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9" r:id="rId5"/>
    <p:sldId id="260" r:id="rId6"/>
    <p:sldId id="261" r:id="rId7"/>
    <p:sldId id="264" r:id="rId8"/>
    <p:sldId id="266" r:id="rId9"/>
    <p:sldId id="262" r:id="rId10"/>
    <p:sldId id="267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128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6.wmf"/><Relationship Id="rId1" Type="http://schemas.openxmlformats.org/officeDocument/2006/relationships/image" Target="../media/image8.wmf"/><Relationship Id="rId4" Type="http://schemas.openxmlformats.org/officeDocument/2006/relationships/image" Target="../media/image10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3020F-5BC5-4381-A27F-A519F62FC299}" type="datetimeFigureOut">
              <a:rPr lang="en-US" smtClean="0"/>
              <a:pPr/>
              <a:t>10/12/2021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CFED0-4A88-4F17-B14B-48B001DFED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3020F-5BC5-4381-A27F-A519F62FC299}" type="datetimeFigureOut">
              <a:rPr lang="en-US" smtClean="0"/>
              <a:pPr/>
              <a:t>10/12/2021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CFED0-4A88-4F17-B14B-48B001DFED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3020F-5BC5-4381-A27F-A519F62FC299}" type="datetimeFigureOut">
              <a:rPr lang="en-US" smtClean="0"/>
              <a:pPr/>
              <a:t>10/12/2021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CFED0-4A88-4F17-B14B-48B001DFED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3020F-5BC5-4381-A27F-A519F62FC299}" type="datetimeFigureOut">
              <a:rPr lang="en-US" smtClean="0"/>
              <a:pPr/>
              <a:t>10/12/2021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CFED0-4A88-4F17-B14B-48B001DFED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3020F-5BC5-4381-A27F-A519F62FC299}" type="datetimeFigureOut">
              <a:rPr lang="en-US" smtClean="0"/>
              <a:pPr/>
              <a:t>10/12/2021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CFED0-4A88-4F17-B14B-48B001DFED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3020F-5BC5-4381-A27F-A519F62FC299}" type="datetimeFigureOut">
              <a:rPr lang="en-US" smtClean="0"/>
              <a:pPr/>
              <a:t>10/12/2021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CFED0-4A88-4F17-B14B-48B001DFED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3020F-5BC5-4381-A27F-A519F62FC299}" type="datetimeFigureOut">
              <a:rPr lang="en-US" smtClean="0"/>
              <a:pPr/>
              <a:t>10/12/2021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CFED0-4A88-4F17-B14B-48B001DFED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3020F-5BC5-4381-A27F-A519F62FC299}" type="datetimeFigureOut">
              <a:rPr lang="en-US" smtClean="0"/>
              <a:pPr/>
              <a:t>10/12/2021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CFED0-4A88-4F17-B14B-48B001DFED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3020F-5BC5-4381-A27F-A519F62FC299}" type="datetimeFigureOut">
              <a:rPr lang="en-US" smtClean="0"/>
              <a:pPr/>
              <a:t>10/12/2021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CFED0-4A88-4F17-B14B-48B001DFED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3020F-5BC5-4381-A27F-A519F62FC299}" type="datetimeFigureOut">
              <a:rPr lang="en-US" smtClean="0"/>
              <a:pPr/>
              <a:t>10/12/2021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CFED0-4A88-4F17-B14B-48B001DFED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3020F-5BC5-4381-A27F-A519F62FC299}" type="datetimeFigureOut">
              <a:rPr lang="en-US" smtClean="0"/>
              <a:pPr/>
              <a:t>10/12/2021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CFED0-4A88-4F17-B14B-48B001DFED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63020F-5BC5-4381-A27F-A519F62FC299}" type="datetimeFigureOut">
              <a:rPr lang="en-US" smtClean="0"/>
              <a:pPr/>
              <a:t>10/12/2021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8CFED0-4A88-4F17-B14B-48B001DFEDF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http://greensol.com.vn/images/san-pham/xut-naoh.jpg" TargetMode="External"/><Relationship Id="rId7" Type="http://schemas.openxmlformats.org/officeDocument/2006/relationships/image" Target="http://upload.wikimedia.org/wikipedia/commons/thumb/6/63/Copper%28II%29_hydroxide.JPG/640px-Copper%28II%29_hydroxide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http://upload.wikimedia.org/wikipedia/commons/6/6e/Calcium_hydroxide.jpg" TargetMode="Externa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13" Type="http://schemas.openxmlformats.org/officeDocument/2006/relationships/image" Target="../media/image9.wmf"/><Relationship Id="rId3" Type="http://schemas.openxmlformats.org/officeDocument/2006/relationships/audio" Target="../media/audio1.wav"/><Relationship Id="rId7" Type="http://schemas.openxmlformats.org/officeDocument/2006/relationships/image" Target="../media/image11.wmf"/><Relationship Id="rId12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audio" Target="../media/audio4.wav"/><Relationship Id="rId11" Type="http://schemas.openxmlformats.org/officeDocument/2006/relationships/image" Target="../media/image6.wmf"/><Relationship Id="rId5" Type="http://schemas.openxmlformats.org/officeDocument/2006/relationships/audio" Target="../media/audio3.wav"/><Relationship Id="rId15" Type="http://schemas.openxmlformats.org/officeDocument/2006/relationships/image" Target="../media/image10.wmf"/><Relationship Id="rId10" Type="http://schemas.openxmlformats.org/officeDocument/2006/relationships/oleObject" Target="../embeddings/oleObject3.bin"/><Relationship Id="rId4" Type="http://schemas.openxmlformats.org/officeDocument/2006/relationships/audio" Target="../media/audio2.wav"/><Relationship Id="rId9" Type="http://schemas.openxmlformats.org/officeDocument/2006/relationships/image" Target="../media/image8.wmf"/><Relationship Id="rId14" Type="http://schemas.openxmlformats.org/officeDocument/2006/relationships/oleObject" Target="../embeddings/oleObject5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orizontal Scroll 3"/>
          <p:cNvSpPr/>
          <p:nvPr/>
        </p:nvSpPr>
        <p:spPr>
          <a:xfrm>
            <a:off x="914400" y="0"/>
            <a:ext cx="6553200" cy="1143000"/>
          </a:xfrm>
          <a:prstGeom prst="horizontalScrol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PHẦN KHỞI ĐỘNG </a:t>
            </a:r>
            <a:endParaRPr lang="en-US" sz="2800" b="1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1219200"/>
            <a:ext cx="8458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tin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thiếu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 descr="xut naoh"/>
          <p:cNvPicPr>
            <a:picLocks noChangeAspect="1" noChangeArrowheads="1"/>
          </p:cNvPicPr>
          <p:nvPr/>
        </p:nvPicPr>
        <p:blipFill>
          <a:blip r:embed="rId2" r:link="rId3"/>
          <a:srcRect/>
          <a:stretch>
            <a:fillRect/>
          </a:stretch>
        </p:blipFill>
        <p:spPr bwMode="auto">
          <a:xfrm>
            <a:off x="0" y="1676400"/>
            <a:ext cx="276225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 descr="http://upload.wikimedia.org/wikipedia/commons/6/6e/Calcium_hydroxide.jpg"/>
          <p:cNvPicPr>
            <a:picLocks noChangeAspect="1" noChangeArrowheads="1"/>
          </p:cNvPicPr>
          <p:nvPr/>
        </p:nvPicPr>
        <p:blipFill>
          <a:blip r:embed="rId4" r:link="rId5"/>
          <a:srcRect/>
          <a:stretch>
            <a:fillRect/>
          </a:stretch>
        </p:blipFill>
        <p:spPr bwMode="auto">
          <a:xfrm>
            <a:off x="2971800" y="1676400"/>
            <a:ext cx="32385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4" descr="http://upload.wikimedia.org/wikipedia/commons/thumb/6/63/Copper%28II%29_hydroxide.JPG/640px-Copper%28II%29_hydroxide.JPG"/>
          <p:cNvPicPr>
            <a:picLocks noChangeAspect="1" noChangeArrowheads="1"/>
          </p:cNvPicPr>
          <p:nvPr/>
        </p:nvPicPr>
        <p:blipFill>
          <a:blip r:embed="rId6" r:link="rId7"/>
          <a:srcRect/>
          <a:stretch>
            <a:fillRect/>
          </a:stretch>
        </p:blipFill>
        <p:spPr bwMode="auto">
          <a:xfrm>
            <a:off x="6324600" y="1676400"/>
            <a:ext cx="253365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152400" y="4876800"/>
            <a:ext cx="2743200" cy="160043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Natri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hiđroxit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xút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xút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…………….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971800" y="4949785"/>
            <a:ext cx="3048000" cy="190821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Vôi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………….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rãi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đời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…………….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00800" y="4953000"/>
            <a:ext cx="2362200" cy="160043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Cu(OH)</a:t>
            </a:r>
            <a:r>
              <a:rPr lang="en-US" sz="2000" b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aseline="-25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rắn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lơ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…………….. 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9" grpId="0" animBg="1"/>
      <p:bldP spid="10" grpId="0" animBg="1"/>
      <p:bldP spid="11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http://file.vforum.vn/hinh/2014/3/hinh-nen-powerpoint-3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Horizontal Scroll 4"/>
          <p:cNvSpPr/>
          <p:nvPr/>
        </p:nvSpPr>
        <p:spPr>
          <a:xfrm>
            <a:off x="1143000" y="762000"/>
            <a:ext cx="6629400" cy="1752600"/>
          </a:xfrm>
          <a:prstGeom prst="horizontalScroll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HƯỚNG DẪN VỀ NHÀ </a:t>
            </a:r>
            <a:endParaRPr lang="en-US" sz="3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828800" y="2743200"/>
            <a:ext cx="6172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bazo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2,3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5b ( 25)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sgk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bazo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truyencuoi.net.vn/sites/default/files/hinh-nen-may-tinh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285750"/>
            <a:ext cx="9144000" cy="714375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457200" y="320457"/>
            <a:ext cx="86868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Thực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hiện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thí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nghiệm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:</a:t>
            </a:r>
          </a:p>
          <a:p>
            <a:pPr marL="514350" indent="-514350">
              <a:buAutoNum type="arabicPeriod"/>
            </a:pP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Nhỏ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dung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dịch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phenolphtalein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vào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2 dung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dịch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mất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nhãn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.</a:t>
            </a:r>
          </a:p>
          <a:p>
            <a:pPr marL="514350" indent="-514350">
              <a:buAutoNum type="arabicPeriod"/>
            </a:pP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Nhỏ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tiếp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dung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dịch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Axit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clohidđric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vào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dung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dịch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vừa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thu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được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quan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sát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,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giải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thích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.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endParaRPr 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img2-photo.apps.zing.vn/upload/original/2011/01/13/19/34/12949220512059867599_574_57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</p:spPr>
      </p:pic>
      <p:sp>
        <p:nvSpPr>
          <p:cNvPr id="5" name="Horizontal Scroll 4"/>
          <p:cNvSpPr/>
          <p:nvPr/>
        </p:nvSpPr>
        <p:spPr>
          <a:xfrm>
            <a:off x="1143000" y="304800"/>
            <a:ext cx="6705600" cy="2438400"/>
          </a:xfrm>
          <a:prstGeom prst="horizontalScroll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CHỦ ĐỀ : BAZƠ</a:t>
            </a:r>
            <a:endParaRPr lang="en-US" sz="5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450"/>
                            </p:stCondLst>
                            <p:childTnLst>
                              <p:par>
                                <p:cTn id="12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1620838" y="457200"/>
            <a:ext cx="1198562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  <a:defRPr/>
            </a:pPr>
            <a:endParaRPr lang="en-US" sz="3200" b="0">
              <a:solidFill>
                <a:srgbClr val="1E23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37895" name="Rectangle 7"/>
          <p:cNvSpPr>
            <a:spLocks noChangeArrowheads="1"/>
          </p:cNvSpPr>
          <p:nvPr/>
        </p:nvSpPr>
        <p:spPr bwMode="auto">
          <a:xfrm>
            <a:off x="3581400" y="1143000"/>
            <a:ext cx="5430838" cy="525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 sz="2800" b="1">
                <a:solidFill>
                  <a:schemeClr val="tx1"/>
                </a:solidFill>
                <a:latin typeface=".VnArabia" pitchFamily="34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.VnArabia" pitchFamily="34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.VnArabia" pitchFamily="34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.VnArabia" pitchFamily="34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.VnArabi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.VnArabi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.VnArabi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.VnArabi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.VnArabia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endParaRPr lang="en-US" altLang="en-US" sz="3200" b="0">
              <a:latin typeface="Arial" charset="0"/>
            </a:endParaRPr>
          </a:p>
        </p:txBody>
      </p:sp>
      <p:graphicFrame>
        <p:nvGraphicFramePr>
          <p:cNvPr id="38045" name="Group 15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8899389"/>
              </p:ext>
            </p:extLst>
          </p:nvPr>
        </p:nvGraphicFramePr>
        <p:xfrm>
          <a:off x="76200" y="511175"/>
          <a:ext cx="9067800" cy="5896253"/>
        </p:xfrm>
        <a:graphic>
          <a:graphicData uri="http://schemas.openxmlformats.org/drawingml/2006/table">
            <a:tbl>
              <a:tblPr/>
              <a:tblGrid>
                <a:gridCol w="576263"/>
                <a:gridCol w="3386137"/>
                <a:gridCol w="2057400"/>
                <a:gridCol w="3048000"/>
              </a:tblGrid>
              <a:tr h="118883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STT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Cách tiến hành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Hiện tượng quan sát được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Nhận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xét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,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kết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luận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về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tính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chất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hóa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học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của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bazơ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078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Nhỏ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1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giọt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NaOH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lên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quì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tím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.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endParaRPr kumimoji="0" lang="en-US" sz="2400" b="1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98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Nhỏ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2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giọt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phenolphtalein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vào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ống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nghiệm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có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chứa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1ml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dd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NaOH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Cho 1ml dung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dịch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HCl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vào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.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5746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Cho Cu(OH)</a:t>
                      </a:r>
                      <a:r>
                        <a:rPr kumimoji="0" lang="en-US" sz="24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vào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chén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sứ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nung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trên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ngọn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lửa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đèn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cồn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.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084" name="Rectangle 51"/>
          <p:cNvSpPr>
            <a:spLocks noChangeArrowheads="1"/>
          </p:cNvSpPr>
          <p:nvPr/>
        </p:nvSpPr>
        <p:spPr bwMode="auto">
          <a:xfrm>
            <a:off x="0" y="-30163"/>
            <a:ext cx="9144000" cy="4572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.VnArabia" pitchFamily="34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.VnArabia" pitchFamily="34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.VnArabia" pitchFamily="34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.VnArabia" pitchFamily="34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.VnArabi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.VnArabi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.VnArabi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.VnArabi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.VnArabia" pitchFamily="34" charset="0"/>
              </a:defRPr>
            </a:lvl9pPr>
          </a:lstStyle>
          <a:p>
            <a:pPr eaLnBrk="1" hangingPunct="1"/>
            <a:r>
              <a:rPr lang="en-US" altLang="en-US" sz="2400">
                <a:solidFill>
                  <a:srgbClr val="FF0000"/>
                </a:solidFill>
                <a:latin typeface="Times New Roman" pitchFamily="18" charset="0"/>
              </a:rPr>
              <a:t>Làm các thí nghiệm theo hướng dẫn, ghi kết quả vào mẫu báo cáo:</a:t>
            </a:r>
          </a:p>
        </p:txBody>
      </p:sp>
    </p:spTree>
    <p:extLst>
      <p:ext uri="{BB962C8B-B14F-4D97-AF65-F5344CB8AC3E}">
        <p14:creationId xmlns:p14="http://schemas.microsoft.com/office/powerpoint/2010/main" val="1322821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78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78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78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xit" presetSubtype="1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"/>
                                    </p:cond>
                                  </p:end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checkerboard(across)">
                                      <p:cBhvr>
                                        <p:cTn id="13" dur="500"/>
                                        <p:tgtEl>
                                          <p:spTgt spid="378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file.vforum.vn/hinh/2014/3/hinh-nen-powerpoint-36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Horizontal Scroll 4"/>
          <p:cNvSpPr/>
          <p:nvPr/>
        </p:nvSpPr>
        <p:spPr>
          <a:xfrm>
            <a:off x="838200" y="228600"/>
            <a:ext cx="8077200" cy="99060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HOẠT ĐỘNG 1: TÍNH CHẤT HÓA HỌC CỦA BAZƠ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19200" y="1295401"/>
            <a:ext cx="746760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AutoNum type="arabicPeriod"/>
            </a:pPr>
            <a:r>
              <a:rPr lang="pt-BR" sz="2400" b="1" dirty="0" smtClean="0">
                <a:latin typeface="Times New Roman" pitchFamily="18" charset="0"/>
                <a:cs typeface="Times New Roman" pitchFamily="18" charset="0"/>
              </a:rPr>
              <a:t>Làm đổi màu chất chỉ thị</a:t>
            </a:r>
          </a:p>
          <a:p>
            <a:r>
              <a:rPr lang="pt-BR" sz="2400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400" i="1" dirty="0" smtClean="0"/>
              <a:t>Dung </a:t>
            </a:r>
            <a:r>
              <a:rPr lang="en-US" sz="2400" i="1" dirty="0" err="1" smtClean="0"/>
              <a:t>dịch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bazơ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làm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cho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quỳ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tím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chuyển</a:t>
            </a:r>
            <a:r>
              <a:rPr lang="en-US" sz="2400" i="1" dirty="0" smtClean="0"/>
              <a:t> sang </a:t>
            </a:r>
            <a:r>
              <a:rPr lang="en-US" sz="2400" i="1" dirty="0" err="1" smtClean="0"/>
              <a:t>màu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xanh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và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làm</a:t>
            </a:r>
            <a:r>
              <a:rPr lang="en-US" sz="2400" i="1" dirty="0" smtClean="0"/>
              <a:t>  </a:t>
            </a:r>
            <a:r>
              <a:rPr lang="en-US" sz="2400" i="1" dirty="0" err="1" smtClean="0"/>
              <a:t>phenolphtalein</a:t>
            </a:r>
            <a:r>
              <a:rPr lang="en-US" sz="2400" i="1" dirty="0" smtClean="0"/>
              <a:t>  </a:t>
            </a:r>
            <a:r>
              <a:rPr lang="en-US" sz="2400" i="1" dirty="0" err="1" smtClean="0"/>
              <a:t>không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màu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chuyển</a:t>
            </a:r>
            <a:r>
              <a:rPr lang="en-US" sz="2400" i="1" dirty="0" smtClean="0"/>
              <a:t> sang </a:t>
            </a:r>
            <a:r>
              <a:rPr lang="en-US" sz="2400" i="1" dirty="0" err="1" smtClean="0"/>
              <a:t>màu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đỏ</a:t>
            </a:r>
            <a:r>
              <a:rPr lang="en-US" sz="2400" i="1" dirty="0" smtClean="0"/>
              <a:t>.</a:t>
            </a:r>
            <a:endParaRPr lang="en-US" sz="2400" dirty="0" smtClean="0"/>
          </a:p>
          <a:p>
            <a:pPr marL="342900" lvl="0" indent="-342900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19200" y="2762071"/>
            <a:ext cx="7696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2. Dung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bazơ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oxit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axit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→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muối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      Ca(OH)</a:t>
            </a:r>
            <a:r>
              <a:rPr lang="pt-BR" sz="24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 + CO</a:t>
            </a:r>
            <a:r>
              <a:rPr lang="pt-BR" sz="24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 → CaCO</a:t>
            </a:r>
            <a:r>
              <a:rPr lang="pt-BR" sz="2400" baseline="-25000" dirty="0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↓ + H</a:t>
            </a:r>
            <a:r>
              <a:rPr lang="pt-BR" sz="24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O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43000" y="3817203"/>
            <a:ext cx="6400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>
                <a:latin typeface="Times New Roman" pitchFamily="18" charset="0"/>
                <a:cs typeface="Times New Roman" pitchFamily="18" charset="0"/>
              </a:rPr>
              <a:t> 3. Bazơ tác dụng với axit → muối và nước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     Cu(OH)</a:t>
            </a:r>
            <a:r>
              <a:rPr lang="pt-BR" sz="24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  +  2HCl → CuCl</a:t>
            </a:r>
            <a:r>
              <a:rPr lang="pt-BR" sz="24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    +  2H</a:t>
            </a:r>
            <a:r>
              <a:rPr lang="pt-BR" sz="24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O</a:t>
            </a:r>
          </a:p>
          <a:p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     NaOH     +  HCl   → NaCl</a:t>
            </a:r>
            <a:r>
              <a:rPr lang="pt-BR" sz="2400" baseline="-25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   H</a:t>
            </a:r>
            <a:r>
              <a:rPr lang="pt-BR" sz="24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O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219200" y="4895671"/>
            <a:ext cx="7010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>
                <a:latin typeface="Times New Roman" pitchFamily="18" charset="0"/>
                <a:cs typeface="Times New Roman" pitchFamily="18" charset="0"/>
              </a:rPr>
              <a:t>4.  </a:t>
            </a:r>
            <a:r>
              <a:rPr lang="pt-BR" sz="2400" b="1" i="1" dirty="0" smtClean="0">
                <a:latin typeface="Times New Roman" pitchFamily="18" charset="0"/>
                <a:cs typeface="Times New Roman" pitchFamily="18" charset="0"/>
              </a:rPr>
              <a:t>Các bazơ không tan bị phân hủy ở nhiệt độ cao tạo ra oxit  và nước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            Cu(OH)</a:t>
            </a:r>
            <a:r>
              <a:rPr lang="pt-BR" sz="24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          CuO  +  H</a:t>
            </a:r>
            <a:r>
              <a:rPr lang="pt-BR" sz="24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O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303" name="Object 39"/>
          <p:cNvGraphicFramePr>
            <a:graphicFrameLocks noChangeAspect="1"/>
          </p:cNvGraphicFramePr>
          <p:nvPr/>
        </p:nvGraphicFramePr>
        <p:xfrm>
          <a:off x="3481387" y="5657671"/>
          <a:ext cx="557213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9" name="Equation" r:id="rId4" imgW="431640" imgH="228600" progId="">
                  <p:embed/>
                </p:oleObj>
              </mc:Choice>
              <mc:Fallback>
                <p:oleObj name="Equation" r:id="rId4" imgW="431640" imgH="228600" progId="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1387" y="5657671"/>
                        <a:ext cx="557213" cy="354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accent2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500"/>
                            </p:stCondLst>
                            <p:childTnLst>
                              <p:par>
                                <p:cTn id="12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3000" fill="hold"/>
                                        <p:tgtEl>
                                          <p:spTgt spid="113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000" fill="hold"/>
                                        <p:tgtEl>
                                          <p:spTgt spid="113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000" fill="hold"/>
                                        <p:tgtEl>
                                          <p:spTgt spid="1130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3000"/>
                                        <p:tgtEl>
                                          <p:spTgt spid="11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7" grpId="0"/>
      <p:bldP spid="8" grpId="0"/>
      <p:bldP spid="9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http://file.vforum.vn/hinh/2014/3/hinh-nen-powerpoint-3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Oval 4"/>
          <p:cNvSpPr/>
          <p:nvPr/>
        </p:nvSpPr>
        <p:spPr>
          <a:xfrm>
            <a:off x="3276600" y="304800"/>
            <a:ext cx="3200400" cy="838200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TẬP 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66800" y="1295400"/>
            <a:ext cx="8077200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vi-VN" sz="3200" b="1" dirty="0" smtClean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: Dãy gồm các bazơ bị nhiệt phân hủy là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marL="457200" indent="-457200">
              <a:buAutoNum type="alphaUcPeriod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Cu(OH)</a:t>
            </a:r>
            <a:r>
              <a:rPr lang="en-US" sz="32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Mg(OH)</a:t>
            </a:r>
            <a:r>
              <a:rPr lang="en-US" sz="32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NaOH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  </a:t>
            </a:r>
          </a:p>
          <a:p>
            <a:pPr marL="457200" indent="-457200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B.  Fe(OH)</a:t>
            </a:r>
            <a:r>
              <a:rPr lang="en-US" sz="32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KOH,  Mg(OH)</a:t>
            </a:r>
            <a:r>
              <a:rPr lang="en-US" sz="32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buAutoNum type="alphaUcPeriod" startAt="3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Al(OH)</a:t>
            </a:r>
            <a:r>
              <a:rPr lang="en-US" sz="32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Fe(OH)</a:t>
            </a:r>
            <a:r>
              <a:rPr lang="en-US" sz="32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Mg(OH)</a:t>
            </a:r>
            <a:r>
              <a:rPr lang="en-US" sz="32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buAutoNum type="alphaUcPeriod" startAt="3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Fe(OH)</a:t>
            </a:r>
            <a:r>
              <a:rPr lang="en-US" sz="32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(OH)</a:t>
            </a:r>
            <a:r>
              <a:rPr lang="en-US" sz="32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Mg(OH)</a:t>
            </a:r>
            <a:r>
              <a:rPr lang="en-US" sz="32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39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0" hangingPunct="0"/>
            <a:r>
              <a:rPr lang="en-US" b="1" dirty="0">
                <a:solidFill>
                  <a:srgbClr val="FF0066"/>
                </a:solidFill>
                <a:latin typeface=".VnTimeH" pitchFamily="34" charset="0"/>
              </a:rPr>
              <a:t>                         </a:t>
            </a:r>
          </a:p>
          <a:p>
            <a:pPr marL="342900" indent="-342900" eaLnBrk="0" hangingPunct="0"/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2: 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hủy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9,8g Cu(OH)</a:t>
            </a:r>
            <a:r>
              <a:rPr lang="en-US" sz="2400" b="1" baseline="-25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rắn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marL="342900" indent="-342900" eaLnBrk="0" hangingPunct="0"/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A:  8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gam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42900" indent="-342900" eaLnBrk="0" hangingPunct="0"/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B:   16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gam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42900" indent="-342900" eaLnBrk="0" hangingPunct="0"/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C:   4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gam</a:t>
            </a:r>
            <a:endParaRPr lang="en-US" sz="24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eaLnBrk="0" hangingPunct="0"/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D:   24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gam</a:t>
            </a:r>
            <a:endParaRPr lang="en-US" sz="24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eaLnBrk="0" hangingPunct="0"/>
            <a:endParaRPr lang="en-US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9" name="AutoShape 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534400" y="6477000"/>
            <a:ext cx="533400" cy="304800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67637" name="Picture 53" descr="ALRMCLOK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089525" y="3352800"/>
            <a:ext cx="2454275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7638" name="Oval 54"/>
          <p:cNvSpPr>
            <a:spLocks noChangeArrowheads="1"/>
          </p:cNvSpPr>
          <p:nvPr/>
        </p:nvSpPr>
        <p:spPr bwMode="auto">
          <a:xfrm>
            <a:off x="5546725" y="4038600"/>
            <a:ext cx="1600200" cy="1600200"/>
          </a:xfrm>
          <a:prstGeom prst="ellipse">
            <a:avLst/>
          </a:prstGeom>
          <a:solidFill>
            <a:srgbClr val="08B80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6000">
                <a:solidFill>
                  <a:schemeClr val="bg1"/>
                </a:solidFill>
                <a:latin typeface="Arial" charset="0"/>
              </a:rPr>
              <a:t>30</a:t>
            </a:r>
          </a:p>
        </p:txBody>
      </p:sp>
      <p:sp>
        <p:nvSpPr>
          <p:cNvPr id="67639" name="Oval 55"/>
          <p:cNvSpPr>
            <a:spLocks noChangeArrowheads="1"/>
          </p:cNvSpPr>
          <p:nvPr/>
        </p:nvSpPr>
        <p:spPr bwMode="auto">
          <a:xfrm>
            <a:off x="5546725" y="4038600"/>
            <a:ext cx="1600200" cy="1600200"/>
          </a:xfrm>
          <a:prstGeom prst="ellipse">
            <a:avLst/>
          </a:prstGeom>
          <a:solidFill>
            <a:srgbClr val="08B80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6000">
                <a:solidFill>
                  <a:schemeClr val="bg1"/>
                </a:solidFill>
                <a:latin typeface="Arial" charset="0"/>
              </a:rPr>
              <a:t>29</a:t>
            </a:r>
          </a:p>
        </p:txBody>
      </p:sp>
      <p:sp>
        <p:nvSpPr>
          <p:cNvPr id="67640" name="Oval 56"/>
          <p:cNvSpPr>
            <a:spLocks noChangeArrowheads="1"/>
          </p:cNvSpPr>
          <p:nvPr/>
        </p:nvSpPr>
        <p:spPr bwMode="auto">
          <a:xfrm>
            <a:off x="5546725" y="4038600"/>
            <a:ext cx="1600200" cy="1600200"/>
          </a:xfrm>
          <a:prstGeom prst="ellipse">
            <a:avLst/>
          </a:prstGeom>
          <a:solidFill>
            <a:srgbClr val="08B80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6000">
                <a:solidFill>
                  <a:schemeClr val="bg1"/>
                </a:solidFill>
                <a:latin typeface="Arial" charset="0"/>
              </a:rPr>
              <a:t>28</a:t>
            </a:r>
          </a:p>
        </p:txBody>
      </p:sp>
      <p:sp>
        <p:nvSpPr>
          <p:cNvPr id="67641" name="Oval 57"/>
          <p:cNvSpPr>
            <a:spLocks noChangeArrowheads="1"/>
          </p:cNvSpPr>
          <p:nvPr/>
        </p:nvSpPr>
        <p:spPr bwMode="auto">
          <a:xfrm>
            <a:off x="5546725" y="4038600"/>
            <a:ext cx="1600200" cy="1600200"/>
          </a:xfrm>
          <a:prstGeom prst="ellipse">
            <a:avLst/>
          </a:prstGeom>
          <a:solidFill>
            <a:srgbClr val="08B80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6000">
                <a:solidFill>
                  <a:schemeClr val="bg1"/>
                </a:solidFill>
                <a:latin typeface="Arial" charset="0"/>
              </a:rPr>
              <a:t>27</a:t>
            </a:r>
          </a:p>
        </p:txBody>
      </p:sp>
      <p:sp>
        <p:nvSpPr>
          <p:cNvPr id="67642" name="Oval 58"/>
          <p:cNvSpPr>
            <a:spLocks noChangeArrowheads="1"/>
          </p:cNvSpPr>
          <p:nvPr/>
        </p:nvSpPr>
        <p:spPr bwMode="auto">
          <a:xfrm>
            <a:off x="5546725" y="4038600"/>
            <a:ext cx="1600200" cy="1600200"/>
          </a:xfrm>
          <a:prstGeom prst="ellipse">
            <a:avLst/>
          </a:prstGeom>
          <a:solidFill>
            <a:srgbClr val="08B80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6000">
                <a:solidFill>
                  <a:schemeClr val="bg1"/>
                </a:solidFill>
                <a:latin typeface="Arial" charset="0"/>
              </a:rPr>
              <a:t>26</a:t>
            </a:r>
          </a:p>
        </p:txBody>
      </p:sp>
      <p:sp>
        <p:nvSpPr>
          <p:cNvPr id="67643" name="Oval 59"/>
          <p:cNvSpPr>
            <a:spLocks noChangeArrowheads="1"/>
          </p:cNvSpPr>
          <p:nvPr/>
        </p:nvSpPr>
        <p:spPr bwMode="auto">
          <a:xfrm>
            <a:off x="5546725" y="4038600"/>
            <a:ext cx="1600200" cy="1600200"/>
          </a:xfrm>
          <a:prstGeom prst="ellipse">
            <a:avLst/>
          </a:prstGeom>
          <a:solidFill>
            <a:srgbClr val="08B80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6000">
                <a:solidFill>
                  <a:schemeClr val="bg1"/>
                </a:solidFill>
                <a:latin typeface="Arial" charset="0"/>
              </a:rPr>
              <a:t>25</a:t>
            </a:r>
          </a:p>
        </p:txBody>
      </p:sp>
      <p:sp>
        <p:nvSpPr>
          <p:cNvPr id="67644" name="Oval 60"/>
          <p:cNvSpPr>
            <a:spLocks noChangeArrowheads="1"/>
          </p:cNvSpPr>
          <p:nvPr/>
        </p:nvSpPr>
        <p:spPr bwMode="auto">
          <a:xfrm>
            <a:off x="5546725" y="4038600"/>
            <a:ext cx="1600200" cy="1600200"/>
          </a:xfrm>
          <a:prstGeom prst="ellipse">
            <a:avLst/>
          </a:prstGeom>
          <a:solidFill>
            <a:srgbClr val="08B80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6000">
                <a:solidFill>
                  <a:schemeClr val="bg1"/>
                </a:solidFill>
                <a:latin typeface="Arial" charset="0"/>
              </a:rPr>
              <a:t>24</a:t>
            </a:r>
          </a:p>
        </p:txBody>
      </p:sp>
      <p:sp>
        <p:nvSpPr>
          <p:cNvPr id="67645" name="Oval 61"/>
          <p:cNvSpPr>
            <a:spLocks noChangeArrowheads="1"/>
          </p:cNvSpPr>
          <p:nvPr/>
        </p:nvSpPr>
        <p:spPr bwMode="auto">
          <a:xfrm>
            <a:off x="5546725" y="4038600"/>
            <a:ext cx="1600200" cy="1600200"/>
          </a:xfrm>
          <a:prstGeom prst="ellipse">
            <a:avLst/>
          </a:prstGeom>
          <a:solidFill>
            <a:srgbClr val="08B80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6000">
                <a:solidFill>
                  <a:schemeClr val="bg1"/>
                </a:solidFill>
                <a:latin typeface="Arial" charset="0"/>
              </a:rPr>
              <a:t>23</a:t>
            </a:r>
          </a:p>
        </p:txBody>
      </p:sp>
      <p:sp>
        <p:nvSpPr>
          <p:cNvPr id="67646" name="Oval 62"/>
          <p:cNvSpPr>
            <a:spLocks noChangeArrowheads="1"/>
          </p:cNvSpPr>
          <p:nvPr/>
        </p:nvSpPr>
        <p:spPr bwMode="auto">
          <a:xfrm>
            <a:off x="5546725" y="4038600"/>
            <a:ext cx="1600200" cy="1600200"/>
          </a:xfrm>
          <a:prstGeom prst="ellipse">
            <a:avLst/>
          </a:prstGeom>
          <a:solidFill>
            <a:srgbClr val="08B80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6000">
                <a:solidFill>
                  <a:schemeClr val="bg1"/>
                </a:solidFill>
                <a:latin typeface="Arial" charset="0"/>
              </a:rPr>
              <a:t>22</a:t>
            </a:r>
          </a:p>
        </p:txBody>
      </p:sp>
      <p:sp>
        <p:nvSpPr>
          <p:cNvPr id="67647" name="Oval 63"/>
          <p:cNvSpPr>
            <a:spLocks noChangeArrowheads="1"/>
          </p:cNvSpPr>
          <p:nvPr/>
        </p:nvSpPr>
        <p:spPr bwMode="auto">
          <a:xfrm>
            <a:off x="5546725" y="4038600"/>
            <a:ext cx="1600200" cy="1600200"/>
          </a:xfrm>
          <a:prstGeom prst="ellipse">
            <a:avLst/>
          </a:prstGeom>
          <a:solidFill>
            <a:srgbClr val="08B80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6000">
                <a:solidFill>
                  <a:schemeClr val="bg1"/>
                </a:solidFill>
                <a:latin typeface="Arial" charset="0"/>
              </a:rPr>
              <a:t>21</a:t>
            </a:r>
          </a:p>
        </p:txBody>
      </p:sp>
      <p:sp>
        <p:nvSpPr>
          <p:cNvPr id="67648" name="Oval 64"/>
          <p:cNvSpPr>
            <a:spLocks noChangeArrowheads="1"/>
          </p:cNvSpPr>
          <p:nvPr/>
        </p:nvSpPr>
        <p:spPr bwMode="auto">
          <a:xfrm>
            <a:off x="5546725" y="4038600"/>
            <a:ext cx="1600200" cy="1600200"/>
          </a:xfrm>
          <a:prstGeom prst="ellipse">
            <a:avLst/>
          </a:prstGeom>
          <a:solidFill>
            <a:srgbClr val="08B80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6000">
                <a:solidFill>
                  <a:schemeClr val="bg1"/>
                </a:solidFill>
                <a:latin typeface="Arial" charset="0"/>
              </a:rPr>
              <a:t>20</a:t>
            </a:r>
          </a:p>
        </p:txBody>
      </p:sp>
      <p:sp>
        <p:nvSpPr>
          <p:cNvPr id="67649" name="Oval 65"/>
          <p:cNvSpPr>
            <a:spLocks noChangeArrowheads="1"/>
          </p:cNvSpPr>
          <p:nvPr/>
        </p:nvSpPr>
        <p:spPr bwMode="auto">
          <a:xfrm>
            <a:off x="5546725" y="4038600"/>
            <a:ext cx="1600200" cy="1600200"/>
          </a:xfrm>
          <a:prstGeom prst="ellipse">
            <a:avLst/>
          </a:prstGeom>
          <a:solidFill>
            <a:srgbClr val="08B80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6000">
                <a:solidFill>
                  <a:schemeClr val="bg1"/>
                </a:solidFill>
                <a:latin typeface="Arial" charset="0"/>
              </a:rPr>
              <a:t>19</a:t>
            </a:r>
          </a:p>
        </p:txBody>
      </p:sp>
      <p:sp>
        <p:nvSpPr>
          <p:cNvPr id="67650" name="Oval 66"/>
          <p:cNvSpPr>
            <a:spLocks noChangeArrowheads="1"/>
          </p:cNvSpPr>
          <p:nvPr/>
        </p:nvSpPr>
        <p:spPr bwMode="auto">
          <a:xfrm>
            <a:off x="5546725" y="4038600"/>
            <a:ext cx="1600200" cy="1600200"/>
          </a:xfrm>
          <a:prstGeom prst="ellipse">
            <a:avLst/>
          </a:prstGeom>
          <a:solidFill>
            <a:srgbClr val="08B80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6000">
                <a:solidFill>
                  <a:schemeClr val="bg1"/>
                </a:solidFill>
                <a:latin typeface="Arial" charset="0"/>
              </a:rPr>
              <a:t>18</a:t>
            </a:r>
          </a:p>
        </p:txBody>
      </p:sp>
      <p:sp>
        <p:nvSpPr>
          <p:cNvPr id="67651" name="Oval 67"/>
          <p:cNvSpPr>
            <a:spLocks noChangeArrowheads="1"/>
          </p:cNvSpPr>
          <p:nvPr/>
        </p:nvSpPr>
        <p:spPr bwMode="auto">
          <a:xfrm>
            <a:off x="5546725" y="4038600"/>
            <a:ext cx="1600200" cy="1600200"/>
          </a:xfrm>
          <a:prstGeom prst="ellipse">
            <a:avLst/>
          </a:prstGeom>
          <a:solidFill>
            <a:srgbClr val="08B80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6000">
                <a:solidFill>
                  <a:schemeClr val="bg1"/>
                </a:solidFill>
                <a:latin typeface="Arial" charset="0"/>
              </a:rPr>
              <a:t>17</a:t>
            </a:r>
          </a:p>
        </p:txBody>
      </p:sp>
      <p:sp>
        <p:nvSpPr>
          <p:cNvPr id="67652" name="Oval 68"/>
          <p:cNvSpPr>
            <a:spLocks noChangeArrowheads="1"/>
          </p:cNvSpPr>
          <p:nvPr/>
        </p:nvSpPr>
        <p:spPr bwMode="auto">
          <a:xfrm>
            <a:off x="5546725" y="4038600"/>
            <a:ext cx="1600200" cy="1600200"/>
          </a:xfrm>
          <a:prstGeom prst="ellipse">
            <a:avLst/>
          </a:prstGeom>
          <a:solidFill>
            <a:srgbClr val="08B80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6000">
                <a:solidFill>
                  <a:schemeClr val="bg1"/>
                </a:solidFill>
                <a:latin typeface="Arial" charset="0"/>
              </a:rPr>
              <a:t>16</a:t>
            </a:r>
          </a:p>
        </p:txBody>
      </p:sp>
      <p:sp>
        <p:nvSpPr>
          <p:cNvPr id="67653" name="Oval 69"/>
          <p:cNvSpPr>
            <a:spLocks noChangeArrowheads="1"/>
          </p:cNvSpPr>
          <p:nvPr/>
        </p:nvSpPr>
        <p:spPr bwMode="auto">
          <a:xfrm>
            <a:off x="5546725" y="4038600"/>
            <a:ext cx="1600200" cy="1600200"/>
          </a:xfrm>
          <a:prstGeom prst="ellipse">
            <a:avLst/>
          </a:prstGeom>
          <a:solidFill>
            <a:srgbClr val="08B80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6000">
                <a:solidFill>
                  <a:schemeClr val="bg1"/>
                </a:solidFill>
                <a:latin typeface="Arial" charset="0"/>
              </a:rPr>
              <a:t>15</a:t>
            </a:r>
          </a:p>
        </p:txBody>
      </p:sp>
      <p:sp>
        <p:nvSpPr>
          <p:cNvPr id="67654" name="Oval 70"/>
          <p:cNvSpPr>
            <a:spLocks noChangeArrowheads="1"/>
          </p:cNvSpPr>
          <p:nvPr/>
        </p:nvSpPr>
        <p:spPr bwMode="auto">
          <a:xfrm>
            <a:off x="5546725" y="4038600"/>
            <a:ext cx="1600200" cy="1600200"/>
          </a:xfrm>
          <a:prstGeom prst="ellipse">
            <a:avLst/>
          </a:prstGeom>
          <a:solidFill>
            <a:srgbClr val="08B80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6000">
                <a:solidFill>
                  <a:schemeClr val="bg1"/>
                </a:solidFill>
                <a:latin typeface="Arial" charset="0"/>
              </a:rPr>
              <a:t>14</a:t>
            </a:r>
          </a:p>
        </p:txBody>
      </p:sp>
      <p:sp>
        <p:nvSpPr>
          <p:cNvPr id="67655" name="Oval 71"/>
          <p:cNvSpPr>
            <a:spLocks noChangeArrowheads="1"/>
          </p:cNvSpPr>
          <p:nvPr/>
        </p:nvSpPr>
        <p:spPr bwMode="auto">
          <a:xfrm>
            <a:off x="5546725" y="4038600"/>
            <a:ext cx="1600200" cy="1600200"/>
          </a:xfrm>
          <a:prstGeom prst="ellipse">
            <a:avLst/>
          </a:prstGeom>
          <a:solidFill>
            <a:srgbClr val="08B80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6000">
                <a:solidFill>
                  <a:schemeClr val="bg1"/>
                </a:solidFill>
                <a:latin typeface="Arial" charset="0"/>
              </a:rPr>
              <a:t>13</a:t>
            </a:r>
          </a:p>
        </p:txBody>
      </p:sp>
      <p:sp>
        <p:nvSpPr>
          <p:cNvPr id="67656" name="Oval 72"/>
          <p:cNvSpPr>
            <a:spLocks noChangeArrowheads="1"/>
          </p:cNvSpPr>
          <p:nvPr/>
        </p:nvSpPr>
        <p:spPr bwMode="auto">
          <a:xfrm>
            <a:off x="5546725" y="4038600"/>
            <a:ext cx="1600200" cy="1600200"/>
          </a:xfrm>
          <a:prstGeom prst="ellipse">
            <a:avLst/>
          </a:prstGeom>
          <a:solidFill>
            <a:srgbClr val="08B80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6000">
                <a:solidFill>
                  <a:schemeClr val="bg1"/>
                </a:solidFill>
                <a:latin typeface="Arial" charset="0"/>
              </a:rPr>
              <a:t>12</a:t>
            </a:r>
          </a:p>
        </p:txBody>
      </p:sp>
      <p:sp>
        <p:nvSpPr>
          <p:cNvPr id="67657" name="Oval 73"/>
          <p:cNvSpPr>
            <a:spLocks noChangeArrowheads="1"/>
          </p:cNvSpPr>
          <p:nvPr/>
        </p:nvSpPr>
        <p:spPr bwMode="auto">
          <a:xfrm>
            <a:off x="5546725" y="4038600"/>
            <a:ext cx="1600200" cy="1600200"/>
          </a:xfrm>
          <a:prstGeom prst="ellipse">
            <a:avLst/>
          </a:prstGeom>
          <a:solidFill>
            <a:srgbClr val="08B80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6000">
                <a:solidFill>
                  <a:schemeClr val="bg1"/>
                </a:solidFill>
                <a:latin typeface="Arial" charset="0"/>
              </a:rPr>
              <a:t>11</a:t>
            </a:r>
          </a:p>
        </p:txBody>
      </p:sp>
      <p:sp>
        <p:nvSpPr>
          <p:cNvPr id="67658" name="Oval 74"/>
          <p:cNvSpPr>
            <a:spLocks noChangeArrowheads="1"/>
          </p:cNvSpPr>
          <p:nvPr/>
        </p:nvSpPr>
        <p:spPr bwMode="auto">
          <a:xfrm>
            <a:off x="5546725" y="4038600"/>
            <a:ext cx="1600200" cy="1600200"/>
          </a:xfrm>
          <a:prstGeom prst="ellipse">
            <a:avLst/>
          </a:prstGeom>
          <a:solidFill>
            <a:srgbClr val="08B80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6000">
                <a:solidFill>
                  <a:schemeClr val="bg1"/>
                </a:solidFill>
                <a:latin typeface="Arial" charset="0"/>
              </a:rPr>
              <a:t>10</a:t>
            </a:r>
          </a:p>
        </p:txBody>
      </p:sp>
      <p:sp>
        <p:nvSpPr>
          <p:cNvPr id="67659" name="Oval 75"/>
          <p:cNvSpPr>
            <a:spLocks noChangeArrowheads="1"/>
          </p:cNvSpPr>
          <p:nvPr/>
        </p:nvSpPr>
        <p:spPr bwMode="auto">
          <a:xfrm>
            <a:off x="5546725" y="4038600"/>
            <a:ext cx="1600200" cy="1600200"/>
          </a:xfrm>
          <a:prstGeom prst="ellipse">
            <a:avLst/>
          </a:prstGeom>
          <a:solidFill>
            <a:srgbClr val="EC2437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6000">
                <a:solidFill>
                  <a:schemeClr val="bg1"/>
                </a:solidFill>
                <a:latin typeface="Arial" charset="0"/>
              </a:rPr>
              <a:t>09</a:t>
            </a:r>
          </a:p>
        </p:txBody>
      </p:sp>
      <p:sp>
        <p:nvSpPr>
          <p:cNvPr id="67660" name="Oval 76"/>
          <p:cNvSpPr>
            <a:spLocks noChangeArrowheads="1"/>
          </p:cNvSpPr>
          <p:nvPr/>
        </p:nvSpPr>
        <p:spPr bwMode="auto">
          <a:xfrm>
            <a:off x="5546725" y="4038600"/>
            <a:ext cx="1600200" cy="1600200"/>
          </a:xfrm>
          <a:prstGeom prst="ellipse">
            <a:avLst/>
          </a:prstGeom>
          <a:solidFill>
            <a:srgbClr val="EC2437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6000">
                <a:solidFill>
                  <a:schemeClr val="bg1"/>
                </a:solidFill>
                <a:latin typeface="Arial" charset="0"/>
              </a:rPr>
              <a:t>08</a:t>
            </a:r>
          </a:p>
        </p:txBody>
      </p:sp>
      <p:sp>
        <p:nvSpPr>
          <p:cNvPr id="67661" name="Oval 77"/>
          <p:cNvSpPr>
            <a:spLocks noChangeArrowheads="1"/>
          </p:cNvSpPr>
          <p:nvPr/>
        </p:nvSpPr>
        <p:spPr bwMode="auto">
          <a:xfrm>
            <a:off x="5546725" y="4038600"/>
            <a:ext cx="1600200" cy="1600200"/>
          </a:xfrm>
          <a:prstGeom prst="ellipse">
            <a:avLst/>
          </a:prstGeom>
          <a:solidFill>
            <a:srgbClr val="EC2437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6000">
                <a:solidFill>
                  <a:schemeClr val="bg1"/>
                </a:solidFill>
                <a:latin typeface="Arial" charset="0"/>
              </a:rPr>
              <a:t>07</a:t>
            </a:r>
          </a:p>
        </p:txBody>
      </p:sp>
      <p:sp>
        <p:nvSpPr>
          <p:cNvPr id="67662" name="Oval 78"/>
          <p:cNvSpPr>
            <a:spLocks noChangeArrowheads="1"/>
          </p:cNvSpPr>
          <p:nvPr/>
        </p:nvSpPr>
        <p:spPr bwMode="auto">
          <a:xfrm>
            <a:off x="5546725" y="4038600"/>
            <a:ext cx="1600200" cy="1600200"/>
          </a:xfrm>
          <a:prstGeom prst="ellipse">
            <a:avLst/>
          </a:prstGeom>
          <a:solidFill>
            <a:srgbClr val="EC2437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6000">
                <a:solidFill>
                  <a:schemeClr val="bg1"/>
                </a:solidFill>
                <a:latin typeface="Arial" charset="0"/>
              </a:rPr>
              <a:t>06</a:t>
            </a:r>
          </a:p>
        </p:txBody>
      </p:sp>
      <p:sp>
        <p:nvSpPr>
          <p:cNvPr id="67663" name="Oval 79"/>
          <p:cNvSpPr>
            <a:spLocks noChangeArrowheads="1"/>
          </p:cNvSpPr>
          <p:nvPr/>
        </p:nvSpPr>
        <p:spPr bwMode="auto">
          <a:xfrm>
            <a:off x="5546725" y="4038600"/>
            <a:ext cx="1600200" cy="1600200"/>
          </a:xfrm>
          <a:prstGeom prst="ellipse">
            <a:avLst/>
          </a:prstGeom>
          <a:solidFill>
            <a:srgbClr val="EC2437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6000">
                <a:solidFill>
                  <a:schemeClr val="bg1"/>
                </a:solidFill>
                <a:latin typeface="Arial" charset="0"/>
              </a:rPr>
              <a:t>05</a:t>
            </a:r>
          </a:p>
        </p:txBody>
      </p:sp>
      <p:sp>
        <p:nvSpPr>
          <p:cNvPr id="67664" name="Oval 80"/>
          <p:cNvSpPr>
            <a:spLocks noChangeArrowheads="1"/>
          </p:cNvSpPr>
          <p:nvPr/>
        </p:nvSpPr>
        <p:spPr bwMode="auto">
          <a:xfrm>
            <a:off x="5546725" y="4038600"/>
            <a:ext cx="1600200" cy="1600200"/>
          </a:xfrm>
          <a:prstGeom prst="ellipse">
            <a:avLst/>
          </a:prstGeom>
          <a:solidFill>
            <a:srgbClr val="EC2437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6000">
                <a:solidFill>
                  <a:schemeClr val="bg1"/>
                </a:solidFill>
                <a:latin typeface="Arial" charset="0"/>
              </a:rPr>
              <a:t>04</a:t>
            </a:r>
          </a:p>
        </p:txBody>
      </p:sp>
      <p:sp>
        <p:nvSpPr>
          <p:cNvPr id="67665" name="Oval 81"/>
          <p:cNvSpPr>
            <a:spLocks noChangeArrowheads="1"/>
          </p:cNvSpPr>
          <p:nvPr/>
        </p:nvSpPr>
        <p:spPr bwMode="auto">
          <a:xfrm>
            <a:off x="5546725" y="4038600"/>
            <a:ext cx="1600200" cy="1600200"/>
          </a:xfrm>
          <a:prstGeom prst="ellipse">
            <a:avLst/>
          </a:prstGeom>
          <a:solidFill>
            <a:srgbClr val="EC2437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6000">
                <a:solidFill>
                  <a:schemeClr val="bg1"/>
                </a:solidFill>
                <a:latin typeface="Arial" charset="0"/>
              </a:rPr>
              <a:t>03</a:t>
            </a:r>
          </a:p>
        </p:txBody>
      </p:sp>
      <p:sp>
        <p:nvSpPr>
          <p:cNvPr id="67666" name="Oval 82"/>
          <p:cNvSpPr>
            <a:spLocks noChangeArrowheads="1"/>
          </p:cNvSpPr>
          <p:nvPr/>
        </p:nvSpPr>
        <p:spPr bwMode="auto">
          <a:xfrm>
            <a:off x="5546725" y="4038600"/>
            <a:ext cx="1600200" cy="1600200"/>
          </a:xfrm>
          <a:prstGeom prst="ellipse">
            <a:avLst/>
          </a:prstGeom>
          <a:solidFill>
            <a:srgbClr val="EC2437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6000">
                <a:solidFill>
                  <a:schemeClr val="bg1"/>
                </a:solidFill>
                <a:latin typeface="Arial" charset="0"/>
              </a:rPr>
              <a:t>02</a:t>
            </a:r>
          </a:p>
        </p:txBody>
      </p:sp>
      <p:sp>
        <p:nvSpPr>
          <p:cNvPr id="67667" name="Oval 83"/>
          <p:cNvSpPr>
            <a:spLocks noChangeArrowheads="1"/>
          </p:cNvSpPr>
          <p:nvPr/>
        </p:nvSpPr>
        <p:spPr bwMode="auto">
          <a:xfrm>
            <a:off x="5546725" y="4038600"/>
            <a:ext cx="1600200" cy="1600200"/>
          </a:xfrm>
          <a:prstGeom prst="ellipse">
            <a:avLst/>
          </a:prstGeom>
          <a:solidFill>
            <a:srgbClr val="EC2437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6000">
                <a:solidFill>
                  <a:schemeClr val="bg1"/>
                </a:solidFill>
                <a:latin typeface="Arial" charset="0"/>
              </a:rPr>
              <a:t>01</a:t>
            </a:r>
          </a:p>
        </p:txBody>
      </p:sp>
      <p:sp>
        <p:nvSpPr>
          <p:cNvPr id="67668" name="Oval 84"/>
          <p:cNvSpPr>
            <a:spLocks noChangeArrowheads="1"/>
          </p:cNvSpPr>
          <p:nvPr/>
        </p:nvSpPr>
        <p:spPr bwMode="auto">
          <a:xfrm>
            <a:off x="5546725" y="4038600"/>
            <a:ext cx="1600200" cy="1600200"/>
          </a:xfrm>
          <a:prstGeom prst="ellipse">
            <a:avLst/>
          </a:prstGeom>
          <a:solidFill>
            <a:srgbClr val="EC2437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6000">
                <a:solidFill>
                  <a:schemeClr val="bg1"/>
                </a:solidFill>
                <a:latin typeface="Arial" charset="0"/>
              </a:rPr>
              <a:t>00</a:t>
            </a:r>
          </a:p>
        </p:txBody>
      </p:sp>
      <p:sp>
        <p:nvSpPr>
          <p:cNvPr id="67669" name="Oval 85"/>
          <p:cNvSpPr>
            <a:spLocks noChangeArrowheads="1"/>
          </p:cNvSpPr>
          <p:nvPr/>
        </p:nvSpPr>
        <p:spPr bwMode="auto">
          <a:xfrm>
            <a:off x="5546725" y="4038600"/>
            <a:ext cx="1600200" cy="1600200"/>
          </a:xfrm>
          <a:prstGeom prst="ellipse">
            <a:avLst/>
          </a:prstGeom>
          <a:solidFill>
            <a:srgbClr val="08B80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6000">
                <a:solidFill>
                  <a:schemeClr val="bg1"/>
                </a:solidFill>
                <a:latin typeface="Arial" charset="0"/>
              </a:rPr>
              <a:t>10</a:t>
            </a:r>
          </a:p>
        </p:txBody>
      </p:sp>
      <p:sp>
        <p:nvSpPr>
          <p:cNvPr id="67670" name="Oval 86"/>
          <p:cNvSpPr>
            <a:spLocks noChangeArrowheads="1"/>
          </p:cNvSpPr>
          <p:nvPr/>
        </p:nvSpPr>
        <p:spPr bwMode="auto">
          <a:xfrm>
            <a:off x="5546725" y="4038600"/>
            <a:ext cx="1600200" cy="1600200"/>
          </a:xfrm>
          <a:prstGeom prst="ellipse">
            <a:avLst/>
          </a:prstGeom>
          <a:solidFill>
            <a:srgbClr val="08B80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6000">
                <a:solidFill>
                  <a:schemeClr val="bg1"/>
                </a:solidFill>
                <a:latin typeface="Arial" charset="0"/>
              </a:rPr>
              <a:t>09</a:t>
            </a:r>
          </a:p>
        </p:txBody>
      </p:sp>
      <p:sp>
        <p:nvSpPr>
          <p:cNvPr id="67671" name="Oval 87"/>
          <p:cNvSpPr>
            <a:spLocks noChangeArrowheads="1"/>
          </p:cNvSpPr>
          <p:nvPr/>
        </p:nvSpPr>
        <p:spPr bwMode="auto">
          <a:xfrm>
            <a:off x="5546725" y="4038600"/>
            <a:ext cx="1600200" cy="1600200"/>
          </a:xfrm>
          <a:prstGeom prst="ellipse">
            <a:avLst/>
          </a:prstGeom>
          <a:solidFill>
            <a:srgbClr val="08B80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6000">
                <a:solidFill>
                  <a:schemeClr val="bg1"/>
                </a:solidFill>
                <a:latin typeface="Arial" charset="0"/>
              </a:rPr>
              <a:t>07</a:t>
            </a:r>
          </a:p>
        </p:txBody>
      </p:sp>
      <p:sp>
        <p:nvSpPr>
          <p:cNvPr id="67672" name="Oval 88"/>
          <p:cNvSpPr>
            <a:spLocks noChangeArrowheads="1"/>
          </p:cNvSpPr>
          <p:nvPr/>
        </p:nvSpPr>
        <p:spPr bwMode="auto">
          <a:xfrm>
            <a:off x="5546725" y="4038600"/>
            <a:ext cx="1600200" cy="1600200"/>
          </a:xfrm>
          <a:prstGeom prst="ellipse">
            <a:avLst/>
          </a:prstGeom>
          <a:solidFill>
            <a:srgbClr val="08B80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6000">
                <a:solidFill>
                  <a:schemeClr val="bg1"/>
                </a:solidFill>
                <a:latin typeface="Arial" charset="0"/>
              </a:rPr>
              <a:t>06</a:t>
            </a:r>
          </a:p>
        </p:txBody>
      </p:sp>
      <p:sp>
        <p:nvSpPr>
          <p:cNvPr id="67673" name="Oval 89"/>
          <p:cNvSpPr>
            <a:spLocks noChangeArrowheads="1"/>
          </p:cNvSpPr>
          <p:nvPr/>
        </p:nvSpPr>
        <p:spPr bwMode="auto">
          <a:xfrm>
            <a:off x="5546725" y="4038600"/>
            <a:ext cx="1600200" cy="1600200"/>
          </a:xfrm>
          <a:prstGeom prst="ellipse">
            <a:avLst/>
          </a:prstGeom>
          <a:solidFill>
            <a:srgbClr val="EC2437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6000">
                <a:solidFill>
                  <a:schemeClr val="bg1"/>
                </a:solidFill>
                <a:latin typeface="Arial" charset="0"/>
              </a:rPr>
              <a:t>05</a:t>
            </a:r>
          </a:p>
        </p:txBody>
      </p:sp>
      <p:sp>
        <p:nvSpPr>
          <p:cNvPr id="67674" name="Oval 90"/>
          <p:cNvSpPr>
            <a:spLocks noChangeArrowheads="1"/>
          </p:cNvSpPr>
          <p:nvPr/>
        </p:nvSpPr>
        <p:spPr bwMode="auto">
          <a:xfrm>
            <a:off x="5546725" y="4038600"/>
            <a:ext cx="1600200" cy="1600200"/>
          </a:xfrm>
          <a:prstGeom prst="ellipse">
            <a:avLst/>
          </a:prstGeom>
          <a:solidFill>
            <a:srgbClr val="EC2437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6000">
                <a:solidFill>
                  <a:schemeClr val="bg1"/>
                </a:solidFill>
                <a:latin typeface="Arial" charset="0"/>
              </a:rPr>
              <a:t>04</a:t>
            </a:r>
          </a:p>
        </p:txBody>
      </p:sp>
      <p:sp>
        <p:nvSpPr>
          <p:cNvPr id="67675" name="Oval 91"/>
          <p:cNvSpPr>
            <a:spLocks noChangeArrowheads="1"/>
          </p:cNvSpPr>
          <p:nvPr/>
        </p:nvSpPr>
        <p:spPr bwMode="auto">
          <a:xfrm>
            <a:off x="5546725" y="4038600"/>
            <a:ext cx="1600200" cy="1600200"/>
          </a:xfrm>
          <a:prstGeom prst="ellipse">
            <a:avLst/>
          </a:prstGeom>
          <a:solidFill>
            <a:srgbClr val="EC2437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6000">
                <a:solidFill>
                  <a:schemeClr val="bg1"/>
                </a:solidFill>
                <a:latin typeface="Arial" charset="0"/>
              </a:rPr>
              <a:t>03</a:t>
            </a:r>
          </a:p>
        </p:txBody>
      </p:sp>
      <p:sp>
        <p:nvSpPr>
          <p:cNvPr id="67676" name="Oval 92"/>
          <p:cNvSpPr>
            <a:spLocks noChangeArrowheads="1"/>
          </p:cNvSpPr>
          <p:nvPr/>
        </p:nvSpPr>
        <p:spPr bwMode="auto">
          <a:xfrm>
            <a:off x="5546725" y="4038600"/>
            <a:ext cx="1600200" cy="1600200"/>
          </a:xfrm>
          <a:prstGeom prst="ellipse">
            <a:avLst/>
          </a:prstGeom>
          <a:solidFill>
            <a:srgbClr val="EC2437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6000">
                <a:solidFill>
                  <a:schemeClr val="bg1"/>
                </a:solidFill>
                <a:latin typeface="Arial" charset="0"/>
              </a:rPr>
              <a:t>02</a:t>
            </a:r>
          </a:p>
        </p:txBody>
      </p:sp>
      <p:sp>
        <p:nvSpPr>
          <p:cNvPr id="67677" name="Oval 93"/>
          <p:cNvSpPr>
            <a:spLocks noChangeArrowheads="1"/>
          </p:cNvSpPr>
          <p:nvPr/>
        </p:nvSpPr>
        <p:spPr bwMode="auto">
          <a:xfrm>
            <a:off x="5546725" y="4038600"/>
            <a:ext cx="1600200" cy="1600200"/>
          </a:xfrm>
          <a:prstGeom prst="ellipse">
            <a:avLst/>
          </a:prstGeom>
          <a:solidFill>
            <a:srgbClr val="EC2437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6000">
                <a:solidFill>
                  <a:schemeClr val="bg1"/>
                </a:solidFill>
                <a:latin typeface="Arial" charset="0"/>
              </a:rPr>
              <a:t>01</a:t>
            </a:r>
          </a:p>
        </p:txBody>
      </p:sp>
      <p:sp>
        <p:nvSpPr>
          <p:cNvPr id="67678" name="Oval 94"/>
          <p:cNvSpPr>
            <a:spLocks noChangeArrowheads="1"/>
          </p:cNvSpPr>
          <p:nvPr/>
        </p:nvSpPr>
        <p:spPr bwMode="auto">
          <a:xfrm>
            <a:off x="5546725" y="4038600"/>
            <a:ext cx="1600200" cy="1600200"/>
          </a:xfrm>
          <a:prstGeom prst="ellipse">
            <a:avLst/>
          </a:prstGeom>
          <a:solidFill>
            <a:srgbClr val="EC2437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6000">
                <a:solidFill>
                  <a:schemeClr val="bg1"/>
                </a:solidFill>
                <a:latin typeface="Arial" charset="0"/>
              </a:rPr>
              <a:t>00</a:t>
            </a:r>
          </a:p>
        </p:txBody>
      </p:sp>
      <p:sp>
        <p:nvSpPr>
          <p:cNvPr id="67679" name="Oval 95"/>
          <p:cNvSpPr>
            <a:spLocks noChangeArrowheads="1"/>
          </p:cNvSpPr>
          <p:nvPr/>
        </p:nvSpPr>
        <p:spPr bwMode="auto">
          <a:xfrm>
            <a:off x="5546725" y="4038600"/>
            <a:ext cx="1600200" cy="1600200"/>
          </a:xfrm>
          <a:prstGeom prst="ellipse">
            <a:avLst/>
          </a:prstGeom>
          <a:solidFill>
            <a:srgbClr val="08B80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6000">
                <a:solidFill>
                  <a:schemeClr val="bg1"/>
                </a:solidFill>
                <a:latin typeface="Arial" charset="0"/>
              </a:rPr>
              <a:t>08</a:t>
            </a:r>
          </a:p>
        </p:txBody>
      </p:sp>
      <p:sp>
        <p:nvSpPr>
          <p:cNvPr id="67680" name="AutoShape 96"/>
          <p:cNvSpPr>
            <a:spLocks noChangeArrowheads="1"/>
          </p:cNvSpPr>
          <p:nvPr/>
        </p:nvSpPr>
        <p:spPr bwMode="auto">
          <a:xfrm>
            <a:off x="5241925" y="3886200"/>
            <a:ext cx="2209800" cy="1905000"/>
          </a:xfrm>
          <a:prstGeom prst="irregularSeal1">
            <a:avLst/>
          </a:prstGeom>
          <a:solidFill>
            <a:srgbClr val="EC243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>
                <a:solidFill>
                  <a:schemeClr val="accent2"/>
                </a:solidFill>
                <a:latin typeface="Arial" charset="0"/>
              </a:rPr>
              <a:t>HẾT GIỜ</a:t>
            </a:r>
          </a:p>
        </p:txBody>
      </p:sp>
      <p:sp>
        <p:nvSpPr>
          <p:cNvPr id="2104" name="Text Box 97"/>
          <p:cNvSpPr txBox="1">
            <a:spLocks noChangeArrowheads="1"/>
          </p:cNvSpPr>
          <p:nvPr/>
        </p:nvSpPr>
        <p:spPr bwMode="auto">
          <a:xfrm>
            <a:off x="3962400" y="6491288"/>
            <a:ext cx="4495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800">
                <a:solidFill>
                  <a:schemeClr val="accent2"/>
                </a:solidFill>
                <a:latin typeface="Arial" charset="0"/>
              </a:rPr>
              <a:t>Thời gian suy nghĩ 30s, trả lời câu hỏi 10s</a:t>
            </a:r>
          </a:p>
        </p:txBody>
      </p:sp>
      <p:grpSp>
        <p:nvGrpSpPr>
          <p:cNvPr id="2" name="Group 111"/>
          <p:cNvGrpSpPr>
            <a:grpSpLocks/>
          </p:cNvGrpSpPr>
          <p:nvPr/>
        </p:nvGrpSpPr>
        <p:grpSpPr bwMode="auto">
          <a:xfrm>
            <a:off x="304800" y="2819400"/>
            <a:ext cx="4876800" cy="2914650"/>
            <a:chOff x="-1008" y="2256"/>
            <a:chExt cx="3072" cy="1836"/>
          </a:xfrm>
        </p:grpSpPr>
        <p:sp>
          <p:nvSpPr>
            <p:cNvPr id="2106" name="Text Box 112"/>
            <p:cNvSpPr txBox="1">
              <a:spLocks noChangeArrowheads="1"/>
            </p:cNvSpPr>
            <p:nvPr/>
          </p:nvSpPr>
          <p:spPr bwMode="auto">
            <a:xfrm>
              <a:off x="-1008" y="2256"/>
              <a:ext cx="3072" cy="1018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/>
            </a:p>
            <a:p>
              <a:pPr>
                <a:spcBef>
                  <a:spcPct val="50000"/>
                </a:spcBef>
              </a:pPr>
              <a:endParaRPr lang="en-US"/>
            </a:p>
            <a:p>
              <a:pPr>
                <a:spcBef>
                  <a:spcPct val="50000"/>
                </a:spcBef>
              </a:pPr>
              <a:endParaRPr lang="en-US"/>
            </a:p>
            <a:p>
              <a:pPr>
                <a:spcBef>
                  <a:spcPct val="50000"/>
                </a:spcBef>
              </a:pPr>
              <a:endParaRPr lang="en-US"/>
            </a:p>
          </p:txBody>
        </p:sp>
        <p:grpSp>
          <p:nvGrpSpPr>
            <p:cNvPr id="3" name="Group 113"/>
            <p:cNvGrpSpPr>
              <a:grpSpLocks/>
            </p:cNvGrpSpPr>
            <p:nvPr/>
          </p:nvGrpSpPr>
          <p:grpSpPr bwMode="auto">
            <a:xfrm>
              <a:off x="-984" y="2328"/>
              <a:ext cx="2537" cy="1764"/>
              <a:chOff x="-16" y="2194"/>
              <a:chExt cx="2537" cy="1764"/>
            </a:xfrm>
          </p:grpSpPr>
          <p:sp>
            <p:nvSpPr>
              <p:cNvPr id="2108" name="Rectangle 114"/>
              <p:cNvSpPr>
                <a:spLocks noChangeArrowheads="1"/>
              </p:cNvSpPr>
              <p:nvPr/>
            </p:nvSpPr>
            <p:spPr bwMode="auto">
              <a:xfrm>
                <a:off x="72" y="2737"/>
                <a:ext cx="2449" cy="12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PT:  Cu(OH)</a:t>
                </a:r>
                <a:r>
                  <a:rPr lang="en-US" sz="2000" baseline="-250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2             </a:t>
                </a:r>
                <a:r>
                  <a:rPr lang="en-US" sz="20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       </a:t>
                </a:r>
                <a:r>
                  <a:rPr lang="en-US" sz="2000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CuO</a:t>
                </a:r>
                <a:r>
                  <a:rPr lang="en-US" sz="20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  + H</a:t>
                </a:r>
                <a:r>
                  <a:rPr lang="en-US" sz="2000" baseline="-250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20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O</a:t>
                </a:r>
              </a:p>
              <a:p>
                <a:r>
                  <a:rPr lang="en-US" sz="20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  Mol</a:t>
                </a:r>
                <a:r>
                  <a:rPr lang="en-US" sz="20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:       </a:t>
                </a:r>
                <a:r>
                  <a:rPr lang="en-US" sz="20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0,1                   0 ,1           </a:t>
                </a:r>
                <a:endParaRPr lang="en-US" sz="20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20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             </a:t>
                </a:r>
                <a:r>
                  <a:rPr lang="en-US" sz="20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en-US" sz="2400" dirty="0">
                  <a:solidFill>
                    <a:srgbClr val="0000CC"/>
                  </a:solidFill>
                </a:endParaRPr>
              </a:p>
              <a:p>
                <a:r>
                  <a:rPr lang="en-US" sz="24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Suy</a:t>
                </a:r>
                <a:r>
                  <a:rPr lang="en-US" sz="24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ra</a:t>
                </a:r>
                <a:r>
                  <a:rPr lang="en-US" sz="24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: </a:t>
                </a: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             </a:t>
                </a:r>
              </a:p>
              <a:p>
                <a:endParaRPr lang="en-US" sz="1800" dirty="0"/>
              </a:p>
              <a:p>
                <a:endParaRPr lang="en-US" dirty="0"/>
              </a:p>
            </p:txBody>
          </p:sp>
          <p:grpSp>
            <p:nvGrpSpPr>
              <p:cNvPr id="4" name="Group 115"/>
              <p:cNvGrpSpPr>
                <a:grpSpLocks/>
              </p:cNvGrpSpPr>
              <p:nvPr/>
            </p:nvGrpSpPr>
            <p:grpSpPr bwMode="auto">
              <a:xfrm>
                <a:off x="-16" y="2194"/>
                <a:ext cx="2445" cy="1637"/>
                <a:chOff x="0" y="2202"/>
                <a:chExt cx="2445" cy="1637"/>
              </a:xfrm>
            </p:grpSpPr>
            <p:sp>
              <p:nvSpPr>
                <p:cNvPr id="2110" name="Text Box 116"/>
                <p:cNvSpPr txBox="1">
                  <a:spLocks noChangeArrowheads="1"/>
                </p:cNvSpPr>
                <p:nvPr/>
              </p:nvSpPr>
              <p:spPr bwMode="auto">
                <a:xfrm>
                  <a:off x="0" y="2280"/>
                  <a:ext cx="1728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400" dirty="0" smtClean="0">
                      <a:latin typeface="Times New Roman" pitchFamily="18" charset="0"/>
                      <a:cs typeface="Times New Roman" pitchFamily="18" charset="0"/>
                    </a:rPr>
                    <a:t>Ta </a:t>
                  </a:r>
                  <a:r>
                    <a:rPr lang="en-US" sz="2400" dirty="0" err="1" smtClean="0">
                      <a:latin typeface="Times New Roman" pitchFamily="18" charset="0"/>
                      <a:cs typeface="Times New Roman" pitchFamily="18" charset="0"/>
                    </a:rPr>
                    <a:t>có</a:t>
                  </a:r>
                  <a:r>
                    <a:rPr lang="en-US" sz="2400" dirty="0" smtClean="0"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en-US" sz="2400" dirty="0" smtClean="0"/>
                    <a:t> </a:t>
                  </a:r>
                  <a:endParaRPr lang="en-US" sz="2400" dirty="0"/>
                </a:p>
              </p:txBody>
            </p:sp>
            <p:graphicFrame>
              <p:nvGraphicFramePr>
                <p:cNvPr id="2055" name="Object 117"/>
                <p:cNvGraphicFramePr>
                  <a:graphicFrameLocks noChangeAspect="1"/>
                </p:cNvGraphicFramePr>
                <p:nvPr/>
              </p:nvGraphicFramePr>
              <p:xfrm>
                <a:off x="609" y="2202"/>
                <a:ext cx="1836" cy="463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19570" name="Equation" r:id="rId8" imgW="1562040" imgH="393480" progId="">
                        <p:embed/>
                      </p:oleObj>
                    </mc:Choice>
                    <mc:Fallback>
                      <p:oleObj name="Equation" r:id="rId8" imgW="1562040" imgH="393480" progId="">
                        <p:embed/>
                        <p:pic>
                          <p:nvPicPr>
                            <p:cNvPr id="0" name="Object 117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9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609" y="2202"/>
                              <a:ext cx="1836" cy="463"/>
                            </a:xfrm>
                            <a:prstGeom prst="rect">
                              <a:avLst/>
                            </a:prstGeom>
                            <a:noFill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aphicFrame>
              <p:nvGraphicFramePr>
                <p:cNvPr id="2056" name="Object 118"/>
                <p:cNvGraphicFramePr>
                  <a:graphicFrameLocks noChangeAspect="1"/>
                </p:cNvGraphicFramePr>
                <p:nvPr/>
              </p:nvGraphicFramePr>
              <p:xfrm>
                <a:off x="1115" y="2718"/>
                <a:ext cx="432" cy="223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19571" name="Equation" r:id="rId10" imgW="431640" imgH="228600" progId="">
                        <p:embed/>
                      </p:oleObj>
                    </mc:Choice>
                    <mc:Fallback>
                      <p:oleObj name="Equation" r:id="rId10" imgW="431640" imgH="228600" progId="">
                        <p:embed/>
                        <p:pic>
                          <p:nvPicPr>
                            <p:cNvPr id="0" name="Object 118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1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1115" y="2718"/>
                              <a:ext cx="432" cy="223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ffectLst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chemeClr val="accent2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  <a:ext uri="{AF507438-7753-43E0-B8FC-AC1667EBCBE1}">
                                <a14:hiddenEffects xmlns:a14="http://schemas.microsoft.com/office/drawing/2010/main">
                                  <a:effectLst>
                                    <a:outerShdw dist="35921" dir="2700000" algn="ctr" rotWithShape="0">
                                      <a:schemeClr val="bg2"/>
                                    </a:outerShdw>
                                  </a:effectLst>
                                </a14:hiddenEffects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aphicFrame>
              <p:nvGraphicFramePr>
                <p:cNvPr id="2057" name="Object 119"/>
                <p:cNvGraphicFramePr>
                  <a:graphicFrameLocks noChangeAspect="1"/>
                </p:cNvGraphicFramePr>
                <p:nvPr/>
              </p:nvGraphicFramePr>
              <p:xfrm>
                <a:off x="696" y="3570"/>
                <a:ext cx="1493" cy="269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19572" name="Equation" r:id="rId12" imgW="1269720" imgH="228600" progId="">
                        <p:embed/>
                      </p:oleObj>
                    </mc:Choice>
                    <mc:Fallback>
                      <p:oleObj name="Equation" r:id="rId12" imgW="1269720" imgH="228600" progId="">
                        <p:embed/>
                        <p:pic>
                          <p:nvPicPr>
                            <p:cNvPr id="0" name="Object 119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3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696" y="3570"/>
                              <a:ext cx="1493" cy="269"/>
                            </a:xfrm>
                            <a:prstGeom prst="rect">
                              <a:avLst/>
                            </a:prstGeom>
                            <a:noFill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p:grpSp>
        </p:grpSp>
      </p:grpSp>
      <p:graphicFrame>
        <p:nvGraphicFramePr>
          <p:cNvPr id="24582" name="Object 6"/>
          <p:cNvGraphicFramePr>
            <a:graphicFrameLocks noChangeAspect="1"/>
          </p:cNvGraphicFramePr>
          <p:nvPr/>
        </p:nvGraphicFramePr>
        <p:xfrm>
          <a:off x="5334000" y="914400"/>
          <a:ext cx="2049463" cy="296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73" name="Clip" r:id="rId14" imgW="3467160" imgH="5018040" progId="">
                  <p:embed/>
                </p:oleObj>
              </mc:Choice>
              <mc:Fallback>
                <p:oleObj name="Clip" r:id="rId14" imgW="3467160" imgH="5018040" progId="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914400"/>
                        <a:ext cx="2049463" cy="2965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5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5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45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5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45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45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45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45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45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45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76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76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76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7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500" fill="hold"/>
                                        <p:tgtEl>
                                          <p:spTgt spid="245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7" dur="500" fill="hold"/>
                                        <p:tgtEl>
                                          <p:spTgt spid="245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245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245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676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000"/>
                            </p:stCondLst>
                            <p:childTnLst>
                              <p:par>
                                <p:cTn id="7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3000"/>
                            </p:stCondLst>
                            <p:childTnLst>
                              <p:par>
                                <p:cTn id="7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4000"/>
                            </p:stCondLst>
                            <p:childTnLst>
                              <p:par>
                                <p:cTn id="7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0"/>
                            </p:stCondLst>
                            <p:childTnLst>
                              <p:par>
                                <p:cTn id="7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6000"/>
                            </p:stCondLst>
                            <p:childTnLst>
                              <p:par>
                                <p:cTn id="8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7000"/>
                            </p:stCondLst>
                            <p:childTnLst>
                              <p:par>
                                <p:cTn id="8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8000"/>
                            </p:stCondLst>
                            <p:childTnLst>
                              <p:par>
                                <p:cTn id="8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9000"/>
                            </p:stCondLst>
                            <p:childTnLst>
                              <p:par>
                                <p:cTn id="9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0000"/>
                            </p:stCondLst>
                            <p:childTnLst>
                              <p:par>
                                <p:cTn id="9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1000"/>
                            </p:stCondLst>
                            <p:childTnLst>
                              <p:par>
                                <p:cTn id="9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2000"/>
                            </p:stCondLst>
                            <p:childTnLst>
                              <p:par>
                                <p:cTn id="10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3000"/>
                            </p:stCondLst>
                            <p:childTnLst>
                              <p:par>
                                <p:cTn id="10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14000"/>
                            </p:stCondLst>
                            <p:childTnLst>
                              <p:par>
                                <p:cTn id="10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5000"/>
                            </p:stCondLst>
                            <p:childTnLst>
                              <p:par>
                                <p:cTn id="10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16000"/>
                            </p:stCondLst>
                            <p:childTnLst>
                              <p:par>
                                <p:cTn id="11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7000"/>
                            </p:stCondLst>
                            <p:childTnLst>
                              <p:par>
                                <p:cTn id="11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18000"/>
                            </p:stCondLst>
                            <p:childTnLst>
                              <p:par>
                                <p:cTn id="11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19000"/>
                            </p:stCondLst>
                            <p:childTnLst>
                              <p:par>
                                <p:cTn id="12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20000"/>
                            </p:stCondLst>
                            <p:childTnLst>
                              <p:par>
                                <p:cTn id="12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21000"/>
                            </p:stCondLst>
                            <p:childTnLst>
                              <p:par>
                                <p:cTn id="12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22000"/>
                            </p:stCondLst>
                            <p:childTnLst>
                              <p:par>
                                <p:cTn id="13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23000"/>
                            </p:stCondLst>
                            <p:childTnLst>
                              <p:par>
                                <p:cTn id="13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24000"/>
                            </p:stCondLst>
                            <p:childTnLst>
                              <p:par>
                                <p:cTn id="13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25000"/>
                            </p:stCondLst>
                            <p:childTnLst>
                              <p:par>
                                <p:cTn id="13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26000"/>
                            </p:stCondLst>
                            <p:childTnLst>
                              <p:par>
                                <p:cTn id="14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27000"/>
                            </p:stCondLst>
                            <p:childTnLst>
                              <p:par>
                                <p:cTn id="14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28000"/>
                            </p:stCondLst>
                            <p:childTnLst>
                              <p:par>
                                <p:cTn id="14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29000"/>
                            </p:stCondLst>
                            <p:childTnLst>
                              <p:par>
                                <p:cTn id="15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30000"/>
                            </p:stCondLst>
                            <p:childTnLst>
                              <p:par>
                                <p:cTn id="15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1000"/>
                            </p:stCondLst>
                            <p:childTnLst>
                              <p:par>
                                <p:cTn id="16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2000"/>
                            </p:stCondLst>
                            <p:childTnLst>
                              <p:par>
                                <p:cTn id="16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3000"/>
                            </p:stCondLst>
                            <p:childTnLst>
                              <p:par>
                                <p:cTn id="16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4000"/>
                            </p:stCondLst>
                            <p:childTnLst>
                              <p:par>
                                <p:cTn id="17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5000"/>
                            </p:stCondLst>
                            <p:childTnLst>
                              <p:par>
                                <p:cTn id="17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6000"/>
                            </p:stCondLst>
                            <p:childTnLst>
                              <p:par>
                                <p:cTn id="17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7000"/>
                            </p:stCondLst>
                            <p:childTnLst>
                              <p:par>
                                <p:cTn id="17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>
                            <p:stCondLst>
                              <p:cond delay="8000"/>
                            </p:stCondLst>
                            <p:childTnLst>
                              <p:par>
                                <p:cTn id="18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>
                            <p:stCondLst>
                              <p:cond delay="9000"/>
                            </p:stCondLst>
                            <p:childTnLst>
                              <p:par>
                                <p:cTn id="18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>
                            <p:stCondLst>
                              <p:cond delay="10000"/>
                            </p:stCondLst>
                            <p:childTnLst>
                              <p:par>
                                <p:cTn id="18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11000"/>
                            </p:stCondLst>
                            <p:childTnLst>
                              <p:par>
                                <p:cTn id="19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637"/>
                  </p:tgtEl>
                </p:cond>
              </p:nextCondLst>
            </p:seq>
          </p:childTnLst>
        </p:cTn>
      </p:par>
    </p:tnLst>
    <p:bldLst>
      <p:bldP spid="24578" grpId="0" uiExpand="1" build="p" autoUpdateAnimBg="0"/>
      <p:bldP spid="67638" grpId="0" animBg="1"/>
      <p:bldP spid="67639" grpId="0" animBg="1"/>
      <p:bldP spid="67640" grpId="0" animBg="1"/>
      <p:bldP spid="67641" grpId="0" animBg="1"/>
      <p:bldP spid="67642" grpId="0" animBg="1"/>
      <p:bldP spid="67643" grpId="0" animBg="1"/>
      <p:bldP spid="67644" grpId="0" animBg="1"/>
      <p:bldP spid="67645" grpId="0" animBg="1"/>
      <p:bldP spid="67646" grpId="0" animBg="1"/>
      <p:bldP spid="67647" grpId="0" animBg="1"/>
      <p:bldP spid="67648" grpId="0" animBg="1"/>
      <p:bldP spid="67649" grpId="0" animBg="1"/>
      <p:bldP spid="67650" grpId="0" animBg="1"/>
      <p:bldP spid="67651" grpId="0" animBg="1"/>
      <p:bldP spid="67652" grpId="0" animBg="1"/>
      <p:bldP spid="67653" grpId="0" animBg="1"/>
      <p:bldP spid="67654" grpId="0" animBg="1"/>
      <p:bldP spid="67655" grpId="0" animBg="1"/>
      <p:bldP spid="67656" grpId="0" animBg="1"/>
      <p:bldP spid="67657" grpId="0" animBg="1"/>
      <p:bldP spid="67658" grpId="0" animBg="1"/>
      <p:bldP spid="67659" grpId="0" animBg="1"/>
      <p:bldP spid="67660" grpId="0" animBg="1"/>
      <p:bldP spid="67661" grpId="0" animBg="1"/>
      <p:bldP spid="67662" grpId="0" animBg="1"/>
      <p:bldP spid="67663" grpId="0" animBg="1"/>
      <p:bldP spid="67664" grpId="0" animBg="1"/>
      <p:bldP spid="67665" grpId="0" animBg="1"/>
      <p:bldP spid="67666" grpId="0" animBg="1"/>
      <p:bldP spid="67667" grpId="0" animBg="1"/>
      <p:bldP spid="67668" grpId="0" animBg="1"/>
      <p:bldP spid="67669" grpId="0" animBg="1"/>
      <p:bldP spid="67670" grpId="0" animBg="1"/>
      <p:bldP spid="67671" grpId="0" animBg="1"/>
      <p:bldP spid="67672" grpId="0" animBg="1"/>
      <p:bldP spid="67673" grpId="0" animBg="1"/>
      <p:bldP spid="67674" grpId="0" animBg="1"/>
      <p:bldP spid="67675" grpId="0" animBg="1"/>
      <p:bldP spid="67676" grpId="0" animBg="1"/>
      <p:bldP spid="67677" grpId="0" animBg="1"/>
      <p:bldP spid="67678" grpId="0" animBg="1"/>
      <p:bldP spid="67679" grpId="0" animBg="1"/>
      <p:bldP spid="6768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http://file.vforum.vn/hinh/2014/3/hinh-nen-powerpoint-3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762000" y="762000"/>
            <a:ext cx="8382000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nhiệt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sz="24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CO</a:t>
            </a:r>
            <a:r>
              <a:rPr lang="en-US" sz="24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HCl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H</a:t>
            </a:r>
            <a:r>
              <a:rPr lang="en-US" sz="24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S.</a:t>
            </a:r>
          </a:p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a)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xử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thải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môi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hưởng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môi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xung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quanh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b)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rẻ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dung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vôi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bỏ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thải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môi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85800" y="228600"/>
            <a:ext cx="1066800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4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2530" name="Picture 2" descr="Son%20do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33800" y="3429000"/>
            <a:ext cx="51054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1371600" y="3962400"/>
            <a:ext cx="19050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thải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nhiệt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Sơn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Bắc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Giang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6200"/>
                            </p:stCondLst>
                            <p:childTnLst>
                              <p:par>
                                <p:cTn id="1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7200"/>
                            </p:stCondLst>
                            <p:childTnLst>
                              <p:par>
                                <p:cTn id="2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http://file.vforum.vn/hinh/2014/3/hinh-nen-powerpoint-3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21506" name="Picture 2" descr="So do tu du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25550" y="942975"/>
            <a:ext cx="7156450" cy="500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480</TotalTime>
  <Words>609</Words>
  <Application>Microsoft Office PowerPoint</Application>
  <PresentationFormat>On-screen Show (4:3)</PresentationFormat>
  <Paragraphs>106</Paragraphs>
  <Slides>10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Office Theme</vt:lpstr>
      <vt:lpstr>Equation</vt:lpstr>
      <vt:lpstr>Clip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andongnhi.violet.vn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andongnhi</dc:creator>
  <cp:lastModifiedBy>MACBOOK AIR</cp:lastModifiedBy>
  <cp:revision>46</cp:revision>
  <dcterms:created xsi:type="dcterms:W3CDTF">2015-09-17T13:19:15Z</dcterms:created>
  <dcterms:modified xsi:type="dcterms:W3CDTF">2021-10-12T03:25:19Z</dcterms:modified>
</cp:coreProperties>
</file>