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59" r:id="rId6"/>
    <p:sldId id="261" r:id="rId7"/>
    <p:sldId id="262" r:id="rId8"/>
    <p:sldId id="263" r:id="rId9"/>
  </p:sldIdLst>
  <p:sldSz cx="18288000" cy="10287000"/>
  <p:notesSz cx="6858000" cy="9144000"/>
  <p:embeddedFontLst>
    <p:embeddedFont>
      <p:font typeface="Sedgwick Ave" panose="020B0604020202020204" charset="0"/>
      <p:regular r:id="rId10"/>
    </p:embeddedFont>
    <p:embeddedFont>
      <p:font typeface="Calistoga" panose="020B0604020202020204" charset="0"/>
      <p:regular r:id="rId11"/>
    </p:embeddedFont>
    <p:embeddedFont>
      <p:font typeface="Dancing Script" panose="020B0604020202020204" charset="0"/>
      <p:regular r:id="rId12"/>
    </p:embeddedFont>
    <p:embeddedFont>
      <p:font typeface="Calibri" panose="020F0502020204030204" pitchFamily="34" charset="0"/>
      <p:regular r:id="rId13"/>
      <p:bold r:id="rId14"/>
      <p:italic r:id="rId15"/>
      <p:boldItalic r:id="rId16"/>
    </p:embeddedFont>
    <p:embeddedFont>
      <p:font typeface="Frunchy Sage Bold" panose="020B0604020202020204" charset="0"/>
      <p:regular r:id="rId17"/>
    </p:embeddedFont>
    <p:embeddedFont>
      <p:font typeface="Bodoni MT" panose="02070603080606020203" pitchFamily="18" charset="0"/>
      <p:regular r:id="rId18"/>
      <p:bold r:id="rId19"/>
      <p:italic r:id="rId20"/>
      <p:boldItalic r:id="rId21"/>
    </p:embeddedFont>
    <p:embeddedFont>
      <p:font typeface="Frunchy Sage Bold Italics" panose="020B0604020202020204" charset="0"/>
      <p:regular r:id="rId22"/>
    </p:embeddedFont>
    <p:embeddedFont>
      <p:font typeface="Frunchy Sag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F8C8A-7615-4127-9D0F-093E27348A00}" v="160" dt="2022-12-13T15:08:11.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22" autoAdjust="0"/>
  </p:normalViewPr>
  <p:slideViewPr>
    <p:cSldViewPr>
      <p:cViewPr varScale="1">
        <p:scale>
          <a:sx n="47" d="100"/>
          <a:sy n="47" d="100"/>
        </p:scale>
        <p:origin x="5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81811"/>
            <a:ext cx="16230600" cy="8302706"/>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8" y="10160"/>
                      <a:pt x="8218767" y="12700"/>
                      <a:pt x="7994052" y="15240"/>
                    </a:cubicBezTo>
                    <a:cubicBezTo>
                      <a:pt x="7763721" y="17780"/>
                      <a:pt x="7544624" y="20320"/>
                      <a:pt x="7342381" y="16510"/>
                    </a:cubicBezTo>
                    <a:cubicBezTo>
                      <a:pt x="7246878" y="17780"/>
                      <a:pt x="7173846" y="17780"/>
                      <a:pt x="7112050" y="16510"/>
                    </a:cubicBezTo>
                    <a:lnTo>
                      <a:pt x="7112050" y="15240"/>
                    </a:lnTo>
                    <a:lnTo>
                      <a:pt x="6921043" y="12700"/>
                    </a:lnTo>
                    <a:lnTo>
                      <a:pt x="6921043" y="16510"/>
                    </a:lnTo>
                    <a:cubicBezTo>
                      <a:pt x="6859246" y="16510"/>
                      <a:pt x="6791832" y="17780"/>
                      <a:pt x="6718800" y="17780"/>
                    </a:cubicBezTo>
                    <a:lnTo>
                      <a:pt x="6673857" y="12700"/>
                    </a:lnTo>
                    <a:lnTo>
                      <a:pt x="6645768" y="12700"/>
                    </a:lnTo>
                    <a:cubicBezTo>
                      <a:pt x="6572736" y="11430"/>
                      <a:pt x="6539029" y="11430"/>
                      <a:pt x="6527793" y="19050"/>
                    </a:cubicBezTo>
                    <a:lnTo>
                      <a:pt x="6527793" y="21590"/>
                    </a:lnTo>
                    <a:cubicBezTo>
                      <a:pt x="6499704" y="22860"/>
                      <a:pt x="6471615" y="22860"/>
                      <a:pt x="6449143" y="24130"/>
                    </a:cubicBezTo>
                    <a:cubicBezTo>
                      <a:pt x="6392965" y="19050"/>
                      <a:pt x="6319932" y="20320"/>
                      <a:pt x="6235665" y="20320"/>
                    </a:cubicBezTo>
                    <a:cubicBezTo>
                      <a:pt x="6151397" y="21590"/>
                      <a:pt x="6061511" y="21590"/>
                      <a:pt x="5999715" y="16510"/>
                    </a:cubicBezTo>
                    <a:lnTo>
                      <a:pt x="5994097" y="15240"/>
                    </a:lnTo>
                    <a:lnTo>
                      <a:pt x="5982862" y="15240"/>
                    </a:lnTo>
                    <a:cubicBezTo>
                      <a:pt x="5954772" y="16510"/>
                      <a:pt x="5842415" y="17780"/>
                      <a:pt x="5735676" y="19050"/>
                    </a:cubicBezTo>
                    <a:cubicBezTo>
                      <a:pt x="5634555" y="20320"/>
                      <a:pt x="5522197" y="21590"/>
                      <a:pt x="5432312" y="22860"/>
                    </a:cubicBezTo>
                    <a:cubicBezTo>
                      <a:pt x="5415459" y="20320"/>
                      <a:pt x="5381751" y="19050"/>
                      <a:pt x="5342426" y="19050"/>
                    </a:cubicBezTo>
                    <a:cubicBezTo>
                      <a:pt x="5213216" y="20320"/>
                      <a:pt x="5067152" y="21590"/>
                      <a:pt x="4887380" y="21590"/>
                    </a:cubicBezTo>
                    <a:lnTo>
                      <a:pt x="4881762" y="20320"/>
                    </a:lnTo>
                    <a:lnTo>
                      <a:pt x="4853673" y="21590"/>
                    </a:lnTo>
                    <a:cubicBezTo>
                      <a:pt x="4735698" y="21590"/>
                      <a:pt x="4617724" y="20320"/>
                      <a:pt x="4499749" y="20320"/>
                    </a:cubicBezTo>
                    <a:lnTo>
                      <a:pt x="4499749" y="17780"/>
                    </a:lnTo>
                    <a:cubicBezTo>
                      <a:pt x="4466041" y="19050"/>
                      <a:pt x="4432334" y="19050"/>
                      <a:pt x="4404245" y="20320"/>
                    </a:cubicBezTo>
                    <a:lnTo>
                      <a:pt x="4359302"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6" y="16510"/>
                      <a:pt x="3039107" y="19050"/>
                      <a:pt x="3005400" y="20320"/>
                    </a:cubicBezTo>
                    <a:cubicBezTo>
                      <a:pt x="2954839" y="22860"/>
                      <a:pt x="2909896" y="26670"/>
                      <a:pt x="2763832" y="21590"/>
                    </a:cubicBezTo>
                    <a:lnTo>
                      <a:pt x="2763832" y="24130"/>
                    </a:lnTo>
                    <a:lnTo>
                      <a:pt x="2409908" y="24130"/>
                    </a:lnTo>
                    <a:cubicBezTo>
                      <a:pt x="1999804" y="24130"/>
                      <a:pt x="1527905" y="24130"/>
                      <a:pt x="1162744" y="19050"/>
                    </a:cubicBezTo>
                    <a:lnTo>
                      <a:pt x="1011062" y="17780"/>
                    </a:lnTo>
                    <a:lnTo>
                      <a:pt x="1072859" y="24130"/>
                    </a:lnTo>
                    <a:lnTo>
                      <a:pt x="1039152"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7"/>
                    </a:lnTo>
                    <a:lnTo>
                      <a:pt x="12700" y="1183124"/>
                    </a:lnTo>
                    <a:cubicBezTo>
                      <a:pt x="13970" y="1197119"/>
                      <a:pt x="13970" y="1218110"/>
                      <a:pt x="15240" y="1240501"/>
                    </a:cubicBezTo>
                    <a:cubicBezTo>
                      <a:pt x="16510" y="1285283"/>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3"/>
                    </a:lnTo>
                    <a:lnTo>
                      <a:pt x="21590" y="1910833"/>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0"/>
                      <a:pt x="15240" y="2049378"/>
                      <a:pt x="16510" y="2074568"/>
                    </a:cubicBezTo>
                    <a:cubicBezTo>
                      <a:pt x="16510" y="2108155"/>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3"/>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7" y="3641918"/>
                      <a:pt x="2662711" y="3640648"/>
                      <a:pt x="2735743" y="3640648"/>
                    </a:cubicBezTo>
                    <a:lnTo>
                      <a:pt x="2786304" y="3646998"/>
                    </a:lnTo>
                    <a:lnTo>
                      <a:pt x="2820011"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6" y="3643188"/>
                      <a:pt x="3623363" y="3641918"/>
                      <a:pt x="3730103" y="3640648"/>
                    </a:cubicBezTo>
                    <a:cubicBezTo>
                      <a:pt x="3831224" y="3639378"/>
                      <a:pt x="3943581" y="3638108"/>
                      <a:pt x="4033467" y="3636838"/>
                    </a:cubicBezTo>
                    <a:cubicBezTo>
                      <a:pt x="4050320" y="3639378"/>
                      <a:pt x="4089645" y="3640648"/>
                      <a:pt x="4123352" y="3640648"/>
                    </a:cubicBezTo>
                    <a:cubicBezTo>
                      <a:pt x="4252563" y="3639378"/>
                      <a:pt x="4398627" y="3638108"/>
                      <a:pt x="4578398" y="3638108"/>
                    </a:cubicBezTo>
                    <a:lnTo>
                      <a:pt x="4584016" y="3639378"/>
                    </a:lnTo>
                    <a:lnTo>
                      <a:pt x="4612105" y="3638108"/>
                    </a:lnTo>
                    <a:cubicBezTo>
                      <a:pt x="4730080" y="3638108"/>
                      <a:pt x="4848055" y="3639378"/>
                      <a:pt x="4966030" y="3639378"/>
                    </a:cubicBezTo>
                    <a:lnTo>
                      <a:pt x="4966030" y="3641918"/>
                    </a:lnTo>
                    <a:lnTo>
                      <a:pt x="5061534" y="3639378"/>
                    </a:lnTo>
                    <a:lnTo>
                      <a:pt x="5106476" y="3639378"/>
                    </a:lnTo>
                    <a:cubicBezTo>
                      <a:pt x="5381751" y="3640648"/>
                      <a:pt x="5668262" y="3641918"/>
                      <a:pt x="5960390" y="3641918"/>
                    </a:cubicBezTo>
                    <a:lnTo>
                      <a:pt x="5971626" y="3641918"/>
                    </a:lnTo>
                    <a:lnTo>
                      <a:pt x="5988479" y="3636838"/>
                    </a:lnTo>
                    <a:lnTo>
                      <a:pt x="5988479" y="3631758"/>
                    </a:lnTo>
                    <a:lnTo>
                      <a:pt x="5999715" y="3631758"/>
                    </a:lnTo>
                    <a:lnTo>
                      <a:pt x="6348022" y="3643188"/>
                    </a:lnTo>
                    <a:cubicBezTo>
                      <a:pt x="6398582" y="3643188"/>
                      <a:pt x="6426672" y="3640648"/>
                      <a:pt x="6460379" y="3639378"/>
                    </a:cubicBezTo>
                    <a:cubicBezTo>
                      <a:pt x="6510940" y="3636838"/>
                      <a:pt x="6555882" y="3633028"/>
                      <a:pt x="6701947" y="3638108"/>
                    </a:cubicBezTo>
                    <a:lnTo>
                      <a:pt x="6701947" y="3635568"/>
                    </a:lnTo>
                    <a:lnTo>
                      <a:pt x="7050253" y="3635568"/>
                    </a:lnTo>
                    <a:cubicBezTo>
                      <a:pt x="7460356" y="3635568"/>
                      <a:pt x="7932256" y="3635568"/>
                      <a:pt x="8297417" y="3640648"/>
                    </a:cubicBezTo>
                    <a:lnTo>
                      <a:pt x="8449098" y="3641918"/>
                    </a:lnTo>
                    <a:lnTo>
                      <a:pt x="8387302" y="3635568"/>
                    </a:lnTo>
                    <a:lnTo>
                      <a:pt x="8421009" y="3635568"/>
                    </a:lnTo>
                    <a:cubicBezTo>
                      <a:pt x="8561456"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5" y="3634298"/>
                      <a:pt x="9342675"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5" y="3528888"/>
                    </a:lnTo>
                    <a:cubicBezTo>
                      <a:pt x="9441736" y="3465388"/>
                      <a:pt x="9440466" y="3451418"/>
                      <a:pt x="9440466" y="3437448"/>
                    </a:cubicBezTo>
                    <a:cubicBezTo>
                      <a:pt x="9439196" y="3423478"/>
                      <a:pt x="9439196" y="3410778"/>
                      <a:pt x="9443006" y="3348548"/>
                    </a:cubicBezTo>
                    <a:lnTo>
                      <a:pt x="9444275" y="3330768"/>
                    </a:lnTo>
                    <a:lnTo>
                      <a:pt x="9432846" y="3343468"/>
                    </a:lnTo>
                    <a:cubicBezTo>
                      <a:pt x="9431575" y="3330768"/>
                      <a:pt x="9434116" y="3302828"/>
                      <a:pt x="9435386" y="3281238"/>
                    </a:cubicBezTo>
                    <a:cubicBezTo>
                      <a:pt x="9437925" y="3248218"/>
                      <a:pt x="9441736" y="3210118"/>
                      <a:pt x="9439196" y="3175828"/>
                    </a:cubicBezTo>
                    <a:lnTo>
                      <a:pt x="9448086" y="3203768"/>
                    </a:lnTo>
                    <a:lnTo>
                      <a:pt x="9446816" y="3156778"/>
                    </a:lnTo>
                    <a:cubicBezTo>
                      <a:pt x="9446816" y="3141538"/>
                      <a:pt x="9445546" y="3125028"/>
                      <a:pt x="9445546" y="3108518"/>
                    </a:cubicBezTo>
                    <a:cubicBezTo>
                      <a:pt x="9448086" y="3095818"/>
                      <a:pt x="9450625" y="3083118"/>
                      <a:pt x="9451896" y="3072958"/>
                    </a:cubicBezTo>
                    <a:lnTo>
                      <a:pt x="9456975" y="3072958"/>
                    </a:lnTo>
                    <a:cubicBezTo>
                      <a:pt x="9460786" y="3020888"/>
                      <a:pt x="9459516" y="3017078"/>
                      <a:pt x="9455706" y="3013268"/>
                    </a:cubicBezTo>
                    <a:cubicBezTo>
                      <a:pt x="9454436" y="3011998"/>
                      <a:pt x="9451896" y="3010728"/>
                      <a:pt x="9450625" y="3010728"/>
                    </a:cubicBezTo>
                    <a:cubicBezTo>
                      <a:pt x="9449356" y="3008188"/>
                      <a:pt x="9448086" y="3001838"/>
                      <a:pt x="9448086" y="2985328"/>
                    </a:cubicBezTo>
                    <a:cubicBezTo>
                      <a:pt x="9449356" y="2985328"/>
                      <a:pt x="9450625" y="2985328"/>
                      <a:pt x="9453166" y="2984058"/>
                    </a:cubicBezTo>
                    <a:cubicBezTo>
                      <a:pt x="9458246" y="2981518"/>
                      <a:pt x="9459516" y="2975168"/>
                      <a:pt x="9459516" y="2948498"/>
                    </a:cubicBezTo>
                    <a:cubicBezTo>
                      <a:pt x="9460786" y="2938338"/>
                      <a:pt x="9459516" y="2912938"/>
                      <a:pt x="9456975"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5" y="2571370"/>
                      <a:pt x="9454436" y="2518191"/>
                      <a:pt x="9448086" y="2481805"/>
                    </a:cubicBezTo>
                    <a:cubicBezTo>
                      <a:pt x="9448086" y="2479006"/>
                      <a:pt x="9448086" y="2477607"/>
                      <a:pt x="9449356" y="2476208"/>
                    </a:cubicBezTo>
                    <a:lnTo>
                      <a:pt x="9451896" y="2474808"/>
                    </a:lnTo>
                    <a:lnTo>
                      <a:pt x="9451896" y="2469210"/>
                    </a:lnTo>
                    <a:cubicBezTo>
                      <a:pt x="9450625" y="2455216"/>
                      <a:pt x="9450625" y="2434224"/>
                      <a:pt x="9449356" y="2411833"/>
                    </a:cubicBezTo>
                    <a:cubicBezTo>
                      <a:pt x="9448086" y="2367051"/>
                      <a:pt x="9445546" y="2316671"/>
                      <a:pt x="9443006" y="2292881"/>
                    </a:cubicBezTo>
                    <a:cubicBezTo>
                      <a:pt x="9443006" y="2290082"/>
                      <a:pt x="9444275" y="2287283"/>
                      <a:pt x="9444275" y="2285884"/>
                    </a:cubicBezTo>
                    <a:cubicBezTo>
                      <a:pt x="9444275" y="2284484"/>
                      <a:pt x="9444275"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1"/>
                      <a:pt x="9449356" y="2007395"/>
                    </a:cubicBezTo>
                    <a:lnTo>
                      <a:pt x="9453166" y="2007395"/>
                    </a:lnTo>
                    <a:lnTo>
                      <a:pt x="9451896" y="1899638"/>
                    </a:lnTo>
                    <a:lnTo>
                      <a:pt x="9458246" y="1899638"/>
                    </a:lnTo>
                    <a:cubicBezTo>
                      <a:pt x="9458246" y="1888443"/>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8"/>
                    </a:lnTo>
                    <a:lnTo>
                      <a:pt x="9448086" y="1700918"/>
                    </a:lnTo>
                    <a:cubicBezTo>
                      <a:pt x="9449356" y="1678526"/>
                      <a:pt x="9449356" y="1660334"/>
                      <a:pt x="9449356" y="1643540"/>
                    </a:cubicBezTo>
                    <a:cubicBezTo>
                      <a:pt x="9451896" y="1635144"/>
                      <a:pt x="9454436" y="1626747"/>
                      <a:pt x="9455706" y="1616951"/>
                    </a:cubicBezTo>
                    <a:lnTo>
                      <a:pt x="9456975" y="1612753"/>
                    </a:lnTo>
                    <a:lnTo>
                      <a:pt x="9453166" y="1609954"/>
                    </a:lnTo>
                    <a:cubicBezTo>
                      <a:pt x="9453166" y="1608554"/>
                      <a:pt x="9450625" y="1602957"/>
                      <a:pt x="9449356" y="1577767"/>
                    </a:cubicBezTo>
                    <a:cubicBezTo>
                      <a:pt x="9449356" y="1544180"/>
                      <a:pt x="9446816" y="1517591"/>
                      <a:pt x="9443006" y="1472809"/>
                    </a:cubicBezTo>
                    <a:lnTo>
                      <a:pt x="9453166" y="1432225"/>
                    </a:lnTo>
                    <a:cubicBezTo>
                      <a:pt x="9456975" y="1416831"/>
                      <a:pt x="9456975" y="1412633"/>
                      <a:pt x="9456975" y="1405635"/>
                    </a:cubicBezTo>
                    <a:cubicBezTo>
                      <a:pt x="9456975" y="1400038"/>
                      <a:pt x="9456975" y="1391641"/>
                      <a:pt x="9460786" y="1367851"/>
                    </a:cubicBezTo>
                    <a:lnTo>
                      <a:pt x="9456975" y="1366451"/>
                    </a:lnTo>
                    <a:cubicBezTo>
                      <a:pt x="9455706" y="1358054"/>
                      <a:pt x="9455706" y="1325867"/>
                      <a:pt x="9455706" y="1304876"/>
                    </a:cubicBezTo>
                    <a:cubicBezTo>
                      <a:pt x="9455706" y="1262892"/>
                      <a:pt x="9455706" y="1247499"/>
                      <a:pt x="9453166" y="1243300"/>
                    </a:cubicBezTo>
                    <a:cubicBezTo>
                      <a:pt x="9455706" y="1223708"/>
                      <a:pt x="9456975" y="1205515"/>
                      <a:pt x="9456975" y="1185923"/>
                    </a:cubicBezTo>
                    <a:cubicBezTo>
                      <a:pt x="9456975" y="1163532"/>
                      <a:pt x="9456975"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6"/>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1"/>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3"/>
                      <a:pt x="9385856" y="2653936"/>
                    </a:cubicBezTo>
                    <a:lnTo>
                      <a:pt x="9382046" y="2669330"/>
                    </a:lnTo>
                    <a:cubicBezTo>
                      <a:pt x="9373156" y="2701518"/>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7"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4"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4" y="3575878"/>
                      <a:pt x="6555883" y="3574608"/>
                    </a:cubicBezTo>
                    <a:lnTo>
                      <a:pt x="6555883" y="3565718"/>
                    </a:lnTo>
                    <a:cubicBezTo>
                      <a:pt x="6415437" y="3563178"/>
                      <a:pt x="6207576" y="3564448"/>
                      <a:pt x="6055894" y="3565718"/>
                    </a:cubicBezTo>
                    <a:cubicBezTo>
                      <a:pt x="5988480" y="3565718"/>
                      <a:pt x="5926684" y="3566988"/>
                      <a:pt x="5892977" y="3566988"/>
                    </a:cubicBezTo>
                    <a:lnTo>
                      <a:pt x="5892977" y="3569528"/>
                    </a:lnTo>
                    <a:lnTo>
                      <a:pt x="5432313" y="3569528"/>
                    </a:lnTo>
                    <a:lnTo>
                      <a:pt x="5432313" y="3566988"/>
                    </a:lnTo>
                    <a:cubicBezTo>
                      <a:pt x="5415459" y="3568258"/>
                      <a:pt x="5398606" y="3568258"/>
                      <a:pt x="5387370" y="3569528"/>
                    </a:cubicBezTo>
                    <a:lnTo>
                      <a:pt x="5235688" y="3569528"/>
                    </a:lnTo>
                    <a:cubicBezTo>
                      <a:pt x="4836820" y="3569528"/>
                      <a:pt x="4421100"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5" y="3573338"/>
                      <a:pt x="3437975" y="3572068"/>
                      <a:pt x="3348090" y="3572068"/>
                    </a:cubicBezTo>
                    <a:lnTo>
                      <a:pt x="3089668" y="3572068"/>
                    </a:lnTo>
                    <a:lnTo>
                      <a:pt x="3089668" y="3575878"/>
                    </a:lnTo>
                    <a:cubicBezTo>
                      <a:pt x="3067197" y="3575878"/>
                      <a:pt x="3050343"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7"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2"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6"/>
                      <a:pt x="87630" y="2242501"/>
                      <a:pt x="86360" y="2228506"/>
                    </a:cubicBezTo>
                    <a:cubicBezTo>
                      <a:pt x="86360" y="2206115"/>
                      <a:pt x="87630" y="2185124"/>
                      <a:pt x="87630" y="2162733"/>
                    </a:cubicBezTo>
                    <a:cubicBezTo>
                      <a:pt x="88900" y="2108155"/>
                      <a:pt x="91440" y="2050778"/>
                      <a:pt x="86360" y="1980805"/>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1"/>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5" y="83820"/>
                      <a:pt x="1084095" y="85090"/>
                      <a:pt x="1269484" y="85090"/>
                    </a:cubicBezTo>
                    <a:lnTo>
                      <a:pt x="1398694" y="85090"/>
                    </a:lnTo>
                    <a:lnTo>
                      <a:pt x="1348134" y="80010"/>
                    </a:lnTo>
                    <a:cubicBezTo>
                      <a:pt x="1381841" y="80010"/>
                      <a:pt x="1404312" y="81280"/>
                      <a:pt x="1432401" y="81280"/>
                    </a:cubicBezTo>
                    <a:cubicBezTo>
                      <a:pt x="1449255" y="81280"/>
                      <a:pt x="1466108"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6"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3" y="81280"/>
                    </a:cubicBezTo>
                    <a:lnTo>
                      <a:pt x="5426694" y="81280"/>
                    </a:lnTo>
                    <a:cubicBezTo>
                      <a:pt x="5466019" y="81280"/>
                      <a:pt x="5499726" y="80010"/>
                      <a:pt x="5539051" y="80010"/>
                    </a:cubicBezTo>
                    <a:lnTo>
                      <a:pt x="5730058" y="77470"/>
                    </a:lnTo>
                    <a:lnTo>
                      <a:pt x="5690733" y="74930"/>
                    </a:lnTo>
                    <a:lnTo>
                      <a:pt x="5775001" y="74930"/>
                    </a:lnTo>
                    <a:cubicBezTo>
                      <a:pt x="5803090" y="78740"/>
                      <a:pt x="5853651" y="81280"/>
                      <a:pt x="5887358" y="83820"/>
                    </a:cubicBezTo>
                    <a:lnTo>
                      <a:pt x="5892976" y="77470"/>
                    </a:lnTo>
                    <a:lnTo>
                      <a:pt x="5898594" y="82550"/>
                    </a:lnTo>
                    <a:cubicBezTo>
                      <a:pt x="5915447" y="81280"/>
                      <a:pt x="6022186" y="82550"/>
                      <a:pt x="6112072" y="82550"/>
                    </a:cubicBezTo>
                    <a:lnTo>
                      <a:pt x="6370493" y="82550"/>
                    </a:lnTo>
                    <a:lnTo>
                      <a:pt x="6370493" y="78740"/>
                    </a:lnTo>
                    <a:cubicBezTo>
                      <a:pt x="6392965" y="78740"/>
                      <a:pt x="6409818" y="78740"/>
                      <a:pt x="6432290" y="77470"/>
                    </a:cubicBezTo>
                    <a:lnTo>
                      <a:pt x="6437907" y="77470"/>
                    </a:lnTo>
                    <a:cubicBezTo>
                      <a:pt x="6499704" y="76200"/>
                      <a:pt x="6567118" y="74930"/>
                      <a:pt x="6645768" y="73660"/>
                    </a:cubicBezTo>
                    <a:cubicBezTo>
                      <a:pt x="6640151" y="74930"/>
                      <a:pt x="6640151" y="76200"/>
                      <a:pt x="6634532" y="77470"/>
                    </a:cubicBezTo>
                    <a:cubicBezTo>
                      <a:pt x="6628915" y="83820"/>
                      <a:pt x="6662621" y="87630"/>
                      <a:pt x="6679475" y="88900"/>
                    </a:cubicBezTo>
                    <a:lnTo>
                      <a:pt x="6690711" y="88900"/>
                    </a:lnTo>
                    <a:cubicBezTo>
                      <a:pt x="6842393" y="90170"/>
                      <a:pt x="6870482" y="88900"/>
                      <a:pt x="6892954" y="85090"/>
                    </a:cubicBezTo>
                    <a:cubicBezTo>
                      <a:pt x="6898571" y="83820"/>
                      <a:pt x="6909807" y="82550"/>
                      <a:pt x="7039018" y="83820"/>
                    </a:cubicBezTo>
                    <a:lnTo>
                      <a:pt x="7050253" y="83820"/>
                    </a:lnTo>
                    <a:cubicBezTo>
                      <a:pt x="7067107" y="82550"/>
                      <a:pt x="7078342" y="81280"/>
                      <a:pt x="7083961" y="80010"/>
                    </a:cubicBezTo>
                    <a:cubicBezTo>
                      <a:pt x="7230025" y="78740"/>
                      <a:pt x="7280585" y="77470"/>
                      <a:pt x="7319911" y="76200"/>
                    </a:cubicBezTo>
                    <a:lnTo>
                      <a:pt x="7460356" y="78740"/>
                    </a:lnTo>
                    <a:cubicBezTo>
                      <a:pt x="7510918" y="80010"/>
                      <a:pt x="7539006" y="80010"/>
                      <a:pt x="7555860" y="81280"/>
                    </a:cubicBezTo>
                    <a:lnTo>
                      <a:pt x="7555860" y="90170"/>
                    </a:lnTo>
                    <a:lnTo>
                      <a:pt x="8224384" y="92710"/>
                    </a:lnTo>
                    <a:lnTo>
                      <a:pt x="8201913" y="91440"/>
                    </a:lnTo>
                    <a:cubicBezTo>
                      <a:pt x="8246856" y="90170"/>
                      <a:pt x="8336742" y="87630"/>
                      <a:pt x="8398538" y="87630"/>
                    </a:cubicBezTo>
                    <a:cubicBezTo>
                      <a:pt x="8533366"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5" y="85090"/>
                      <a:pt x="9308386" y="83820"/>
                    </a:cubicBezTo>
                    <a:lnTo>
                      <a:pt x="9309656" y="90170"/>
                    </a:lnTo>
                    <a:cubicBezTo>
                      <a:pt x="9326166" y="88900"/>
                      <a:pt x="9342675" y="87630"/>
                      <a:pt x="9364266" y="88900"/>
                    </a:cubicBezTo>
                    <a:lnTo>
                      <a:pt x="9368075"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5" y="176530"/>
                      <a:pt x="9376966" y="201930"/>
                      <a:pt x="9378236" y="271780"/>
                    </a:cubicBezTo>
                    <a:lnTo>
                      <a:pt x="9382046" y="271780"/>
                    </a:lnTo>
                    <a:cubicBezTo>
                      <a:pt x="9380775"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5" y="443230"/>
                    </a:lnTo>
                    <a:lnTo>
                      <a:pt x="9387125" y="449580"/>
                    </a:lnTo>
                    <a:cubicBezTo>
                      <a:pt x="9384586" y="513080"/>
                      <a:pt x="9388396" y="520700"/>
                      <a:pt x="9392206" y="528320"/>
                    </a:cubicBezTo>
                    <a:cubicBezTo>
                      <a:pt x="9393475" y="530860"/>
                      <a:pt x="9394746" y="534670"/>
                      <a:pt x="9396016" y="544830"/>
                    </a:cubicBezTo>
                    <a:lnTo>
                      <a:pt x="9387125"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42695"/>
            <a:stretch>
              <a:fillRect/>
            </a:stretch>
          </p:blipFill>
          <p:spPr>
            <a:xfrm>
              <a:off x="0" y="0"/>
              <a:ext cx="5835277" cy="1107027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2695"/>
            <a:stretch>
              <a:fillRect/>
            </a:stretch>
          </p:blipFill>
          <p:spPr>
            <a:xfrm>
              <a:off x="15805523" y="0"/>
              <a:ext cx="5835277" cy="11070274"/>
            </a:xfrm>
            <a:prstGeom prst="rect">
              <a:avLst/>
            </a:prstGeom>
          </p:spPr>
        </p:pic>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8124">
            <a:off x="13125997" y="5586146"/>
            <a:ext cx="2654473" cy="266171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0096">
            <a:off x="12946106" y="1693170"/>
            <a:ext cx="1811631" cy="276010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98538">
            <a:off x="8360531" y="5105356"/>
            <a:ext cx="2793927" cy="2448496"/>
          </a:xfrm>
          <a:prstGeom prst="rect">
            <a:avLst/>
          </a:prstGeom>
        </p:spPr>
      </p:pic>
      <p:pic>
        <p:nvPicPr>
          <p:cNvPr id="11" name="Picture 11"/>
          <p:cNvPicPr>
            <a:picLocks noChangeAspect="1"/>
          </p:cNvPicPr>
          <p:nvPr/>
        </p:nvPicPr>
        <p:blipFill>
          <a:blip r:embed="rId10"/>
          <a:srcRect/>
          <a:stretch>
            <a:fillRect/>
          </a:stretch>
        </p:blipFill>
        <p:spPr>
          <a:xfrm rot="-425332">
            <a:off x="2216052" y="4182622"/>
            <a:ext cx="2392910" cy="2762378"/>
          </a:xfrm>
          <a:prstGeom prst="rect">
            <a:avLst/>
          </a:prstGeom>
        </p:spPr>
      </p:pic>
      <p:sp>
        <p:nvSpPr>
          <p:cNvPr id="12" name="TextBox 12"/>
          <p:cNvSpPr txBox="1"/>
          <p:nvPr/>
        </p:nvSpPr>
        <p:spPr>
          <a:xfrm>
            <a:off x="2918739" y="4012624"/>
            <a:ext cx="13677510" cy="2147451"/>
          </a:xfrm>
          <a:prstGeom prst="rect">
            <a:avLst/>
          </a:prstGeom>
        </p:spPr>
        <p:txBody>
          <a:bodyPr lIns="0" tIns="0" rIns="0" bIns="0" rtlCol="0" anchor="t">
            <a:spAutoFit/>
          </a:bodyPr>
          <a:lstStyle/>
          <a:p>
            <a:pPr algn="ctr">
              <a:lnSpc>
                <a:spcPts val="8686"/>
              </a:lnSpc>
              <a:spcBef>
                <a:spcPct val="0"/>
              </a:spcBef>
            </a:pPr>
            <a:r>
              <a:rPr lang="en-US" sz="6204" dirty="0">
                <a:solidFill>
                  <a:srgbClr val="5F1A1F"/>
                </a:solidFill>
                <a:latin typeface="Sedgwick Ave"/>
              </a:rPr>
              <a:t>3 di </a:t>
            </a:r>
            <a:r>
              <a:rPr lang="en-US" sz="6204" dirty="0" err="1">
                <a:solidFill>
                  <a:srgbClr val="5F1A1F"/>
                </a:solidFill>
                <a:latin typeface="Sedgwick Ave"/>
              </a:rPr>
              <a:t>sản</a:t>
            </a:r>
            <a:r>
              <a:rPr lang="en-US" sz="6204" dirty="0">
                <a:solidFill>
                  <a:srgbClr val="5F1A1F"/>
                </a:solidFill>
                <a:latin typeface="Sedgwick Ave"/>
              </a:rPr>
              <a:t> </a:t>
            </a:r>
            <a:r>
              <a:rPr lang="en-US" sz="6204" dirty="0" err="1">
                <a:solidFill>
                  <a:srgbClr val="5F1A1F"/>
                </a:solidFill>
                <a:latin typeface="Sedgwick Ave"/>
              </a:rPr>
              <a:t>là</a:t>
            </a:r>
            <a:r>
              <a:rPr lang="en-US" sz="6204" dirty="0">
                <a:solidFill>
                  <a:srgbClr val="5F1A1F"/>
                </a:solidFill>
                <a:latin typeface="Sedgwick Ave"/>
              </a:rPr>
              <a:t> </a:t>
            </a:r>
            <a:r>
              <a:rPr lang="en-US" sz="6204" dirty="0" err="1">
                <a:solidFill>
                  <a:srgbClr val="5F1A1F"/>
                </a:solidFill>
                <a:latin typeface="Sedgwick Ave"/>
              </a:rPr>
              <a:t>danh</a:t>
            </a:r>
            <a:r>
              <a:rPr lang="en-US" sz="6204" dirty="0">
                <a:solidFill>
                  <a:srgbClr val="5F1A1F"/>
                </a:solidFill>
                <a:latin typeface="Sedgwick Ave"/>
              </a:rPr>
              <a:t> lam </a:t>
            </a:r>
            <a:r>
              <a:rPr lang="en-US" sz="6204" dirty="0" err="1">
                <a:solidFill>
                  <a:srgbClr val="5F1A1F"/>
                </a:solidFill>
                <a:latin typeface="Sedgwick Ave"/>
              </a:rPr>
              <a:t>thắng</a:t>
            </a:r>
            <a:r>
              <a:rPr lang="en-US" sz="6204" dirty="0">
                <a:solidFill>
                  <a:srgbClr val="5F1A1F"/>
                </a:solidFill>
                <a:latin typeface="Sedgwick Ave"/>
              </a:rPr>
              <a:t> </a:t>
            </a:r>
            <a:r>
              <a:rPr lang="en-US" sz="6204" dirty="0" err="1">
                <a:solidFill>
                  <a:srgbClr val="5F1A1F"/>
                </a:solidFill>
                <a:latin typeface="Sedgwick Ave"/>
              </a:rPr>
              <a:t>cảnh</a:t>
            </a:r>
            <a:r>
              <a:rPr lang="en-US" sz="6204" dirty="0">
                <a:solidFill>
                  <a:srgbClr val="5F1A1F"/>
                </a:solidFill>
                <a:latin typeface="Sedgwick Ave"/>
              </a:rPr>
              <a:t> </a:t>
            </a:r>
            <a:r>
              <a:rPr lang="en-US" sz="6204" dirty="0" err="1">
                <a:solidFill>
                  <a:srgbClr val="5F1A1F"/>
                </a:solidFill>
                <a:latin typeface="Sedgwick Ave"/>
              </a:rPr>
              <a:t>nổi</a:t>
            </a:r>
            <a:r>
              <a:rPr lang="en-US" sz="6204" dirty="0">
                <a:solidFill>
                  <a:srgbClr val="5F1A1F"/>
                </a:solidFill>
                <a:latin typeface="Sedgwick Ave"/>
              </a:rPr>
              <a:t> </a:t>
            </a:r>
            <a:r>
              <a:rPr lang="en-US" sz="6204" dirty="0" err="1">
                <a:solidFill>
                  <a:srgbClr val="5F1A1F"/>
                </a:solidFill>
                <a:latin typeface="Sedgwick Ave"/>
              </a:rPr>
              <a:t>tiếng</a:t>
            </a:r>
            <a:r>
              <a:rPr lang="en-US" sz="6204" dirty="0">
                <a:solidFill>
                  <a:srgbClr val="5F1A1F"/>
                </a:solidFill>
                <a:latin typeface="Sedgwick Ave"/>
              </a:rPr>
              <a:t> ở </a:t>
            </a:r>
            <a:r>
              <a:rPr lang="en-US" sz="6204" dirty="0" err="1">
                <a:solidFill>
                  <a:srgbClr val="5F1A1F"/>
                </a:solidFill>
                <a:latin typeface="Sedgwick Ave"/>
              </a:rPr>
              <a:t>Hải</a:t>
            </a:r>
            <a:r>
              <a:rPr lang="en-US" sz="6204" dirty="0">
                <a:solidFill>
                  <a:srgbClr val="5F1A1F"/>
                </a:solidFill>
                <a:latin typeface="Sedgwick Ave"/>
              </a:rPr>
              <a:t> </a:t>
            </a:r>
            <a:r>
              <a:rPr lang="en-US" sz="6204" dirty="0" err="1">
                <a:solidFill>
                  <a:srgbClr val="5F1A1F"/>
                </a:solidFill>
                <a:latin typeface="Sedgwick Ave"/>
              </a:rPr>
              <a:t>Phòng</a:t>
            </a:r>
            <a:endParaRPr lang="en-US" sz="6204" dirty="0">
              <a:solidFill>
                <a:srgbClr val="5F1A1F"/>
              </a:solidFill>
              <a:latin typeface="Sedgwick Ave"/>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412507" y="840357"/>
            <a:ext cx="2775988" cy="3477890"/>
          </a:xfrm>
          <a:prstGeom prst="rect">
            <a:avLst/>
          </a:prstGeom>
        </p:spPr>
      </p:pic>
      <p:sp>
        <p:nvSpPr>
          <p:cNvPr id="14" name="TextBox 14"/>
          <p:cNvSpPr txBox="1"/>
          <p:nvPr/>
        </p:nvSpPr>
        <p:spPr>
          <a:xfrm>
            <a:off x="6523276" y="6275646"/>
            <a:ext cx="5935772" cy="1336675"/>
          </a:xfrm>
          <a:prstGeom prst="rect">
            <a:avLst/>
          </a:prstGeom>
        </p:spPr>
        <p:txBody>
          <a:bodyPr lIns="0" tIns="0" rIns="0" bIns="0" rtlCol="0" anchor="t">
            <a:spAutoFit/>
          </a:bodyPr>
          <a:lstStyle/>
          <a:p>
            <a:pPr algn="ctr">
              <a:lnSpc>
                <a:spcPts val="9799"/>
              </a:lnSpc>
              <a:spcBef>
                <a:spcPct val="0"/>
              </a:spcBef>
            </a:pPr>
            <a:r>
              <a:rPr lang="en-US" sz="6999">
                <a:solidFill>
                  <a:srgbClr val="5F1A1F"/>
                </a:solidFill>
                <a:latin typeface="Frunchy Sage Bold Italics"/>
              </a:rPr>
              <a:t>Nhóm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6"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6" y="847090"/>
                  </a:lnTo>
                  <a:lnTo>
                    <a:pt x="3047436" y="816610"/>
                  </a:lnTo>
                  <a:cubicBezTo>
                    <a:pt x="3049976" y="781050"/>
                    <a:pt x="3052516" y="726440"/>
                    <a:pt x="3049976" y="692150"/>
                  </a:cubicBezTo>
                  <a:cubicBezTo>
                    <a:pt x="3051246" y="674370"/>
                    <a:pt x="3048706" y="652780"/>
                    <a:pt x="3047436"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6" y="290830"/>
                    <a:pt x="3047436" y="213360"/>
                  </a:cubicBezTo>
                  <a:lnTo>
                    <a:pt x="3047436"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6"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9"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6"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8" y="1709420"/>
                    <a:pt x="1421497" y="1709420"/>
                  </a:cubicBezTo>
                  <a:cubicBezTo>
                    <a:pt x="1443840" y="1708150"/>
                    <a:pt x="1469096" y="1706880"/>
                    <a:pt x="1500182" y="1706880"/>
                  </a:cubicBezTo>
                  <a:lnTo>
                    <a:pt x="1501153" y="1708150"/>
                  </a:lnTo>
                  <a:lnTo>
                    <a:pt x="1506010" y="1706880"/>
                  </a:lnTo>
                  <a:cubicBezTo>
                    <a:pt x="1526410" y="1706880"/>
                    <a:pt x="1546810" y="1708150"/>
                    <a:pt x="1567210" y="1708150"/>
                  </a:cubicBezTo>
                  <a:lnTo>
                    <a:pt x="1567210" y="1710690"/>
                  </a:lnTo>
                  <a:lnTo>
                    <a:pt x="1583724" y="1708150"/>
                  </a:lnTo>
                  <a:lnTo>
                    <a:pt x="1591495" y="1708150"/>
                  </a:lnTo>
                  <a:cubicBezTo>
                    <a:pt x="1639094"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7"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7"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5" y="1700530"/>
                  </a:cubicBezTo>
                  <a:lnTo>
                    <a:pt x="3005525" y="1700530"/>
                  </a:lnTo>
                  <a:lnTo>
                    <a:pt x="3005525" y="1694180"/>
                  </a:lnTo>
                  <a:lnTo>
                    <a:pt x="3022035" y="1694180"/>
                  </a:lnTo>
                  <a:lnTo>
                    <a:pt x="3022035" y="1687830"/>
                  </a:lnTo>
                  <a:cubicBezTo>
                    <a:pt x="3022035" y="1677670"/>
                    <a:pt x="3022035" y="1666240"/>
                    <a:pt x="3023306" y="1653540"/>
                  </a:cubicBezTo>
                  <a:lnTo>
                    <a:pt x="3023306" y="1640840"/>
                  </a:lnTo>
                  <a:cubicBezTo>
                    <a:pt x="3023306" y="1630680"/>
                    <a:pt x="3023306" y="1623060"/>
                    <a:pt x="3024575" y="1614170"/>
                  </a:cubicBezTo>
                  <a:lnTo>
                    <a:pt x="3025846" y="1597660"/>
                  </a:lnTo>
                  <a:cubicBezTo>
                    <a:pt x="3029656" y="1534160"/>
                    <a:pt x="3028385" y="1520190"/>
                    <a:pt x="3028385" y="1506220"/>
                  </a:cubicBezTo>
                  <a:cubicBezTo>
                    <a:pt x="3027116" y="1492250"/>
                    <a:pt x="3027116" y="1479550"/>
                    <a:pt x="3030925" y="1417320"/>
                  </a:cubicBezTo>
                  <a:lnTo>
                    <a:pt x="3032196" y="1399540"/>
                  </a:lnTo>
                  <a:lnTo>
                    <a:pt x="3020766" y="1412240"/>
                  </a:lnTo>
                  <a:cubicBezTo>
                    <a:pt x="3019496" y="1399540"/>
                    <a:pt x="3022035" y="1371600"/>
                    <a:pt x="3023306" y="1350010"/>
                  </a:cubicBezTo>
                  <a:cubicBezTo>
                    <a:pt x="3025846" y="1316990"/>
                    <a:pt x="3029656" y="1278890"/>
                    <a:pt x="3027116" y="1244600"/>
                  </a:cubicBezTo>
                  <a:lnTo>
                    <a:pt x="3036006" y="1272540"/>
                  </a:lnTo>
                  <a:lnTo>
                    <a:pt x="3034735" y="1225550"/>
                  </a:lnTo>
                  <a:cubicBezTo>
                    <a:pt x="3034735" y="1210310"/>
                    <a:pt x="3033466" y="1193800"/>
                    <a:pt x="3033466" y="1177290"/>
                  </a:cubicBezTo>
                  <a:cubicBezTo>
                    <a:pt x="3036006" y="1164590"/>
                    <a:pt x="3038546" y="1151890"/>
                    <a:pt x="3039816" y="1141730"/>
                  </a:cubicBezTo>
                  <a:lnTo>
                    <a:pt x="3044896" y="1141730"/>
                  </a:lnTo>
                  <a:cubicBezTo>
                    <a:pt x="3048706" y="1089660"/>
                    <a:pt x="3047435" y="1085850"/>
                    <a:pt x="3043625" y="1082040"/>
                  </a:cubicBezTo>
                  <a:cubicBezTo>
                    <a:pt x="3042356" y="1080770"/>
                    <a:pt x="3039816" y="1079500"/>
                    <a:pt x="3038546" y="1079500"/>
                  </a:cubicBezTo>
                  <a:cubicBezTo>
                    <a:pt x="3037275" y="1076960"/>
                    <a:pt x="3036006" y="1070610"/>
                    <a:pt x="3036006" y="1054100"/>
                  </a:cubicBezTo>
                  <a:cubicBezTo>
                    <a:pt x="3037275" y="1054100"/>
                    <a:pt x="3038546" y="1054100"/>
                    <a:pt x="3041085" y="1052830"/>
                  </a:cubicBezTo>
                  <a:cubicBezTo>
                    <a:pt x="3046166" y="1050290"/>
                    <a:pt x="3047435" y="1043940"/>
                    <a:pt x="3047435" y="1017270"/>
                  </a:cubicBezTo>
                  <a:cubicBezTo>
                    <a:pt x="3048706" y="1007110"/>
                    <a:pt x="3047435" y="981710"/>
                    <a:pt x="3044896" y="949960"/>
                  </a:cubicBezTo>
                  <a:cubicBezTo>
                    <a:pt x="3043625" y="929640"/>
                    <a:pt x="3042356" y="906780"/>
                    <a:pt x="3041085" y="883920"/>
                  </a:cubicBezTo>
                  <a:lnTo>
                    <a:pt x="3041085" y="861060"/>
                  </a:lnTo>
                  <a:cubicBezTo>
                    <a:pt x="3046166" y="859168"/>
                    <a:pt x="3047435" y="859168"/>
                    <a:pt x="3046166" y="859168"/>
                  </a:cubicBezTo>
                  <a:lnTo>
                    <a:pt x="3042356" y="859168"/>
                  </a:lnTo>
                  <a:lnTo>
                    <a:pt x="3042356" y="859168"/>
                  </a:lnTo>
                  <a:lnTo>
                    <a:pt x="3033466" y="859168"/>
                  </a:lnTo>
                  <a:lnTo>
                    <a:pt x="3033466" y="859168"/>
                  </a:lnTo>
                  <a:lnTo>
                    <a:pt x="3039816" y="859168"/>
                  </a:lnTo>
                  <a:lnTo>
                    <a:pt x="3036006" y="859168"/>
                  </a:lnTo>
                  <a:lnTo>
                    <a:pt x="3036006" y="859168"/>
                  </a:lnTo>
                  <a:cubicBezTo>
                    <a:pt x="3038546" y="859168"/>
                    <a:pt x="3042356" y="859168"/>
                    <a:pt x="3036006" y="859168"/>
                  </a:cubicBezTo>
                  <a:cubicBezTo>
                    <a:pt x="3036006" y="859168"/>
                    <a:pt x="3036006" y="859168"/>
                    <a:pt x="3037275" y="859168"/>
                  </a:cubicBezTo>
                  <a:lnTo>
                    <a:pt x="3039816" y="859168"/>
                  </a:lnTo>
                  <a:lnTo>
                    <a:pt x="3039816" y="859168"/>
                  </a:lnTo>
                  <a:cubicBezTo>
                    <a:pt x="3038546" y="859168"/>
                    <a:pt x="3038546" y="859168"/>
                    <a:pt x="3037275" y="859168"/>
                  </a:cubicBezTo>
                  <a:cubicBezTo>
                    <a:pt x="3036006" y="859168"/>
                    <a:pt x="3033466" y="859168"/>
                    <a:pt x="3030925" y="859168"/>
                  </a:cubicBezTo>
                  <a:cubicBezTo>
                    <a:pt x="3030925" y="859168"/>
                    <a:pt x="3032196" y="859168"/>
                    <a:pt x="3032196" y="859168"/>
                  </a:cubicBezTo>
                  <a:cubicBezTo>
                    <a:pt x="3032196" y="859168"/>
                    <a:pt x="3032196" y="859168"/>
                    <a:pt x="3033466" y="859168"/>
                  </a:cubicBezTo>
                  <a:lnTo>
                    <a:pt x="3028385" y="859168"/>
                  </a:lnTo>
                  <a:lnTo>
                    <a:pt x="3034735" y="859168"/>
                  </a:lnTo>
                  <a:lnTo>
                    <a:pt x="3036006" y="859168"/>
                  </a:lnTo>
                  <a:lnTo>
                    <a:pt x="3036006" y="859168"/>
                  </a:lnTo>
                  <a:cubicBezTo>
                    <a:pt x="3042356" y="859168"/>
                    <a:pt x="3039816" y="859168"/>
                    <a:pt x="3037275" y="859168"/>
                  </a:cubicBezTo>
                  <a:cubicBezTo>
                    <a:pt x="3036006" y="859168"/>
                    <a:pt x="3033466" y="859168"/>
                    <a:pt x="3037275" y="859168"/>
                  </a:cubicBezTo>
                  <a:lnTo>
                    <a:pt x="3041085" y="859168"/>
                  </a:lnTo>
                  <a:lnTo>
                    <a:pt x="3039816" y="859168"/>
                  </a:lnTo>
                  <a:lnTo>
                    <a:pt x="3046166" y="859168"/>
                  </a:lnTo>
                  <a:cubicBezTo>
                    <a:pt x="3046166" y="859168"/>
                    <a:pt x="3047435" y="859168"/>
                    <a:pt x="3047435" y="859168"/>
                  </a:cubicBezTo>
                  <a:lnTo>
                    <a:pt x="3048706" y="859168"/>
                  </a:lnTo>
                  <a:lnTo>
                    <a:pt x="3047435" y="859168"/>
                  </a:lnTo>
                  <a:lnTo>
                    <a:pt x="3047435" y="859168"/>
                  </a:lnTo>
                  <a:lnTo>
                    <a:pt x="3043625" y="859168"/>
                  </a:lnTo>
                  <a:lnTo>
                    <a:pt x="3036006" y="859168"/>
                  </a:lnTo>
                  <a:cubicBezTo>
                    <a:pt x="3034735" y="859168"/>
                    <a:pt x="3034735" y="859168"/>
                    <a:pt x="3033466" y="859168"/>
                  </a:cubicBezTo>
                  <a:lnTo>
                    <a:pt x="3034735" y="859168"/>
                  </a:lnTo>
                  <a:lnTo>
                    <a:pt x="3036006" y="859168"/>
                  </a:lnTo>
                  <a:cubicBezTo>
                    <a:pt x="3037275" y="859168"/>
                    <a:pt x="3037275" y="859168"/>
                    <a:pt x="3037275" y="859168"/>
                  </a:cubicBezTo>
                  <a:cubicBezTo>
                    <a:pt x="3039816" y="859168"/>
                    <a:pt x="3042356" y="859168"/>
                    <a:pt x="3043625" y="859168"/>
                  </a:cubicBezTo>
                  <a:lnTo>
                    <a:pt x="3044896" y="859168"/>
                  </a:lnTo>
                  <a:lnTo>
                    <a:pt x="3041085" y="859168"/>
                  </a:lnTo>
                  <a:cubicBezTo>
                    <a:pt x="3041085" y="859168"/>
                    <a:pt x="3038546" y="859168"/>
                    <a:pt x="3037275" y="859168"/>
                  </a:cubicBezTo>
                  <a:cubicBezTo>
                    <a:pt x="3037275" y="859168"/>
                    <a:pt x="3034735" y="859168"/>
                    <a:pt x="3030925"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5" y="859168"/>
                    <a:pt x="3043625" y="859168"/>
                    <a:pt x="3043625" y="859168"/>
                  </a:cubicBezTo>
                  <a:cubicBezTo>
                    <a:pt x="3043625" y="859168"/>
                    <a:pt x="3043625" y="859168"/>
                    <a:pt x="3041085" y="859168"/>
                  </a:cubicBezTo>
                  <a:cubicBezTo>
                    <a:pt x="3043625" y="859168"/>
                    <a:pt x="3044896" y="859168"/>
                    <a:pt x="3044896" y="859168"/>
                  </a:cubicBezTo>
                  <a:cubicBezTo>
                    <a:pt x="3044896" y="859168"/>
                    <a:pt x="3044896" y="859168"/>
                    <a:pt x="3049975" y="859168"/>
                  </a:cubicBezTo>
                  <a:close/>
                  <a:moveTo>
                    <a:pt x="27940" y="495300"/>
                  </a:moveTo>
                  <a:lnTo>
                    <a:pt x="27940" y="488950"/>
                  </a:lnTo>
                  <a:lnTo>
                    <a:pt x="29210" y="488950"/>
                  </a:lnTo>
                  <a:cubicBezTo>
                    <a:pt x="27940" y="491490"/>
                    <a:pt x="27940" y="492760"/>
                    <a:pt x="27940" y="495300"/>
                  </a:cubicBezTo>
                  <a:close/>
                  <a:moveTo>
                    <a:pt x="38100" y="1102360"/>
                  </a:moveTo>
                  <a:cubicBezTo>
                    <a:pt x="38100" y="1098550"/>
                    <a:pt x="36830" y="1096010"/>
                    <a:pt x="36830" y="1093470"/>
                  </a:cubicBezTo>
                  <a:lnTo>
                    <a:pt x="38100" y="1093470"/>
                  </a:lnTo>
                  <a:lnTo>
                    <a:pt x="38100" y="1102360"/>
                  </a:lnTo>
                  <a:close/>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6"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2"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6" y="1644650"/>
                    <a:pt x="1842121" y="1643380"/>
                  </a:cubicBezTo>
                  <a:lnTo>
                    <a:pt x="1842121" y="1634490"/>
                  </a:lnTo>
                  <a:cubicBezTo>
                    <a:pt x="1817835" y="1631950"/>
                    <a:pt x="1781893" y="1633220"/>
                    <a:pt x="1755665" y="1634490"/>
                  </a:cubicBezTo>
                  <a:cubicBezTo>
                    <a:pt x="1744008" y="1634490"/>
                    <a:pt x="1733322" y="1635760"/>
                    <a:pt x="1727494" y="1635760"/>
                  </a:cubicBezTo>
                  <a:lnTo>
                    <a:pt x="1727494"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6"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8"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50" y="77470"/>
                  </a:cubicBezTo>
                  <a:lnTo>
                    <a:pt x="1821721" y="77470"/>
                  </a:lnTo>
                  <a:cubicBezTo>
                    <a:pt x="1832406" y="76200"/>
                    <a:pt x="1844063"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2" y="80010"/>
                    <a:pt x="2012119" y="80010"/>
                    <a:pt x="2015033" y="81280"/>
                  </a:cubicBezTo>
                  <a:lnTo>
                    <a:pt x="2015033" y="90170"/>
                  </a:lnTo>
                  <a:lnTo>
                    <a:pt x="2130631" y="92710"/>
                  </a:lnTo>
                  <a:lnTo>
                    <a:pt x="2126746" y="91440"/>
                  </a:lnTo>
                  <a:cubicBezTo>
                    <a:pt x="2134517" y="90170"/>
                    <a:pt x="2150060" y="87630"/>
                    <a:pt x="2160745" y="87630"/>
                  </a:cubicBezTo>
                  <a:cubicBezTo>
                    <a:pt x="2184059" y="85090"/>
                    <a:pt x="2193774" y="83820"/>
                    <a:pt x="2197806" y="81280"/>
                  </a:cubicBezTo>
                  <a:lnTo>
                    <a:pt x="2207966" y="81280"/>
                  </a:lnTo>
                  <a:lnTo>
                    <a:pt x="2210506" y="85090"/>
                  </a:lnTo>
                  <a:lnTo>
                    <a:pt x="2210506" y="63500"/>
                  </a:lnTo>
                  <a:lnTo>
                    <a:pt x="2213046" y="63500"/>
                  </a:lnTo>
                  <a:lnTo>
                    <a:pt x="2211775" y="85090"/>
                  </a:lnTo>
                  <a:lnTo>
                    <a:pt x="2215585" y="83820"/>
                  </a:lnTo>
                  <a:cubicBezTo>
                    <a:pt x="2221935" y="82550"/>
                    <a:pt x="2247335" y="81280"/>
                    <a:pt x="2274006" y="80010"/>
                  </a:cubicBezTo>
                  <a:lnTo>
                    <a:pt x="2274006" y="85090"/>
                  </a:lnTo>
                  <a:cubicBezTo>
                    <a:pt x="2298135" y="86360"/>
                    <a:pt x="2318456" y="85090"/>
                    <a:pt x="2338775" y="82550"/>
                  </a:cubicBezTo>
                  <a:cubicBezTo>
                    <a:pt x="2365446" y="80010"/>
                    <a:pt x="2392116" y="77470"/>
                    <a:pt x="2428946" y="82550"/>
                  </a:cubicBezTo>
                  <a:cubicBezTo>
                    <a:pt x="2437835" y="82550"/>
                    <a:pt x="2450535" y="85090"/>
                    <a:pt x="2463235" y="86360"/>
                  </a:cubicBezTo>
                  <a:cubicBezTo>
                    <a:pt x="2491175" y="90170"/>
                    <a:pt x="2501335" y="91440"/>
                    <a:pt x="2506416" y="86360"/>
                  </a:cubicBezTo>
                  <a:lnTo>
                    <a:pt x="2507685" y="85090"/>
                  </a:lnTo>
                  <a:cubicBezTo>
                    <a:pt x="2515306" y="85090"/>
                    <a:pt x="2522925" y="85090"/>
                    <a:pt x="2531816" y="83820"/>
                  </a:cubicBezTo>
                  <a:cubicBezTo>
                    <a:pt x="2554675"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5" y="85090"/>
                    <a:pt x="2707075" y="85090"/>
                  </a:cubicBezTo>
                  <a:lnTo>
                    <a:pt x="2708346" y="90170"/>
                  </a:lnTo>
                  <a:cubicBezTo>
                    <a:pt x="2729935" y="83820"/>
                    <a:pt x="2756606" y="83820"/>
                    <a:pt x="2787085" y="85090"/>
                  </a:cubicBezTo>
                  <a:cubicBezTo>
                    <a:pt x="2811216" y="86360"/>
                    <a:pt x="2839156" y="86360"/>
                    <a:pt x="2868366" y="83820"/>
                  </a:cubicBezTo>
                  <a:lnTo>
                    <a:pt x="2864556" y="87630"/>
                  </a:lnTo>
                  <a:lnTo>
                    <a:pt x="2887416" y="85090"/>
                  </a:lnTo>
                  <a:cubicBezTo>
                    <a:pt x="2889956" y="85090"/>
                    <a:pt x="2892496" y="85090"/>
                    <a:pt x="2896306" y="83820"/>
                  </a:cubicBezTo>
                  <a:lnTo>
                    <a:pt x="2897575"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6" y="138430"/>
                    <a:pt x="2973775" y="148590"/>
                  </a:cubicBezTo>
                  <a:lnTo>
                    <a:pt x="2973775" y="151130"/>
                  </a:lnTo>
                  <a:cubicBezTo>
                    <a:pt x="2968696" y="176530"/>
                    <a:pt x="2964885" y="201930"/>
                    <a:pt x="2966156" y="271780"/>
                  </a:cubicBezTo>
                  <a:lnTo>
                    <a:pt x="2969966" y="271780"/>
                  </a:lnTo>
                  <a:cubicBezTo>
                    <a:pt x="2968696" y="293370"/>
                    <a:pt x="2967425" y="311150"/>
                    <a:pt x="2964885" y="321310"/>
                  </a:cubicBezTo>
                  <a:cubicBezTo>
                    <a:pt x="2964885" y="369570"/>
                    <a:pt x="2966156" y="372110"/>
                    <a:pt x="2972506" y="372110"/>
                  </a:cubicBezTo>
                  <a:cubicBezTo>
                    <a:pt x="2972506" y="384810"/>
                    <a:pt x="2973775" y="394970"/>
                    <a:pt x="2976316" y="407670"/>
                  </a:cubicBezTo>
                  <a:cubicBezTo>
                    <a:pt x="2977585" y="417830"/>
                    <a:pt x="2980125" y="429260"/>
                    <a:pt x="2980125" y="443230"/>
                  </a:cubicBezTo>
                  <a:lnTo>
                    <a:pt x="2975046" y="443230"/>
                  </a:lnTo>
                  <a:lnTo>
                    <a:pt x="2975046" y="449580"/>
                  </a:lnTo>
                  <a:cubicBezTo>
                    <a:pt x="2972506" y="513080"/>
                    <a:pt x="2976316" y="520700"/>
                    <a:pt x="2980125" y="528320"/>
                  </a:cubicBezTo>
                  <a:cubicBezTo>
                    <a:pt x="2981396" y="530860"/>
                    <a:pt x="2982666" y="534670"/>
                    <a:pt x="2983935" y="544830"/>
                  </a:cubicBezTo>
                  <a:lnTo>
                    <a:pt x="2975046" y="546100"/>
                  </a:lnTo>
                  <a:close/>
                  <a:moveTo>
                    <a:pt x="2978856" y="756920"/>
                  </a:moveTo>
                  <a:lnTo>
                    <a:pt x="2976316" y="751840"/>
                  </a:lnTo>
                  <a:lnTo>
                    <a:pt x="2977586" y="745490"/>
                  </a:lnTo>
                  <a:cubicBezTo>
                    <a:pt x="2978856" y="750570"/>
                    <a:pt x="2978856" y="754380"/>
                    <a:pt x="2978856" y="756920"/>
                  </a:cubicBezTo>
                  <a:close/>
                  <a:moveTo>
                    <a:pt x="73660" y="963930"/>
                  </a:moveTo>
                  <a:lnTo>
                    <a:pt x="76200" y="969010"/>
                  </a:lnTo>
                  <a:lnTo>
                    <a:pt x="74930" y="975360"/>
                  </a:lnTo>
                  <a:cubicBezTo>
                    <a:pt x="73660" y="971550"/>
                    <a:pt x="73660" y="967740"/>
                    <a:pt x="73660" y="963930"/>
                  </a:cubicBezTo>
                  <a:close/>
                  <a:moveTo>
                    <a:pt x="3014416" y="628650"/>
                  </a:moveTo>
                  <a:lnTo>
                    <a:pt x="3014416" y="619760"/>
                  </a:lnTo>
                  <a:cubicBezTo>
                    <a:pt x="3014416" y="623570"/>
                    <a:pt x="3015685" y="626110"/>
                    <a:pt x="3015685" y="628650"/>
                  </a:cubicBezTo>
                  <a:lnTo>
                    <a:pt x="3014416" y="628650"/>
                  </a:lnTo>
                  <a:close/>
                  <a:moveTo>
                    <a:pt x="3043626" y="859168"/>
                  </a:moveTo>
                  <a:lnTo>
                    <a:pt x="3039816" y="859168"/>
                  </a:lnTo>
                  <a:cubicBezTo>
                    <a:pt x="3041085" y="859168"/>
                    <a:pt x="3042356" y="859168"/>
                    <a:pt x="3043626" y="859168"/>
                  </a:cubicBezTo>
                  <a:close/>
                </a:path>
              </a:pathLst>
            </a:custGeom>
            <a:solidFill>
              <a:srgbClr val="5F1A1F"/>
            </a:solidFill>
          </p:spPr>
        </p:sp>
      </p:grpSp>
      <p:grpSp>
        <p:nvGrpSpPr>
          <p:cNvPr id="4" name="Group 4"/>
          <p:cNvGrpSpPr/>
          <p:nvPr/>
        </p:nvGrpSpPr>
        <p:grpSpPr>
          <a:xfrm>
            <a:off x="575048" y="385003"/>
            <a:ext cx="17357816" cy="9542016"/>
            <a:chOff x="0" y="0"/>
            <a:chExt cx="23143754" cy="12722688"/>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3476"/>
            <a:stretch>
              <a:fillRect/>
            </a:stretch>
          </p:blipFill>
          <p:spPr>
            <a:xfrm>
              <a:off x="0" y="0"/>
              <a:ext cx="16587590" cy="1272268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1237"/>
            <a:stretch>
              <a:fillRect/>
            </a:stretch>
          </p:blipFill>
          <p:spPr>
            <a:xfrm>
              <a:off x="15712479" y="0"/>
              <a:ext cx="7431275" cy="12722688"/>
            </a:xfrm>
            <a:prstGeom prst="rect">
              <a:avLst/>
            </a:prstGeom>
          </p:spPr>
        </p:pic>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3973">
            <a:off x="13801169" y="-1005067"/>
            <a:ext cx="4825546" cy="60456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3973">
            <a:off x="-782507" y="6413274"/>
            <a:ext cx="5077698" cy="6361581"/>
          </a:xfrm>
          <a:prstGeom prst="rect">
            <a:avLst/>
          </a:prstGeom>
        </p:spPr>
      </p:pic>
      <p:grpSp>
        <p:nvGrpSpPr>
          <p:cNvPr id="9" name="Group 9"/>
          <p:cNvGrpSpPr>
            <a:grpSpLocks noChangeAspect="1"/>
          </p:cNvGrpSpPr>
          <p:nvPr/>
        </p:nvGrpSpPr>
        <p:grpSpPr>
          <a:xfrm>
            <a:off x="1028700" y="2509710"/>
            <a:ext cx="2988363" cy="2976690"/>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12" name="Group 12"/>
          <p:cNvGrpSpPr>
            <a:grpSpLocks noChangeAspect="1"/>
          </p:cNvGrpSpPr>
          <p:nvPr/>
        </p:nvGrpSpPr>
        <p:grpSpPr>
          <a:xfrm>
            <a:off x="5256087" y="2547810"/>
            <a:ext cx="2988363" cy="2976690"/>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15" name="Group 15"/>
          <p:cNvGrpSpPr>
            <a:grpSpLocks noChangeAspect="1"/>
          </p:cNvGrpSpPr>
          <p:nvPr/>
        </p:nvGrpSpPr>
        <p:grpSpPr>
          <a:xfrm>
            <a:off x="10277392" y="2549080"/>
            <a:ext cx="2988363" cy="2976690"/>
            <a:chOff x="0" y="0"/>
            <a:chExt cx="6502400" cy="6477000"/>
          </a:xfrm>
        </p:grpSpPr>
        <p:sp>
          <p:nvSpPr>
            <p:cNvPr id="16" name="Freeform 1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17" name="Freeform 1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18" name="Group 18"/>
          <p:cNvGrpSpPr>
            <a:grpSpLocks noChangeAspect="1"/>
          </p:cNvGrpSpPr>
          <p:nvPr/>
        </p:nvGrpSpPr>
        <p:grpSpPr>
          <a:xfrm>
            <a:off x="13925846" y="2376360"/>
            <a:ext cx="2988363" cy="2976690"/>
            <a:chOff x="0" y="0"/>
            <a:chExt cx="6502400" cy="6477000"/>
          </a:xfrm>
        </p:grpSpPr>
        <p:sp>
          <p:nvSpPr>
            <p:cNvPr id="19" name="Freeform 1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20" name="Freeform 2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21" name="Group 21"/>
          <p:cNvGrpSpPr>
            <a:grpSpLocks noChangeAspect="1"/>
          </p:cNvGrpSpPr>
          <p:nvPr/>
        </p:nvGrpSpPr>
        <p:grpSpPr>
          <a:xfrm>
            <a:off x="8150098" y="6035580"/>
            <a:ext cx="2988363" cy="2976690"/>
            <a:chOff x="0" y="0"/>
            <a:chExt cx="6502400" cy="6477000"/>
          </a:xfrm>
        </p:grpSpPr>
        <p:sp>
          <p:nvSpPr>
            <p:cNvPr id="22" name="Freeform 2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23" name="Freeform 2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24" name="Group 24"/>
          <p:cNvGrpSpPr>
            <a:grpSpLocks noChangeAspect="1"/>
          </p:cNvGrpSpPr>
          <p:nvPr/>
        </p:nvGrpSpPr>
        <p:grpSpPr>
          <a:xfrm>
            <a:off x="13332363" y="6035581"/>
            <a:ext cx="2988363" cy="2976690"/>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grpSp>
        <p:nvGrpSpPr>
          <p:cNvPr id="27" name="Group 27"/>
          <p:cNvGrpSpPr>
            <a:grpSpLocks noChangeAspect="1"/>
          </p:cNvGrpSpPr>
          <p:nvPr/>
        </p:nvGrpSpPr>
        <p:grpSpPr>
          <a:xfrm>
            <a:off x="3493069" y="6035581"/>
            <a:ext cx="2988363" cy="2976690"/>
            <a:chOff x="0" y="0"/>
            <a:chExt cx="6502400" cy="6477000"/>
          </a:xfrm>
        </p:grpSpPr>
        <p:sp>
          <p:nvSpPr>
            <p:cNvPr id="28" name="Freeform 2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381" r="223" b="-1381"/>
              </a:stretch>
            </a:blipFill>
          </p:spPr>
        </p:sp>
        <p:sp>
          <p:nvSpPr>
            <p:cNvPr id="29" name="Freeform 2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3943"/>
            </a:solidFill>
          </p:spPr>
        </p:sp>
      </p:grpSp>
      <p:sp>
        <p:nvSpPr>
          <p:cNvPr id="30" name="TextBox 30"/>
          <p:cNvSpPr txBox="1"/>
          <p:nvPr/>
        </p:nvSpPr>
        <p:spPr>
          <a:xfrm>
            <a:off x="771525" y="385003"/>
            <a:ext cx="16744950" cy="1991357"/>
          </a:xfrm>
          <a:prstGeom prst="rect">
            <a:avLst/>
          </a:prstGeom>
        </p:spPr>
        <p:txBody>
          <a:bodyPr lIns="0" tIns="0" rIns="0" bIns="0" rtlCol="0" anchor="t">
            <a:spAutoFit/>
          </a:bodyPr>
          <a:lstStyle/>
          <a:p>
            <a:pPr marL="0" lvl="0" indent="0" algn="ctr">
              <a:lnSpc>
                <a:spcPts val="16240"/>
              </a:lnSpc>
              <a:spcBef>
                <a:spcPct val="0"/>
              </a:spcBef>
            </a:pPr>
            <a:r>
              <a:rPr lang="en-US" sz="11600">
                <a:solidFill>
                  <a:srgbClr val="6F131E"/>
                </a:solidFill>
                <a:latin typeface="Dancing Script"/>
              </a:rPr>
              <a:t>Thành viên</a:t>
            </a:r>
          </a:p>
        </p:txBody>
      </p:sp>
      <p:sp>
        <p:nvSpPr>
          <p:cNvPr id="31" name="TextBox 31"/>
          <p:cNvSpPr txBox="1"/>
          <p:nvPr/>
        </p:nvSpPr>
        <p:spPr>
          <a:xfrm>
            <a:off x="3224233" y="8993220"/>
            <a:ext cx="3526036" cy="1300356"/>
          </a:xfrm>
          <a:prstGeom prst="rect">
            <a:avLst/>
          </a:prstGeom>
        </p:spPr>
        <p:txBody>
          <a:bodyPr lIns="0" tIns="0" rIns="0" bIns="0" rtlCol="0" anchor="t">
            <a:spAutoFit/>
          </a:bodyPr>
          <a:lstStyle/>
          <a:p>
            <a:pPr algn="ctr">
              <a:lnSpc>
                <a:spcPts val="5320"/>
              </a:lnSpc>
              <a:spcBef>
                <a:spcPct val="0"/>
              </a:spcBef>
            </a:pPr>
            <a:r>
              <a:rPr lang="en-US" sz="3800" b="1">
                <a:solidFill>
                  <a:srgbClr val="1D1B1E"/>
                </a:solidFill>
                <a:latin typeface="Calistoga Bold"/>
              </a:rPr>
              <a:t>Đỗ Viết Minh Hà</a:t>
            </a:r>
          </a:p>
        </p:txBody>
      </p:sp>
      <p:sp>
        <p:nvSpPr>
          <p:cNvPr id="32" name="TextBox 32"/>
          <p:cNvSpPr txBox="1"/>
          <p:nvPr/>
        </p:nvSpPr>
        <p:spPr>
          <a:xfrm>
            <a:off x="13001317" y="9000206"/>
            <a:ext cx="3650456" cy="1274964"/>
          </a:xfrm>
          <a:prstGeom prst="rect">
            <a:avLst/>
          </a:prstGeom>
        </p:spPr>
        <p:txBody>
          <a:bodyPr lIns="0" tIns="0" rIns="0" bIns="0" rtlCol="0" anchor="t">
            <a:spAutoFit/>
          </a:bodyPr>
          <a:lstStyle/>
          <a:p>
            <a:pPr algn="ctr">
              <a:lnSpc>
                <a:spcPts val="5180"/>
              </a:lnSpc>
              <a:spcBef>
                <a:spcPct val="0"/>
              </a:spcBef>
            </a:pPr>
            <a:r>
              <a:rPr lang="en-US" sz="3700" b="1">
                <a:solidFill>
                  <a:srgbClr val="000000"/>
                </a:solidFill>
                <a:latin typeface="Calistoga Bold"/>
              </a:rPr>
              <a:t>Nguyễn Hải Đăng</a:t>
            </a:r>
          </a:p>
        </p:txBody>
      </p:sp>
      <p:sp>
        <p:nvSpPr>
          <p:cNvPr id="33" name="TextBox 33"/>
          <p:cNvSpPr txBox="1"/>
          <p:nvPr/>
        </p:nvSpPr>
        <p:spPr>
          <a:xfrm>
            <a:off x="7811013" y="8993220"/>
            <a:ext cx="4419390" cy="1324402"/>
          </a:xfrm>
          <a:prstGeom prst="rect">
            <a:avLst/>
          </a:prstGeom>
        </p:spPr>
        <p:txBody>
          <a:bodyPr wrap="square" lIns="0" tIns="0" rIns="0" bIns="0" rtlCol="0" anchor="t">
            <a:spAutoFit/>
          </a:bodyPr>
          <a:lstStyle/>
          <a:p>
            <a:pPr algn="ctr">
              <a:lnSpc>
                <a:spcPts val="5320"/>
              </a:lnSpc>
              <a:spcBef>
                <a:spcPct val="0"/>
              </a:spcBef>
            </a:pPr>
            <a:r>
              <a:rPr lang="en-US" sz="3800" b="1" dirty="0" err="1">
                <a:solidFill>
                  <a:srgbClr val="000000"/>
                </a:solidFill>
                <a:latin typeface="Calistoga Bold"/>
              </a:rPr>
              <a:t>Nguyễn</a:t>
            </a:r>
            <a:r>
              <a:rPr lang="en-US" sz="3800" b="1" dirty="0">
                <a:solidFill>
                  <a:srgbClr val="000000"/>
                </a:solidFill>
                <a:latin typeface="Calistoga Bold"/>
              </a:rPr>
              <a:t> </a:t>
            </a:r>
            <a:r>
              <a:rPr lang="en-US" sz="3800" b="1" dirty="0" err="1">
                <a:solidFill>
                  <a:srgbClr val="000000"/>
                </a:solidFill>
                <a:latin typeface="Calistoga Bold"/>
              </a:rPr>
              <a:t>Thảo</a:t>
            </a:r>
            <a:r>
              <a:rPr lang="en-US" sz="3800" b="1" dirty="0">
                <a:solidFill>
                  <a:srgbClr val="000000"/>
                </a:solidFill>
                <a:latin typeface="Calistoga Bold"/>
              </a:rPr>
              <a:t> </a:t>
            </a:r>
            <a:r>
              <a:rPr lang="en-US" sz="3800" b="1" dirty="0" err="1">
                <a:solidFill>
                  <a:srgbClr val="000000"/>
                </a:solidFill>
                <a:latin typeface="Calistoga Bold"/>
              </a:rPr>
              <a:t>Nguyên</a:t>
            </a:r>
            <a:endParaRPr lang="en-US" sz="3800" b="1" dirty="0">
              <a:solidFill>
                <a:srgbClr val="000000"/>
              </a:solidFill>
              <a:latin typeface="Calistoga Bold"/>
            </a:endParaRPr>
          </a:p>
        </p:txBody>
      </p:sp>
      <p:sp>
        <p:nvSpPr>
          <p:cNvPr id="34" name="TextBox 34"/>
          <p:cNvSpPr txBox="1"/>
          <p:nvPr/>
        </p:nvSpPr>
        <p:spPr>
          <a:xfrm>
            <a:off x="771525" y="5419725"/>
            <a:ext cx="3867150" cy="636905"/>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Calistoga"/>
              </a:rPr>
              <a:t>Đoàn Thùy Dương</a:t>
            </a:r>
          </a:p>
        </p:txBody>
      </p:sp>
      <p:sp>
        <p:nvSpPr>
          <p:cNvPr id="35" name="TextBox 35"/>
          <p:cNvSpPr txBox="1"/>
          <p:nvPr/>
        </p:nvSpPr>
        <p:spPr>
          <a:xfrm>
            <a:off x="5219908" y="5505450"/>
            <a:ext cx="3617119" cy="636905"/>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Calistoga"/>
              </a:rPr>
              <a:t>Nguyễn Tú Minh</a:t>
            </a:r>
          </a:p>
        </p:txBody>
      </p:sp>
      <p:sp>
        <p:nvSpPr>
          <p:cNvPr id="36" name="TextBox 36"/>
          <p:cNvSpPr txBox="1"/>
          <p:nvPr/>
        </p:nvSpPr>
        <p:spPr>
          <a:xfrm>
            <a:off x="10310959" y="5505450"/>
            <a:ext cx="2932719" cy="1324402"/>
          </a:xfrm>
          <a:prstGeom prst="rect">
            <a:avLst/>
          </a:prstGeom>
        </p:spPr>
        <p:txBody>
          <a:bodyPr wrap="square" lIns="0" tIns="0" rIns="0" bIns="0" rtlCol="0" anchor="t">
            <a:spAutoFit/>
          </a:bodyPr>
          <a:lstStyle/>
          <a:p>
            <a:pPr algn="ctr">
              <a:lnSpc>
                <a:spcPts val="5320"/>
              </a:lnSpc>
              <a:spcBef>
                <a:spcPct val="0"/>
              </a:spcBef>
            </a:pPr>
            <a:r>
              <a:rPr lang="en-US" sz="3800" b="1" dirty="0" err="1">
                <a:solidFill>
                  <a:srgbClr val="000000"/>
                </a:solidFill>
                <a:latin typeface="Calistoga Bold"/>
              </a:rPr>
              <a:t>Ngô</a:t>
            </a:r>
            <a:r>
              <a:rPr lang="en-US" sz="3800" b="1" dirty="0">
                <a:solidFill>
                  <a:srgbClr val="000000"/>
                </a:solidFill>
                <a:latin typeface="Calistoga Bold"/>
              </a:rPr>
              <a:t> </a:t>
            </a:r>
            <a:r>
              <a:rPr lang="en-US" sz="3800" b="1" dirty="0" err="1">
                <a:solidFill>
                  <a:srgbClr val="000000"/>
                </a:solidFill>
                <a:latin typeface="Calistoga Bold"/>
              </a:rPr>
              <a:t>Quỳnh</a:t>
            </a:r>
            <a:r>
              <a:rPr lang="en-US" sz="3800" b="1" dirty="0">
                <a:solidFill>
                  <a:srgbClr val="000000"/>
                </a:solidFill>
                <a:latin typeface="Calistoga Bold"/>
              </a:rPr>
              <a:t> Trang</a:t>
            </a:r>
          </a:p>
        </p:txBody>
      </p:sp>
      <p:sp>
        <p:nvSpPr>
          <p:cNvPr id="37" name="TextBox 37"/>
          <p:cNvSpPr txBox="1"/>
          <p:nvPr/>
        </p:nvSpPr>
        <p:spPr>
          <a:xfrm>
            <a:off x="13560793" y="5419725"/>
            <a:ext cx="3718471" cy="1300356"/>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Calistoga Bold"/>
              </a:rPr>
              <a:t>Hoàng Trung Hải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000"/>
                                        <p:tgtEl>
                                          <p:spTgt spid="27"/>
                                        </p:tgtEl>
                                      </p:cBhvr>
                                    </p:animEffect>
                                    <p:anim calcmode="lin" valueType="num">
                                      <p:cBhvr>
                                        <p:cTn id="23" dur="2000" fill="hold"/>
                                        <p:tgtEl>
                                          <p:spTgt spid="27"/>
                                        </p:tgtEl>
                                        <p:attrNameLst>
                                          <p:attrName>ppt_w</p:attrName>
                                        </p:attrNameLst>
                                      </p:cBhvr>
                                      <p:tavLst>
                                        <p:tav tm="0" fmla="#ppt_w*sin(2.5*pi*$)">
                                          <p:val>
                                            <p:fltVal val="0"/>
                                          </p:val>
                                        </p:tav>
                                        <p:tav tm="100000">
                                          <p:val>
                                            <p:fltVal val="1"/>
                                          </p:val>
                                        </p:tav>
                                      </p:tavLst>
                                    </p:anim>
                                    <p:anim calcmode="lin" valueType="num">
                                      <p:cBhvr>
                                        <p:cTn id="24"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heel(1)">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TextBox 2"/>
          <p:cNvSpPr txBox="1"/>
          <p:nvPr/>
        </p:nvSpPr>
        <p:spPr>
          <a:xfrm>
            <a:off x="9829801" y="7745639"/>
            <a:ext cx="7834312" cy="897682"/>
          </a:xfrm>
          <a:prstGeom prst="rect">
            <a:avLst/>
          </a:prstGeom>
        </p:spPr>
        <p:txBody>
          <a:bodyPr wrap="square" lIns="0" tIns="0" rIns="0" bIns="0" rtlCol="0" anchor="t">
            <a:spAutoFit/>
          </a:bodyPr>
          <a:lstStyle/>
          <a:p>
            <a:pPr algn="r">
              <a:lnSpc>
                <a:spcPts val="6999"/>
              </a:lnSpc>
            </a:pPr>
            <a:r>
              <a:rPr lang="en-US" sz="5400" spc="-69" dirty="0">
                <a:solidFill>
                  <a:srgbClr val="5F1A1F"/>
                </a:solidFill>
                <a:latin typeface="Frunchy Sage Bold"/>
              </a:rPr>
              <a:t>3.</a:t>
            </a:r>
            <a:r>
              <a:rPr lang="en-US" sz="5400" spc="-69" dirty="0">
                <a:solidFill>
                  <a:srgbClr val="5F1A1F"/>
                </a:solidFill>
                <a:latin typeface="Times New Roman" panose="02020603050405020304" pitchFamily="18" charset="0"/>
                <a:cs typeface="Times New Roman" panose="02020603050405020304" pitchFamily="18" charset="0"/>
              </a:rPr>
              <a:t>Đảo </a:t>
            </a:r>
            <a:r>
              <a:rPr lang="en-US" sz="5400" spc="-69" dirty="0" err="1">
                <a:solidFill>
                  <a:srgbClr val="5F1A1F"/>
                </a:solidFill>
                <a:latin typeface="Times New Roman" panose="02020603050405020304" pitchFamily="18" charset="0"/>
                <a:cs typeface="Times New Roman" panose="02020603050405020304" pitchFamily="18" charset="0"/>
              </a:rPr>
              <a:t>Hòn</a:t>
            </a:r>
            <a:r>
              <a:rPr lang="en-US" sz="5400" spc="-69" dirty="0">
                <a:solidFill>
                  <a:srgbClr val="5F1A1F"/>
                </a:solidFill>
                <a:latin typeface="Times New Roman" panose="02020603050405020304" pitchFamily="18" charset="0"/>
                <a:cs typeface="Times New Roman" panose="02020603050405020304" pitchFamily="18" charset="0"/>
              </a:rPr>
              <a:t> </a:t>
            </a:r>
            <a:r>
              <a:rPr lang="en-US" sz="5400" spc="-69" dirty="0" err="1">
                <a:solidFill>
                  <a:srgbClr val="5F1A1F"/>
                </a:solidFill>
                <a:latin typeface="Times New Roman" panose="02020603050405020304" pitchFamily="18" charset="0"/>
                <a:cs typeface="Times New Roman" panose="02020603050405020304" pitchFamily="18" charset="0"/>
              </a:rPr>
              <a:t>Dấu</a:t>
            </a:r>
            <a:r>
              <a:rPr lang="en-US" sz="5400" spc="-69" dirty="0">
                <a:solidFill>
                  <a:srgbClr val="5F1A1F"/>
                </a:solidFill>
                <a:latin typeface="Times New Roman" panose="02020603050405020304" pitchFamily="18" charset="0"/>
                <a:cs typeface="Times New Roman" panose="02020603050405020304" pitchFamily="18" charset="0"/>
              </a:rPr>
              <a:t> (</a:t>
            </a:r>
            <a:r>
              <a:rPr lang="en-US" sz="5400" spc="-69" dirty="0" err="1">
                <a:solidFill>
                  <a:srgbClr val="5F1A1F"/>
                </a:solidFill>
                <a:latin typeface="Times New Roman" panose="02020603050405020304" pitchFamily="18" charset="0"/>
                <a:cs typeface="Times New Roman" panose="02020603050405020304" pitchFamily="18" charset="0"/>
              </a:rPr>
              <a:t>Hòn</a:t>
            </a:r>
            <a:r>
              <a:rPr lang="en-US" sz="5400" spc="-69" dirty="0">
                <a:solidFill>
                  <a:srgbClr val="5F1A1F"/>
                </a:solidFill>
                <a:latin typeface="Times New Roman" panose="02020603050405020304" pitchFamily="18" charset="0"/>
                <a:cs typeface="Times New Roman" panose="02020603050405020304" pitchFamily="18" charset="0"/>
              </a:rPr>
              <a:t> </a:t>
            </a:r>
            <a:r>
              <a:rPr lang="en-US" sz="5400" spc="-69" dirty="0" err="1">
                <a:solidFill>
                  <a:srgbClr val="5F1A1F"/>
                </a:solidFill>
                <a:latin typeface="Times New Roman" panose="02020603050405020304" pitchFamily="18" charset="0"/>
                <a:cs typeface="Times New Roman" panose="02020603050405020304" pitchFamily="18" charset="0"/>
              </a:rPr>
              <a:t>Dáu</a:t>
            </a:r>
            <a:r>
              <a:rPr lang="en-US" sz="4000" spc="-69" dirty="0">
                <a:solidFill>
                  <a:srgbClr val="5F1A1F"/>
                </a:solidFill>
                <a:latin typeface="Times New Roman" panose="02020603050405020304" pitchFamily="18" charset="0"/>
                <a:cs typeface="Times New Roman" panose="02020603050405020304" pitchFamily="18" charset="0"/>
              </a:rPr>
              <a:t>).</a:t>
            </a:r>
          </a:p>
        </p:txBody>
      </p:sp>
      <p:sp>
        <p:nvSpPr>
          <p:cNvPr id="3" name="TextBox 3"/>
          <p:cNvSpPr txBox="1"/>
          <p:nvPr/>
        </p:nvSpPr>
        <p:spPr>
          <a:xfrm>
            <a:off x="6840821" y="8894989"/>
            <a:ext cx="10983061" cy="519373"/>
          </a:xfrm>
          <a:prstGeom prst="rect">
            <a:avLst/>
          </a:prstGeom>
        </p:spPr>
        <p:txBody>
          <a:bodyPr lIns="0" tIns="0" rIns="0" bIns="0" rtlCol="0" anchor="t">
            <a:spAutoFit/>
          </a:bodyPr>
          <a:lstStyle/>
          <a:p>
            <a:pPr algn="r">
              <a:lnSpc>
                <a:spcPts val="3600"/>
              </a:lnSpc>
            </a:pPr>
            <a:r>
              <a:rPr lang="en-US" sz="4500" dirty="0">
                <a:solidFill>
                  <a:srgbClr val="1D1B1E"/>
                </a:solidFill>
                <a:latin typeface="Frunchy Sage"/>
              </a:rPr>
              <a:t>.</a:t>
            </a:r>
          </a:p>
        </p:txBody>
      </p:sp>
      <p:sp>
        <p:nvSpPr>
          <p:cNvPr id="4" name="TextBox 4"/>
          <p:cNvSpPr txBox="1"/>
          <p:nvPr/>
        </p:nvSpPr>
        <p:spPr>
          <a:xfrm flipH="1">
            <a:off x="5569368" y="3372530"/>
            <a:ext cx="12413831" cy="942502"/>
          </a:xfrm>
          <a:prstGeom prst="rect">
            <a:avLst/>
          </a:prstGeom>
        </p:spPr>
        <p:txBody>
          <a:bodyPr wrap="square" lIns="0" tIns="0" rIns="0" bIns="0" rtlCol="0" anchor="t">
            <a:spAutoFit/>
          </a:bodyPr>
          <a:lstStyle/>
          <a:p>
            <a:pPr algn="r">
              <a:lnSpc>
                <a:spcPts val="6999"/>
              </a:lnSpc>
            </a:pPr>
            <a:r>
              <a:rPr lang="en-US" sz="6999" spc="-69" dirty="0">
                <a:solidFill>
                  <a:srgbClr val="5F1A1F"/>
                </a:solidFill>
                <a:latin typeface="Frunchy Sage Bold"/>
              </a:rPr>
              <a:t>1. </a:t>
            </a:r>
            <a:r>
              <a:rPr lang="en-US" sz="6999" spc="-69" dirty="0" err="1">
                <a:solidFill>
                  <a:srgbClr val="5F1A1F"/>
                </a:solidFill>
                <a:latin typeface="Frunchy Sage Bold"/>
              </a:rPr>
              <a:t>Vịnh</a:t>
            </a:r>
            <a:r>
              <a:rPr lang="en-US" sz="6999" spc="-69" dirty="0">
                <a:solidFill>
                  <a:srgbClr val="5F1A1F"/>
                </a:solidFill>
                <a:latin typeface="Frunchy Sage Bold"/>
              </a:rPr>
              <a:t> Lan </a:t>
            </a:r>
            <a:r>
              <a:rPr lang="en-US" sz="6999" spc="-69" dirty="0" err="1">
                <a:solidFill>
                  <a:srgbClr val="5F1A1F"/>
                </a:solidFill>
                <a:latin typeface="Frunchy Sage Bold"/>
              </a:rPr>
              <a:t>Hạ</a:t>
            </a:r>
            <a:r>
              <a:rPr lang="en-US" sz="6999" spc="-69" dirty="0">
                <a:solidFill>
                  <a:srgbClr val="5F1A1F"/>
                </a:solidFill>
                <a:latin typeface="Frunchy Sage Bold"/>
              </a:rPr>
              <a:t>                      .</a:t>
            </a:r>
          </a:p>
        </p:txBody>
      </p:sp>
      <p:sp>
        <p:nvSpPr>
          <p:cNvPr id="5" name="TextBox 5"/>
          <p:cNvSpPr txBox="1"/>
          <p:nvPr/>
        </p:nvSpPr>
        <p:spPr>
          <a:xfrm>
            <a:off x="6840821" y="4938939"/>
            <a:ext cx="10983061" cy="609600"/>
          </a:xfrm>
          <a:prstGeom prst="rect">
            <a:avLst/>
          </a:prstGeom>
        </p:spPr>
        <p:txBody>
          <a:bodyPr lIns="0" tIns="0" rIns="0" bIns="0" rtlCol="0" anchor="t">
            <a:spAutoFit/>
          </a:bodyPr>
          <a:lstStyle/>
          <a:p>
            <a:pPr algn="r">
              <a:lnSpc>
                <a:spcPts val="3600"/>
              </a:lnSpc>
            </a:pPr>
            <a:endParaRPr/>
          </a:p>
        </p:txBody>
      </p:sp>
      <p:sp>
        <p:nvSpPr>
          <p:cNvPr id="6" name="TextBox 6"/>
          <p:cNvSpPr txBox="1"/>
          <p:nvPr/>
        </p:nvSpPr>
        <p:spPr>
          <a:xfrm>
            <a:off x="6686146" y="5539014"/>
            <a:ext cx="10981024" cy="942502"/>
          </a:xfrm>
          <a:prstGeom prst="rect">
            <a:avLst/>
          </a:prstGeom>
        </p:spPr>
        <p:txBody>
          <a:bodyPr lIns="0" tIns="0" rIns="0" bIns="0" rtlCol="0" anchor="t">
            <a:spAutoFit/>
          </a:bodyPr>
          <a:lstStyle/>
          <a:p>
            <a:pPr algn="r">
              <a:lnSpc>
                <a:spcPts val="6999"/>
              </a:lnSpc>
            </a:pPr>
            <a:r>
              <a:rPr lang="en-US" sz="6000" spc="-69" dirty="0">
                <a:solidFill>
                  <a:srgbClr val="5F1A1F"/>
                </a:solidFill>
                <a:latin typeface="Bodoni MT" panose="020B0604020202020204" pitchFamily="18" charset="0"/>
              </a:rPr>
              <a:t>2.Đảo </a:t>
            </a:r>
            <a:r>
              <a:rPr lang="en-US" sz="6000" spc="-69" dirty="0" err="1">
                <a:solidFill>
                  <a:srgbClr val="5F1A1F"/>
                </a:solidFill>
                <a:latin typeface="Bodoni MT" panose="020B0604020202020204" pitchFamily="18" charset="0"/>
              </a:rPr>
              <a:t>Bạch</a:t>
            </a:r>
            <a:r>
              <a:rPr lang="en-US" sz="6000" spc="-69" dirty="0">
                <a:solidFill>
                  <a:srgbClr val="5F1A1F"/>
                </a:solidFill>
                <a:latin typeface="Bodoni MT" panose="020B0604020202020204" pitchFamily="18" charset="0"/>
              </a:rPr>
              <a:t> Long </a:t>
            </a:r>
            <a:r>
              <a:rPr lang="en-US" sz="6000" spc="-69" dirty="0" err="1">
                <a:solidFill>
                  <a:srgbClr val="5F1A1F"/>
                </a:solidFill>
                <a:latin typeface="Bodoni MT" panose="020B0604020202020204" pitchFamily="18" charset="0"/>
              </a:rPr>
              <a:t>Vĩ</a:t>
            </a:r>
            <a:r>
              <a:rPr lang="en-US" sz="6000" spc="-69" dirty="0">
                <a:solidFill>
                  <a:srgbClr val="5F1A1F"/>
                </a:solidFill>
                <a:latin typeface="Bodoni MT" panose="020B0604020202020204" pitchFamily="18" charset="0"/>
              </a:rPr>
              <a:t>    </a:t>
            </a:r>
            <a:r>
              <a:rPr lang="en-US" sz="6999" spc="-69" dirty="0">
                <a:solidFill>
                  <a:srgbClr val="5F1A1F"/>
                </a:solidFill>
                <a:latin typeface="Frunchy Sage Bold"/>
              </a:rPr>
              <a:t>.</a:t>
            </a:r>
          </a:p>
        </p:txBody>
      </p:sp>
      <p:sp>
        <p:nvSpPr>
          <p:cNvPr id="7" name="TextBox 7"/>
          <p:cNvSpPr txBox="1"/>
          <p:nvPr/>
        </p:nvSpPr>
        <p:spPr>
          <a:xfrm>
            <a:off x="6686146" y="6688364"/>
            <a:ext cx="10983061" cy="519373"/>
          </a:xfrm>
          <a:prstGeom prst="rect">
            <a:avLst/>
          </a:prstGeom>
        </p:spPr>
        <p:txBody>
          <a:bodyPr wrap="square" lIns="0" tIns="0" rIns="0" bIns="0" rtlCol="0" anchor="t">
            <a:spAutoFit/>
          </a:bodyPr>
          <a:lstStyle/>
          <a:p>
            <a:pPr algn="r">
              <a:lnSpc>
                <a:spcPts val="3600"/>
              </a:lnSpc>
            </a:pPr>
            <a:r>
              <a:rPr lang="en-US" sz="4500" dirty="0">
                <a:solidFill>
                  <a:srgbClr val="1D1B1E"/>
                </a:solidFill>
                <a:latin typeface="Frunchy Sage"/>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1568" y="688521"/>
            <a:ext cx="6379253" cy="9113218"/>
          </a:xfrm>
          <a:prstGeom prst="rect">
            <a:avLst/>
          </a:prstGeom>
        </p:spPr>
      </p:pic>
      <p:sp>
        <p:nvSpPr>
          <p:cNvPr id="9" name="TextBox 9"/>
          <p:cNvSpPr txBox="1"/>
          <p:nvPr/>
        </p:nvSpPr>
        <p:spPr>
          <a:xfrm>
            <a:off x="199749" y="233589"/>
            <a:ext cx="18288000" cy="3105150"/>
          </a:xfrm>
          <a:prstGeom prst="rect">
            <a:avLst/>
          </a:prstGeom>
        </p:spPr>
        <p:txBody>
          <a:bodyPr lIns="0" tIns="0" rIns="0" bIns="0" rtlCol="0" anchor="t">
            <a:spAutoFit/>
          </a:bodyPr>
          <a:lstStyle/>
          <a:p>
            <a:pPr algn="ctr">
              <a:lnSpc>
                <a:spcPts val="12240"/>
              </a:lnSpc>
            </a:pPr>
            <a:r>
              <a:rPr lang="en-US" sz="10200" spc="204" dirty="0">
                <a:solidFill>
                  <a:srgbClr val="5F1A1F"/>
                </a:solidFill>
                <a:latin typeface="Sedgwick Ave"/>
              </a:rPr>
              <a:t>3 </a:t>
            </a:r>
            <a:r>
              <a:rPr lang="en-US" sz="10200" spc="204" dirty="0" err="1">
                <a:solidFill>
                  <a:srgbClr val="5F1A1F"/>
                </a:solidFill>
                <a:latin typeface="Sedgwick Ave"/>
              </a:rPr>
              <a:t>danh</a:t>
            </a:r>
            <a:r>
              <a:rPr lang="en-US" sz="10200" spc="204" dirty="0">
                <a:solidFill>
                  <a:srgbClr val="5F1A1F"/>
                </a:solidFill>
                <a:latin typeface="Sedgwick Ave"/>
              </a:rPr>
              <a:t> lam </a:t>
            </a:r>
            <a:r>
              <a:rPr lang="en-US" sz="10200" spc="204" dirty="0" err="1">
                <a:solidFill>
                  <a:srgbClr val="5F1A1F"/>
                </a:solidFill>
                <a:latin typeface="Sedgwick Ave"/>
              </a:rPr>
              <a:t>thắng</a:t>
            </a:r>
            <a:r>
              <a:rPr lang="en-US" sz="10200" spc="204" dirty="0">
                <a:solidFill>
                  <a:srgbClr val="5F1A1F"/>
                </a:solidFill>
                <a:latin typeface="Sedgwick Ave"/>
              </a:rPr>
              <a:t> </a:t>
            </a:r>
            <a:r>
              <a:rPr lang="en-US" sz="10200" spc="204" dirty="0" err="1">
                <a:solidFill>
                  <a:srgbClr val="5F1A1F"/>
                </a:solidFill>
                <a:latin typeface="Sedgwick Ave"/>
              </a:rPr>
              <a:t>cảnh</a:t>
            </a:r>
            <a:r>
              <a:rPr lang="en-US" sz="10200" spc="204" dirty="0">
                <a:solidFill>
                  <a:srgbClr val="5F1A1F"/>
                </a:solidFill>
                <a:latin typeface="Sedgwick Ave"/>
              </a:rPr>
              <a:t> ở </a:t>
            </a:r>
            <a:r>
              <a:rPr lang="en-US" sz="10200" spc="204" dirty="0" err="1">
                <a:solidFill>
                  <a:srgbClr val="5F1A1F"/>
                </a:solidFill>
                <a:latin typeface="Sedgwick Ave"/>
              </a:rPr>
              <a:t>Hải</a:t>
            </a:r>
            <a:r>
              <a:rPr lang="en-US" sz="10200" spc="204" dirty="0">
                <a:solidFill>
                  <a:srgbClr val="5F1A1F"/>
                </a:solidFill>
                <a:latin typeface="Sedgwick Ave"/>
              </a:rPr>
              <a:t> </a:t>
            </a:r>
            <a:r>
              <a:rPr lang="en-US" sz="10200" spc="204" dirty="0" err="1">
                <a:solidFill>
                  <a:srgbClr val="5F1A1F"/>
                </a:solidFill>
                <a:latin typeface="Sedgwick Ave"/>
              </a:rPr>
              <a:t>Phòng</a:t>
            </a:r>
            <a:r>
              <a:rPr lang="en-US" sz="10200" spc="204" dirty="0">
                <a:solidFill>
                  <a:srgbClr val="5F1A1F"/>
                </a:solidFill>
                <a:latin typeface="Sedgwick Ave"/>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8" presetClass="entr" presetSubtype="0" accel="50000" fill="hold" nodeType="clickEffect">
                                  <p:stCondLst>
                                    <p:cond delay="0"/>
                                  </p:stCondLst>
                                  <p:iterate type="lt">
                                    <p:tmPct val="50000"/>
                                  </p:iterate>
                                  <p:childTnLst>
                                    <p:set>
                                      <p:cBhvr>
                                        <p:cTn id="12" dur="1" fill="hold">
                                          <p:stCondLst>
                                            <p:cond delay="0"/>
                                          </p:stCondLst>
                                        </p:cTn>
                                        <p:tgtEl>
                                          <p:spTgt spid="9">
                                            <p:txEl>
                                              <p:pRg st="0" end="0"/>
                                            </p:txEl>
                                          </p:spTgt>
                                        </p:tgtEl>
                                        <p:attrNameLst>
                                          <p:attrName>style.visibility</p:attrName>
                                        </p:attrNameLst>
                                      </p:cBhvr>
                                      <p:to>
                                        <p:strVal val="visible"/>
                                      </p:to>
                                    </p:set>
                                    <p:set>
                                      <p:cBhvr>
                                        <p:cTn id="13" dur="455" fill="hold">
                                          <p:stCondLst>
                                            <p:cond delay="0"/>
                                          </p:stCondLst>
                                        </p:cTn>
                                        <p:tgtEl>
                                          <p:spTgt spid="9">
                                            <p:txEl>
                                              <p:pRg st="0" end="0"/>
                                            </p:txEl>
                                          </p:spTgt>
                                        </p:tgtEl>
                                        <p:attrNameLst>
                                          <p:attrName>style.rotation</p:attrName>
                                        </p:attrNameLst>
                                      </p:cBhvr>
                                      <p:to>
                                        <p:strVal val="-45.0"/>
                                      </p:to>
                                    </p:set>
                                    <p:anim calcmode="lin" valueType="num">
                                      <p:cBhvr>
                                        <p:cTn id="14"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nodeType="clickEffect">
                                  <p:stCondLst>
                                    <p:cond delay="0"/>
                                  </p:stCondLst>
                                  <p:iterate type="lt">
                                    <p:tmPct val="10000"/>
                                  </p:iterate>
                                  <p:childTnLst>
                                    <p:set>
                                      <p:cBhvr>
                                        <p:cTn id="21" dur="1" fill="hold">
                                          <p:stCondLst>
                                            <p:cond delay="0"/>
                                          </p:stCondLst>
                                        </p:cTn>
                                        <p:tgtEl>
                                          <p:spTgt spid="6">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6">
                                            <p:txEl>
                                              <p:pRg st="0" end="0"/>
                                            </p:txEl>
                                          </p:spTgt>
                                        </p:tgtEl>
                                        <p:attrNameLst>
                                          <p:attrName>ppt_w</p:attrName>
                                        </p:attrNameLst>
                                      </p:cBhvr>
                                    </p:anim>
                                    <p:anim by="(#ppt_w*0.50)" calcmode="lin" valueType="num">
                                      <p:cBhvr>
                                        <p:cTn id="23" dur="500" decel="50000" autoRev="1" fill="hold">
                                          <p:stCondLst>
                                            <p:cond delay="0"/>
                                          </p:stCondLst>
                                        </p:cTn>
                                        <p:tgtEl>
                                          <p:spTgt spid="6">
                                            <p:txEl>
                                              <p:pRg st="0" end="0"/>
                                            </p:txEl>
                                          </p:spTgt>
                                        </p:tgtEl>
                                        <p:attrNameLst>
                                          <p:attrName>ppt_x</p:attrName>
                                        </p:attrNameLst>
                                      </p:cBhvr>
                                    </p:anim>
                                    <p:anim from="(-#ppt_h/2)" to="(#ppt_y)" calcmode="lin" valueType="num">
                                      <p:cBhvr>
                                        <p:cTn id="24" dur="1000" fill="hold">
                                          <p:stCondLst>
                                            <p:cond delay="0"/>
                                          </p:stCondLst>
                                        </p:cTn>
                                        <p:tgtEl>
                                          <p:spTgt spid="6">
                                            <p:txEl>
                                              <p:pRg st="0" end="0"/>
                                            </p:txEl>
                                          </p:spTgt>
                                        </p:tgtEl>
                                        <p:attrNameLst>
                                          <p:attrName>ppt_y</p:attrName>
                                        </p:attrNameLst>
                                      </p:cBhvr>
                                    </p:anim>
                                    <p:animRot by="21600000">
                                      <p:cBhvr>
                                        <p:cTn id="25" dur="1000" fill="hold">
                                          <p:stCondLst>
                                            <p:cond delay="0"/>
                                          </p:stCondLst>
                                        </p:cTn>
                                        <p:tgtEl>
                                          <p:spTgt spid="6">
                                            <p:txEl>
                                              <p:pRg st="0" end="0"/>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heel(1)">
                                      <p:cBhvr>
                                        <p:cTn id="30" dur="20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p:cTn id="3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7"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12" name="TextBox 12"/>
          <p:cNvSpPr txBox="1"/>
          <p:nvPr/>
        </p:nvSpPr>
        <p:spPr>
          <a:xfrm>
            <a:off x="12971490" y="7870984"/>
            <a:ext cx="4854263" cy="942502"/>
          </a:xfrm>
          <a:prstGeom prst="rect">
            <a:avLst/>
          </a:prstGeom>
        </p:spPr>
        <p:txBody>
          <a:bodyPr wrap="square" lIns="0" tIns="0" rIns="0" bIns="0" rtlCol="0" anchor="t">
            <a:spAutoFit/>
          </a:bodyPr>
          <a:lstStyle/>
          <a:p>
            <a:pPr algn="ctr">
              <a:lnSpc>
                <a:spcPts val="6999"/>
              </a:lnSpc>
            </a:pPr>
            <a:r>
              <a:rPr lang="en-US" sz="6999" dirty="0">
                <a:solidFill>
                  <a:srgbClr val="5F1A1F"/>
                </a:solidFill>
                <a:latin typeface="Frunchy Sage Bold"/>
              </a:rPr>
              <a:t> 3. </a:t>
            </a:r>
            <a:r>
              <a:rPr lang="en-US" sz="6999" dirty="0" err="1">
                <a:solidFill>
                  <a:srgbClr val="5F1A1F"/>
                </a:solidFill>
                <a:latin typeface="Frunchy Sage Bold"/>
              </a:rPr>
              <a:t>Vịnh</a:t>
            </a:r>
            <a:r>
              <a:rPr lang="en-US" sz="6999" dirty="0">
                <a:solidFill>
                  <a:srgbClr val="5F1A1F"/>
                </a:solidFill>
                <a:latin typeface="Frunchy Sage Bold"/>
              </a:rPr>
              <a:t> Lan </a:t>
            </a:r>
            <a:r>
              <a:rPr lang="en-US" sz="6999" dirty="0" err="1">
                <a:solidFill>
                  <a:srgbClr val="5F1A1F"/>
                </a:solidFill>
                <a:latin typeface="Frunchy Sage Bold"/>
              </a:rPr>
              <a:t>Hạ</a:t>
            </a:r>
            <a:endParaRPr lang="en-US" sz="6999" dirty="0">
              <a:solidFill>
                <a:srgbClr val="5F1A1F"/>
              </a:solidFill>
              <a:latin typeface="Frunchy Sage Bold"/>
            </a:endParaRPr>
          </a:p>
        </p:txBody>
      </p:sp>
      <p:sp>
        <p:nvSpPr>
          <p:cNvPr id="13" name="TextBox 13"/>
          <p:cNvSpPr txBox="1"/>
          <p:nvPr/>
        </p:nvSpPr>
        <p:spPr>
          <a:xfrm>
            <a:off x="13255098" y="8763000"/>
            <a:ext cx="4115200" cy="519373"/>
          </a:xfrm>
          <a:prstGeom prst="rect">
            <a:avLst/>
          </a:prstGeom>
        </p:spPr>
        <p:txBody>
          <a:bodyPr lIns="0" tIns="0" rIns="0" bIns="0" rtlCol="0" anchor="t">
            <a:spAutoFit/>
          </a:bodyPr>
          <a:lstStyle/>
          <a:p>
            <a:pPr algn="ctr">
              <a:lnSpc>
                <a:spcPts val="3600"/>
              </a:lnSpc>
            </a:pPr>
            <a:r>
              <a:rPr lang="en-US" sz="4500" dirty="0">
                <a:solidFill>
                  <a:srgbClr val="1D1B1E"/>
                </a:solidFill>
                <a:latin typeface="Frunchy Sage"/>
              </a:rPr>
              <a:t>.</a:t>
            </a:r>
          </a:p>
        </p:txBody>
      </p:sp>
      <p:sp>
        <p:nvSpPr>
          <p:cNvPr id="14" name="TextBox 14"/>
          <p:cNvSpPr txBox="1"/>
          <p:nvPr/>
        </p:nvSpPr>
        <p:spPr>
          <a:xfrm>
            <a:off x="6248400" y="7870984"/>
            <a:ext cx="6248400" cy="942502"/>
          </a:xfrm>
          <a:prstGeom prst="rect">
            <a:avLst/>
          </a:prstGeom>
        </p:spPr>
        <p:txBody>
          <a:bodyPr wrap="square" lIns="0" tIns="0" rIns="0" bIns="0" rtlCol="0" anchor="t">
            <a:spAutoFit/>
          </a:bodyPr>
          <a:lstStyle/>
          <a:p>
            <a:pPr algn="ctr">
              <a:lnSpc>
                <a:spcPts val="6999"/>
              </a:lnSpc>
            </a:pPr>
            <a:r>
              <a:rPr lang="en-US" sz="6999" dirty="0">
                <a:solidFill>
                  <a:srgbClr val="5F1A1F"/>
                </a:solidFill>
                <a:latin typeface="Frunchy Sage Bold"/>
              </a:rPr>
              <a:t>2. </a:t>
            </a:r>
            <a:r>
              <a:rPr lang="en-US" sz="6999" dirty="0" err="1">
                <a:solidFill>
                  <a:srgbClr val="5F1A1F"/>
                </a:solidFill>
                <a:latin typeface="Frunchy Sage Bold"/>
              </a:rPr>
              <a:t>Đảo</a:t>
            </a:r>
            <a:r>
              <a:rPr lang="en-US" sz="6999" dirty="0">
                <a:solidFill>
                  <a:srgbClr val="5F1A1F"/>
                </a:solidFill>
                <a:latin typeface="Frunchy Sage Bold"/>
              </a:rPr>
              <a:t> </a:t>
            </a:r>
            <a:r>
              <a:rPr lang="en-US" sz="6999" dirty="0" err="1">
                <a:solidFill>
                  <a:srgbClr val="5F1A1F"/>
                </a:solidFill>
                <a:latin typeface="Frunchy Sage Bold"/>
              </a:rPr>
              <a:t>Bạch</a:t>
            </a:r>
            <a:r>
              <a:rPr lang="en-US" sz="6999" dirty="0">
                <a:solidFill>
                  <a:srgbClr val="5F1A1F"/>
                </a:solidFill>
                <a:latin typeface="Frunchy Sage Bold"/>
              </a:rPr>
              <a:t> Long </a:t>
            </a:r>
            <a:r>
              <a:rPr lang="en-US" sz="6999" dirty="0" err="1">
                <a:solidFill>
                  <a:srgbClr val="5F1A1F"/>
                </a:solidFill>
                <a:latin typeface="Frunchy Sage Bold"/>
              </a:rPr>
              <a:t>Vĩ</a:t>
            </a:r>
            <a:r>
              <a:rPr lang="en-US" sz="6999" dirty="0">
                <a:solidFill>
                  <a:srgbClr val="5F1A1F"/>
                </a:solidFill>
                <a:latin typeface="Frunchy Sage Bold"/>
              </a:rPr>
              <a:t> </a:t>
            </a:r>
          </a:p>
        </p:txBody>
      </p:sp>
      <p:sp>
        <p:nvSpPr>
          <p:cNvPr id="15" name="TextBox 15"/>
          <p:cNvSpPr txBox="1"/>
          <p:nvPr/>
        </p:nvSpPr>
        <p:spPr>
          <a:xfrm>
            <a:off x="6992644" y="8763000"/>
            <a:ext cx="4115200" cy="519373"/>
          </a:xfrm>
          <a:prstGeom prst="rect">
            <a:avLst/>
          </a:prstGeom>
        </p:spPr>
        <p:txBody>
          <a:bodyPr lIns="0" tIns="0" rIns="0" bIns="0" rtlCol="0" anchor="t">
            <a:spAutoFit/>
          </a:bodyPr>
          <a:lstStyle/>
          <a:p>
            <a:pPr algn="ctr">
              <a:lnSpc>
                <a:spcPts val="3600"/>
              </a:lnSpc>
            </a:pPr>
            <a:r>
              <a:rPr lang="en-US" sz="4500" dirty="0">
                <a:solidFill>
                  <a:srgbClr val="1D1B1E"/>
                </a:solidFill>
                <a:latin typeface="Frunchy Sage"/>
              </a:rPr>
              <a:t>.</a:t>
            </a:r>
          </a:p>
        </p:txBody>
      </p:sp>
      <p:sp>
        <p:nvSpPr>
          <p:cNvPr id="16" name="TextBox 16"/>
          <p:cNvSpPr txBox="1"/>
          <p:nvPr/>
        </p:nvSpPr>
        <p:spPr>
          <a:xfrm>
            <a:off x="917702" y="7870984"/>
            <a:ext cx="4115200" cy="942502"/>
          </a:xfrm>
          <a:prstGeom prst="rect">
            <a:avLst/>
          </a:prstGeom>
        </p:spPr>
        <p:txBody>
          <a:bodyPr lIns="0" tIns="0" rIns="0" bIns="0" rtlCol="0" anchor="t">
            <a:spAutoFit/>
          </a:bodyPr>
          <a:lstStyle/>
          <a:p>
            <a:pPr algn="ctr">
              <a:lnSpc>
                <a:spcPts val="6999"/>
              </a:lnSpc>
            </a:pPr>
            <a:r>
              <a:rPr lang="en-US" sz="6999" dirty="0">
                <a:solidFill>
                  <a:srgbClr val="5F1A1F"/>
                </a:solidFill>
                <a:latin typeface="Frunchy Sage Bold"/>
              </a:rPr>
              <a:t>1. </a:t>
            </a:r>
            <a:r>
              <a:rPr lang="en-US" sz="6999" dirty="0" err="1">
                <a:solidFill>
                  <a:srgbClr val="5F1A1F"/>
                </a:solidFill>
                <a:latin typeface="Frunchy Sage Bold"/>
              </a:rPr>
              <a:t>vịnh</a:t>
            </a:r>
            <a:r>
              <a:rPr lang="en-US" sz="6999" dirty="0">
                <a:solidFill>
                  <a:srgbClr val="5F1A1F"/>
                </a:solidFill>
                <a:latin typeface="Frunchy Sage Bold"/>
              </a:rPr>
              <a:t> </a:t>
            </a:r>
            <a:r>
              <a:rPr lang="en-US" sz="6999" dirty="0" err="1">
                <a:solidFill>
                  <a:srgbClr val="5F1A1F"/>
                </a:solidFill>
                <a:latin typeface="Frunchy Sage Bold"/>
              </a:rPr>
              <a:t>lan</a:t>
            </a:r>
            <a:r>
              <a:rPr lang="en-US" sz="6999" dirty="0">
                <a:solidFill>
                  <a:srgbClr val="5F1A1F"/>
                </a:solidFill>
                <a:latin typeface="Frunchy Sage Bold"/>
              </a:rPr>
              <a:t> </a:t>
            </a:r>
            <a:r>
              <a:rPr lang="en-US" sz="6999" dirty="0" err="1">
                <a:solidFill>
                  <a:srgbClr val="5F1A1F"/>
                </a:solidFill>
                <a:latin typeface="Frunchy Sage Bold"/>
              </a:rPr>
              <a:t>hạ</a:t>
            </a:r>
            <a:r>
              <a:rPr lang="en-US" sz="6999" dirty="0">
                <a:solidFill>
                  <a:srgbClr val="5F1A1F"/>
                </a:solidFill>
                <a:latin typeface="Frunchy Sage Bold"/>
              </a:rPr>
              <a:t> </a:t>
            </a:r>
          </a:p>
        </p:txBody>
      </p:sp>
      <p:sp>
        <p:nvSpPr>
          <p:cNvPr id="17" name="TextBox 17"/>
          <p:cNvSpPr txBox="1"/>
          <p:nvPr/>
        </p:nvSpPr>
        <p:spPr>
          <a:xfrm>
            <a:off x="917702" y="8763000"/>
            <a:ext cx="4115200" cy="519373"/>
          </a:xfrm>
          <a:prstGeom prst="rect">
            <a:avLst/>
          </a:prstGeom>
        </p:spPr>
        <p:txBody>
          <a:bodyPr lIns="0" tIns="0" rIns="0" bIns="0" rtlCol="0" anchor="t">
            <a:spAutoFit/>
          </a:bodyPr>
          <a:lstStyle/>
          <a:p>
            <a:pPr algn="ctr">
              <a:lnSpc>
                <a:spcPts val="3600"/>
              </a:lnSpc>
            </a:pPr>
            <a:r>
              <a:rPr lang="en-US" sz="4500" dirty="0">
                <a:solidFill>
                  <a:srgbClr val="1D1B1E"/>
                </a:solidFill>
                <a:latin typeface="Frunchy Sage"/>
              </a:rPr>
              <a:t>.</a:t>
            </a:r>
          </a:p>
        </p:txBody>
      </p:sp>
      <p:pic>
        <p:nvPicPr>
          <p:cNvPr id="18" name="Picture 17">
            <a:extLst>
              <a:ext uri="{FF2B5EF4-FFF2-40B4-BE49-F238E27FC236}">
                <a16:creationId xmlns:a16="http://schemas.microsoft.com/office/drawing/2014/main" id="{F971C5DD-9AB9-A47A-B36B-E47A203167CF}"/>
              </a:ext>
            </a:extLst>
          </p:cNvPr>
          <p:cNvPicPr>
            <a:picLocks noChangeAspect="1"/>
          </p:cNvPicPr>
          <p:nvPr/>
        </p:nvPicPr>
        <p:blipFill>
          <a:blip r:embed="rId2"/>
          <a:stretch>
            <a:fillRect/>
          </a:stretch>
        </p:blipFill>
        <p:spPr>
          <a:xfrm>
            <a:off x="155902" y="2019300"/>
            <a:ext cx="5638799" cy="5382796"/>
          </a:xfrm>
          <a:prstGeom prst="rect">
            <a:avLst/>
          </a:prstGeom>
        </p:spPr>
      </p:pic>
      <p:pic>
        <p:nvPicPr>
          <p:cNvPr id="25" name="Picture 24">
            <a:extLst>
              <a:ext uri="{FF2B5EF4-FFF2-40B4-BE49-F238E27FC236}">
                <a16:creationId xmlns:a16="http://schemas.microsoft.com/office/drawing/2014/main" id="{72599A5D-830C-7E1D-527A-7EDE23A07BB6}"/>
              </a:ext>
            </a:extLst>
          </p:cNvPr>
          <p:cNvPicPr>
            <a:picLocks noChangeAspect="1"/>
          </p:cNvPicPr>
          <p:nvPr/>
        </p:nvPicPr>
        <p:blipFill>
          <a:blip r:embed="rId3"/>
          <a:stretch>
            <a:fillRect/>
          </a:stretch>
        </p:blipFill>
        <p:spPr>
          <a:xfrm>
            <a:off x="6397301" y="2042179"/>
            <a:ext cx="6096000" cy="5382797"/>
          </a:xfrm>
          <a:prstGeom prst="rect">
            <a:avLst/>
          </a:prstGeom>
        </p:spPr>
      </p:pic>
      <p:pic>
        <p:nvPicPr>
          <p:cNvPr id="26" name="Picture 25">
            <a:extLst>
              <a:ext uri="{FF2B5EF4-FFF2-40B4-BE49-F238E27FC236}">
                <a16:creationId xmlns:a16="http://schemas.microsoft.com/office/drawing/2014/main" id="{9B1FF1A3-FE00-6193-3A14-94774AED8C74}"/>
              </a:ext>
            </a:extLst>
          </p:cNvPr>
          <p:cNvPicPr>
            <a:picLocks noChangeAspect="1"/>
          </p:cNvPicPr>
          <p:nvPr/>
        </p:nvPicPr>
        <p:blipFill>
          <a:blip r:embed="rId4"/>
          <a:stretch>
            <a:fillRect/>
          </a:stretch>
        </p:blipFill>
        <p:spPr>
          <a:xfrm>
            <a:off x="12960604" y="2019300"/>
            <a:ext cx="5327396" cy="5405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anim calcmode="lin" valueType="num">
                                      <p:cBhvr>
                                        <p:cTn id="26" dur="2000" fill="hold"/>
                                        <p:tgtEl>
                                          <p:spTgt spid="25"/>
                                        </p:tgtEl>
                                        <p:attrNameLst>
                                          <p:attrName>style.rotation</p:attrName>
                                        </p:attrNameLst>
                                      </p:cBhvr>
                                      <p:tavLst>
                                        <p:tav tm="0">
                                          <p:val>
                                            <p:fltVal val="720"/>
                                          </p:val>
                                        </p:tav>
                                        <p:tav tm="100000">
                                          <p:val>
                                            <p:fltVal val="0"/>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 calcmode="lin" valueType="num">
                                      <p:cBhvr>
                                        <p:cTn id="28" dur="2000" fill="hold"/>
                                        <p:tgtEl>
                                          <p:spTgt spid="25"/>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additive="base">
                                        <p:cTn id="3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p:cTn id="49"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595722" y="163763"/>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FD4BA"/>
            </a:solidFill>
          </p:spPr>
        </p:sp>
      </p:grpSp>
      <p:sp>
        <p:nvSpPr>
          <p:cNvPr id="4" name="TextBox 4"/>
          <p:cNvSpPr txBox="1"/>
          <p:nvPr/>
        </p:nvSpPr>
        <p:spPr>
          <a:xfrm>
            <a:off x="1040606" y="509588"/>
            <a:ext cx="16230600" cy="1943100"/>
          </a:xfrm>
          <a:prstGeom prst="rect">
            <a:avLst/>
          </a:prstGeom>
        </p:spPr>
        <p:txBody>
          <a:bodyPr lIns="0" tIns="0" rIns="0" bIns="0" rtlCol="0" anchor="t">
            <a:spAutoFit/>
          </a:bodyPr>
          <a:lstStyle/>
          <a:p>
            <a:pPr algn="ctr">
              <a:lnSpc>
                <a:spcPts val="15600"/>
              </a:lnSpc>
            </a:pPr>
            <a:r>
              <a:rPr lang="en-US" sz="12000" spc="120" dirty="0">
                <a:solidFill>
                  <a:srgbClr val="EFEBE0"/>
                </a:solidFill>
                <a:latin typeface="Sedgwick Ave Italics"/>
              </a:rPr>
              <a:t>                                                                                                                                                                                                                                                                                                                                                                                                                                           </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20800" y="5981700"/>
            <a:ext cx="2945606" cy="3006179"/>
          </a:xfrm>
          <a:prstGeom prst="rect">
            <a:avLst/>
          </a:prstGeom>
        </p:spPr>
      </p:pic>
      <p:sp>
        <p:nvSpPr>
          <p:cNvPr id="15" name="TextBox 14">
            <a:extLst>
              <a:ext uri="{FF2B5EF4-FFF2-40B4-BE49-F238E27FC236}">
                <a16:creationId xmlns:a16="http://schemas.microsoft.com/office/drawing/2014/main" id="{D78CB94E-419C-6597-1529-D37275E003E9}"/>
              </a:ext>
            </a:extLst>
          </p:cNvPr>
          <p:cNvSpPr txBox="1"/>
          <p:nvPr/>
        </p:nvSpPr>
        <p:spPr>
          <a:xfrm>
            <a:off x="1932119" y="700922"/>
            <a:ext cx="9144000" cy="707886"/>
          </a:xfrm>
          <a:prstGeom prst="rect">
            <a:avLst/>
          </a:prstGeom>
          <a:noFill/>
        </p:spPr>
        <p:txBody>
          <a:bodyPr wrap="square">
            <a:spAutoFit/>
          </a:bodyPr>
          <a:lstStyle/>
          <a:p>
            <a:r>
              <a:rPr lang="en-US" sz="4000" b="1" i="1" smtClean="0">
                <a:solidFill>
                  <a:schemeClr val="bg1"/>
                </a:solidFill>
              </a:rPr>
              <a:t>Đảo Bạch Long Vĩ</a:t>
            </a:r>
            <a:endParaRPr lang="en-US" sz="4000" b="1" i="1" dirty="0">
              <a:solidFill>
                <a:schemeClr val="bg1"/>
              </a:solidFill>
            </a:endParaRPr>
          </a:p>
        </p:txBody>
      </p:sp>
      <p:sp>
        <p:nvSpPr>
          <p:cNvPr id="17" name="TextBox 16">
            <a:extLst>
              <a:ext uri="{FF2B5EF4-FFF2-40B4-BE49-F238E27FC236}">
                <a16:creationId xmlns:a16="http://schemas.microsoft.com/office/drawing/2014/main" id="{B4E0B18F-587B-FC38-7970-F39617EBFD7E}"/>
              </a:ext>
            </a:extLst>
          </p:cNvPr>
          <p:cNvSpPr txBox="1"/>
          <p:nvPr/>
        </p:nvSpPr>
        <p:spPr>
          <a:xfrm>
            <a:off x="1503249" y="1481138"/>
            <a:ext cx="9066685" cy="7294305"/>
          </a:xfrm>
          <a:prstGeom prst="rect">
            <a:avLst/>
          </a:prstGeom>
          <a:noFill/>
        </p:spPr>
        <p:txBody>
          <a:bodyPr wrap="square">
            <a:spAutoFit/>
          </a:bodyPr>
          <a:lstStyle/>
          <a:p>
            <a:r>
              <a:rPr lang="en-US" sz="3600" dirty="0">
                <a:solidFill>
                  <a:schemeClr val="bg1"/>
                </a:solidFill>
              </a:rPr>
              <a:t>- </a:t>
            </a:r>
            <a:r>
              <a:rPr lang="vi-VN" sz="3600" dirty="0">
                <a:solidFill>
                  <a:schemeClr val="bg1"/>
                </a:solidFill>
              </a:rPr>
              <a:t>Bạch Long Vĩ là một đảo đồng thời là một huyện thuộc thành phố Hải Phòng, Việt Nam. Đây là đảo xa bờ nhất trong vịnh Bắc Bộ, nằm ở khoảng giữa vịnh, cách hòn Dáu 110 km, cách đảo Hạ Mai 70 km và cách mũi Đại Giác trên đảo Hải Nam 130 km. </a:t>
            </a:r>
            <a:r>
              <a:rPr lang="en-US" sz="3600" dirty="0">
                <a:solidFill>
                  <a:schemeClr val="bg1"/>
                </a:solidFill>
              </a:rPr>
              <a:t>- --  - </a:t>
            </a:r>
            <a:r>
              <a:rPr lang="vi-VN" sz="3600" dirty="0">
                <a:solidFill>
                  <a:schemeClr val="bg1"/>
                </a:solidFill>
              </a:rPr>
              <a:t>Diện tích: 3,045 km²</a:t>
            </a:r>
          </a:p>
          <a:p>
            <a:r>
              <a:rPr lang="en-US" sz="3600" dirty="0">
                <a:solidFill>
                  <a:schemeClr val="bg1"/>
                </a:solidFill>
              </a:rPr>
              <a:t>- </a:t>
            </a:r>
            <a:r>
              <a:rPr lang="vi-VN" sz="3600" dirty="0">
                <a:solidFill>
                  <a:schemeClr val="bg1"/>
                </a:solidFill>
              </a:rPr>
              <a:t>Mã hành chính: 318</a:t>
            </a:r>
          </a:p>
          <a:p>
            <a:r>
              <a:rPr lang="en-US" sz="3600" dirty="0">
                <a:solidFill>
                  <a:schemeClr val="bg1"/>
                </a:solidFill>
              </a:rPr>
              <a:t>- </a:t>
            </a:r>
            <a:r>
              <a:rPr lang="vi-VN" sz="3600" dirty="0">
                <a:solidFill>
                  <a:schemeClr val="bg1"/>
                </a:solidFill>
              </a:rPr>
              <a:t>Mật độ: 204 người/km²</a:t>
            </a:r>
          </a:p>
          <a:p>
            <a:r>
              <a:rPr lang="en-US" sz="3600" dirty="0">
                <a:solidFill>
                  <a:schemeClr val="bg1"/>
                </a:solidFill>
              </a:rPr>
              <a:t>- </a:t>
            </a:r>
            <a:r>
              <a:rPr lang="vi-VN" sz="3600" dirty="0">
                <a:solidFill>
                  <a:schemeClr val="bg1"/>
                </a:solidFill>
              </a:rPr>
              <a:t>Quốc gia: Việt Nam</a:t>
            </a:r>
          </a:p>
          <a:p>
            <a:r>
              <a:rPr lang="en-US" sz="3600" dirty="0">
                <a:solidFill>
                  <a:schemeClr val="bg1"/>
                </a:solidFill>
              </a:rPr>
              <a:t>- </a:t>
            </a:r>
            <a:r>
              <a:rPr lang="vi-VN" sz="3600" dirty="0">
                <a:solidFill>
                  <a:schemeClr val="bg1"/>
                </a:solidFill>
              </a:rPr>
              <a:t>Thành lập: 1992</a:t>
            </a:r>
          </a:p>
          <a:p>
            <a:r>
              <a:rPr lang="en-US" sz="3600" dirty="0">
                <a:solidFill>
                  <a:schemeClr val="bg1"/>
                </a:solidFill>
              </a:rPr>
              <a:t>- </a:t>
            </a:r>
            <a:r>
              <a:rPr lang="vi-VN" sz="3600" dirty="0">
                <a:solidFill>
                  <a:schemeClr val="bg1"/>
                </a:solidFill>
              </a:rPr>
              <a:t>Thành phố: Hải Phòng</a:t>
            </a:r>
          </a:p>
          <a:p>
            <a:r>
              <a:rPr lang="en-US" sz="3600" dirty="0">
                <a:solidFill>
                  <a:schemeClr val="bg1"/>
                </a:solidFill>
              </a:rPr>
              <a:t>- </a:t>
            </a:r>
            <a:r>
              <a:rPr lang="vi-VN" sz="3600" dirty="0">
                <a:solidFill>
                  <a:schemeClr val="bg1"/>
                </a:solidFill>
              </a:rPr>
              <a:t>Tổng cộng: 624 người</a:t>
            </a:r>
            <a:endParaRPr lang="en-US" sz="3600" dirty="0">
              <a:solidFill>
                <a:schemeClr val="bg1"/>
              </a:solidFill>
            </a:endParaRPr>
          </a:p>
        </p:txBody>
      </p:sp>
      <p:pic>
        <p:nvPicPr>
          <p:cNvPr id="20" name="Picture 19">
            <a:extLst>
              <a:ext uri="{FF2B5EF4-FFF2-40B4-BE49-F238E27FC236}">
                <a16:creationId xmlns:a16="http://schemas.microsoft.com/office/drawing/2014/main" id="{EB8D899E-9EE7-E5C2-0CFD-D5799D912FFA}"/>
              </a:ext>
            </a:extLst>
          </p:cNvPr>
          <p:cNvPicPr>
            <a:picLocks noChangeAspect="1"/>
          </p:cNvPicPr>
          <p:nvPr/>
        </p:nvPicPr>
        <p:blipFill>
          <a:blip r:embed="rId4"/>
          <a:stretch>
            <a:fillRect/>
          </a:stretch>
        </p:blipFill>
        <p:spPr>
          <a:xfrm>
            <a:off x="11521003" y="915681"/>
            <a:ext cx="5445403" cy="4467820"/>
          </a:xfrm>
          <a:prstGeom prst="rect">
            <a:avLst/>
          </a:prstGeom>
        </p:spPr>
      </p:pic>
      <p:pic>
        <p:nvPicPr>
          <p:cNvPr id="21" name="Picture 20">
            <a:extLst>
              <a:ext uri="{FF2B5EF4-FFF2-40B4-BE49-F238E27FC236}">
                <a16:creationId xmlns:a16="http://schemas.microsoft.com/office/drawing/2014/main" id="{EB3F4D17-D26D-9629-23F8-069960AEB05A}"/>
              </a:ext>
            </a:extLst>
          </p:cNvPr>
          <p:cNvPicPr>
            <a:picLocks noChangeAspect="1"/>
          </p:cNvPicPr>
          <p:nvPr/>
        </p:nvPicPr>
        <p:blipFill>
          <a:blip r:embed="rId5"/>
          <a:stretch>
            <a:fillRect/>
          </a:stretch>
        </p:blipFill>
        <p:spPr>
          <a:xfrm>
            <a:off x="6996351" y="4906837"/>
            <a:ext cx="4219852" cy="411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D4B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6"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6" y="847090"/>
                  </a:lnTo>
                  <a:lnTo>
                    <a:pt x="3047436" y="816610"/>
                  </a:lnTo>
                  <a:cubicBezTo>
                    <a:pt x="3049976" y="781050"/>
                    <a:pt x="3052516" y="726440"/>
                    <a:pt x="3049976" y="692150"/>
                  </a:cubicBezTo>
                  <a:cubicBezTo>
                    <a:pt x="3051246" y="674370"/>
                    <a:pt x="3048706" y="652780"/>
                    <a:pt x="3047436"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6" y="290830"/>
                    <a:pt x="3047436" y="213360"/>
                  </a:cubicBezTo>
                  <a:lnTo>
                    <a:pt x="3047436"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6"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9"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6"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8" y="1709420"/>
                    <a:pt x="1421497" y="1709420"/>
                  </a:cubicBezTo>
                  <a:cubicBezTo>
                    <a:pt x="1443840" y="1708150"/>
                    <a:pt x="1469096" y="1706880"/>
                    <a:pt x="1500182" y="1706880"/>
                  </a:cubicBezTo>
                  <a:lnTo>
                    <a:pt x="1501153" y="1708150"/>
                  </a:lnTo>
                  <a:lnTo>
                    <a:pt x="1506010" y="1706880"/>
                  </a:lnTo>
                  <a:cubicBezTo>
                    <a:pt x="1526410" y="1706880"/>
                    <a:pt x="1546810" y="1708150"/>
                    <a:pt x="1567210" y="1708150"/>
                  </a:cubicBezTo>
                  <a:lnTo>
                    <a:pt x="1567210" y="1710690"/>
                  </a:lnTo>
                  <a:lnTo>
                    <a:pt x="1583724" y="1708150"/>
                  </a:lnTo>
                  <a:lnTo>
                    <a:pt x="1591495" y="1708150"/>
                  </a:lnTo>
                  <a:cubicBezTo>
                    <a:pt x="1639094"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7"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7"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5" y="1700530"/>
                  </a:cubicBezTo>
                  <a:lnTo>
                    <a:pt x="3005525" y="1700530"/>
                  </a:lnTo>
                  <a:lnTo>
                    <a:pt x="3005525" y="1694180"/>
                  </a:lnTo>
                  <a:lnTo>
                    <a:pt x="3022035" y="1694180"/>
                  </a:lnTo>
                  <a:lnTo>
                    <a:pt x="3022035" y="1687830"/>
                  </a:lnTo>
                  <a:cubicBezTo>
                    <a:pt x="3022035" y="1677670"/>
                    <a:pt x="3022035" y="1666240"/>
                    <a:pt x="3023306" y="1653540"/>
                  </a:cubicBezTo>
                  <a:lnTo>
                    <a:pt x="3023306" y="1640840"/>
                  </a:lnTo>
                  <a:cubicBezTo>
                    <a:pt x="3023306" y="1630680"/>
                    <a:pt x="3023306" y="1623060"/>
                    <a:pt x="3024575" y="1614170"/>
                  </a:cubicBezTo>
                  <a:lnTo>
                    <a:pt x="3025846" y="1597660"/>
                  </a:lnTo>
                  <a:cubicBezTo>
                    <a:pt x="3029656" y="1534160"/>
                    <a:pt x="3028385" y="1520190"/>
                    <a:pt x="3028385" y="1506220"/>
                  </a:cubicBezTo>
                  <a:cubicBezTo>
                    <a:pt x="3027116" y="1492250"/>
                    <a:pt x="3027116" y="1479550"/>
                    <a:pt x="3030925" y="1417320"/>
                  </a:cubicBezTo>
                  <a:lnTo>
                    <a:pt x="3032196" y="1399540"/>
                  </a:lnTo>
                  <a:lnTo>
                    <a:pt x="3020766" y="1412240"/>
                  </a:lnTo>
                  <a:cubicBezTo>
                    <a:pt x="3019496" y="1399540"/>
                    <a:pt x="3022035" y="1371600"/>
                    <a:pt x="3023306" y="1350010"/>
                  </a:cubicBezTo>
                  <a:cubicBezTo>
                    <a:pt x="3025846" y="1316990"/>
                    <a:pt x="3029656" y="1278890"/>
                    <a:pt x="3027116" y="1244600"/>
                  </a:cubicBezTo>
                  <a:lnTo>
                    <a:pt x="3036006" y="1272540"/>
                  </a:lnTo>
                  <a:lnTo>
                    <a:pt x="3034735" y="1225550"/>
                  </a:lnTo>
                  <a:cubicBezTo>
                    <a:pt x="3034735" y="1210310"/>
                    <a:pt x="3033466" y="1193800"/>
                    <a:pt x="3033466" y="1177290"/>
                  </a:cubicBezTo>
                  <a:cubicBezTo>
                    <a:pt x="3036006" y="1164590"/>
                    <a:pt x="3038546" y="1151890"/>
                    <a:pt x="3039816" y="1141730"/>
                  </a:cubicBezTo>
                  <a:lnTo>
                    <a:pt x="3044896" y="1141730"/>
                  </a:lnTo>
                  <a:cubicBezTo>
                    <a:pt x="3048706" y="1089660"/>
                    <a:pt x="3047435" y="1085850"/>
                    <a:pt x="3043625" y="1082040"/>
                  </a:cubicBezTo>
                  <a:cubicBezTo>
                    <a:pt x="3042356" y="1080770"/>
                    <a:pt x="3039816" y="1079500"/>
                    <a:pt x="3038546" y="1079500"/>
                  </a:cubicBezTo>
                  <a:cubicBezTo>
                    <a:pt x="3037275" y="1076960"/>
                    <a:pt x="3036006" y="1070610"/>
                    <a:pt x="3036006" y="1054100"/>
                  </a:cubicBezTo>
                  <a:cubicBezTo>
                    <a:pt x="3037275" y="1054100"/>
                    <a:pt x="3038546" y="1054100"/>
                    <a:pt x="3041085" y="1052830"/>
                  </a:cubicBezTo>
                  <a:cubicBezTo>
                    <a:pt x="3046166" y="1050290"/>
                    <a:pt x="3047435" y="1043940"/>
                    <a:pt x="3047435" y="1017270"/>
                  </a:cubicBezTo>
                  <a:cubicBezTo>
                    <a:pt x="3048706" y="1007110"/>
                    <a:pt x="3047435" y="981710"/>
                    <a:pt x="3044896" y="949960"/>
                  </a:cubicBezTo>
                  <a:cubicBezTo>
                    <a:pt x="3043625" y="929640"/>
                    <a:pt x="3042356" y="906780"/>
                    <a:pt x="3041085" y="883920"/>
                  </a:cubicBezTo>
                  <a:lnTo>
                    <a:pt x="3041085" y="861060"/>
                  </a:lnTo>
                  <a:cubicBezTo>
                    <a:pt x="3046166" y="859168"/>
                    <a:pt x="3047435" y="859168"/>
                    <a:pt x="3046166" y="859168"/>
                  </a:cubicBezTo>
                  <a:lnTo>
                    <a:pt x="3042356" y="859168"/>
                  </a:lnTo>
                  <a:lnTo>
                    <a:pt x="3042356" y="859168"/>
                  </a:lnTo>
                  <a:lnTo>
                    <a:pt x="3033466" y="859168"/>
                  </a:lnTo>
                  <a:lnTo>
                    <a:pt x="3033466" y="859168"/>
                  </a:lnTo>
                  <a:lnTo>
                    <a:pt x="3039816" y="859168"/>
                  </a:lnTo>
                  <a:lnTo>
                    <a:pt x="3036006" y="859168"/>
                  </a:lnTo>
                  <a:lnTo>
                    <a:pt x="3036006" y="859168"/>
                  </a:lnTo>
                  <a:cubicBezTo>
                    <a:pt x="3038546" y="859168"/>
                    <a:pt x="3042356" y="859168"/>
                    <a:pt x="3036006" y="859168"/>
                  </a:cubicBezTo>
                  <a:cubicBezTo>
                    <a:pt x="3036006" y="859168"/>
                    <a:pt x="3036006" y="859168"/>
                    <a:pt x="3037275" y="859168"/>
                  </a:cubicBezTo>
                  <a:lnTo>
                    <a:pt x="3039816" y="859168"/>
                  </a:lnTo>
                  <a:lnTo>
                    <a:pt x="3039816" y="859168"/>
                  </a:lnTo>
                  <a:cubicBezTo>
                    <a:pt x="3038546" y="859168"/>
                    <a:pt x="3038546" y="859168"/>
                    <a:pt x="3037275" y="859168"/>
                  </a:cubicBezTo>
                  <a:cubicBezTo>
                    <a:pt x="3036006" y="859168"/>
                    <a:pt x="3033466" y="859168"/>
                    <a:pt x="3030925" y="859168"/>
                  </a:cubicBezTo>
                  <a:cubicBezTo>
                    <a:pt x="3030925" y="859168"/>
                    <a:pt x="3032196" y="859168"/>
                    <a:pt x="3032196" y="859168"/>
                  </a:cubicBezTo>
                  <a:cubicBezTo>
                    <a:pt x="3032196" y="859168"/>
                    <a:pt x="3032196" y="859168"/>
                    <a:pt x="3033466" y="859168"/>
                  </a:cubicBezTo>
                  <a:lnTo>
                    <a:pt x="3028385" y="859168"/>
                  </a:lnTo>
                  <a:lnTo>
                    <a:pt x="3034735" y="859168"/>
                  </a:lnTo>
                  <a:lnTo>
                    <a:pt x="3036006" y="859168"/>
                  </a:lnTo>
                  <a:lnTo>
                    <a:pt x="3036006" y="859168"/>
                  </a:lnTo>
                  <a:cubicBezTo>
                    <a:pt x="3042356" y="859168"/>
                    <a:pt x="3039816" y="859168"/>
                    <a:pt x="3037275" y="859168"/>
                  </a:cubicBezTo>
                  <a:cubicBezTo>
                    <a:pt x="3036006" y="859168"/>
                    <a:pt x="3033466" y="859168"/>
                    <a:pt x="3037275" y="859168"/>
                  </a:cubicBezTo>
                  <a:lnTo>
                    <a:pt x="3041085" y="859168"/>
                  </a:lnTo>
                  <a:lnTo>
                    <a:pt x="3039816" y="859168"/>
                  </a:lnTo>
                  <a:lnTo>
                    <a:pt x="3046166" y="859168"/>
                  </a:lnTo>
                  <a:cubicBezTo>
                    <a:pt x="3046166" y="859168"/>
                    <a:pt x="3047435" y="859168"/>
                    <a:pt x="3047435" y="859168"/>
                  </a:cubicBezTo>
                  <a:lnTo>
                    <a:pt x="3048706" y="859168"/>
                  </a:lnTo>
                  <a:lnTo>
                    <a:pt x="3047435" y="859168"/>
                  </a:lnTo>
                  <a:lnTo>
                    <a:pt x="3047435" y="859168"/>
                  </a:lnTo>
                  <a:lnTo>
                    <a:pt x="3043625" y="859168"/>
                  </a:lnTo>
                  <a:lnTo>
                    <a:pt x="3036006" y="859168"/>
                  </a:lnTo>
                  <a:cubicBezTo>
                    <a:pt x="3034735" y="859168"/>
                    <a:pt x="3034735" y="859168"/>
                    <a:pt x="3033466" y="859168"/>
                  </a:cubicBezTo>
                  <a:lnTo>
                    <a:pt x="3034735" y="859168"/>
                  </a:lnTo>
                  <a:lnTo>
                    <a:pt x="3036006" y="859168"/>
                  </a:lnTo>
                  <a:cubicBezTo>
                    <a:pt x="3037275" y="859168"/>
                    <a:pt x="3037275" y="859168"/>
                    <a:pt x="3037275" y="859168"/>
                  </a:cubicBezTo>
                  <a:cubicBezTo>
                    <a:pt x="3039816" y="859168"/>
                    <a:pt x="3042356" y="859168"/>
                    <a:pt x="3043625" y="859168"/>
                  </a:cubicBezTo>
                  <a:lnTo>
                    <a:pt x="3044896" y="859168"/>
                  </a:lnTo>
                  <a:lnTo>
                    <a:pt x="3041085" y="859168"/>
                  </a:lnTo>
                  <a:cubicBezTo>
                    <a:pt x="3041085" y="859168"/>
                    <a:pt x="3038546" y="859168"/>
                    <a:pt x="3037275" y="859168"/>
                  </a:cubicBezTo>
                  <a:cubicBezTo>
                    <a:pt x="3037275" y="859168"/>
                    <a:pt x="3034735" y="859168"/>
                    <a:pt x="3030925"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5" y="859168"/>
                    <a:pt x="3043625" y="859168"/>
                    <a:pt x="3043625" y="859168"/>
                  </a:cubicBezTo>
                  <a:cubicBezTo>
                    <a:pt x="3043625" y="859168"/>
                    <a:pt x="3043625" y="859168"/>
                    <a:pt x="3041085" y="859168"/>
                  </a:cubicBezTo>
                  <a:cubicBezTo>
                    <a:pt x="3043625" y="859168"/>
                    <a:pt x="3044896" y="859168"/>
                    <a:pt x="3044896" y="859168"/>
                  </a:cubicBezTo>
                  <a:cubicBezTo>
                    <a:pt x="3044896" y="859168"/>
                    <a:pt x="3044896" y="859168"/>
                    <a:pt x="3049975" y="859168"/>
                  </a:cubicBezTo>
                  <a:close/>
                  <a:moveTo>
                    <a:pt x="27940" y="495300"/>
                  </a:moveTo>
                  <a:lnTo>
                    <a:pt x="27940" y="488950"/>
                  </a:lnTo>
                  <a:lnTo>
                    <a:pt x="29210" y="488950"/>
                  </a:lnTo>
                  <a:cubicBezTo>
                    <a:pt x="27940" y="491490"/>
                    <a:pt x="27940" y="492760"/>
                    <a:pt x="27940" y="495300"/>
                  </a:cubicBezTo>
                  <a:close/>
                  <a:moveTo>
                    <a:pt x="38100" y="1102360"/>
                  </a:moveTo>
                  <a:cubicBezTo>
                    <a:pt x="38100" y="1098550"/>
                    <a:pt x="36830" y="1096010"/>
                    <a:pt x="36830" y="1093470"/>
                  </a:cubicBezTo>
                  <a:lnTo>
                    <a:pt x="38100" y="1093470"/>
                  </a:lnTo>
                  <a:lnTo>
                    <a:pt x="38100" y="1102360"/>
                  </a:lnTo>
                  <a:close/>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6"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2"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6" y="1644650"/>
                    <a:pt x="1842121" y="1643380"/>
                  </a:cubicBezTo>
                  <a:lnTo>
                    <a:pt x="1842121" y="1634490"/>
                  </a:lnTo>
                  <a:cubicBezTo>
                    <a:pt x="1817835" y="1631950"/>
                    <a:pt x="1781893" y="1633220"/>
                    <a:pt x="1755665" y="1634490"/>
                  </a:cubicBezTo>
                  <a:cubicBezTo>
                    <a:pt x="1744008" y="1634490"/>
                    <a:pt x="1733322" y="1635760"/>
                    <a:pt x="1727494" y="1635760"/>
                  </a:cubicBezTo>
                  <a:lnTo>
                    <a:pt x="1727494"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6"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8"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50" y="77470"/>
                  </a:cubicBezTo>
                  <a:lnTo>
                    <a:pt x="1821721" y="77470"/>
                  </a:lnTo>
                  <a:cubicBezTo>
                    <a:pt x="1832406" y="76200"/>
                    <a:pt x="1844063"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2" y="80010"/>
                    <a:pt x="2012119" y="80010"/>
                    <a:pt x="2015033" y="81280"/>
                  </a:cubicBezTo>
                  <a:lnTo>
                    <a:pt x="2015033" y="90170"/>
                  </a:lnTo>
                  <a:lnTo>
                    <a:pt x="2130631" y="92710"/>
                  </a:lnTo>
                  <a:lnTo>
                    <a:pt x="2126746" y="91440"/>
                  </a:lnTo>
                  <a:cubicBezTo>
                    <a:pt x="2134517" y="90170"/>
                    <a:pt x="2150060" y="87630"/>
                    <a:pt x="2160745" y="87630"/>
                  </a:cubicBezTo>
                  <a:cubicBezTo>
                    <a:pt x="2184059" y="85090"/>
                    <a:pt x="2193774" y="83820"/>
                    <a:pt x="2197806" y="81280"/>
                  </a:cubicBezTo>
                  <a:lnTo>
                    <a:pt x="2207966" y="81280"/>
                  </a:lnTo>
                  <a:lnTo>
                    <a:pt x="2210506" y="85090"/>
                  </a:lnTo>
                  <a:lnTo>
                    <a:pt x="2210506" y="63500"/>
                  </a:lnTo>
                  <a:lnTo>
                    <a:pt x="2213046" y="63500"/>
                  </a:lnTo>
                  <a:lnTo>
                    <a:pt x="2211775" y="85090"/>
                  </a:lnTo>
                  <a:lnTo>
                    <a:pt x="2215585" y="83820"/>
                  </a:lnTo>
                  <a:cubicBezTo>
                    <a:pt x="2221935" y="82550"/>
                    <a:pt x="2247335" y="81280"/>
                    <a:pt x="2274006" y="80010"/>
                  </a:cubicBezTo>
                  <a:lnTo>
                    <a:pt x="2274006" y="85090"/>
                  </a:lnTo>
                  <a:cubicBezTo>
                    <a:pt x="2298135" y="86360"/>
                    <a:pt x="2318456" y="85090"/>
                    <a:pt x="2338775" y="82550"/>
                  </a:cubicBezTo>
                  <a:cubicBezTo>
                    <a:pt x="2365446" y="80010"/>
                    <a:pt x="2392116" y="77470"/>
                    <a:pt x="2428946" y="82550"/>
                  </a:cubicBezTo>
                  <a:cubicBezTo>
                    <a:pt x="2437835" y="82550"/>
                    <a:pt x="2450535" y="85090"/>
                    <a:pt x="2463235" y="86360"/>
                  </a:cubicBezTo>
                  <a:cubicBezTo>
                    <a:pt x="2491175" y="90170"/>
                    <a:pt x="2501335" y="91440"/>
                    <a:pt x="2506416" y="86360"/>
                  </a:cubicBezTo>
                  <a:lnTo>
                    <a:pt x="2507685" y="85090"/>
                  </a:lnTo>
                  <a:cubicBezTo>
                    <a:pt x="2515306" y="85090"/>
                    <a:pt x="2522925" y="85090"/>
                    <a:pt x="2531816" y="83820"/>
                  </a:cubicBezTo>
                  <a:cubicBezTo>
                    <a:pt x="2554675"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5" y="85090"/>
                    <a:pt x="2707075" y="85090"/>
                  </a:cubicBezTo>
                  <a:lnTo>
                    <a:pt x="2708346" y="90170"/>
                  </a:lnTo>
                  <a:cubicBezTo>
                    <a:pt x="2729935" y="83820"/>
                    <a:pt x="2756606" y="83820"/>
                    <a:pt x="2787085" y="85090"/>
                  </a:cubicBezTo>
                  <a:cubicBezTo>
                    <a:pt x="2811216" y="86360"/>
                    <a:pt x="2839156" y="86360"/>
                    <a:pt x="2868366" y="83820"/>
                  </a:cubicBezTo>
                  <a:lnTo>
                    <a:pt x="2864556" y="87630"/>
                  </a:lnTo>
                  <a:lnTo>
                    <a:pt x="2887416" y="85090"/>
                  </a:lnTo>
                  <a:cubicBezTo>
                    <a:pt x="2889956" y="85090"/>
                    <a:pt x="2892496" y="85090"/>
                    <a:pt x="2896306" y="83820"/>
                  </a:cubicBezTo>
                  <a:lnTo>
                    <a:pt x="2897575"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6" y="138430"/>
                    <a:pt x="2973775" y="148590"/>
                  </a:cubicBezTo>
                  <a:lnTo>
                    <a:pt x="2973775" y="151130"/>
                  </a:lnTo>
                  <a:cubicBezTo>
                    <a:pt x="2968696" y="176530"/>
                    <a:pt x="2964885" y="201930"/>
                    <a:pt x="2966156" y="271780"/>
                  </a:cubicBezTo>
                  <a:lnTo>
                    <a:pt x="2969966" y="271780"/>
                  </a:lnTo>
                  <a:cubicBezTo>
                    <a:pt x="2968696" y="293370"/>
                    <a:pt x="2967425" y="311150"/>
                    <a:pt x="2964885" y="321310"/>
                  </a:cubicBezTo>
                  <a:cubicBezTo>
                    <a:pt x="2964885" y="369570"/>
                    <a:pt x="2966156" y="372110"/>
                    <a:pt x="2972506" y="372110"/>
                  </a:cubicBezTo>
                  <a:cubicBezTo>
                    <a:pt x="2972506" y="384810"/>
                    <a:pt x="2973775" y="394970"/>
                    <a:pt x="2976316" y="407670"/>
                  </a:cubicBezTo>
                  <a:cubicBezTo>
                    <a:pt x="2977585" y="417830"/>
                    <a:pt x="2980125" y="429260"/>
                    <a:pt x="2980125" y="443230"/>
                  </a:cubicBezTo>
                  <a:lnTo>
                    <a:pt x="2975046" y="443230"/>
                  </a:lnTo>
                  <a:lnTo>
                    <a:pt x="2975046" y="449580"/>
                  </a:lnTo>
                  <a:cubicBezTo>
                    <a:pt x="2972506" y="513080"/>
                    <a:pt x="2976316" y="520700"/>
                    <a:pt x="2980125" y="528320"/>
                  </a:cubicBezTo>
                  <a:cubicBezTo>
                    <a:pt x="2981396" y="530860"/>
                    <a:pt x="2982666" y="534670"/>
                    <a:pt x="2983935" y="544830"/>
                  </a:cubicBezTo>
                  <a:lnTo>
                    <a:pt x="2975046" y="546100"/>
                  </a:lnTo>
                  <a:close/>
                  <a:moveTo>
                    <a:pt x="2978856" y="756920"/>
                  </a:moveTo>
                  <a:lnTo>
                    <a:pt x="2976316" y="751840"/>
                  </a:lnTo>
                  <a:lnTo>
                    <a:pt x="2977586" y="745490"/>
                  </a:lnTo>
                  <a:cubicBezTo>
                    <a:pt x="2978856" y="750570"/>
                    <a:pt x="2978856" y="754380"/>
                    <a:pt x="2978856" y="756920"/>
                  </a:cubicBezTo>
                  <a:close/>
                  <a:moveTo>
                    <a:pt x="73660" y="963930"/>
                  </a:moveTo>
                  <a:lnTo>
                    <a:pt x="76200" y="969010"/>
                  </a:lnTo>
                  <a:lnTo>
                    <a:pt x="74930" y="975360"/>
                  </a:lnTo>
                  <a:cubicBezTo>
                    <a:pt x="73660" y="971550"/>
                    <a:pt x="73660" y="967740"/>
                    <a:pt x="73660" y="963930"/>
                  </a:cubicBezTo>
                  <a:close/>
                  <a:moveTo>
                    <a:pt x="3014416" y="628650"/>
                  </a:moveTo>
                  <a:lnTo>
                    <a:pt x="3014416" y="619760"/>
                  </a:lnTo>
                  <a:cubicBezTo>
                    <a:pt x="3014416" y="623570"/>
                    <a:pt x="3015685" y="626110"/>
                    <a:pt x="3015685" y="628650"/>
                  </a:cubicBezTo>
                  <a:lnTo>
                    <a:pt x="3014416" y="628650"/>
                  </a:lnTo>
                  <a:close/>
                  <a:moveTo>
                    <a:pt x="3043626" y="859168"/>
                  </a:moveTo>
                  <a:lnTo>
                    <a:pt x="3039816" y="859168"/>
                  </a:lnTo>
                  <a:cubicBezTo>
                    <a:pt x="3041085" y="859168"/>
                    <a:pt x="3042356" y="859168"/>
                    <a:pt x="3043626" y="859168"/>
                  </a:cubicBezTo>
                  <a:close/>
                </a:path>
              </a:pathLst>
            </a:custGeom>
            <a:solidFill>
              <a:srgbClr val="5F1A1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487400" y="5857357"/>
            <a:ext cx="3771900" cy="3705743"/>
          </a:xfrm>
          <a:prstGeom prst="rect">
            <a:avLst/>
          </a:prstGeom>
        </p:spPr>
      </p:pic>
      <p:sp>
        <p:nvSpPr>
          <p:cNvPr id="9" name="TextBox 8">
            <a:extLst>
              <a:ext uri="{FF2B5EF4-FFF2-40B4-BE49-F238E27FC236}">
                <a16:creationId xmlns:a16="http://schemas.microsoft.com/office/drawing/2014/main" id="{91195CAF-5B08-D3BA-0605-424947493854}"/>
              </a:ext>
            </a:extLst>
          </p:cNvPr>
          <p:cNvSpPr txBox="1"/>
          <p:nvPr/>
        </p:nvSpPr>
        <p:spPr>
          <a:xfrm>
            <a:off x="1028700" y="3202447"/>
            <a:ext cx="9144000" cy="4524315"/>
          </a:xfrm>
          <a:prstGeom prst="rect">
            <a:avLst/>
          </a:prstGeom>
          <a:noFill/>
        </p:spPr>
        <p:txBody>
          <a:bodyPr wrap="square">
            <a:spAutoFit/>
          </a:bodyPr>
          <a:lstStyle/>
          <a:p>
            <a:pPr marL="457200" indent="-457200">
              <a:buFontTx/>
              <a:buChar char="-"/>
            </a:pPr>
            <a:r>
              <a:rPr lang="vi-VN" sz="3200" dirty="0"/>
              <a:t>Hòn Dáu hay Hòn Dấu là hòn đảo nằm trong vịnh Bắc Bộ thuộc khu du lịch giải trí Đồ Sơn, thành phố Hải Phòng, Việt Nam. Phần lớn đảo vẫn đang ở trạng thái nguyên sinh. Trên đảo có đền thờ Nam Hải Đại Vương, có ngọn hải đăng và một số di tích khác. </a:t>
            </a:r>
            <a:endParaRPr lang="en-US" sz="3200" dirty="0"/>
          </a:p>
          <a:p>
            <a:pPr marL="457200" indent="-457200">
              <a:buFontTx/>
              <a:buChar char="-"/>
            </a:pPr>
            <a:r>
              <a:rPr lang="vi-VN" sz="3200" dirty="0"/>
              <a:t>Thời tiết: 17°C, Gió B với 5 km/h, 66% Độ ẩm</a:t>
            </a:r>
          </a:p>
          <a:p>
            <a:r>
              <a:rPr lang="en-US" sz="3200" dirty="0"/>
              <a:t>  -  </a:t>
            </a:r>
            <a:r>
              <a:rPr lang="vi-VN" sz="3200" dirty="0"/>
              <a:t>Diện tích: 12,5 km2 (4,8 dặm vuông Anh)</a:t>
            </a:r>
          </a:p>
          <a:p>
            <a:r>
              <a:rPr lang="en-US" sz="3200" dirty="0"/>
              <a:t>  -   </a:t>
            </a:r>
            <a:r>
              <a:rPr lang="vi-VN" sz="3200" dirty="0"/>
              <a:t>Vị trí: Quận Đồ Sơn, Thành phố Hải Phòng</a:t>
            </a:r>
            <a:endParaRPr lang="en-US" sz="3200" dirty="0"/>
          </a:p>
        </p:txBody>
      </p:sp>
      <p:sp>
        <p:nvSpPr>
          <p:cNvPr id="11" name="TextBox 10">
            <a:extLst>
              <a:ext uri="{FF2B5EF4-FFF2-40B4-BE49-F238E27FC236}">
                <a16:creationId xmlns:a16="http://schemas.microsoft.com/office/drawing/2014/main" id="{EBADC6D2-30D1-EB7C-D85B-6453A4EF76ED}"/>
              </a:ext>
            </a:extLst>
          </p:cNvPr>
          <p:cNvSpPr txBox="1"/>
          <p:nvPr/>
        </p:nvSpPr>
        <p:spPr>
          <a:xfrm>
            <a:off x="1828800" y="1767341"/>
            <a:ext cx="9144000" cy="830997"/>
          </a:xfrm>
          <a:prstGeom prst="rect">
            <a:avLst/>
          </a:prstGeom>
          <a:noFill/>
        </p:spPr>
        <p:txBody>
          <a:bodyPr wrap="square">
            <a:spAutoFit/>
          </a:bodyPr>
          <a:lstStyle/>
          <a:p>
            <a:r>
              <a:rPr lang="en-US" sz="4800" b="1" i="1" dirty="0" err="1"/>
              <a:t>Đảo</a:t>
            </a:r>
            <a:r>
              <a:rPr lang="en-US" sz="4800" b="1" i="1" dirty="0"/>
              <a:t> </a:t>
            </a:r>
            <a:r>
              <a:rPr lang="en-US" sz="4800" b="1" i="1" dirty="0" err="1"/>
              <a:t>Hòn</a:t>
            </a:r>
            <a:r>
              <a:rPr lang="en-US" sz="4800" b="1" i="1" dirty="0"/>
              <a:t> </a:t>
            </a:r>
            <a:r>
              <a:rPr lang="en-US" sz="4800" b="1" i="1" dirty="0" err="1"/>
              <a:t>Dấu</a:t>
            </a:r>
            <a:r>
              <a:rPr lang="en-US" sz="4800" b="1" i="1" dirty="0"/>
              <a:t> (</a:t>
            </a:r>
            <a:r>
              <a:rPr lang="en-US" sz="4800" b="1" i="1" dirty="0" err="1"/>
              <a:t>Hòn</a:t>
            </a:r>
            <a:r>
              <a:rPr lang="en-US" sz="4800" b="1" i="1" dirty="0"/>
              <a:t> </a:t>
            </a:r>
            <a:r>
              <a:rPr lang="en-US" sz="4800" b="1" i="1" dirty="0" err="1"/>
              <a:t>Dáu</a:t>
            </a:r>
            <a:r>
              <a:rPr lang="en-US" sz="4800" b="1" i="1" dirty="0"/>
              <a:t>)</a:t>
            </a:r>
            <a:r>
              <a:rPr lang="en-US" b="1" i="1" dirty="0"/>
              <a:t>)</a:t>
            </a:r>
          </a:p>
        </p:txBody>
      </p:sp>
      <p:pic>
        <p:nvPicPr>
          <p:cNvPr id="12" name="Picture 11">
            <a:extLst>
              <a:ext uri="{FF2B5EF4-FFF2-40B4-BE49-F238E27FC236}">
                <a16:creationId xmlns:a16="http://schemas.microsoft.com/office/drawing/2014/main" id="{1D812E02-BB1A-1FFD-678A-BFA1D8FA60B2}"/>
              </a:ext>
            </a:extLst>
          </p:cNvPr>
          <p:cNvPicPr>
            <a:picLocks noChangeAspect="1"/>
          </p:cNvPicPr>
          <p:nvPr/>
        </p:nvPicPr>
        <p:blipFill>
          <a:blip r:embed="rId4"/>
          <a:stretch>
            <a:fillRect/>
          </a:stretch>
        </p:blipFill>
        <p:spPr>
          <a:xfrm>
            <a:off x="10892914" y="656033"/>
            <a:ext cx="6366386" cy="4814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9">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9">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9">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5010">
            <a:off x="984371" y="6946104"/>
            <a:ext cx="3154369" cy="3115257"/>
          </a:xfrm>
          <a:prstGeom prst="rect">
            <a:avLst/>
          </a:prstGeom>
        </p:spPr>
      </p:pic>
      <p:sp>
        <p:nvSpPr>
          <p:cNvPr id="9" name="TextBox 8">
            <a:extLst>
              <a:ext uri="{FF2B5EF4-FFF2-40B4-BE49-F238E27FC236}">
                <a16:creationId xmlns:a16="http://schemas.microsoft.com/office/drawing/2014/main" id="{AFA05763-C095-38A7-A627-E4DE14022177}"/>
              </a:ext>
            </a:extLst>
          </p:cNvPr>
          <p:cNvSpPr txBox="1"/>
          <p:nvPr/>
        </p:nvSpPr>
        <p:spPr>
          <a:xfrm>
            <a:off x="7620000" y="571499"/>
            <a:ext cx="9144000" cy="707886"/>
          </a:xfrm>
          <a:prstGeom prst="rect">
            <a:avLst/>
          </a:prstGeom>
          <a:noFill/>
        </p:spPr>
        <p:txBody>
          <a:bodyPr wrap="square">
            <a:spAutoFit/>
          </a:bodyPr>
          <a:lstStyle/>
          <a:p>
            <a:r>
              <a:rPr lang="en-US" sz="4000" b="1" i="1" dirty="0" err="1"/>
              <a:t>Vịnh</a:t>
            </a:r>
            <a:r>
              <a:rPr lang="en-US" sz="4000" b="1" i="1" dirty="0"/>
              <a:t> Lan </a:t>
            </a:r>
            <a:r>
              <a:rPr lang="en-US" sz="4000" b="1" i="1" dirty="0" err="1"/>
              <a:t>Hạ</a:t>
            </a:r>
            <a:endParaRPr lang="en-US" sz="4000" b="1" i="1" dirty="0"/>
          </a:p>
        </p:txBody>
      </p:sp>
      <p:sp>
        <p:nvSpPr>
          <p:cNvPr id="11" name="TextBox 10">
            <a:extLst>
              <a:ext uri="{FF2B5EF4-FFF2-40B4-BE49-F238E27FC236}">
                <a16:creationId xmlns:a16="http://schemas.microsoft.com/office/drawing/2014/main" id="{DF23A628-AC77-448B-3167-CC370AE81133}"/>
              </a:ext>
            </a:extLst>
          </p:cNvPr>
          <p:cNvSpPr txBox="1"/>
          <p:nvPr/>
        </p:nvSpPr>
        <p:spPr>
          <a:xfrm>
            <a:off x="7620000" y="2050345"/>
            <a:ext cx="9144000" cy="6186309"/>
          </a:xfrm>
          <a:prstGeom prst="rect">
            <a:avLst/>
          </a:prstGeom>
          <a:noFill/>
        </p:spPr>
        <p:txBody>
          <a:bodyPr wrap="square">
            <a:spAutoFit/>
          </a:bodyPr>
          <a:lstStyle/>
          <a:p>
            <a:r>
              <a:rPr lang="en-US" sz="3600" dirty="0"/>
              <a:t>- </a:t>
            </a:r>
            <a:r>
              <a:rPr lang="vi-VN" sz="3600" dirty="0"/>
              <a:t>Vịnh Lan Hạ là một vịnh biển rất đẹp của thành phố Hải Phòng, Việt Nam. </a:t>
            </a:r>
          </a:p>
          <a:p>
            <a:r>
              <a:rPr lang="en-US" sz="3600" dirty="0"/>
              <a:t>- </a:t>
            </a:r>
            <a:r>
              <a:rPr lang="vi-VN" sz="3600" dirty="0"/>
              <a:t>Các đảo: 400 đảo</a:t>
            </a:r>
          </a:p>
          <a:p>
            <a:r>
              <a:rPr lang="en-US" sz="3600" dirty="0"/>
              <a:t>- </a:t>
            </a:r>
            <a:r>
              <a:rPr lang="vi-VN" sz="3600" dirty="0"/>
              <a:t>Diện tích bề mặt: 7.000 hécta (70 km2)</a:t>
            </a:r>
          </a:p>
          <a:p>
            <a:r>
              <a:rPr lang="en-US" sz="3600" dirty="0"/>
              <a:t>- </a:t>
            </a:r>
            <a:r>
              <a:rPr lang="vi-VN" sz="3600" dirty="0"/>
              <a:t>Loại: Vịnh biển</a:t>
            </a:r>
          </a:p>
          <a:p>
            <a:r>
              <a:rPr lang="en-US" sz="3600" dirty="0"/>
              <a:t>- </a:t>
            </a:r>
            <a:r>
              <a:rPr lang="vi-VN" sz="3600" dirty="0"/>
              <a:t>Lưu vực quốc gia: Việt Nam</a:t>
            </a:r>
          </a:p>
          <a:p>
            <a:r>
              <a:rPr lang="en-US" sz="3600" dirty="0"/>
              <a:t>- </a:t>
            </a:r>
            <a:r>
              <a:rPr lang="vi-VN" sz="3600" dirty="0"/>
              <a:t>Tọa độ: 20°43′25″B 107°02′47″Đ﻿ / ﻿20,72361°B 107,04639°Đ</a:t>
            </a:r>
          </a:p>
          <a:p>
            <a:r>
              <a:rPr lang="en-US" sz="3600" dirty="0"/>
              <a:t>- </a:t>
            </a:r>
            <a:r>
              <a:rPr lang="vi-VN" sz="3600" dirty="0"/>
              <a:t>Vị trí: Hải Phòng</a:t>
            </a:r>
          </a:p>
          <a:p>
            <a:r>
              <a:rPr lang="en-US" sz="3600" dirty="0"/>
              <a:t>- </a:t>
            </a:r>
            <a:r>
              <a:rPr lang="vi-VN" sz="3600" dirty="0"/>
              <a:t>Quần đảo: Quần đảo Cát Bà, đảo Cát Dứa, Ba Trai Dao</a:t>
            </a:r>
            <a:endParaRPr lang="en-US" sz="3600" dirty="0"/>
          </a:p>
        </p:txBody>
      </p:sp>
      <p:pic>
        <p:nvPicPr>
          <p:cNvPr id="12" name="Picture 11">
            <a:extLst>
              <a:ext uri="{FF2B5EF4-FFF2-40B4-BE49-F238E27FC236}">
                <a16:creationId xmlns:a16="http://schemas.microsoft.com/office/drawing/2014/main" id="{C867DE2A-FD10-534C-D964-1D3F868E77D5}"/>
              </a:ext>
            </a:extLst>
          </p:cNvPr>
          <p:cNvPicPr>
            <a:picLocks noChangeAspect="1"/>
          </p:cNvPicPr>
          <p:nvPr/>
        </p:nvPicPr>
        <p:blipFill>
          <a:blip r:embed="rId4"/>
          <a:stretch>
            <a:fillRect/>
          </a:stretch>
        </p:blipFill>
        <p:spPr>
          <a:xfrm>
            <a:off x="381000" y="267077"/>
            <a:ext cx="6553200" cy="5867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0802">
            <a:off x="-586476" y="-770152"/>
            <a:ext cx="5266035" cy="528040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8532">
            <a:off x="13809879" y="2996070"/>
            <a:ext cx="4743463" cy="7226882"/>
          </a:xfrm>
          <a:prstGeom prst="rect">
            <a:avLst/>
          </a:prstGeom>
        </p:spPr>
      </p:pic>
      <p:pic>
        <p:nvPicPr>
          <p:cNvPr id="4" name="Picture 4"/>
          <p:cNvPicPr>
            <a:picLocks noChangeAspect="1"/>
          </p:cNvPicPr>
          <p:nvPr/>
        </p:nvPicPr>
        <p:blipFill>
          <a:blip r:embed="rId6"/>
          <a:srcRect/>
          <a:stretch>
            <a:fillRect/>
          </a:stretch>
        </p:blipFill>
        <p:spPr>
          <a:xfrm rot="-425332">
            <a:off x="11422346" y="-704415"/>
            <a:ext cx="3193270" cy="368631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2840" y="5911772"/>
            <a:ext cx="4581446" cy="5739853"/>
          </a:xfrm>
          <a:prstGeom prst="rect">
            <a:avLst/>
          </a:prstGeom>
        </p:spPr>
      </p:pic>
      <p:sp>
        <p:nvSpPr>
          <p:cNvPr id="6" name="TextBox 6"/>
          <p:cNvSpPr txBox="1"/>
          <p:nvPr/>
        </p:nvSpPr>
        <p:spPr>
          <a:xfrm>
            <a:off x="4393563" y="3755399"/>
            <a:ext cx="9500873" cy="4947902"/>
          </a:xfrm>
          <a:prstGeom prst="rect">
            <a:avLst/>
          </a:prstGeom>
        </p:spPr>
        <p:txBody>
          <a:bodyPr lIns="0" tIns="0" rIns="0" bIns="0" rtlCol="0" anchor="t">
            <a:spAutoFit/>
          </a:bodyPr>
          <a:lstStyle/>
          <a:p>
            <a:pPr algn="ctr">
              <a:lnSpc>
                <a:spcPts val="12519"/>
              </a:lnSpc>
            </a:pPr>
            <a:r>
              <a:rPr lang="en-US" sz="15649">
                <a:solidFill>
                  <a:srgbClr val="EFEBE0"/>
                </a:solidFill>
                <a:latin typeface="Sedgwick Ave"/>
              </a:rPr>
              <a:t>Thank You for listening!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Simple-Red-and-Beige-Vintage-Illustration-History-Report-Presentation</Template>
  <TotalTime>44</TotalTime>
  <Words>371</Words>
  <Application>Microsoft Office PowerPoint</Application>
  <PresentationFormat>Custom</PresentationFormat>
  <Paragraphs>46</Paragraphs>
  <Slides>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Sedgwick Ave</vt:lpstr>
      <vt:lpstr>Sedgwick Ave Italics</vt:lpstr>
      <vt:lpstr>Calistoga</vt:lpstr>
      <vt:lpstr>Times New Roman</vt:lpstr>
      <vt:lpstr>Dancing Script</vt:lpstr>
      <vt:lpstr>Calibri</vt:lpstr>
      <vt:lpstr>Frunchy Sage Bold</vt:lpstr>
      <vt:lpstr>Bodoni MT</vt:lpstr>
      <vt:lpstr>Frunchy Sage Bold Italics</vt:lpstr>
      <vt:lpstr>Arial</vt:lpstr>
      <vt:lpstr>Frunchy Sage</vt:lpstr>
      <vt:lpstr>Calistoga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Văn Lãm Đoàn</dc:creator>
  <cp:lastModifiedBy>Administrator</cp:lastModifiedBy>
  <cp:revision>3</cp:revision>
  <dcterms:created xsi:type="dcterms:W3CDTF">2022-12-13T15:14:44Z</dcterms:created>
  <dcterms:modified xsi:type="dcterms:W3CDTF">2022-12-14T15:50:32Z</dcterms:modified>
  <dc:identifier>DAFUpQDUQ9w</dc:identifier>
</cp:coreProperties>
</file>