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6" r:id="rId3"/>
    <p:sldId id="257" r:id="rId4"/>
    <p:sldId id="259" r:id="rId5"/>
    <p:sldId id="260" r:id="rId6"/>
    <p:sldId id="268" r:id="rId7"/>
    <p:sldId id="270" r:id="rId8"/>
    <p:sldId id="272" r:id="rId9"/>
    <p:sldId id="271" r:id="rId10"/>
    <p:sldId id="274" r:id="rId11"/>
    <p:sldId id="276" r:id="rId12"/>
    <p:sldId id="280" r:id="rId13"/>
    <p:sldId id="273" r:id="rId14"/>
    <p:sldId id="277" r:id="rId15"/>
    <p:sldId id="261" r:id="rId16"/>
    <p:sldId id="278"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704"/>
    <a:srgbClr val="374C47"/>
    <a:srgbClr val="37433B"/>
    <a:srgbClr val="201813"/>
    <a:srgbClr val="4C5848"/>
    <a:srgbClr val="445453"/>
    <a:srgbClr val="18440C"/>
    <a:srgbClr val="F6416C"/>
    <a:srgbClr val="FFDE7D"/>
    <a:srgbClr val="F8F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0927" autoAdjust="0"/>
  </p:normalViewPr>
  <p:slideViewPr>
    <p:cSldViewPr showGuides="1">
      <p:cViewPr varScale="1">
        <p:scale>
          <a:sx n="70" d="100"/>
          <a:sy n="70" d="100"/>
        </p:scale>
        <p:origin x="73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8.svg"/><Relationship Id="rId18" Type="http://schemas.openxmlformats.org/officeDocument/2006/relationships/image" Target="../media/image75.png"/><Relationship Id="rId3" Type="http://schemas.openxmlformats.org/officeDocument/2006/relationships/image" Target="../media/image74.jpg"/><Relationship Id="rId7" Type="http://schemas.openxmlformats.org/officeDocument/2006/relationships/image" Target="../media/image9.pn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55.svg"/><Relationship Id="rId5" Type="http://schemas.openxmlformats.org/officeDocument/2006/relationships/image" Target="../media/image53.svg"/><Relationship Id="rId15" Type="http://schemas.openxmlformats.org/officeDocument/2006/relationships/image" Target="../media/image6.svg"/><Relationship Id="rId10" Type="http://schemas.openxmlformats.org/officeDocument/2006/relationships/image" Target="../media/image54.png"/><Relationship Id="rId19" Type="http://schemas.openxmlformats.org/officeDocument/2006/relationships/image" Target="../media/image3.png"/><Relationship Id="rId4" Type="http://schemas.openxmlformats.org/officeDocument/2006/relationships/image" Target="../media/image52.png"/><Relationship Id="rId9" Type="http://schemas.openxmlformats.org/officeDocument/2006/relationships/image" Target="../media/image36.sv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55.svg"/><Relationship Id="rId18" Type="http://schemas.openxmlformats.org/officeDocument/2006/relationships/image" Target="../media/image11.png"/><Relationship Id="rId3" Type="http://schemas.openxmlformats.org/officeDocument/2006/relationships/slideLayout" Target="../slideLayouts/slideLayout1.xml"/><Relationship Id="rId21" Type="http://schemas.openxmlformats.org/officeDocument/2006/relationships/image" Target="../media/image77.png"/><Relationship Id="rId7" Type="http://schemas.openxmlformats.org/officeDocument/2006/relationships/image" Target="../media/image53.svg"/><Relationship Id="rId12" Type="http://schemas.openxmlformats.org/officeDocument/2006/relationships/image" Target="../media/image54.png"/><Relationship Id="rId17" Type="http://schemas.openxmlformats.org/officeDocument/2006/relationships/image" Target="../media/image6.svg"/><Relationship Id="rId2" Type="http://schemas.openxmlformats.org/officeDocument/2006/relationships/video" Target="../media/media1.mp4"/><Relationship Id="rId16" Type="http://schemas.openxmlformats.org/officeDocument/2006/relationships/image" Target="../media/image5.png"/><Relationship Id="rId20" Type="http://schemas.openxmlformats.org/officeDocument/2006/relationships/hyperlink" Target="https://www.youtube.com/watch?v=GHar9CmPQmQ" TargetMode="External"/><Relationship Id="rId1" Type="http://schemas.microsoft.com/office/2007/relationships/media" Target="../media/media1.mp4"/><Relationship Id="rId6" Type="http://schemas.openxmlformats.org/officeDocument/2006/relationships/image" Target="../media/image52.png"/><Relationship Id="rId11" Type="http://schemas.openxmlformats.org/officeDocument/2006/relationships/image" Target="../media/image36.svg"/><Relationship Id="rId5" Type="http://schemas.openxmlformats.org/officeDocument/2006/relationships/image" Target="../media/image76.png"/><Relationship Id="rId15" Type="http://schemas.openxmlformats.org/officeDocument/2006/relationships/image" Target="../media/image8.svg"/><Relationship Id="rId23" Type="http://schemas.openxmlformats.org/officeDocument/2006/relationships/image" Target="../media/image4.svg"/><Relationship Id="rId10" Type="http://schemas.openxmlformats.org/officeDocument/2006/relationships/image" Target="../media/image35.png"/><Relationship Id="rId19"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image" Target="../media/image7.png"/><Relationship Id="rId22"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55.svg"/><Relationship Id="rId18" Type="http://schemas.openxmlformats.org/officeDocument/2006/relationships/image" Target="../media/image11.png"/><Relationship Id="rId3" Type="http://schemas.openxmlformats.org/officeDocument/2006/relationships/slideLayout" Target="../slideLayouts/slideLayout1.xml"/><Relationship Id="rId21" Type="http://schemas.openxmlformats.org/officeDocument/2006/relationships/image" Target="../media/image77.png"/><Relationship Id="rId7" Type="http://schemas.openxmlformats.org/officeDocument/2006/relationships/image" Target="../media/image53.svg"/><Relationship Id="rId12" Type="http://schemas.openxmlformats.org/officeDocument/2006/relationships/image" Target="../media/image54.png"/><Relationship Id="rId17" Type="http://schemas.openxmlformats.org/officeDocument/2006/relationships/image" Target="../media/image6.svg"/><Relationship Id="rId2" Type="http://schemas.openxmlformats.org/officeDocument/2006/relationships/video" Target="../media/media2.mp4"/><Relationship Id="rId16" Type="http://schemas.openxmlformats.org/officeDocument/2006/relationships/image" Target="../media/image5.png"/><Relationship Id="rId20" Type="http://schemas.openxmlformats.org/officeDocument/2006/relationships/hyperlink" Target="https://www.youtube.com/watch?v=ok_KBwgS9eg" TargetMode="External"/><Relationship Id="rId1" Type="http://schemas.microsoft.com/office/2007/relationships/media" Target="../media/media2.mp4"/><Relationship Id="rId6" Type="http://schemas.openxmlformats.org/officeDocument/2006/relationships/image" Target="../media/image52.png"/><Relationship Id="rId11" Type="http://schemas.openxmlformats.org/officeDocument/2006/relationships/image" Target="../media/image36.svg"/><Relationship Id="rId5" Type="http://schemas.openxmlformats.org/officeDocument/2006/relationships/image" Target="../media/image78.png"/><Relationship Id="rId15" Type="http://schemas.openxmlformats.org/officeDocument/2006/relationships/image" Target="../media/image8.svg"/><Relationship Id="rId23" Type="http://schemas.openxmlformats.org/officeDocument/2006/relationships/image" Target="../media/image4.svg"/><Relationship Id="rId10" Type="http://schemas.openxmlformats.org/officeDocument/2006/relationships/image" Target="../media/image35.png"/><Relationship Id="rId19"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9.png"/><Relationship Id="rId14" Type="http://schemas.openxmlformats.org/officeDocument/2006/relationships/image" Target="../media/image7.png"/><Relationship Id="rId22"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18" Type="http://schemas.openxmlformats.org/officeDocument/2006/relationships/image" Target="../media/image12.svg"/><Relationship Id="rId3" Type="http://schemas.openxmlformats.org/officeDocument/2006/relationships/image" Target="../media/image79.jpg"/><Relationship Id="rId7" Type="http://schemas.openxmlformats.org/officeDocument/2006/relationships/image" Target="../media/image10.jpg"/><Relationship Id="rId12" Type="http://schemas.openxmlformats.org/officeDocument/2006/relationships/image" Target="../media/image55.sv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6.svg"/><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53.svg"/><Relationship Id="rId11" Type="http://schemas.openxmlformats.org/officeDocument/2006/relationships/image" Target="../media/image54.png"/><Relationship Id="rId5" Type="http://schemas.openxmlformats.org/officeDocument/2006/relationships/image" Target="../media/image52.png"/><Relationship Id="rId15" Type="http://schemas.openxmlformats.org/officeDocument/2006/relationships/image" Target="../media/image5.png"/><Relationship Id="rId10" Type="http://schemas.openxmlformats.org/officeDocument/2006/relationships/image" Target="../media/image36.svg"/><Relationship Id="rId19" Type="http://schemas.openxmlformats.org/officeDocument/2006/relationships/image" Target="../media/image3.png"/><Relationship Id="rId4" Type="http://schemas.openxmlformats.org/officeDocument/2006/relationships/image" Target="../media/image80.jpg"/><Relationship Id="rId9" Type="http://schemas.openxmlformats.org/officeDocument/2006/relationships/image" Target="../media/image35.png"/><Relationship Id="rId1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84.jpg"/><Relationship Id="rId13" Type="http://schemas.openxmlformats.org/officeDocument/2006/relationships/image" Target="../media/image9.png"/><Relationship Id="rId18" Type="http://schemas.openxmlformats.org/officeDocument/2006/relationships/image" Target="../media/image7.png"/><Relationship Id="rId3" Type="http://schemas.openxmlformats.org/officeDocument/2006/relationships/image" Target="../media/image81.png"/><Relationship Id="rId21" Type="http://schemas.openxmlformats.org/officeDocument/2006/relationships/image" Target="../media/image6.svg"/><Relationship Id="rId7" Type="http://schemas.openxmlformats.org/officeDocument/2006/relationships/image" Target="../media/image83.jpg"/><Relationship Id="rId12" Type="http://schemas.openxmlformats.org/officeDocument/2006/relationships/image" Target="../media/image10.jpg"/><Relationship Id="rId17" Type="http://schemas.openxmlformats.org/officeDocument/2006/relationships/image" Target="../media/image55.svg"/><Relationship Id="rId25" Type="http://schemas.openxmlformats.org/officeDocument/2006/relationships/image" Target="../media/image87.svg"/><Relationship Id="rId2" Type="http://schemas.openxmlformats.org/officeDocument/2006/relationships/image" Target="../media/image1.png"/><Relationship Id="rId16" Type="http://schemas.openxmlformats.org/officeDocument/2006/relationships/image" Target="../media/image54.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svg"/><Relationship Id="rId11" Type="http://schemas.openxmlformats.org/officeDocument/2006/relationships/image" Target="../media/image53.svg"/><Relationship Id="rId24" Type="http://schemas.openxmlformats.org/officeDocument/2006/relationships/image" Target="../media/image86.png"/><Relationship Id="rId5" Type="http://schemas.openxmlformats.org/officeDocument/2006/relationships/image" Target="../media/image27.png"/><Relationship Id="rId15" Type="http://schemas.openxmlformats.org/officeDocument/2006/relationships/image" Target="../media/image36.svg"/><Relationship Id="rId23" Type="http://schemas.openxmlformats.org/officeDocument/2006/relationships/image" Target="../media/image12.svg"/><Relationship Id="rId10" Type="http://schemas.openxmlformats.org/officeDocument/2006/relationships/image" Target="../media/image52.png"/><Relationship Id="rId19" Type="http://schemas.openxmlformats.org/officeDocument/2006/relationships/image" Target="../media/image8.svg"/><Relationship Id="rId4" Type="http://schemas.openxmlformats.org/officeDocument/2006/relationships/image" Target="../media/image82.svg"/><Relationship Id="rId9" Type="http://schemas.openxmlformats.org/officeDocument/2006/relationships/image" Target="../media/image85.jpeg"/><Relationship Id="rId14" Type="http://schemas.openxmlformats.org/officeDocument/2006/relationships/image" Target="../media/image35.png"/><Relationship Id="rId22"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2.svg"/><Relationship Id="rId3" Type="http://schemas.openxmlformats.org/officeDocument/2006/relationships/image" Target="../media/image88.png"/><Relationship Id="rId7" Type="http://schemas.openxmlformats.org/officeDocument/2006/relationships/image" Target="../media/image11.png"/><Relationship Id="rId12"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10.jpg"/><Relationship Id="rId9" Type="http://schemas.openxmlformats.org/officeDocument/2006/relationships/image" Target="../media/image7.png"/><Relationship Id="rId1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image" Target="../media/image88.png"/><Relationship Id="rId7" Type="http://schemas.openxmlformats.org/officeDocument/2006/relationships/image" Target="../media/image6.svg"/><Relationship Id="rId12" Type="http://schemas.openxmlformats.org/officeDocument/2006/relationships/image" Target="../media/image9.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10.jpg"/><Relationship Id="rId15" Type="http://schemas.openxmlformats.org/officeDocument/2006/relationships/image" Target="../media/image33.png"/><Relationship Id="rId10" Type="http://schemas.openxmlformats.org/officeDocument/2006/relationships/image" Target="../media/image7.png"/><Relationship Id="rId4" Type="http://schemas.openxmlformats.org/officeDocument/2006/relationships/image" Target="../media/image41.png"/><Relationship Id="rId9" Type="http://schemas.openxmlformats.org/officeDocument/2006/relationships/image" Target="../media/image12.svg"/><Relationship Id="rId14" Type="http://schemas.openxmlformats.org/officeDocument/2006/relationships/image" Target="../media/image32.svg"/></Relationships>
</file>

<file path=ppt/slides/_rels/slide17.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7.png"/><Relationship Id="rId3" Type="http://schemas.openxmlformats.org/officeDocument/2006/relationships/image" Target="../media/image89.png"/><Relationship Id="rId7" Type="http://schemas.openxmlformats.org/officeDocument/2006/relationships/image" Target="../media/image93.svg"/><Relationship Id="rId12" Type="http://schemas.openxmlformats.org/officeDocument/2006/relationships/image" Target="../media/image12.svg"/><Relationship Id="rId17" Type="http://schemas.openxmlformats.org/officeDocument/2006/relationships/image" Target="../media/image4.svg"/><Relationship Id="rId2" Type="http://schemas.openxmlformats.org/officeDocument/2006/relationships/image" Target="../media/image1.png"/><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11.png"/><Relationship Id="rId5" Type="http://schemas.openxmlformats.org/officeDocument/2006/relationships/image" Target="../media/image91.svg"/><Relationship Id="rId15" Type="http://schemas.openxmlformats.org/officeDocument/2006/relationships/image" Target="../media/image9.png"/><Relationship Id="rId10" Type="http://schemas.openxmlformats.org/officeDocument/2006/relationships/image" Target="../media/image6.svg"/><Relationship Id="rId4" Type="http://schemas.openxmlformats.org/officeDocument/2006/relationships/image" Target="../media/image90.png"/><Relationship Id="rId9" Type="http://schemas.openxmlformats.org/officeDocument/2006/relationships/image" Target="../media/image5.png"/><Relationship Id="rId1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image" Target="../media/image2.jpg"/><Relationship Id="rId7" Type="http://schemas.openxmlformats.org/officeDocument/2006/relationships/image" Target="../media/image6.svg"/><Relationship Id="rId12"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1.png"/><Relationship Id="rId18" Type="http://schemas.openxmlformats.org/officeDocument/2006/relationships/image" Target="../media/image12.svg"/><Relationship Id="rId26" Type="http://schemas.openxmlformats.org/officeDocument/2006/relationships/image" Target="../media/image4.svg"/><Relationship Id="rId3" Type="http://schemas.openxmlformats.org/officeDocument/2006/relationships/image" Target="../media/image13.png"/><Relationship Id="rId21"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0.svg"/><Relationship Id="rId17" Type="http://schemas.openxmlformats.org/officeDocument/2006/relationships/image" Target="../media/image11.png"/><Relationship Id="rId25" Type="http://schemas.openxmlformats.org/officeDocument/2006/relationships/image" Target="../media/image3.png"/><Relationship Id="rId2" Type="http://schemas.openxmlformats.org/officeDocument/2006/relationships/image" Target="../media/image1.png"/><Relationship Id="rId16" Type="http://schemas.openxmlformats.org/officeDocument/2006/relationships/image" Target="../media/image24.svg"/><Relationship Id="rId20" Type="http://schemas.openxmlformats.org/officeDocument/2006/relationships/image" Target="../media/image8.sv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19.png"/><Relationship Id="rId24" Type="http://schemas.openxmlformats.org/officeDocument/2006/relationships/image" Target="../media/image10.jp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26.svg"/><Relationship Id="rId10" Type="http://schemas.openxmlformats.org/officeDocument/2006/relationships/image" Target="../media/image18.svg"/><Relationship Id="rId19" Type="http://schemas.openxmlformats.org/officeDocument/2006/relationships/image" Target="../media/image7.png"/><Relationship Id="rId4" Type="http://schemas.openxmlformats.org/officeDocument/2006/relationships/image" Target="../media/image14.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svg"/><Relationship Id="rId18" Type="http://schemas.openxmlformats.org/officeDocument/2006/relationships/image" Target="../media/image34.svg"/><Relationship Id="rId26" Type="http://schemas.openxmlformats.org/officeDocument/2006/relationships/image" Target="../media/image4.svg"/><Relationship Id="rId3" Type="http://schemas.openxmlformats.org/officeDocument/2006/relationships/image" Target="../media/image27.png"/><Relationship Id="rId21" Type="http://schemas.openxmlformats.org/officeDocument/2006/relationships/image" Target="../media/image37.png"/><Relationship Id="rId7" Type="http://schemas.openxmlformats.org/officeDocument/2006/relationships/image" Target="../media/image10.jpg"/><Relationship Id="rId12" Type="http://schemas.openxmlformats.org/officeDocument/2006/relationships/image" Target="../media/image7.png"/><Relationship Id="rId17" Type="http://schemas.openxmlformats.org/officeDocument/2006/relationships/image" Target="../media/image33.png"/><Relationship Id="rId25" Type="http://schemas.openxmlformats.org/officeDocument/2006/relationships/image" Target="../media/image3.png"/><Relationship Id="rId2" Type="http://schemas.openxmlformats.org/officeDocument/2006/relationships/image" Target="../media/image1.png"/><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1.xml"/><Relationship Id="rId6" Type="http://schemas.openxmlformats.org/officeDocument/2006/relationships/image" Target="../media/image30.svg"/><Relationship Id="rId11" Type="http://schemas.openxmlformats.org/officeDocument/2006/relationships/image" Target="../media/image12.svg"/><Relationship Id="rId24" Type="http://schemas.openxmlformats.org/officeDocument/2006/relationships/image" Target="../media/image40.svg"/><Relationship Id="rId5" Type="http://schemas.openxmlformats.org/officeDocument/2006/relationships/image" Target="../media/image29.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11.png"/><Relationship Id="rId19" Type="http://schemas.openxmlformats.org/officeDocument/2006/relationships/image" Target="../media/image35.png"/><Relationship Id="rId4" Type="http://schemas.openxmlformats.org/officeDocument/2006/relationships/image" Target="../media/image28.svg"/><Relationship Id="rId9" Type="http://schemas.openxmlformats.org/officeDocument/2006/relationships/image" Target="../media/image6.svg"/><Relationship Id="rId14" Type="http://schemas.openxmlformats.org/officeDocument/2006/relationships/image" Target="../media/image9.png"/><Relationship Id="rId22"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1.png"/><Relationship Id="rId18" Type="http://schemas.openxmlformats.org/officeDocument/2006/relationships/image" Target="../media/image31.png"/><Relationship Id="rId26" Type="http://schemas.openxmlformats.org/officeDocument/2006/relationships/image" Target="../media/image33.png"/><Relationship Id="rId3" Type="http://schemas.openxmlformats.org/officeDocument/2006/relationships/image" Target="../media/image41.png"/><Relationship Id="rId21" Type="http://schemas.openxmlformats.org/officeDocument/2006/relationships/image" Target="../media/image4.svg"/><Relationship Id="rId7" Type="http://schemas.openxmlformats.org/officeDocument/2006/relationships/image" Target="../media/image45.svg"/><Relationship Id="rId12" Type="http://schemas.openxmlformats.org/officeDocument/2006/relationships/image" Target="../media/image6.svg"/><Relationship Id="rId17" Type="http://schemas.openxmlformats.org/officeDocument/2006/relationships/image" Target="../media/image9.png"/><Relationship Id="rId25" Type="http://schemas.openxmlformats.org/officeDocument/2006/relationships/image" Target="../media/image51.svg"/><Relationship Id="rId2" Type="http://schemas.openxmlformats.org/officeDocument/2006/relationships/image" Target="../media/image1.png"/><Relationship Id="rId16" Type="http://schemas.openxmlformats.org/officeDocument/2006/relationships/image" Target="../media/image8.svg"/><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5.png"/><Relationship Id="rId24" Type="http://schemas.openxmlformats.org/officeDocument/2006/relationships/image" Target="../media/image50.png"/><Relationship Id="rId5" Type="http://schemas.openxmlformats.org/officeDocument/2006/relationships/image" Target="../media/image43.svg"/><Relationship Id="rId15" Type="http://schemas.openxmlformats.org/officeDocument/2006/relationships/image" Target="../media/image7.png"/><Relationship Id="rId23" Type="http://schemas.openxmlformats.org/officeDocument/2006/relationships/image" Target="../media/image49.svg"/><Relationship Id="rId10" Type="http://schemas.openxmlformats.org/officeDocument/2006/relationships/image" Target="../media/image10.jpg"/><Relationship Id="rId19" Type="http://schemas.openxmlformats.org/officeDocument/2006/relationships/image" Target="../media/image32.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12.svg"/><Relationship Id="rId22" Type="http://schemas.openxmlformats.org/officeDocument/2006/relationships/image" Target="../media/image48.png"/><Relationship Id="rId27"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5.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52.png"/><Relationship Id="rId21" Type="http://schemas.openxmlformats.org/officeDocument/2006/relationships/image" Target="../media/image60.pn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1.png"/><Relationship Id="rId16" Type="http://schemas.openxmlformats.org/officeDocument/2006/relationships/image" Target="../media/image55.svg"/><Relationship Id="rId20" Type="http://schemas.openxmlformats.org/officeDocument/2006/relationships/image" Target="../media/image59.svg"/><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8.svg"/><Relationship Id="rId24" Type="http://schemas.openxmlformats.org/officeDocument/2006/relationships/image" Target="../media/image63.svg"/><Relationship Id="rId5" Type="http://schemas.openxmlformats.org/officeDocument/2006/relationships/image" Target="../media/image10.jp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svg"/><Relationship Id="rId10" Type="http://schemas.openxmlformats.org/officeDocument/2006/relationships/image" Target="../media/image7.png"/><Relationship Id="rId19" Type="http://schemas.openxmlformats.org/officeDocument/2006/relationships/image" Target="../media/image58.png"/><Relationship Id="rId4" Type="http://schemas.openxmlformats.org/officeDocument/2006/relationships/image" Target="../media/image53.svg"/><Relationship Id="rId9" Type="http://schemas.openxmlformats.org/officeDocument/2006/relationships/image" Target="../media/image12.svg"/><Relationship Id="rId14" Type="http://schemas.openxmlformats.org/officeDocument/2006/relationships/image" Target="../media/image36.svg"/><Relationship Id="rId22" Type="http://schemas.openxmlformats.org/officeDocument/2006/relationships/image" Target="../media/image61.svg"/><Relationship Id="rId27" Type="http://schemas.openxmlformats.org/officeDocument/2006/relationships/image" Target="../media/image66.png"/><Relationship Id="rId30"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8.svg"/><Relationship Id="rId18" Type="http://schemas.openxmlformats.org/officeDocument/2006/relationships/image" Target="../media/image12.svg"/><Relationship Id="rId3" Type="http://schemas.openxmlformats.org/officeDocument/2006/relationships/image" Target="../media/image52.png"/><Relationship Id="rId7" Type="http://schemas.openxmlformats.org/officeDocument/2006/relationships/image" Target="../media/image35.png"/><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6.svg"/><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68.jpg"/><Relationship Id="rId5" Type="http://schemas.openxmlformats.org/officeDocument/2006/relationships/image" Target="../media/image10.jpg"/><Relationship Id="rId15" Type="http://schemas.openxmlformats.org/officeDocument/2006/relationships/image" Target="../media/image5.png"/><Relationship Id="rId10" Type="http://schemas.openxmlformats.org/officeDocument/2006/relationships/image" Target="../media/image55.svg"/><Relationship Id="rId19" Type="http://schemas.openxmlformats.org/officeDocument/2006/relationships/image" Target="../media/image3.png"/><Relationship Id="rId4" Type="http://schemas.openxmlformats.org/officeDocument/2006/relationships/image" Target="../media/image53.svg"/><Relationship Id="rId9" Type="http://schemas.openxmlformats.org/officeDocument/2006/relationships/image" Target="../media/image54.png"/><Relationship Id="rId14" Type="http://schemas.openxmlformats.org/officeDocument/2006/relationships/image" Target="../media/image69.jp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18" Type="http://schemas.openxmlformats.org/officeDocument/2006/relationships/image" Target="../media/image12.svg"/><Relationship Id="rId3" Type="http://schemas.openxmlformats.org/officeDocument/2006/relationships/image" Target="../media/image70.jpg"/><Relationship Id="rId7" Type="http://schemas.openxmlformats.org/officeDocument/2006/relationships/image" Target="../media/image10.jpg"/><Relationship Id="rId12" Type="http://schemas.openxmlformats.org/officeDocument/2006/relationships/image" Target="../media/image55.sv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6.svg"/><Relationship Id="rId20"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image" Target="../media/image53.svg"/><Relationship Id="rId11" Type="http://schemas.openxmlformats.org/officeDocument/2006/relationships/image" Target="../media/image54.png"/><Relationship Id="rId5" Type="http://schemas.openxmlformats.org/officeDocument/2006/relationships/image" Target="../media/image52.png"/><Relationship Id="rId15" Type="http://schemas.openxmlformats.org/officeDocument/2006/relationships/image" Target="../media/image5.png"/><Relationship Id="rId10" Type="http://schemas.openxmlformats.org/officeDocument/2006/relationships/image" Target="../media/image36.svg"/><Relationship Id="rId19" Type="http://schemas.openxmlformats.org/officeDocument/2006/relationships/image" Target="../media/image3.png"/><Relationship Id="rId4" Type="http://schemas.openxmlformats.org/officeDocument/2006/relationships/image" Target="../media/image71.jpg"/><Relationship Id="rId9" Type="http://schemas.openxmlformats.org/officeDocument/2006/relationships/image" Target="../media/image35.png"/><Relationship Id="rId14"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png"/><Relationship Id="rId18" Type="http://schemas.openxmlformats.org/officeDocument/2006/relationships/image" Target="../media/image12.svg"/><Relationship Id="rId3" Type="http://schemas.openxmlformats.org/officeDocument/2006/relationships/image" Target="../media/image72.jpg"/><Relationship Id="rId7" Type="http://schemas.openxmlformats.org/officeDocument/2006/relationships/image" Target="../media/image10.jpg"/><Relationship Id="rId12" Type="http://schemas.openxmlformats.org/officeDocument/2006/relationships/image" Target="../media/image55.sv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6.svg"/><Relationship Id="rId1" Type="http://schemas.openxmlformats.org/officeDocument/2006/relationships/slideLayout" Target="../slideLayouts/slideLayout1.xml"/><Relationship Id="rId6" Type="http://schemas.openxmlformats.org/officeDocument/2006/relationships/image" Target="../media/image53.svg"/><Relationship Id="rId11" Type="http://schemas.openxmlformats.org/officeDocument/2006/relationships/image" Target="../media/image54.png"/><Relationship Id="rId5" Type="http://schemas.openxmlformats.org/officeDocument/2006/relationships/image" Target="../media/image52.png"/><Relationship Id="rId15" Type="http://schemas.openxmlformats.org/officeDocument/2006/relationships/image" Target="../media/image5.png"/><Relationship Id="rId10" Type="http://schemas.openxmlformats.org/officeDocument/2006/relationships/image" Target="../media/image36.svg"/><Relationship Id="rId4" Type="http://schemas.openxmlformats.org/officeDocument/2006/relationships/image" Target="../media/image73.jpg"/><Relationship Id="rId9" Type="http://schemas.openxmlformats.org/officeDocument/2006/relationships/image" Target="../media/image35.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 name="Picture 50" descr="A picture containing coin&#10;&#10;Description automatically generated">
            <a:extLst>
              <a:ext uri="{FF2B5EF4-FFF2-40B4-BE49-F238E27FC236}">
                <a16:creationId xmlns:a16="http://schemas.microsoft.com/office/drawing/2014/main" id="{51183FAD-75BA-36A0-9F06-C6302998FD79}"/>
              </a:ext>
            </a:extLst>
          </p:cNvPr>
          <p:cNvPicPr>
            <a:picLocks noChangeAspect="1"/>
          </p:cNvPicPr>
          <p:nvPr/>
        </p:nvPicPr>
        <p:blipFill>
          <a:blip r:embed="rId3">
            <a:extLst>
              <a:ext uri="{28A0092B-C50C-407E-A947-70E740481C1C}">
                <a14:useLocalDpi xmlns:a14="http://schemas.microsoft.com/office/drawing/2010/main" val="0"/>
              </a:ext>
            </a:extLst>
          </a:blip>
          <a:srcRect l="9117" t="4058" r="9117" b="4058"/>
          <a:stretch>
            <a:fillRect/>
          </a:stretch>
        </p:blipFill>
        <p:spPr>
          <a:xfrm>
            <a:off x="2637278" y="-29722"/>
            <a:ext cx="6917445" cy="6917445"/>
          </a:xfrm>
          <a:custGeom>
            <a:avLst/>
            <a:gdLst>
              <a:gd name="connsiteX0" fmla="*/ 3076327 w 6152654"/>
              <a:gd name="connsiteY0" fmla="*/ 0 h 6152654"/>
              <a:gd name="connsiteX1" fmla="*/ 6152654 w 6152654"/>
              <a:gd name="connsiteY1" fmla="*/ 3076327 h 6152654"/>
              <a:gd name="connsiteX2" fmla="*/ 3076327 w 6152654"/>
              <a:gd name="connsiteY2" fmla="*/ 6152654 h 6152654"/>
              <a:gd name="connsiteX3" fmla="*/ 0 w 6152654"/>
              <a:gd name="connsiteY3" fmla="*/ 3076327 h 6152654"/>
              <a:gd name="connsiteX4" fmla="*/ 3076327 w 6152654"/>
              <a:gd name="connsiteY4" fmla="*/ 0 h 6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2654" h="6152654">
                <a:moveTo>
                  <a:pt x="3076327" y="0"/>
                </a:moveTo>
                <a:cubicBezTo>
                  <a:pt x="4775335" y="0"/>
                  <a:pt x="6152654" y="1377319"/>
                  <a:pt x="6152654" y="3076327"/>
                </a:cubicBezTo>
                <a:cubicBezTo>
                  <a:pt x="6152654" y="4775335"/>
                  <a:pt x="4775335" y="6152654"/>
                  <a:pt x="3076327" y="6152654"/>
                </a:cubicBezTo>
                <a:cubicBezTo>
                  <a:pt x="1377319" y="6152654"/>
                  <a:pt x="0" y="4775335"/>
                  <a:pt x="0" y="3076327"/>
                </a:cubicBezTo>
                <a:cubicBezTo>
                  <a:pt x="0" y="1377319"/>
                  <a:pt x="1377319" y="0"/>
                  <a:pt x="3076327" y="0"/>
                </a:cubicBezTo>
                <a:close/>
              </a:path>
            </a:pathLst>
          </a:custGeom>
        </p:spPr>
      </p:pic>
      <p:pic>
        <p:nvPicPr>
          <p:cNvPr id="57" name="Graphic 56">
            <a:extLst>
              <a:ext uri="{FF2B5EF4-FFF2-40B4-BE49-F238E27FC236}">
                <a16:creationId xmlns:a16="http://schemas.microsoft.com/office/drawing/2014/main" id="{D8F26575-3695-1754-FF77-0E0711FE8BE5}"/>
              </a:ext>
            </a:extLst>
          </p:cNvPr>
          <p:cNvPicPr>
            <a:picLocks noChangeAspect="1"/>
          </p:cNvPicPr>
          <p:nvPr/>
        </p:nvPicPr>
        <p:blipFill>
          <a:blip r:embed="rId4">
            <a:extLst>
              <a:ext uri="{96DAC541-7B7A-43D3-8B79-37D633B846F1}">
                <asvg:svgBlip xmlns:asvg="http://schemas.microsoft.com/office/drawing/2016/SVG/main" r:embed="rId5"/>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58" name="Graphic 57">
            <a:extLst>
              <a:ext uri="{FF2B5EF4-FFF2-40B4-BE49-F238E27FC236}">
                <a16:creationId xmlns:a16="http://schemas.microsoft.com/office/drawing/2014/main" id="{6DA397F7-F2DB-1A95-E13A-95356C53FE34}"/>
              </a:ext>
            </a:extLst>
          </p:cNvPr>
          <p:cNvPicPr>
            <a:picLocks noChangeAspect="1"/>
          </p:cNvPicPr>
          <p:nvPr/>
        </p:nvPicPr>
        <p:blipFill>
          <a:blip r:embed="rId4">
            <a:extLst>
              <a:ext uri="{96DAC541-7B7A-43D3-8B79-37D633B846F1}">
                <asvg:svgBlip xmlns:asvg="http://schemas.microsoft.com/office/drawing/2016/SVG/main" r:embed="rId5"/>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59" name="Graphic 58">
            <a:extLst>
              <a:ext uri="{FF2B5EF4-FFF2-40B4-BE49-F238E27FC236}">
                <a16:creationId xmlns:a16="http://schemas.microsoft.com/office/drawing/2014/main" id="{D11A425C-DCF7-8854-CE06-ED540CF3040B}"/>
              </a:ext>
            </a:extLst>
          </p:cNvPr>
          <p:cNvPicPr>
            <a:picLocks noChangeAspect="1"/>
          </p:cNvPicPr>
          <p:nvPr/>
        </p:nvPicPr>
        <p:blipFill>
          <a:blip r:embed="rId4">
            <a:extLst>
              <a:ext uri="{96DAC541-7B7A-43D3-8B79-37D633B846F1}">
                <asvg:svgBlip xmlns:asvg="http://schemas.microsoft.com/office/drawing/2016/SVG/main" r:embed="rId5"/>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6">
            <a:extLst>
              <a:ext uri="{96DAC541-7B7A-43D3-8B79-37D633B846F1}">
                <asvg:svgBlip xmlns:asvg="http://schemas.microsoft.com/office/drawing/2016/SVG/main" r:embed="rId7"/>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8">
            <a:extLst>
              <a:ext uri="{96DAC541-7B7A-43D3-8B79-37D633B846F1}">
                <asvg:svgBlip xmlns:asvg="http://schemas.microsoft.com/office/drawing/2016/SVG/main" r:embed="rId9"/>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22" name="Graphic 21">
            <a:extLst>
              <a:ext uri="{FF2B5EF4-FFF2-40B4-BE49-F238E27FC236}">
                <a16:creationId xmlns:a16="http://schemas.microsoft.com/office/drawing/2014/main" id="{FE5DA2C3-B1A0-693D-9D0C-41004B38DFA2}"/>
              </a:ext>
            </a:extLst>
          </p:cNvPr>
          <p:cNvPicPr>
            <a:picLocks noChangeAspect="1"/>
          </p:cNvPicPr>
          <p:nvPr/>
        </p:nvPicPr>
        <p:blipFill>
          <a:blip r:embed="rId8">
            <a:extLst>
              <a:ext uri="{96DAC541-7B7A-43D3-8B79-37D633B846F1}">
                <asvg:svgBlip xmlns:asvg="http://schemas.microsoft.com/office/drawing/2016/SVG/main" r:embed="rId9"/>
              </a:ext>
            </a:extLst>
          </a:blip>
          <a:srcRect l="36463" b="24131"/>
          <a:stretch>
            <a:fillRect/>
          </a:stretch>
        </p:blipFill>
        <p:spPr>
          <a:xfrm>
            <a:off x="1" y="3532982"/>
            <a:ext cx="1270903" cy="3338665"/>
          </a:xfrm>
          <a:custGeom>
            <a:avLst/>
            <a:gdLst>
              <a:gd name="connsiteX0" fmla="*/ 0 w 1270903"/>
              <a:gd name="connsiteY0" fmla="*/ 0 h 3338665"/>
              <a:gd name="connsiteX1" fmla="*/ 1270903 w 1270903"/>
              <a:gd name="connsiteY1" fmla="*/ 0 h 3338665"/>
              <a:gd name="connsiteX2" fmla="*/ 1270903 w 1270903"/>
              <a:gd name="connsiteY2" fmla="*/ 3338665 h 3338665"/>
              <a:gd name="connsiteX3" fmla="*/ 0 w 1270903"/>
              <a:gd name="connsiteY3" fmla="*/ 3338665 h 3338665"/>
            </a:gdLst>
            <a:ahLst/>
            <a:cxnLst>
              <a:cxn ang="0">
                <a:pos x="connsiteX0" y="connsiteY0"/>
              </a:cxn>
              <a:cxn ang="0">
                <a:pos x="connsiteX1" y="connsiteY1"/>
              </a:cxn>
              <a:cxn ang="0">
                <a:pos x="connsiteX2" y="connsiteY2"/>
              </a:cxn>
              <a:cxn ang="0">
                <a:pos x="connsiteX3" y="connsiteY3"/>
              </a:cxn>
            </a:cxnLst>
            <a:rect l="l" t="t" r="r" b="b"/>
            <a:pathLst>
              <a:path w="1270903" h="3338665">
                <a:moveTo>
                  <a:pt x="0" y="0"/>
                </a:moveTo>
                <a:lnTo>
                  <a:pt x="1270903" y="0"/>
                </a:lnTo>
                <a:lnTo>
                  <a:pt x="1270903" y="3338665"/>
                </a:lnTo>
                <a:lnTo>
                  <a:pt x="0" y="3338665"/>
                </a:lnTo>
                <a:close/>
              </a:path>
            </a:pathLst>
          </a:custGeom>
        </p:spPr>
      </p:pic>
      <p:pic>
        <p:nvPicPr>
          <p:cNvPr id="53" name="Picture 52" descr="Logo, company name&#10;&#10;Description automatically generated">
            <a:extLst>
              <a:ext uri="{FF2B5EF4-FFF2-40B4-BE49-F238E27FC236}">
                <a16:creationId xmlns:a16="http://schemas.microsoft.com/office/drawing/2014/main" id="{E5606281-672A-27CF-CDAE-5F9CCA873C2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pic>
        <p:nvPicPr>
          <p:cNvPr id="25" name="Picture 24" descr="A field of green grass&#10;&#10;Description automatically generated with low confidence">
            <a:extLst>
              <a:ext uri="{FF2B5EF4-FFF2-40B4-BE49-F238E27FC236}">
                <a16:creationId xmlns:a16="http://schemas.microsoft.com/office/drawing/2014/main" id="{B6CD8279-BD34-42CA-FE86-AAABF4C852F5}"/>
              </a:ext>
            </a:extLst>
          </p:cNvPr>
          <p:cNvPicPr>
            <a:picLocks noChangeAspect="1"/>
          </p:cNvPicPr>
          <p:nvPr/>
        </p:nvPicPr>
        <p:blipFill>
          <a:blip r:embed="rId11">
            <a:extLst>
              <a:ext uri="{28A0092B-C50C-407E-A947-70E740481C1C}">
                <a14:useLocalDpi xmlns:a14="http://schemas.microsoft.com/office/drawing/2010/main" val="0"/>
              </a:ext>
            </a:extLst>
          </a:blip>
          <a:srcRect l="64395" t="91757" r="3369" b="3412"/>
          <a:stretch>
            <a:fillRect/>
          </a:stretch>
        </p:blipFill>
        <p:spPr>
          <a:xfrm flipV="1">
            <a:off x="3481427" y="3457037"/>
            <a:ext cx="5229147" cy="509701"/>
          </a:xfrm>
          <a:custGeom>
            <a:avLst/>
            <a:gdLst/>
            <a:ahLst/>
            <a:cxnLst/>
            <a:rect l="l" t="t" r="r" b="b"/>
            <a:pathLst>
              <a:path w="3398467" h="331259">
                <a:moveTo>
                  <a:pt x="2314375" y="155735"/>
                </a:moveTo>
                <a:cubicBezTo>
                  <a:pt x="2349250" y="155735"/>
                  <a:pt x="2375349" y="154473"/>
                  <a:pt x="2392672" y="151949"/>
                </a:cubicBezTo>
                <a:cubicBezTo>
                  <a:pt x="2402079" y="150458"/>
                  <a:pt x="2406783" y="142772"/>
                  <a:pt x="2406783" y="128890"/>
                </a:cubicBezTo>
                <a:cubicBezTo>
                  <a:pt x="2406783" y="117877"/>
                  <a:pt x="2403169" y="109330"/>
                  <a:pt x="2395942" y="103250"/>
                </a:cubicBezTo>
                <a:cubicBezTo>
                  <a:pt x="2373112" y="100841"/>
                  <a:pt x="2343342" y="99636"/>
                  <a:pt x="2306631" y="99636"/>
                </a:cubicBezTo>
                <a:cubicBezTo>
                  <a:pt x="2281048" y="99636"/>
                  <a:pt x="2261316" y="100497"/>
                  <a:pt x="2247435" y="102217"/>
                </a:cubicBezTo>
                <a:cubicBezTo>
                  <a:pt x="2240895" y="105430"/>
                  <a:pt x="2237626" y="113173"/>
                  <a:pt x="2237626" y="125449"/>
                </a:cubicBezTo>
                <a:cubicBezTo>
                  <a:pt x="2237626" y="139330"/>
                  <a:pt x="2241641" y="148163"/>
                  <a:pt x="2249672" y="151949"/>
                </a:cubicBezTo>
                <a:cubicBezTo>
                  <a:pt x="2263783" y="154473"/>
                  <a:pt x="2285350" y="155735"/>
                  <a:pt x="2314375" y="155735"/>
                </a:cubicBezTo>
                <a:close/>
                <a:moveTo>
                  <a:pt x="3299863" y="159349"/>
                </a:moveTo>
                <a:cubicBezTo>
                  <a:pt x="3297225" y="159349"/>
                  <a:pt x="3294242" y="156366"/>
                  <a:pt x="3290915" y="150401"/>
                </a:cubicBezTo>
                <a:cubicBezTo>
                  <a:pt x="3288162" y="145467"/>
                  <a:pt x="3286555" y="141395"/>
                  <a:pt x="3286097" y="138183"/>
                </a:cubicBezTo>
                <a:cubicBezTo>
                  <a:pt x="3285638" y="134856"/>
                  <a:pt x="3286785" y="133078"/>
                  <a:pt x="3289539" y="132848"/>
                </a:cubicBezTo>
                <a:cubicBezTo>
                  <a:pt x="3287932" y="133078"/>
                  <a:pt x="3290399" y="133192"/>
                  <a:pt x="3296938" y="133192"/>
                </a:cubicBezTo>
                <a:cubicBezTo>
                  <a:pt x="3300724" y="133192"/>
                  <a:pt x="3302617" y="136577"/>
                  <a:pt x="3302617" y="143345"/>
                </a:cubicBezTo>
                <a:cubicBezTo>
                  <a:pt x="3302617" y="148794"/>
                  <a:pt x="3302645" y="152408"/>
                  <a:pt x="3302703" y="154186"/>
                </a:cubicBezTo>
                <a:lnTo>
                  <a:pt x="3302759" y="154866"/>
                </a:lnTo>
                <a:lnTo>
                  <a:pt x="3302015" y="158015"/>
                </a:lnTo>
                <a:cubicBezTo>
                  <a:pt x="3301498" y="158904"/>
                  <a:pt x="3300781" y="159349"/>
                  <a:pt x="3299863" y="159349"/>
                </a:cubicBezTo>
                <a:close/>
                <a:moveTo>
                  <a:pt x="2868253" y="168125"/>
                </a:moveTo>
                <a:cubicBezTo>
                  <a:pt x="2861255" y="168125"/>
                  <a:pt x="2855633" y="163995"/>
                  <a:pt x="2851389" y="155735"/>
                </a:cubicBezTo>
                <a:cubicBezTo>
                  <a:pt x="2848061" y="149196"/>
                  <a:pt x="2846398" y="141911"/>
                  <a:pt x="2846398" y="133881"/>
                </a:cubicBezTo>
                <a:cubicBezTo>
                  <a:pt x="2846398" y="126194"/>
                  <a:pt x="2848061" y="119024"/>
                  <a:pt x="2851389" y="112370"/>
                </a:cubicBezTo>
                <a:cubicBezTo>
                  <a:pt x="2855633" y="104110"/>
                  <a:pt x="2861255" y="99980"/>
                  <a:pt x="2868253" y="99980"/>
                </a:cubicBezTo>
                <a:cubicBezTo>
                  <a:pt x="2875251" y="99980"/>
                  <a:pt x="2880872" y="104110"/>
                  <a:pt x="2885117" y="112370"/>
                </a:cubicBezTo>
                <a:cubicBezTo>
                  <a:pt x="2888443" y="119024"/>
                  <a:pt x="2890107" y="126194"/>
                  <a:pt x="2890107" y="133881"/>
                </a:cubicBezTo>
                <a:cubicBezTo>
                  <a:pt x="2890107" y="141911"/>
                  <a:pt x="2888443" y="149196"/>
                  <a:pt x="2885117" y="155735"/>
                </a:cubicBezTo>
                <a:cubicBezTo>
                  <a:pt x="2880872" y="163995"/>
                  <a:pt x="2875251" y="168125"/>
                  <a:pt x="2868253" y="168125"/>
                </a:cubicBezTo>
                <a:close/>
                <a:moveTo>
                  <a:pt x="2020528" y="168125"/>
                </a:moveTo>
                <a:cubicBezTo>
                  <a:pt x="2013529" y="168125"/>
                  <a:pt x="2007908" y="163995"/>
                  <a:pt x="2003663" y="155735"/>
                </a:cubicBezTo>
                <a:cubicBezTo>
                  <a:pt x="2000336" y="149196"/>
                  <a:pt x="1998673" y="141911"/>
                  <a:pt x="1998673" y="133881"/>
                </a:cubicBezTo>
                <a:cubicBezTo>
                  <a:pt x="1998673" y="126194"/>
                  <a:pt x="2000336" y="119024"/>
                  <a:pt x="2003663" y="112370"/>
                </a:cubicBezTo>
                <a:cubicBezTo>
                  <a:pt x="2007908" y="104110"/>
                  <a:pt x="2013529" y="99980"/>
                  <a:pt x="2020528" y="99980"/>
                </a:cubicBezTo>
                <a:cubicBezTo>
                  <a:pt x="2027525" y="99980"/>
                  <a:pt x="2033147" y="104110"/>
                  <a:pt x="2037392" y="112370"/>
                </a:cubicBezTo>
                <a:cubicBezTo>
                  <a:pt x="2040719" y="119024"/>
                  <a:pt x="2042382" y="126194"/>
                  <a:pt x="2042382" y="133881"/>
                </a:cubicBezTo>
                <a:cubicBezTo>
                  <a:pt x="2042382" y="141911"/>
                  <a:pt x="2040719" y="149196"/>
                  <a:pt x="2037392" y="155735"/>
                </a:cubicBezTo>
                <a:cubicBezTo>
                  <a:pt x="2033147" y="163995"/>
                  <a:pt x="2027525" y="168125"/>
                  <a:pt x="2020528" y="168125"/>
                </a:cubicBezTo>
                <a:close/>
                <a:moveTo>
                  <a:pt x="1582377" y="168125"/>
                </a:moveTo>
                <a:cubicBezTo>
                  <a:pt x="1575379" y="168125"/>
                  <a:pt x="1569758" y="163995"/>
                  <a:pt x="1565513" y="155735"/>
                </a:cubicBezTo>
                <a:cubicBezTo>
                  <a:pt x="1562186" y="149196"/>
                  <a:pt x="1560523" y="141911"/>
                  <a:pt x="1560523" y="133881"/>
                </a:cubicBezTo>
                <a:cubicBezTo>
                  <a:pt x="1560523" y="126194"/>
                  <a:pt x="1562186" y="119024"/>
                  <a:pt x="1565513" y="112370"/>
                </a:cubicBezTo>
                <a:cubicBezTo>
                  <a:pt x="1569758" y="104110"/>
                  <a:pt x="1575379" y="99980"/>
                  <a:pt x="1582377" y="99980"/>
                </a:cubicBezTo>
                <a:cubicBezTo>
                  <a:pt x="1589375" y="99980"/>
                  <a:pt x="1594997" y="104110"/>
                  <a:pt x="1599241" y="112370"/>
                </a:cubicBezTo>
                <a:cubicBezTo>
                  <a:pt x="1602569" y="119024"/>
                  <a:pt x="1604232" y="126194"/>
                  <a:pt x="1604232" y="133881"/>
                </a:cubicBezTo>
                <a:cubicBezTo>
                  <a:pt x="1604232" y="141911"/>
                  <a:pt x="1602569" y="149196"/>
                  <a:pt x="1599241" y="155735"/>
                </a:cubicBezTo>
                <a:cubicBezTo>
                  <a:pt x="1594997" y="163995"/>
                  <a:pt x="1589375" y="168125"/>
                  <a:pt x="1582377" y="168125"/>
                </a:cubicBezTo>
                <a:close/>
                <a:moveTo>
                  <a:pt x="3331871" y="254510"/>
                </a:moveTo>
                <a:cubicBezTo>
                  <a:pt x="3334739" y="254510"/>
                  <a:pt x="3337435" y="254338"/>
                  <a:pt x="3339959" y="253994"/>
                </a:cubicBezTo>
                <a:cubicBezTo>
                  <a:pt x="3354069" y="254568"/>
                  <a:pt x="3361125" y="233115"/>
                  <a:pt x="3361125" y="189635"/>
                </a:cubicBezTo>
                <a:cubicBezTo>
                  <a:pt x="3361125" y="173804"/>
                  <a:pt x="3360207" y="154875"/>
                  <a:pt x="3358371" y="132848"/>
                </a:cubicBezTo>
                <a:cubicBezTo>
                  <a:pt x="3358830" y="130210"/>
                  <a:pt x="3360322" y="128890"/>
                  <a:pt x="3362845" y="128890"/>
                </a:cubicBezTo>
                <a:cubicBezTo>
                  <a:pt x="3364567" y="128890"/>
                  <a:pt x="3367061" y="129263"/>
                  <a:pt x="3370331" y="130009"/>
                </a:cubicBezTo>
                <a:cubicBezTo>
                  <a:pt x="3373601" y="130754"/>
                  <a:pt x="3376153" y="131127"/>
                  <a:pt x="3377989" y="131127"/>
                </a:cubicBezTo>
                <a:cubicBezTo>
                  <a:pt x="3382463" y="131127"/>
                  <a:pt x="3386249" y="129579"/>
                  <a:pt x="3389346" y="126481"/>
                </a:cubicBezTo>
                <a:cubicBezTo>
                  <a:pt x="3395427" y="121548"/>
                  <a:pt x="3398467" y="111108"/>
                  <a:pt x="3398467" y="95162"/>
                </a:cubicBezTo>
                <a:cubicBezTo>
                  <a:pt x="3398467" y="81969"/>
                  <a:pt x="3395656" y="72791"/>
                  <a:pt x="3390035" y="67629"/>
                </a:cubicBezTo>
                <a:cubicBezTo>
                  <a:pt x="3387855" y="65793"/>
                  <a:pt x="3385159" y="64876"/>
                  <a:pt x="3381947" y="64876"/>
                </a:cubicBezTo>
                <a:cubicBezTo>
                  <a:pt x="3380800" y="64876"/>
                  <a:pt x="3378935" y="64990"/>
                  <a:pt x="3376354" y="65220"/>
                </a:cubicBezTo>
                <a:cubicBezTo>
                  <a:pt x="3373773" y="65449"/>
                  <a:pt x="3371851" y="65564"/>
                  <a:pt x="3370589" y="65564"/>
                </a:cubicBezTo>
                <a:cubicBezTo>
                  <a:pt x="3364968" y="65564"/>
                  <a:pt x="3360264" y="63900"/>
                  <a:pt x="3356479" y="60573"/>
                </a:cubicBezTo>
                <a:lnTo>
                  <a:pt x="3358027" y="50421"/>
                </a:lnTo>
                <a:cubicBezTo>
                  <a:pt x="3359174" y="42161"/>
                  <a:pt x="3359748" y="34991"/>
                  <a:pt x="3359748" y="28910"/>
                </a:cubicBezTo>
                <a:cubicBezTo>
                  <a:pt x="3359748" y="20650"/>
                  <a:pt x="3358773" y="13824"/>
                  <a:pt x="3356823" y="8432"/>
                </a:cubicBezTo>
                <a:cubicBezTo>
                  <a:pt x="3352119" y="2811"/>
                  <a:pt x="3343343" y="0"/>
                  <a:pt x="3330494" y="0"/>
                </a:cubicBezTo>
                <a:cubicBezTo>
                  <a:pt x="3324643" y="0"/>
                  <a:pt x="3318276" y="803"/>
                  <a:pt x="3311393" y="2410"/>
                </a:cubicBezTo>
                <a:cubicBezTo>
                  <a:pt x="3302215" y="4589"/>
                  <a:pt x="3296938" y="7400"/>
                  <a:pt x="3295561" y="10842"/>
                </a:cubicBezTo>
                <a:cubicBezTo>
                  <a:pt x="3293726" y="16004"/>
                  <a:pt x="3292808" y="21453"/>
                  <a:pt x="3292808" y="27189"/>
                </a:cubicBezTo>
                <a:cubicBezTo>
                  <a:pt x="3292808" y="30631"/>
                  <a:pt x="3293669" y="35765"/>
                  <a:pt x="3295389" y="42591"/>
                </a:cubicBezTo>
                <a:cubicBezTo>
                  <a:pt x="3297110" y="49417"/>
                  <a:pt x="3297971" y="54493"/>
                  <a:pt x="3297971" y="57820"/>
                </a:cubicBezTo>
                <a:cubicBezTo>
                  <a:pt x="3297971" y="62294"/>
                  <a:pt x="3296020" y="64531"/>
                  <a:pt x="3292120" y="64531"/>
                </a:cubicBezTo>
                <a:cubicBezTo>
                  <a:pt x="3288793" y="64531"/>
                  <a:pt x="3283085" y="63241"/>
                  <a:pt x="3274997" y="60660"/>
                </a:cubicBezTo>
                <a:cubicBezTo>
                  <a:pt x="3266909" y="58078"/>
                  <a:pt x="3260629" y="56788"/>
                  <a:pt x="3256155" y="56788"/>
                </a:cubicBezTo>
                <a:cubicBezTo>
                  <a:pt x="3241355" y="56788"/>
                  <a:pt x="3227818" y="64646"/>
                  <a:pt x="3215543" y="80363"/>
                </a:cubicBezTo>
                <a:cubicBezTo>
                  <a:pt x="3214855" y="84378"/>
                  <a:pt x="3214511" y="88967"/>
                  <a:pt x="3214511" y="94130"/>
                </a:cubicBezTo>
                <a:cubicBezTo>
                  <a:pt x="3214511" y="126940"/>
                  <a:pt x="3225696" y="160898"/>
                  <a:pt x="3248067" y="196002"/>
                </a:cubicBezTo>
                <a:cubicBezTo>
                  <a:pt x="3272961" y="235008"/>
                  <a:pt x="3300896" y="254510"/>
                  <a:pt x="3331871" y="254510"/>
                </a:cubicBezTo>
                <a:close/>
                <a:moveTo>
                  <a:pt x="347327" y="254855"/>
                </a:moveTo>
                <a:cubicBezTo>
                  <a:pt x="360750" y="254855"/>
                  <a:pt x="369698" y="251413"/>
                  <a:pt x="374172" y="244530"/>
                </a:cubicBezTo>
                <a:cubicBezTo>
                  <a:pt x="380252" y="221471"/>
                  <a:pt x="383293" y="178737"/>
                  <a:pt x="383293" y="116328"/>
                </a:cubicBezTo>
                <a:cubicBezTo>
                  <a:pt x="383293" y="83633"/>
                  <a:pt x="382489" y="51453"/>
                  <a:pt x="380883" y="19790"/>
                </a:cubicBezTo>
                <a:cubicBezTo>
                  <a:pt x="378933" y="14513"/>
                  <a:pt x="374459" y="10383"/>
                  <a:pt x="367461" y="7400"/>
                </a:cubicBezTo>
                <a:cubicBezTo>
                  <a:pt x="361610" y="4991"/>
                  <a:pt x="355358" y="3786"/>
                  <a:pt x="348704" y="3786"/>
                </a:cubicBezTo>
                <a:cubicBezTo>
                  <a:pt x="333675" y="3786"/>
                  <a:pt x="324555" y="8719"/>
                  <a:pt x="321343" y="18585"/>
                </a:cubicBezTo>
                <a:cubicBezTo>
                  <a:pt x="318704" y="32926"/>
                  <a:pt x="316811" y="53862"/>
                  <a:pt x="315664" y="81395"/>
                </a:cubicBezTo>
                <a:cubicBezTo>
                  <a:pt x="315205" y="90344"/>
                  <a:pt x="309928" y="94818"/>
                  <a:pt x="299833" y="94818"/>
                </a:cubicBezTo>
                <a:cubicBezTo>
                  <a:pt x="288705" y="94818"/>
                  <a:pt x="283141" y="90114"/>
                  <a:pt x="283141" y="80707"/>
                </a:cubicBezTo>
                <a:cubicBezTo>
                  <a:pt x="283370" y="52486"/>
                  <a:pt x="282911" y="35679"/>
                  <a:pt x="281764" y="30287"/>
                </a:cubicBezTo>
                <a:cubicBezTo>
                  <a:pt x="277519" y="12161"/>
                  <a:pt x="266276" y="3098"/>
                  <a:pt x="248036" y="3098"/>
                </a:cubicBezTo>
                <a:cubicBezTo>
                  <a:pt x="241152" y="3098"/>
                  <a:pt x="234441" y="4302"/>
                  <a:pt x="227902" y="6712"/>
                </a:cubicBezTo>
                <a:cubicBezTo>
                  <a:pt x="219413" y="9694"/>
                  <a:pt x="214824" y="14054"/>
                  <a:pt x="214135" y="19790"/>
                </a:cubicBezTo>
                <a:cubicBezTo>
                  <a:pt x="209661" y="50535"/>
                  <a:pt x="207424" y="89655"/>
                  <a:pt x="207424" y="137150"/>
                </a:cubicBezTo>
                <a:cubicBezTo>
                  <a:pt x="207424" y="188775"/>
                  <a:pt x="210005" y="224109"/>
                  <a:pt x="215168" y="243153"/>
                </a:cubicBezTo>
                <a:cubicBezTo>
                  <a:pt x="221478" y="250725"/>
                  <a:pt x="232147" y="254510"/>
                  <a:pt x="247175" y="254510"/>
                </a:cubicBezTo>
                <a:cubicBezTo>
                  <a:pt x="264384" y="254510"/>
                  <a:pt x="274536" y="245677"/>
                  <a:pt x="277634" y="228010"/>
                </a:cubicBezTo>
                <a:cubicBezTo>
                  <a:pt x="279699" y="215505"/>
                  <a:pt x="279928" y="197150"/>
                  <a:pt x="278322" y="172943"/>
                </a:cubicBezTo>
                <a:cubicBezTo>
                  <a:pt x="279928" y="165257"/>
                  <a:pt x="285435" y="161414"/>
                  <a:pt x="294842" y="161414"/>
                </a:cubicBezTo>
                <a:cubicBezTo>
                  <a:pt x="304938" y="161414"/>
                  <a:pt x="311534" y="165659"/>
                  <a:pt x="314632" y="174148"/>
                </a:cubicBezTo>
                <a:cubicBezTo>
                  <a:pt x="315091" y="195716"/>
                  <a:pt x="315320" y="207188"/>
                  <a:pt x="315320" y="208564"/>
                </a:cubicBezTo>
                <a:cubicBezTo>
                  <a:pt x="316008" y="221987"/>
                  <a:pt x="317614" y="233287"/>
                  <a:pt x="320138" y="242465"/>
                </a:cubicBezTo>
                <a:cubicBezTo>
                  <a:pt x="322547" y="250725"/>
                  <a:pt x="331610" y="254855"/>
                  <a:pt x="347327" y="254855"/>
                </a:cubicBezTo>
                <a:close/>
                <a:moveTo>
                  <a:pt x="2868597" y="255199"/>
                </a:moveTo>
                <a:cubicBezTo>
                  <a:pt x="2893033" y="255199"/>
                  <a:pt x="2913109" y="248947"/>
                  <a:pt x="2928825" y="236442"/>
                </a:cubicBezTo>
                <a:cubicBezTo>
                  <a:pt x="2947181" y="208909"/>
                  <a:pt x="2956359" y="173345"/>
                  <a:pt x="2956359" y="129751"/>
                </a:cubicBezTo>
                <a:cubicBezTo>
                  <a:pt x="2956359" y="86271"/>
                  <a:pt x="2948156" y="51224"/>
                  <a:pt x="2931751" y="24608"/>
                </a:cubicBezTo>
                <a:cubicBezTo>
                  <a:pt x="2921655" y="8432"/>
                  <a:pt x="2902038" y="345"/>
                  <a:pt x="2872899" y="345"/>
                </a:cubicBezTo>
                <a:cubicBezTo>
                  <a:pt x="2860853" y="345"/>
                  <a:pt x="2848865" y="2123"/>
                  <a:pt x="2836933" y="5679"/>
                </a:cubicBezTo>
                <a:cubicBezTo>
                  <a:pt x="2822823" y="10153"/>
                  <a:pt x="2812727" y="16234"/>
                  <a:pt x="2806647" y="23920"/>
                </a:cubicBezTo>
                <a:cubicBezTo>
                  <a:pt x="2798158" y="34704"/>
                  <a:pt x="2791447" y="52543"/>
                  <a:pt x="2786513" y="77438"/>
                </a:cubicBezTo>
                <a:cubicBezTo>
                  <a:pt x="2782269" y="98202"/>
                  <a:pt x="2780146" y="117475"/>
                  <a:pt x="2780146" y="135257"/>
                </a:cubicBezTo>
                <a:cubicBezTo>
                  <a:pt x="2780146" y="178278"/>
                  <a:pt x="2790127" y="212006"/>
                  <a:pt x="2810089" y="236442"/>
                </a:cubicBezTo>
                <a:cubicBezTo>
                  <a:pt x="2824658" y="248947"/>
                  <a:pt x="2844161" y="255199"/>
                  <a:pt x="2868597" y="255199"/>
                </a:cubicBezTo>
                <a:close/>
                <a:moveTo>
                  <a:pt x="2020872" y="255199"/>
                </a:moveTo>
                <a:cubicBezTo>
                  <a:pt x="2045307" y="255199"/>
                  <a:pt x="2065384" y="248947"/>
                  <a:pt x="2081101" y="236442"/>
                </a:cubicBezTo>
                <a:cubicBezTo>
                  <a:pt x="2099456" y="208909"/>
                  <a:pt x="2108634" y="173345"/>
                  <a:pt x="2108634" y="129751"/>
                </a:cubicBezTo>
                <a:cubicBezTo>
                  <a:pt x="2108634" y="86271"/>
                  <a:pt x="2100431" y="51224"/>
                  <a:pt x="2084026" y="24608"/>
                </a:cubicBezTo>
                <a:cubicBezTo>
                  <a:pt x="2073931" y="8432"/>
                  <a:pt x="2054313" y="345"/>
                  <a:pt x="2025174" y="345"/>
                </a:cubicBezTo>
                <a:cubicBezTo>
                  <a:pt x="2013128" y="345"/>
                  <a:pt x="2001140" y="2123"/>
                  <a:pt x="1989209" y="5679"/>
                </a:cubicBezTo>
                <a:cubicBezTo>
                  <a:pt x="1975098" y="10153"/>
                  <a:pt x="1965002" y="16234"/>
                  <a:pt x="1958922" y="23920"/>
                </a:cubicBezTo>
                <a:cubicBezTo>
                  <a:pt x="1950433" y="34704"/>
                  <a:pt x="1943721" y="52543"/>
                  <a:pt x="1938789" y="77438"/>
                </a:cubicBezTo>
                <a:cubicBezTo>
                  <a:pt x="1934544" y="98202"/>
                  <a:pt x="1932421" y="117475"/>
                  <a:pt x="1932421" y="135257"/>
                </a:cubicBezTo>
                <a:cubicBezTo>
                  <a:pt x="1932421" y="178278"/>
                  <a:pt x="1942402" y="212006"/>
                  <a:pt x="1962364" y="236442"/>
                </a:cubicBezTo>
                <a:cubicBezTo>
                  <a:pt x="1976933" y="248947"/>
                  <a:pt x="1996436" y="255199"/>
                  <a:pt x="2020872" y="255199"/>
                </a:cubicBezTo>
                <a:close/>
                <a:moveTo>
                  <a:pt x="1582721" y="255199"/>
                </a:moveTo>
                <a:cubicBezTo>
                  <a:pt x="1607157" y="255199"/>
                  <a:pt x="1627234" y="248947"/>
                  <a:pt x="1642950" y="236442"/>
                </a:cubicBezTo>
                <a:cubicBezTo>
                  <a:pt x="1661306" y="208909"/>
                  <a:pt x="1670484" y="173345"/>
                  <a:pt x="1670484" y="129751"/>
                </a:cubicBezTo>
                <a:cubicBezTo>
                  <a:pt x="1670484" y="86271"/>
                  <a:pt x="1662281" y="51224"/>
                  <a:pt x="1645876" y="24608"/>
                </a:cubicBezTo>
                <a:cubicBezTo>
                  <a:pt x="1635781" y="8432"/>
                  <a:pt x="1616163" y="345"/>
                  <a:pt x="1587024" y="345"/>
                </a:cubicBezTo>
                <a:cubicBezTo>
                  <a:pt x="1574978" y="345"/>
                  <a:pt x="1562990" y="2123"/>
                  <a:pt x="1551058" y="5679"/>
                </a:cubicBezTo>
                <a:cubicBezTo>
                  <a:pt x="1536947" y="10153"/>
                  <a:pt x="1526852" y="16234"/>
                  <a:pt x="1520772" y="23920"/>
                </a:cubicBezTo>
                <a:cubicBezTo>
                  <a:pt x="1512283" y="34704"/>
                  <a:pt x="1505571" y="52543"/>
                  <a:pt x="1500638" y="77438"/>
                </a:cubicBezTo>
                <a:cubicBezTo>
                  <a:pt x="1496394" y="98202"/>
                  <a:pt x="1494271" y="117475"/>
                  <a:pt x="1494271" y="135257"/>
                </a:cubicBezTo>
                <a:cubicBezTo>
                  <a:pt x="1494271" y="178278"/>
                  <a:pt x="1504252" y="212006"/>
                  <a:pt x="1524213" y="236442"/>
                </a:cubicBezTo>
                <a:cubicBezTo>
                  <a:pt x="1538783" y="248947"/>
                  <a:pt x="1558286" y="255199"/>
                  <a:pt x="1582721" y="255199"/>
                </a:cubicBezTo>
                <a:close/>
                <a:moveTo>
                  <a:pt x="3088704" y="256231"/>
                </a:moveTo>
                <a:cubicBezTo>
                  <a:pt x="3107289" y="256231"/>
                  <a:pt x="3123981" y="251642"/>
                  <a:pt x="3138780" y="242465"/>
                </a:cubicBezTo>
                <a:cubicBezTo>
                  <a:pt x="3154956" y="232369"/>
                  <a:pt x="3164937" y="218717"/>
                  <a:pt x="3168723" y="201509"/>
                </a:cubicBezTo>
                <a:cubicBezTo>
                  <a:pt x="3171361" y="189578"/>
                  <a:pt x="3172681" y="178106"/>
                  <a:pt x="3172681" y="167093"/>
                </a:cubicBezTo>
                <a:cubicBezTo>
                  <a:pt x="3172681" y="132332"/>
                  <a:pt x="3156907" y="106118"/>
                  <a:pt x="3125358" y="88451"/>
                </a:cubicBezTo>
                <a:cubicBezTo>
                  <a:pt x="3113885" y="82141"/>
                  <a:pt x="3108035" y="78241"/>
                  <a:pt x="3107805" y="76749"/>
                </a:cubicBezTo>
                <a:cubicBezTo>
                  <a:pt x="3119277" y="79617"/>
                  <a:pt x="3129832" y="81051"/>
                  <a:pt x="3139469" y="81051"/>
                </a:cubicBezTo>
                <a:cubicBezTo>
                  <a:pt x="3148187" y="81051"/>
                  <a:pt x="3155013" y="79732"/>
                  <a:pt x="3159946" y="77093"/>
                </a:cubicBezTo>
                <a:cubicBezTo>
                  <a:pt x="3169812" y="73881"/>
                  <a:pt x="3174745" y="63327"/>
                  <a:pt x="3174745" y="45430"/>
                </a:cubicBezTo>
                <a:cubicBezTo>
                  <a:pt x="3174745" y="27075"/>
                  <a:pt x="3170730" y="15889"/>
                  <a:pt x="3162700" y="11874"/>
                </a:cubicBezTo>
                <a:cubicBezTo>
                  <a:pt x="3161323" y="8432"/>
                  <a:pt x="3148187" y="5737"/>
                  <a:pt x="3123293" y="3786"/>
                </a:cubicBezTo>
                <a:cubicBezTo>
                  <a:pt x="3107576" y="2639"/>
                  <a:pt x="3092891" y="2065"/>
                  <a:pt x="3079239" y="2065"/>
                </a:cubicBezTo>
                <a:cubicBezTo>
                  <a:pt x="3037137" y="2065"/>
                  <a:pt x="3012816" y="5737"/>
                  <a:pt x="3006277" y="13079"/>
                </a:cubicBezTo>
                <a:cubicBezTo>
                  <a:pt x="3001803" y="23633"/>
                  <a:pt x="2999565" y="33729"/>
                  <a:pt x="2999565" y="43365"/>
                </a:cubicBezTo>
                <a:cubicBezTo>
                  <a:pt x="2999565" y="62180"/>
                  <a:pt x="3008284" y="80134"/>
                  <a:pt x="3025722" y="97227"/>
                </a:cubicBezTo>
                <a:cubicBezTo>
                  <a:pt x="3033179" y="104799"/>
                  <a:pt x="3049125" y="117131"/>
                  <a:pt x="3073561" y="134225"/>
                </a:cubicBezTo>
                <a:cubicBezTo>
                  <a:pt x="3090999" y="146500"/>
                  <a:pt x="3099717" y="156251"/>
                  <a:pt x="3099717" y="163479"/>
                </a:cubicBezTo>
                <a:cubicBezTo>
                  <a:pt x="3099717" y="165429"/>
                  <a:pt x="3099316" y="167207"/>
                  <a:pt x="3098513" y="168813"/>
                </a:cubicBezTo>
                <a:cubicBezTo>
                  <a:pt x="3094383" y="178679"/>
                  <a:pt x="3091457" y="184301"/>
                  <a:pt x="3089737" y="185678"/>
                </a:cubicBezTo>
                <a:cubicBezTo>
                  <a:pt x="3086754" y="188546"/>
                  <a:pt x="3079985" y="189980"/>
                  <a:pt x="3069431" y="189980"/>
                </a:cubicBezTo>
                <a:cubicBezTo>
                  <a:pt x="3061171" y="189980"/>
                  <a:pt x="3054231" y="184616"/>
                  <a:pt x="3048609" y="173890"/>
                </a:cubicBezTo>
                <a:cubicBezTo>
                  <a:pt x="3042987" y="163163"/>
                  <a:pt x="3036276" y="157571"/>
                  <a:pt x="3028475" y="157112"/>
                </a:cubicBezTo>
                <a:cubicBezTo>
                  <a:pt x="3020445" y="156653"/>
                  <a:pt x="3013733" y="158488"/>
                  <a:pt x="3008341" y="162618"/>
                </a:cubicBezTo>
                <a:cubicBezTo>
                  <a:pt x="3002950" y="166748"/>
                  <a:pt x="3000254" y="172657"/>
                  <a:pt x="3000254" y="180343"/>
                </a:cubicBezTo>
                <a:cubicBezTo>
                  <a:pt x="3000254" y="187915"/>
                  <a:pt x="3002835" y="196978"/>
                  <a:pt x="3007997" y="207532"/>
                </a:cubicBezTo>
                <a:cubicBezTo>
                  <a:pt x="3015569" y="223019"/>
                  <a:pt x="3026582" y="235008"/>
                  <a:pt x="3041037" y="243497"/>
                </a:cubicBezTo>
                <a:cubicBezTo>
                  <a:pt x="3055492" y="251987"/>
                  <a:pt x="3071381" y="256231"/>
                  <a:pt x="3088704" y="256231"/>
                </a:cubicBezTo>
                <a:close/>
                <a:moveTo>
                  <a:pt x="2650554" y="256231"/>
                </a:moveTo>
                <a:cubicBezTo>
                  <a:pt x="2669139" y="256231"/>
                  <a:pt x="2685831" y="251642"/>
                  <a:pt x="2700630" y="242465"/>
                </a:cubicBezTo>
                <a:cubicBezTo>
                  <a:pt x="2716806" y="232369"/>
                  <a:pt x="2726787" y="218717"/>
                  <a:pt x="2730573" y="201509"/>
                </a:cubicBezTo>
                <a:cubicBezTo>
                  <a:pt x="2733211" y="189578"/>
                  <a:pt x="2734531" y="178106"/>
                  <a:pt x="2734531" y="167093"/>
                </a:cubicBezTo>
                <a:cubicBezTo>
                  <a:pt x="2734531" y="132332"/>
                  <a:pt x="2718756" y="106118"/>
                  <a:pt x="2687208" y="88451"/>
                </a:cubicBezTo>
                <a:cubicBezTo>
                  <a:pt x="2675735" y="82141"/>
                  <a:pt x="2669885" y="78241"/>
                  <a:pt x="2669655" y="76749"/>
                </a:cubicBezTo>
                <a:cubicBezTo>
                  <a:pt x="2681127" y="79617"/>
                  <a:pt x="2691682" y="81051"/>
                  <a:pt x="2701319" y="81051"/>
                </a:cubicBezTo>
                <a:cubicBezTo>
                  <a:pt x="2710037" y="81051"/>
                  <a:pt x="2716863" y="79732"/>
                  <a:pt x="2721796" y="77093"/>
                </a:cubicBezTo>
                <a:cubicBezTo>
                  <a:pt x="2731662" y="73881"/>
                  <a:pt x="2736595" y="63327"/>
                  <a:pt x="2736595" y="45430"/>
                </a:cubicBezTo>
                <a:cubicBezTo>
                  <a:pt x="2736595" y="27075"/>
                  <a:pt x="2732580" y="15889"/>
                  <a:pt x="2724550" y="11874"/>
                </a:cubicBezTo>
                <a:cubicBezTo>
                  <a:pt x="2723173" y="8432"/>
                  <a:pt x="2710037" y="5737"/>
                  <a:pt x="2685143" y="3786"/>
                </a:cubicBezTo>
                <a:cubicBezTo>
                  <a:pt x="2669426" y="2639"/>
                  <a:pt x="2654741" y="2065"/>
                  <a:pt x="2641089" y="2065"/>
                </a:cubicBezTo>
                <a:cubicBezTo>
                  <a:pt x="2598987" y="2065"/>
                  <a:pt x="2574666" y="5737"/>
                  <a:pt x="2568127" y="13079"/>
                </a:cubicBezTo>
                <a:cubicBezTo>
                  <a:pt x="2563653" y="23633"/>
                  <a:pt x="2561415" y="33729"/>
                  <a:pt x="2561415" y="43365"/>
                </a:cubicBezTo>
                <a:cubicBezTo>
                  <a:pt x="2561415" y="62180"/>
                  <a:pt x="2570134" y="80134"/>
                  <a:pt x="2587572" y="97227"/>
                </a:cubicBezTo>
                <a:cubicBezTo>
                  <a:pt x="2595029" y="104799"/>
                  <a:pt x="2610975" y="117131"/>
                  <a:pt x="2635411" y="134225"/>
                </a:cubicBezTo>
                <a:cubicBezTo>
                  <a:pt x="2652849" y="146500"/>
                  <a:pt x="2661567" y="156251"/>
                  <a:pt x="2661567" y="163479"/>
                </a:cubicBezTo>
                <a:cubicBezTo>
                  <a:pt x="2661567" y="165429"/>
                  <a:pt x="2661166" y="167207"/>
                  <a:pt x="2660363" y="168813"/>
                </a:cubicBezTo>
                <a:cubicBezTo>
                  <a:pt x="2656233" y="178679"/>
                  <a:pt x="2653307" y="184301"/>
                  <a:pt x="2651587" y="185678"/>
                </a:cubicBezTo>
                <a:cubicBezTo>
                  <a:pt x="2648604" y="188546"/>
                  <a:pt x="2641835" y="189980"/>
                  <a:pt x="2631281" y="189980"/>
                </a:cubicBezTo>
                <a:cubicBezTo>
                  <a:pt x="2623021" y="189980"/>
                  <a:pt x="2616081" y="184616"/>
                  <a:pt x="2610459" y="173890"/>
                </a:cubicBezTo>
                <a:cubicBezTo>
                  <a:pt x="2604837" y="163163"/>
                  <a:pt x="2598126" y="157571"/>
                  <a:pt x="2590325" y="157112"/>
                </a:cubicBezTo>
                <a:cubicBezTo>
                  <a:pt x="2582295" y="156653"/>
                  <a:pt x="2575583" y="158488"/>
                  <a:pt x="2570191" y="162618"/>
                </a:cubicBezTo>
                <a:cubicBezTo>
                  <a:pt x="2564800" y="166748"/>
                  <a:pt x="2562104" y="172657"/>
                  <a:pt x="2562104" y="180343"/>
                </a:cubicBezTo>
                <a:cubicBezTo>
                  <a:pt x="2562104" y="187915"/>
                  <a:pt x="2564685" y="196978"/>
                  <a:pt x="2569847" y="207532"/>
                </a:cubicBezTo>
                <a:cubicBezTo>
                  <a:pt x="2577419" y="223019"/>
                  <a:pt x="2588432" y="235008"/>
                  <a:pt x="2602887" y="243497"/>
                </a:cubicBezTo>
                <a:cubicBezTo>
                  <a:pt x="2617342" y="251987"/>
                  <a:pt x="2633231" y="256231"/>
                  <a:pt x="2650554" y="256231"/>
                </a:cubicBezTo>
                <a:close/>
                <a:moveTo>
                  <a:pt x="1802829" y="256231"/>
                </a:moveTo>
                <a:cubicBezTo>
                  <a:pt x="1821414" y="256231"/>
                  <a:pt x="1838106" y="251642"/>
                  <a:pt x="1852905" y="242465"/>
                </a:cubicBezTo>
                <a:cubicBezTo>
                  <a:pt x="1869081" y="232369"/>
                  <a:pt x="1879062" y="218717"/>
                  <a:pt x="1882848" y="201509"/>
                </a:cubicBezTo>
                <a:cubicBezTo>
                  <a:pt x="1885486" y="189578"/>
                  <a:pt x="1886806" y="178106"/>
                  <a:pt x="1886806" y="167093"/>
                </a:cubicBezTo>
                <a:cubicBezTo>
                  <a:pt x="1886806" y="132332"/>
                  <a:pt x="1871031" y="106118"/>
                  <a:pt x="1839483" y="88451"/>
                </a:cubicBezTo>
                <a:cubicBezTo>
                  <a:pt x="1828011" y="82141"/>
                  <a:pt x="1822160" y="78241"/>
                  <a:pt x="1821931" y="76749"/>
                </a:cubicBezTo>
                <a:cubicBezTo>
                  <a:pt x="1833402" y="79617"/>
                  <a:pt x="1843957" y="81051"/>
                  <a:pt x="1853594" y="81051"/>
                </a:cubicBezTo>
                <a:cubicBezTo>
                  <a:pt x="1862312" y="81051"/>
                  <a:pt x="1869138" y="79732"/>
                  <a:pt x="1874071" y="77093"/>
                </a:cubicBezTo>
                <a:cubicBezTo>
                  <a:pt x="1883937" y="73881"/>
                  <a:pt x="1888871" y="63327"/>
                  <a:pt x="1888871" y="45430"/>
                </a:cubicBezTo>
                <a:cubicBezTo>
                  <a:pt x="1888871" y="27075"/>
                  <a:pt x="1884855" y="15889"/>
                  <a:pt x="1876825" y="11874"/>
                </a:cubicBezTo>
                <a:cubicBezTo>
                  <a:pt x="1875448" y="8432"/>
                  <a:pt x="1862312" y="5737"/>
                  <a:pt x="1837418" y="3786"/>
                </a:cubicBezTo>
                <a:cubicBezTo>
                  <a:pt x="1821701" y="2639"/>
                  <a:pt x="1807017" y="2065"/>
                  <a:pt x="1793365" y="2065"/>
                </a:cubicBezTo>
                <a:cubicBezTo>
                  <a:pt x="1751262" y="2065"/>
                  <a:pt x="1726941" y="5737"/>
                  <a:pt x="1720402" y="13079"/>
                </a:cubicBezTo>
                <a:cubicBezTo>
                  <a:pt x="1715928" y="23633"/>
                  <a:pt x="1713691" y="33729"/>
                  <a:pt x="1713691" y="43365"/>
                </a:cubicBezTo>
                <a:cubicBezTo>
                  <a:pt x="1713691" y="62180"/>
                  <a:pt x="1722409" y="80134"/>
                  <a:pt x="1739847" y="97227"/>
                </a:cubicBezTo>
                <a:cubicBezTo>
                  <a:pt x="1747304" y="104799"/>
                  <a:pt x="1763250" y="117131"/>
                  <a:pt x="1787686" y="134225"/>
                </a:cubicBezTo>
                <a:cubicBezTo>
                  <a:pt x="1805124" y="146500"/>
                  <a:pt x="1813843" y="156251"/>
                  <a:pt x="1813843" y="163479"/>
                </a:cubicBezTo>
                <a:cubicBezTo>
                  <a:pt x="1813843" y="165429"/>
                  <a:pt x="1813441" y="167207"/>
                  <a:pt x="1812638" y="168813"/>
                </a:cubicBezTo>
                <a:cubicBezTo>
                  <a:pt x="1808508" y="178679"/>
                  <a:pt x="1805583" y="184301"/>
                  <a:pt x="1803862" y="185678"/>
                </a:cubicBezTo>
                <a:cubicBezTo>
                  <a:pt x="1800879" y="188546"/>
                  <a:pt x="1794110" y="189980"/>
                  <a:pt x="1783556" y="189980"/>
                </a:cubicBezTo>
                <a:cubicBezTo>
                  <a:pt x="1775296" y="189980"/>
                  <a:pt x="1768355" y="184616"/>
                  <a:pt x="1762734" y="173890"/>
                </a:cubicBezTo>
                <a:cubicBezTo>
                  <a:pt x="1757113" y="163163"/>
                  <a:pt x="1750401" y="157571"/>
                  <a:pt x="1742600" y="157112"/>
                </a:cubicBezTo>
                <a:cubicBezTo>
                  <a:pt x="1734570" y="156653"/>
                  <a:pt x="1727859" y="158488"/>
                  <a:pt x="1722467" y="162618"/>
                </a:cubicBezTo>
                <a:cubicBezTo>
                  <a:pt x="1717075" y="166748"/>
                  <a:pt x="1714379" y="172657"/>
                  <a:pt x="1714379" y="180343"/>
                </a:cubicBezTo>
                <a:cubicBezTo>
                  <a:pt x="1714379" y="187915"/>
                  <a:pt x="1716960" y="196978"/>
                  <a:pt x="1722123" y="207532"/>
                </a:cubicBezTo>
                <a:cubicBezTo>
                  <a:pt x="1729694" y="223019"/>
                  <a:pt x="1740707" y="235008"/>
                  <a:pt x="1755163" y="243497"/>
                </a:cubicBezTo>
                <a:cubicBezTo>
                  <a:pt x="1769617" y="251987"/>
                  <a:pt x="1785506" y="256231"/>
                  <a:pt x="1802829" y="256231"/>
                </a:cubicBezTo>
                <a:close/>
                <a:moveTo>
                  <a:pt x="1364679" y="256231"/>
                </a:moveTo>
                <a:cubicBezTo>
                  <a:pt x="1383264" y="256231"/>
                  <a:pt x="1399956" y="251642"/>
                  <a:pt x="1414755" y="242465"/>
                </a:cubicBezTo>
                <a:cubicBezTo>
                  <a:pt x="1430931" y="232369"/>
                  <a:pt x="1440912" y="218717"/>
                  <a:pt x="1444697" y="201509"/>
                </a:cubicBezTo>
                <a:cubicBezTo>
                  <a:pt x="1447336" y="189578"/>
                  <a:pt x="1448655" y="178106"/>
                  <a:pt x="1448655" y="167093"/>
                </a:cubicBezTo>
                <a:cubicBezTo>
                  <a:pt x="1448655" y="132332"/>
                  <a:pt x="1432881" y="106118"/>
                  <a:pt x="1401333" y="88451"/>
                </a:cubicBezTo>
                <a:cubicBezTo>
                  <a:pt x="1389861" y="82141"/>
                  <a:pt x="1384010" y="78241"/>
                  <a:pt x="1383780" y="76749"/>
                </a:cubicBezTo>
                <a:cubicBezTo>
                  <a:pt x="1395252" y="79617"/>
                  <a:pt x="1405807" y="81051"/>
                  <a:pt x="1415443" y="81051"/>
                </a:cubicBezTo>
                <a:cubicBezTo>
                  <a:pt x="1424162" y="81051"/>
                  <a:pt x="1430988" y="79732"/>
                  <a:pt x="1435921" y="77093"/>
                </a:cubicBezTo>
                <a:cubicBezTo>
                  <a:pt x="1445787" y="73881"/>
                  <a:pt x="1450720" y="63327"/>
                  <a:pt x="1450720" y="45430"/>
                </a:cubicBezTo>
                <a:cubicBezTo>
                  <a:pt x="1450720" y="27075"/>
                  <a:pt x="1446705" y="15889"/>
                  <a:pt x="1438675" y="11874"/>
                </a:cubicBezTo>
                <a:cubicBezTo>
                  <a:pt x="1437298" y="8432"/>
                  <a:pt x="1424162" y="5737"/>
                  <a:pt x="1399268" y="3786"/>
                </a:cubicBezTo>
                <a:cubicBezTo>
                  <a:pt x="1383551" y="2639"/>
                  <a:pt x="1368867" y="2065"/>
                  <a:pt x="1355215" y="2065"/>
                </a:cubicBezTo>
                <a:cubicBezTo>
                  <a:pt x="1313112" y="2065"/>
                  <a:pt x="1288791" y="5737"/>
                  <a:pt x="1282252" y="13079"/>
                </a:cubicBezTo>
                <a:cubicBezTo>
                  <a:pt x="1277777" y="23633"/>
                  <a:pt x="1275540" y="33729"/>
                  <a:pt x="1275540" y="43365"/>
                </a:cubicBezTo>
                <a:cubicBezTo>
                  <a:pt x="1275540" y="62180"/>
                  <a:pt x="1284259" y="80134"/>
                  <a:pt x="1301697" y="97227"/>
                </a:cubicBezTo>
                <a:cubicBezTo>
                  <a:pt x="1309154" y="104799"/>
                  <a:pt x="1325100" y="117131"/>
                  <a:pt x="1349536" y="134225"/>
                </a:cubicBezTo>
                <a:cubicBezTo>
                  <a:pt x="1366974" y="146500"/>
                  <a:pt x="1375692" y="156251"/>
                  <a:pt x="1375692" y="163479"/>
                </a:cubicBezTo>
                <a:cubicBezTo>
                  <a:pt x="1375692" y="165429"/>
                  <a:pt x="1375291" y="167207"/>
                  <a:pt x="1374488" y="168813"/>
                </a:cubicBezTo>
                <a:cubicBezTo>
                  <a:pt x="1370358" y="178679"/>
                  <a:pt x="1367433" y="184301"/>
                  <a:pt x="1365712" y="185678"/>
                </a:cubicBezTo>
                <a:cubicBezTo>
                  <a:pt x="1362729" y="188546"/>
                  <a:pt x="1355960" y="189980"/>
                  <a:pt x="1345406" y="189980"/>
                </a:cubicBezTo>
                <a:cubicBezTo>
                  <a:pt x="1337146" y="189980"/>
                  <a:pt x="1330205" y="184616"/>
                  <a:pt x="1324584" y="173890"/>
                </a:cubicBezTo>
                <a:cubicBezTo>
                  <a:pt x="1318963" y="163163"/>
                  <a:pt x="1312251" y="157571"/>
                  <a:pt x="1304450" y="157112"/>
                </a:cubicBezTo>
                <a:cubicBezTo>
                  <a:pt x="1296420" y="156653"/>
                  <a:pt x="1289709" y="158488"/>
                  <a:pt x="1284317" y="162618"/>
                </a:cubicBezTo>
                <a:cubicBezTo>
                  <a:pt x="1278925" y="166748"/>
                  <a:pt x="1276229" y="172657"/>
                  <a:pt x="1276229" y="180343"/>
                </a:cubicBezTo>
                <a:cubicBezTo>
                  <a:pt x="1276229" y="187915"/>
                  <a:pt x="1278810" y="196978"/>
                  <a:pt x="1283973" y="207532"/>
                </a:cubicBezTo>
                <a:cubicBezTo>
                  <a:pt x="1291544" y="223019"/>
                  <a:pt x="1302557" y="235008"/>
                  <a:pt x="1317012" y="243497"/>
                </a:cubicBezTo>
                <a:cubicBezTo>
                  <a:pt x="1331467" y="251987"/>
                  <a:pt x="1347356" y="256231"/>
                  <a:pt x="1364679" y="256231"/>
                </a:cubicBezTo>
                <a:close/>
                <a:moveTo>
                  <a:pt x="987372" y="256920"/>
                </a:moveTo>
                <a:cubicBezTo>
                  <a:pt x="997697" y="256920"/>
                  <a:pt x="1003720" y="253880"/>
                  <a:pt x="1005441" y="247799"/>
                </a:cubicBezTo>
                <a:cubicBezTo>
                  <a:pt x="1008423" y="243784"/>
                  <a:pt x="1011234" y="236843"/>
                  <a:pt x="1013873" y="226977"/>
                </a:cubicBezTo>
                <a:cubicBezTo>
                  <a:pt x="1016855" y="215620"/>
                  <a:pt x="1019207" y="208335"/>
                  <a:pt x="1020928" y="205123"/>
                </a:cubicBezTo>
                <a:cubicBezTo>
                  <a:pt x="1024484" y="198010"/>
                  <a:pt x="1029647" y="194568"/>
                  <a:pt x="1036416" y="194798"/>
                </a:cubicBezTo>
                <a:cubicBezTo>
                  <a:pt x="1050526" y="195601"/>
                  <a:pt x="1060163" y="212866"/>
                  <a:pt x="1065325" y="246595"/>
                </a:cubicBezTo>
                <a:cubicBezTo>
                  <a:pt x="1066931" y="253249"/>
                  <a:pt x="1074446" y="256575"/>
                  <a:pt x="1087868" y="256575"/>
                </a:cubicBezTo>
                <a:cubicBezTo>
                  <a:pt x="1096358" y="256575"/>
                  <a:pt x="1104445" y="254912"/>
                  <a:pt x="1112132" y="251585"/>
                </a:cubicBezTo>
                <a:cubicBezTo>
                  <a:pt x="1121768" y="247340"/>
                  <a:pt x="1126587" y="241490"/>
                  <a:pt x="1126587" y="234033"/>
                </a:cubicBezTo>
                <a:cubicBezTo>
                  <a:pt x="1122801" y="195486"/>
                  <a:pt x="1118958" y="170190"/>
                  <a:pt x="1115057" y="158144"/>
                </a:cubicBezTo>
                <a:cubicBezTo>
                  <a:pt x="1107256" y="134970"/>
                  <a:pt x="1092916" y="120917"/>
                  <a:pt x="1072037" y="115984"/>
                </a:cubicBezTo>
                <a:cubicBezTo>
                  <a:pt x="1070889" y="113345"/>
                  <a:pt x="1070316" y="109330"/>
                  <a:pt x="1070316" y="103938"/>
                </a:cubicBezTo>
                <a:cubicBezTo>
                  <a:pt x="1070316" y="95908"/>
                  <a:pt x="1071406" y="83919"/>
                  <a:pt x="1073585" y="67973"/>
                </a:cubicBezTo>
                <a:cubicBezTo>
                  <a:pt x="1075765" y="52027"/>
                  <a:pt x="1076855" y="40038"/>
                  <a:pt x="1076855" y="32008"/>
                </a:cubicBezTo>
                <a:cubicBezTo>
                  <a:pt x="1076855" y="26157"/>
                  <a:pt x="1076511" y="21683"/>
                  <a:pt x="1075822" y="18585"/>
                </a:cubicBezTo>
                <a:cubicBezTo>
                  <a:pt x="1073528" y="7802"/>
                  <a:pt x="1061425" y="2410"/>
                  <a:pt x="1039513" y="2410"/>
                </a:cubicBezTo>
                <a:cubicBezTo>
                  <a:pt x="1031827" y="2410"/>
                  <a:pt x="1023624" y="3614"/>
                  <a:pt x="1014905" y="6023"/>
                </a:cubicBezTo>
                <a:cubicBezTo>
                  <a:pt x="1003204" y="9006"/>
                  <a:pt x="997066" y="13193"/>
                  <a:pt x="996492" y="18585"/>
                </a:cubicBezTo>
                <a:cubicBezTo>
                  <a:pt x="996033" y="26386"/>
                  <a:pt x="997009" y="40038"/>
                  <a:pt x="999418" y="59541"/>
                </a:cubicBezTo>
                <a:cubicBezTo>
                  <a:pt x="1001942" y="80420"/>
                  <a:pt x="1003204" y="94072"/>
                  <a:pt x="1003204" y="100497"/>
                </a:cubicBezTo>
                <a:cubicBezTo>
                  <a:pt x="1003204" y="107265"/>
                  <a:pt x="1002401" y="112198"/>
                  <a:pt x="1000794" y="115296"/>
                </a:cubicBezTo>
                <a:cubicBezTo>
                  <a:pt x="978997" y="123212"/>
                  <a:pt x="964313" y="139273"/>
                  <a:pt x="956741" y="163479"/>
                </a:cubicBezTo>
                <a:cubicBezTo>
                  <a:pt x="951579" y="179884"/>
                  <a:pt x="948998" y="204434"/>
                  <a:pt x="948998" y="237130"/>
                </a:cubicBezTo>
                <a:cubicBezTo>
                  <a:pt x="948998" y="242981"/>
                  <a:pt x="954160" y="247914"/>
                  <a:pt x="964485" y="251929"/>
                </a:cubicBezTo>
                <a:cubicBezTo>
                  <a:pt x="972745" y="255256"/>
                  <a:pt x="980374" y="256920"/>
                  <a:pt x="987372" y="256920"/>
                </a:cubicBezTo>
                <a:close/>
                <a:moveTo>
                  <a:pt x="459651" y="257608"/>
                </a:moveTo>
                <a:cubicBezTo>
                  <a:pt x="467911" y="257608"/>
                  <a:pt x="475654" y="256059"/>
                  <a:pt x="482882" y="252962"/>
                </a:cubicBezTo>
                <a:cubicBezTo>
                  <a:pt x="492289" y="249061"/>
                  <a:pt x="496993" y="243440"/>
                  <a:pt x="496993" y="236098"/>
                </a:cubicBezTo>
                <a:cubicBezTo>
                  <a:pt x="496993" y="235409"/>
                  <a:pt x="496878" y="234090"/>
                  <a:pt x="496648" y="232140"/>
                </a:cubicBezTo>
                <a:cubicBezTo>
                  <a:pt x="495272" y="216882"/>
                  <a:pt x="493264" y="200132"/>
                  <a:pt x="490626" y="181892"/>
                </a:cubicBezTo>
                <a:cubicBezTo>
                  <a:pt x="487643" y="160439"/>
                  <a:pt x="486151" y="144435"/>
                  <a:pt x="486151" y="133881"/>
                </a:cubicBezTo>
                <a:cubicBezTo>
                  <a:pt x="486151" y="112313"/>
                  <a:pt x="492461" y="101300"/>
                  <a:pt x="505081" y="100841"/>
                </a:cubicBezTo>
                <a:cubicBezTo>
                  <a:pt x="517815" y="100267"/>
                  <a:pt x="524182" y="111969"/>
                  <a:pt x="524182" y="135946"/>
                </a:cubicBezTo>
                <a:cubicBezTo>
                  <a:pt x="524182" y="147762"/>
                  <a:pt x="522633" y="164110"/>
                  <a:pt x="519535" y="184989"/>
                </a:cubicBezTo>
                <a:cubicBezTo>
                  <a:pt x="515979" y="209195"/>
                  <a:pt x="513971" y="224568"/>
                  <a:pt x="513513" y="231107"/>
                </a:cubicBezTo>
                <a:cubicBezTo>
                  <a:pt x="512824" y="239826"/>
                  <a:pt x="516495" y="246537"/>
                  <a:pt x="524526" y="251241"/>
                </a:cubicBezTo>
                <a:cubicBezTo>
                  <a:pt x="531065" y="255027"/>
                  <a:pt x="538923" y="256920"/>
                  <a:pt x="548101" y="256920"/>
                </a:cubicBezTo>
                <a:cubicBezTo>
                  <a:pt x="558197" y="256920"/>
                  <a:pt x="567145" y="254568"/>
                  <a:pt x="574946" y="249864"/>
                </a:cubicBezTo>
                <a:cubicBezTo>
                  <a:pt x="583550" y="244702"/>
                  <a:pt x="588942" y="237417"/>
                  <a:pt x="591122" y="228010"/>
                </a:cubicBezTo>
                <a:cubicBezTo>
                  <a:pt x="594908" y="210572"/>
                  <a:pt x="596801" y="190381"/>
                  <a:pt x="596801" y="167437"/>
                </a:cubicBezTo>
                <a:cubicBezTo>
                  <a:pt x="596801" y="143230"/>
                  <a:pt x="594105" y="116558"/>
                  <a:pt x="588713" y="87418"/>
                </a:cubicBezTo>
                <a:cubicBezTo>
                  <a:pt x="581600" y="48184"/>
                  <a:pt x="571849" y="24895"/>
                  <a:pt x="559459" y="17553"/>
                </a:cubicBezTo>
                <a:cubicBezTo>
                  <a:pt x="553493" y="6769"/>
                  <a:pt x="534908" y="1377"/>
                  <a:pt x="503704" y="1377"/>
                </a:cubicBezTo>
                <a:cubicBezTo>
                  <a:pt x="470320" y="1377"/>
                  <a:pt x="451391" y="7113"/>
                  <a:pt x="446917" y="18585"/>
                </a:cubicBezTo>
                <a:cubicBezTo>
                  <a:pt x="432576" y="30861"/>
                  <a:pt x="422137" y="52371"/>
                  <a:pt x="415598" y="83116"/>
                </a:cubicBezTo>
                <a:cubicBezTo>
                  <a:pt x="410665" y="105716"/>
                  <a:pt x="408198" y="130267"/>
                  <a:pt x="408198" y="156768"/>
                </a:cubicBezTo>
                <a:cubicBezTo>
                  <a:pt x="408198" y="180056"/>
                  <a:pt x="410550" y="203115"/>
                  <a:pt x="415253" y="225945"/>
                </a:cubicBezTo>
                <a:cubicBezTo>
                  <a:pt x="417548" y="236729"/>
                  <a:pt x="422825" y="244702"/>
                  <a:pt x="431085" y="249864"/>
                </a:cubicBezTo>
                <a:cubicBezTo>
                  <a:pt x="439345" y="255027"/>
                  <a:pt x="448867" y="257608"/>
                  <a:pt x="459651" y="257608"/>
                </a:cubicBezTo>
                <a:close/>
                <a:moveTo>
                  <a:pt x="130438" y="257952"/>
                </a:moveTo>
                <a:cubicBezTo>
                  <a:pt x="139387" y="256346"/>
                  <a:pt x="146557" y="252417"/>
                  <a:pt x="151949" y="246164"/>
                </a:cubicBezTo>
                <a:cubicBezTo>
                  <a:pt x="157340" y="239912"/>
                  <a:pt x="160036" y="232312"/>
                  <a:pt x="160036" y="223364"/>
                </a:cubicBezTo>
                <a:cubicBezTo>
                  <a:pt x="160036" y="213039"/>
                  <a:pt x="155677" y="205295"/>
                  <a:pt x="146958" y="200132"/>
                </a:cubicBezTo>
                <a:cubicBezTo>
                  <a:pt x="143172" y="198067"/>
                  <a:pt x="133995" y="195027"/>
                  <a:pt x="119425" y="191012"/>
                </a:cubicBezTo>
                <a:cubicBezTo>
                  <a:pt x="101643" y="186079"/>
                  <a:pt x="90286" y="179941"/>
                  <a:pt x="85353" y="172599"/>
                </a:cubicBezTo>
                <a:cubicBezTo>
                  <a:pt x="78010" y="161815"/>
                  <a:pt x="74339" y="146902"/>
                  <a:pt x="74339" y="127858"/>
                </a:cubicBezTo>
                <a:cubicBezTo>
                  <a:pt x="74339" y="110076"/>
                  <a:pt x="78813" y="94933"/>
                  <a:pt x="87762" y="82428"/>
                </a:cubicBezTo>
                <a:cubicBezTo>
                  <a:pt x="97857" y="75889"/>
                  <a:pt x="107609" y="72619"/>
                  <a:pt x="117016" y="72619"/>
                </a:cubicBezTo>
                <a:cubicBezTo>
                  <a:pt x="127341" y="72619"/>
                  <a:pt x="138641" y="76462"/>
                  <a:pt x="150916" y="84149"/>
                </a:cubicBezTo>
                <a:cubicBezTo>
                  <a:pt x="155046" y="86329"/>
                  <a:pt x="159233" y="87418"/>
                  <a:pt x="163478" y="87418"/>
                </a:cubicBezTo>
                <a:cubicBezTo>
                  <a:pt x="170591" y="87418"/>
                  <a:pt x="176184" y="84780"/>
                  <a:pt x="180256" y="79503"/>
                </a:cubicBezTo>
                <a:cubicBezTo>
                  <a:pt x="184329" y="74225"/>
                  <a:pt x="186136" y="68030"/>
                  <a:pt x="185677" y="60918"/>
                </a:cubicBezTo>
                <a:cubicBezTo>
                  <a:pt x="184530" y="46577"/>
                  <a:pt x="181432" y="35994"/>
                  <a:pt x="176384" y="29168"/>
                </a:cubicBezTo>
                <a:cubicBezTo>
                  <a:pt x="171337" y="22342"/>
                  <a:pt x="161069" y="15660"/>
                  <a:pt x="145581" y="9121"/>
                </a:cubicBezTo>
                <a:cubicBezTo>
                  <a:pt x="135027" y="4647"/>
                  <a:pt x="124473" y="2410"/>
                  <a:pt x="113918" y="2410"/>
                </a:cubicBezTo>
                <a:cubicBezTo>
                  <a:pt x="105888" y="2410"/>
                  <a:pt x="94358" y="4302"/>
                  <a:pt x="79330" y="8088"/>
                </a:cubicBezTo>
                <a:cubicBezTo>
                  <a:pt x="58680" y="16119"/>
                  <a:pt x="47494" y="20593"/>
                  <a:pt x="45774" y="21511"/>
                </a:cubicBezTo>
                <a:cubicBezTo>
                  <a:pt x="38776" y="25526"/>
                  <a:pt x="31032" y="32696"/>
                  <a:pt x="22543" y="43021"/>
                </a:cubicBezTo>
                <a:cubicBezTo>
                  <a:pt x="15086" y="52199"/>
                  <a:pt x="9235" y="67113"/>
                  <a:pt x="4990" y="87763"/>
                </a:cubicBezTo>
                <a:cubicBezTo>
                  <a:pt x="1663" y="104627"/>
                  <a:pt x="0" y="120917"/>
                  <a:pt x="0" y="136634"/>
                </a:cubicBezTo>
                <a:cubicBezTo>
                  <a:pt x="0" y="150974"/>
                  <a:pt x="1434" y="162274"/>
                  <a:pt x="4302" y="170534"/>
                </a:cubicBezTo>
                <a:cubicBezTo>
                  <a:pt x="17609" y="198756"/>
                  <a:pt x="35563" y="220840"/>
                  <a:pt x="58164" y="236786"/>
                </a:cubicBezTo>
                <a:cubicBezTo>
                  <a:pt x="71586" y="246423"/>
                  <a:pt x="85066" y="252560"/>
                  <a:pt x="98603" y="255199"/>
                </a:cubicBezTo>
                <a:cubicBezTo>
                  <a:pt x="102159" y="255887"/>
                  <a:pt x="112771" y="256805"/>
                  <a:pt x="130438" y="257952"/>
                </a:cubicBezTo>
                <a:close/>
                <a:moveTo>
                  <a:pt x="770422" y="258296"/>
                </a:moveTo>
                <a:cubicBezTo>
                  <a:pt x="793137" y="258296"/>
                  <a:pt x="805011" y="252216"/>
                  <a:pt x="806044" y="240056"/>
                </a:cubicBezTo>
                <a:cubicBezTo>
                  <a:pt x="806732" y="236040"/>
                  <a:pt x="807076" y="231107"/>
                  <a:pt x="807076" y="225256"/>
                </a:cubicBezTo>
                <a:cubicBezTo>
                  <a:pt x="807076" y="219061"/>
                  <a:pt x="807076" y="215964"/>
                  <a:pt x="807076" y="215964"/>
                </a:cubicBezTo>
                <a:cubicBezTo>
                  <a:pt x="806961" y="211891"/>
                  <a:pt x="806875" y="209095"/>
                  <a:pt x="806818" y="207575"/>
                </a:cubicBezTo>
                <a:lnTo>
                  <a:pt x="806760" y="206395"/>
                </a:lnTo>
                <a:lnTo>
                  <a:pt x="807302" y="197885"/>
                </a:lnTo>
                <a:cubicBezTo>
                  <a:pt x="808442" y="189861"/>
                  <a:pt x="811292" y="184645"/>
                  <a:pt x="815852" y="182236"/>
                </a:cubicBezTo>
                <a:cubicBezTo>
                  <a:pt x="824112" y="180515"/>
                  <a:pt x="831053" y="185563"/>
                  <a:pt x="836674" y="197379"/>
                </a:cubicBezTo>
                <a:cubicBezTo>
                  <a:pt x="839198" y="203000"/>
                  <a:pt x="844246" y="214243"/>
                  <a:pt x="851817" y="231107"/>
                </a:cubicBezTo>
                <a:cubicBezTo>
                  <a:pt x="858815" y="243841"/>
                  <a:pt x="867133" y="250208"/>
                  <a:pt x="876769" y="250208"/>
                </a:cubicBezTo>
                <a:cubicBezTo>
                  <a:pt x="886406" y="250208"/>
                  <a:pt x="895699" y="246623"/>
                  <a:pt x="904647" y="239453"/>
                </a:cubicBezTo>
                <a:cubicBezTo>
                  <a:pt x="913595" y="232283"/>
                  <a:pt x="918069" y="223994"/>
                  <a:pt x="918069" y="214587"/>
                </a:cubicBezTo>
                <a:cubicBezTo>
                  <a:pt x="918069" y="212064"/>
                  <a:pt x="917610" y="209253"/>
                  <a:pt x="916693" y="206155"/>
                </a:cubicBezTo>
                <a:cubicBezTo>
                  <a:pt x="912677" y="192733"/>
                  <a:pt x="904073" y="178737"/>
                  <a:pt x="890880" y="164167"/>
                </a:cubicBezTo>
                <a:cubicBezTo>
                  <a:pt x="878949" y="150745"/>
                  <a:pt x="866387" y="140190"/>
                  <a:pt x="853194" y="132504"/>
                </a:cubicBezTo>
                <a:cubicBezTo>
                  <a:pt x="866387" y="126194"/>
                  <a:pt x="879523" y="114665"/>
                  <a:pt x="892601" y="97915"/>
                </a:cubicBezTo>
                <a:cubicBezTo>
                  <a:pt x="908433" y="77724"/>
                  <a:pt x="917496" y="57533"/>
                  <a:pt x="919790" y="37342"/>
                </a:cubicBezTo>
                <a:cubicBezTo>
                  <a:pt x="920708" y="27935"/>
                  <a:pt x="916693" y="20191"/>
                  <a:pt x="907744" y="14111"/>
                </a:cubicBezTo>
                <a:cubicBezTo>
                  <a:pt x="900058" y="8949"/>
                  <a:pt x="891282" y="6367"/>
                  <a:pt x="881416" y="6367"/>
                </a:cubicBezTo>
                <a:cubicBezTo>
                  <a:pt x="872238" y="6367"/>
                  <a:pt x="864724" y="8605"/>
                  <a:pt x="858873" y="13079"/>
                </a:cubicBezTo>
                <a:cubicBezTo>
                  <a:pt x="854858" y="18241"/>
                  <a:pt x="850498" y="26788"/>
                  <a:pt x="845795" y="38719"/>
                </a:cubicBezTo>
                <a:cubicBezTo>
                  <a:pt x="840173" y="53289"/>
                  <a:pt x="836158" y="62352"/>
                  <a:pt x="833749" y="65908"/>
                </a:cubicBezTo>
                <a:cubicBezTo>
                  <a:pt x="828586" y="74168"/>
                  <a:pt x="822621" y="78298"/>
                  <a:pt x="815852" y="78298"/>
                </a:cubicBezTo>
                <a:cubicBezTo>
                  <a:pt x="813902" y="78298"/>
                  <a:pt x="811894" y="78011"/>
                  <a:pt x="809829" y="77438"/>
                </a:cubicBezTo>
                <a:cubicBezTo>
                  <a:pt x="804437" y="74225"/>
                  <a:pt x="801741" y="68030"/>
                  <a:pt x="801741" y="58853"/>
                </a:cubicBezTo>
                <a:cubicBezTo>
                  <a:pt x="801741" y="50134"/>
                  <a:pt x="804437" y="37342"/>
                  <a:pt x="809829" y="20478"/>
                </a:cubicBezTo>
                <a:cubicBezTo>
                  <a:pt x="806961" y="8203"/>
                  <a:pt x="796522" y="2065"/>
                  <a:pt x="778510" y="2065"/>
                </a:cubicBezTo>
                <a:cubicBezTo>
                  <a:pt x="768415" y="2065"/>
                  <a:pt x="759811" y="4417"/>
                  <a:pt x="752698" y="9121"/>
                </a:cubicBezTo>
                <a:cubicBezTo>
                  <a:pt x="745011" y="14513"/>
                  <a:pt x="740939" y="22027"/>
                  <a:pt x="740480" y="31664"/>
                </a:cubicBezTo>
                <a:cubicBezTo>
                  <a:pt x="737612" y="96481"/>
                  <a:pt x="736178" y="137724"/>
                  <a:pt x="736178" y="155391"/>
                </a:cubicBezTo>
                <a:cubicBezTo>
                  <a:pt x="736178" y="193249"/>
                  <a:pt x="737956" y="223536"/>
                  <a:pt x="741513" y="246251"/>
                </a:cubicBezTo>
                <a:cubicBezTo>
                  <a:pt x="742660" y="254281"/>
                  <a:pt x="752297" y="258296"/>
                  <a:pt x="770422" y="258296"/>
                </a:cubicBezTo>
                <a:close/>
                <a:moveTo>
                  <a:pt x="1002859" y="331259"/>
                </a:moveTo>
                <a:cubicBezTo>
                  <a:pt x="1010775" y="329653"/>
                  <a:pt x="1022362" y="325810"/>
                  <a:pt x="1037620" y="319730"/>
                </a:cubicBezTo>
                <a:cubicBezTo>
                  <a:pt x="1055287" y="312617"/>
                  <a:pt x="1068652" y="306422"/>
                  <a:pt x="1077715" y="301145"/>
                </a:cubicBezTo>
                <a:cubicBezTo>
                  <a:pt x="1082189" y="298506"/>
                  <a:pt x="1082763" y="293057"/>
                  <a:pt x="1079436" y="284797"/>
                </a:cubicBezTo>
                <a:cubicBezTo>
                  <a:pt x="1076568" y="277799"/>
                  <a:pt x="1073127" y="274587"/>
                  <a:pt x="1069111" y="275160"/>
                </a:cubicBezTo>
                <a:cubicBezTo>
                  <a:pt x="1056721" y="278717"/>
                  <a:pt x="1040947" y="284338"/>
                  <a:pt x="1021788" y="292025"/>
                </a:cubicBezTo>
                <a:cubicBezTo>
                  <a:pt x="1008366" y="297416"/>
                  <a:pt x="998213" y="302005"/>
                  <a:pt x="991330" y="305791"/>
                </a:cubicBezTo>
                <a:cubicBezTo>
                  <a:pt x="989150" y="309806"/>
                  <a:pt x="989265" y="314797"/>
                  <a:pt x="991674" y="320762"/>
                </a:cubicBezTo>
                <a:cubicBezTo>
                  <a:pt x="994427" y="327531"/>
                  <a:pt x="998156" y="331030"/>
                  <a:pt x="1002859" y="331259"/>
                </a:cubicBezTo>
                <a:close/>
              </a:path>
            </a:pathLst>
          </a:custGeom>
        </p:spPr>
      </p:pic>
      <p:pic>
        <p:nvPicPr>
          <p:cNvPr id="23" name="Picture 22" descr="A field of green grass&#10;&#10;Description automatically generated with low confidence">
            <a:extLst>
              <a:ext uri="{FF2B5EF4-FFF2-40B4-BE49-F238E27FC236}">
                <a16:creationId xmlns:a16="http://schemas.microsoft.com/office/drawing/2014/main" id="{F9173242-CDB3-2E67-8994-002778075D98}"/>
              </a:ext>
            </a:extLst>
          </p:cNvPr>
          <p:cNvPicPr>
            <a:picLocks noChangeAspect="1"/>
          </p:cNvPicPr>
          <p:nvPr/>
        </p:nvPicPr>
        <p:blipFill>
          <a:blip r:embed="rId11">
            <a:extLst>
              <a:ext uri="{28A0092B-C50C-407E-A947-70E740481C1C}">
                <a14:useLocalDpi xmlns:a14="http://schemas.microsoft.com/office/drawing/2010/main" val="0"/>
              </a:ext>
            </a:extLst>
          </a:blip>
          <a:srcRect l="36164" t="90842" r="5494" b="2433"/>
          <a:stretch>
            <a:fillRect/>
          </a:stretch>
        </p:blipFill>
        <p:spPr>
          <a:xfrm flipV="1">
            <a:off x="1364085" y="2790204"/>
            <a:ext cx="9463831" cy="709609"/>
          </a:xfrm>
          <a:custGeom>
            <a:avLst/>
            <a:gdLst/>
            <a:ahLst/>
            <a:cxnLst/>
            <a:rect l="l" t="t" r="r" b="b"/>
            <a:pathLst>
              <a:path w="6150625" h="461181">
                <a:moveTo>
                  <a:pt x="3549295" y="50076"/>
                </a:moveTo>
                <a:cubicBezTo>
                  <a:pt x="3559161" y="50076"/>
                  <a:pt x="3566962" y="44856"/>
                  <a:pt x="3572698" y="34417"/>
                </a:cubicBezTo>
                <a:cubicBezTo>
                  <a:pt x="3574305" y="31549"/>
                  <a:pt x="3575107" y="28107"/>
                  <a:pt x="3575107" y="24092"/>
                </a:cubicBezTo>
                <a:cubicBezTo>
                  <a:pt x="3575107" y="15602"/>
                  <a:pt x="3571035" y="8776"/>
                  <a:pt x="3562889" y="3614"/>
                </a:cubicBezTo>
                <a:cubicBezTo>
                  <a:pt x="3558989" y="1205"/>
                  <a:pt x="3554801" y="0"/>
                  <a:pt x="3550327" y="0"/>
                </a:cubicBezTo>
                <a:cubicBezTo>
                  <a:pt x="3543100" y="0"/>
                  <a:pt x="3537020" y="2495"/>
                  <a:pt x="3532087" y="7486"/>
                </a:cubicBezTo>
                <a:cubicBezTo>
                  <a:pt x="3527154" y="12476"/>
                  <a:pt x="3524687" y="18642"/>
                  <a:pt x="3524687" y="25985"/>
                </a:cubicBezTo>
                <a:cubicBezTo>
                  <a:pt x="3524687" y="36998"/>
                  <a:pt x="3529391" y="44397"/>
                  <a:pt x="3538798" y="48183"/>
                </a:cubicBezTo>
                <a:cubicBezTo>
                  <a:pt x="3542125" y="49445"/>
                  <a:pt x="3545624" y="50076"/>
                  <a:pt x="3549295" y="50076"/>
                </a:cubicBezTo>
                <a:close/>
                <a:moveTo>
                  <a:pt x="2825395" y="50076"/>
                </a:moveTo>
                <a:cubicBezTo>
                  <a:pt x="2835261" y="50076"/>
                  <a:pt x="2843062" y="44856"/>
                  <a:pt x="2848798" y="34417"/>
                </a:cubicBezTo>
                <a:cubicBezTo>
                  <a:pt x="2850405" y="31549"/>
                  <a:pt x="2851207" y="28107"/>
                  <a:pt x="2851207" y="24092"/>
                </a:cubicBezTo>
                <a:cubicBezTo>
                  <a:pt x="2851207" y="15602"/>
                  <a:pt x="2847077" y="8776"/>
                  <a:pt x="2838817" y="3614"/>
                </a:cubicBezTo>
                <a:cubicBezTo>
                  <a:pt x="2835031" y="1205"/>
                  <a:pt x="2830901" y="0"/>
                  <a:pt x="2826427" y="0"/>
                </a:cubicBezTo>
                <a:cubicBezTo>
                  <a:pt x="2819085" y="0"/>
                  <a:pt x="2812948" y="2495"/>
                  <a:pt x="2808015" y="7486"/>
                </a:cubicBezTo>
                <a:cubicBezTo>
                  <a:pt x="2803081" y="12476"/>
                  <a:pt x="2800615" y="18642"/>
                  <a:pt x="2800615" y="25985"/>
                </a:cubicBezTo>
                <a:cubicBezTo>
                  <a:pt x="2800615" y="36998"/>
                  <a:pt x="2805376" y="44397"/>
                  <a:pt x="2814898" y="48183"/>
                </a:cubicBezTo>
                <a:cubicBezTo>
                  <a:pt x="2818110" y="49445"/>
                  <a:pt x="2821609" y="50076"/>
                  <a:pt x="2825395" y="50076"/>
                </a:cubicBezTo>
                <a:close/>
                <a:moveTo>
                  <a:pt x="3329076" y="225256"/>
                </a:moveTo>
                <a:cubicBezTo>
                  <a:pt x="3322537" y="225256"/>
                  <a:pt x="3319267" y="221642"/>
                  <a:pt x="3319267" y="214415"/>
                </a:cubicBezTo>
                <a:cubicBezTo>
                  <a:pt x="3319267" y="211547"/>
                  <a:pt x="3319497" y="207302"/>
                  <a:pt x="3319955" y="201681"/>
                </a:cubicBezTo>
                <a:cubicBezTo>
                  <a:pt x="3320414" y="196059"/>
                  <a:pt x="3320644" y="191815"/>
                  <a:pt x="3320644" y="188947"/>
                </a:cubicBezTo>
                <a:cubicBezTo>
                  <a:pt x="3320644" y="178622"/>
                  <a:pt x="3321390" y="171681"/>
                  <a:pt x="3322881" y="168125"/>
                </a:cubicBezTo>
                <a:cubicBezTo>
                  <a:pt x="3325175" y="162045"/>
                  <a:pt x="3330567" y="159004"/>
                  <a:pt x="3339057" y="159004"/>
                </a:cubicBezTo>
                <a:cubicBezTo>
                  <a:pt x="3346973" y="159004"/>
                  <a:pt x="3353053" y="162331"/>
                  <a:pt x="3357297" y="168985"/>
                </a:cubicBezTo>
                <a:cubicBezTo>
                  <a:pt x="3360853" y="174607"/>
                  <a:pt x="3362632" y="181605"/>
                  <a:pt x="3362632" y="189979"/>
                </a:cubicBezTo>
                <a:cubicBezTo>
                  <a:pt x="3362632" y="213497"/>
                  <a:pt x="3351447" y="225256"/>
                  <a:pt x="3329076" y="225256"/>
                </a:cubicBezTo>
                <a:close/>
                <a:moveTo>
                  <a:pt x="4378547" y="228182"/>
                </a:moveTo>
                <a:cubicBezTo>
                  <a:pt x="4374302" y="227723"/>
                  <a:pt x="4370115" y="221126"/>
                  <a:pt x="4365985" y="208392"/>
                </a:cubicBezTo>
                <a:cubicBezTo>
                  <a:pt x="4362428" y="198067"/>
                  <a:pt x="4360535" y="189750"/>
                  <a:pt x="4360306" y="183440"/>
                </a:cubicBezTo>
                <a:cubicBezTo>
                  <a:pt x="4359388" y="167379"/>
                  <a:pt x="4368164" y="159349"/>
                  <a:pt x="4386635" y="159349"/>
                </a:cubicBezTo>
                <a:cubicBezTo>
                  <a:pt x="4398221" y="159349"/>
                  <a:pt x="4406137" y="163479"/>
                  <a:pt x="4410382" y="171739"/>
                </a:cubicBezTo>
                <a:cubicBezTo>
                  <a:pt x="4413594" y="177819"/>
                  <a:pt x="4415200" y="187226"/>
                  <a:pt x="4415200" y="199960"/>
                </a:cubicBezTo>
                <a:cubicBezTo>
                  <a:pt x="4415200" y="208679"/>
                  <a:pt x="4411329" y="215734"/>
                  <a:pt x="4403585" y="221126"/>
                </a:cubicBezTo>
                <a:cubicBezTo>
                  <a:pt x="4395841" y="226518"/>
                  <a:pt x="4387495" y="228870"/>
                  <a:pt x="4378547" y="228182"/>
                </a:cubicBezTo>
                <a:close/>
                <a:moveTo>
                  <a:pt x="2816447" y="228182"/>
                </a:moveTo>
                <a:cubicBezTo>
                  <a:pt x="2812202" y="227723"/>
                  <a:pt x="2808015" y="221126"/>
                  <a:pt x="2803885" y="208392"/>
                </a:cubicBezTo>
                <a:cubicBezTo>
                  <a:pt x="2800328" y="198067"/>
                  <a:pt x="2798435" y="189750"/>
                  <a:pt x="2798206" y="183440"/>
                </a:cubicBezTo>
                <a:cubicBezTo>
                  <a:pt x="2797288" y="167379"/>
                  <a:pt x="2806065" y="159349"/>
                  <a:pt x="2824535" y="159349"/>
                </a:cubicBezTo>
                <a:cubicBezTo>
                  <a:pt x="2836121" y="159349"/>
                  <a:pt x="2844037" y="163479"/>
                  <a:pt x="2848282" y="171739"/>
                </a:cubicBezTo>
                <a:cubicBezTo>
                  <a:pt x="2851494" y="177819"/>
                  <a:pt x="2853100" y="187226"/>
                  <a:pt x="2853100" y="199960"/>
                </a:cubicBezTo>
                <a:cubicBezTo>
                  <a:pt x="2853100" y="208679"/>
                  <a:pt x="2849229" y="215734"/>
                  <a:pt x="2841485" y="221126"/>
                </a:cubicBezTo>
                <a:cubicBezTo>
                  <a:pt x="2833741" y="226518"/>
                  <a:pt x="2825395" y="228870"/>
                  <a:pt x="2816447" y="228182"/>
                </a:cubicBezTo>
                <a:close/>
                <a:moveTo>
                  <a:pt x="606647" y="228182"/>
                </a:moveTo>
                <a:cubicBezTo>
                  <a:pt x="602402" y="227723"/>
                  <a:pt x="598215" y="221126"/>
                  <a:pt x="594085" y="208392"/>
                </a:cubicBezTo>
                <a:cubicBezTo>
                  <a:pt x="590529" y="198067"/>
                  <a:pt x="588636" y="189750"/>
                  <a:pt x="588406" y="183440"/>
                </a:cubicBezTo>
                <a:cubicBezTo>
                  <a:pt x="587488" y="167379"/>
                  <a:pt x="596265" y="159349"/>
                  <a:pt x="614735" y="159349"/>
                </a:cubicBezTo>
                <a:cubicBezTo>
                  <a:pt x="626322" y="159349"/>
                  <a:pt x="634237" y="163479"/>
                  <a:pt x="638482" y="171739"/>
                </a:cubicBezTo>
                <a:cubicBezTo>
                  <a:pt x="641694" y="177819"/>
                  <a:pt x="643301" y="187226"/>
                  <a:pt x="643301" y="199960"/>
                </a:cubicBezTo>
                <a:cubicBezTo>
                  <a:pt x="643301" y="208679"/>
                  <a:pt x="639429" y="215734"/>
                  <a:pt x="631685" y="221126"/>
                </a:cubicBezTo>
                <a:cubicBezTo>
                  <a:pt x="623941" y="226518"/>
                  <a:pt x="615595" y="228870"/>
                  <a:pt x="606647" y="228182"/>
                </a:cubicBezTo>
                <a:close/>
                <a:moveTo>
                  <a:pt x="5010122" y="245734"/>
                </a:moveTo>
                <a:cubicBezTo>
                  <a:pt x="5004501" y="245734"/>
                  <a:pt x="4999567" y="243927"/>
                  <a:pt x="4995323" y="240313"/>
                </a:cubicBezTo>
                <a:cubicBezTo>
                  <a:pt x="4991079" y="236700"/>
                  <a:pt x="4988956" y="232025"/>
                  <a:pt x="4988956" y="226289"/>
                </a:cubicBezTo>
                <a:cubicBezTo>
                  <a:pt x="4988956" y="220667"/>
                  <a:pt x="4991079" y="216050"/>
                  <a:pt x="4995323" y="212436"/>
                </a:cubicBezTo>
                <a:cubicBezTo>
                  <a:pt x="4999567" y="208822"/>
                  <a:pt x="5004501" y="207015"/>
                  <a:pt x="5010122" y="207015"/>
                </a:cubicBezTo>
                <a:cubicBezTo>
                  <a:pt x="5015743" y="207015"/>
                  <a:pt x="5020733" y="208822"/>
                  <a:pt x="5025093" y="212436"/>
                </a:cubicBezTo>
                <a:cubicBezTo>
                  <a:pt x="5029453" y="216050"/>
                  <a:pt x="5031633" y="220667"/>
                  <a:pt x="5031633" y="226289"/>
                </a:cubicBezTo>
                <a:cubicBezTo>
                  <a:pt x="5031633" y="232025"/>
                  <a:pt x="5029453" y="236700"/>
                  <a:pt x="5025093" y="240313"/>
                </a:cubicBezTo>
                <a:cubicBezTo>
                  <a:pt x="5020733" y="243927"/>
                  <a:pt x="5015743" y="245734"/>
                  <a:pt x="5010122" y="245734"/>
                </a:cubicBezTo>
                <a:close/>
                <a:moveTo>
                  <a:pt x="3543272" y="245734"/>
                </a:moveTo>
                <a:cubicBezTo>
                  <a:pt x="3537651" y="245734"/>
                  <a:pt x="3532718" y="243927"/>
                  <a:pt x="3528473" y="240313"/>
                </a:cubicBezTo>
                <a:cubicBezTo>
                  <a:pt x="3524229" y="236700"/>
                  <a:pt x="3522106" y="232025"/>
                  <a:pt x="3522106" y="226289"/>
                </a:cubicBezTo>
                <a:cubicBezTo>
                  <a:pt x="3522106" y="220667"/>
                  <a:pt x="3524228" y="216050"/>
                  <a:pt x="3528473" y="212436"/>
                </a:cubicBezTo>
                <a:cubicBezTo>
                  <a:pt x="3532718" y="208822"/>
                  <a:pt x="3537651" y="207015"/>
                  <a:pt x="3543272" y="207015"/>
                </a:cubicBezTo>
                <a:cubicBezTo>
                  <a:pt x="3548893" y="207015"/>
                  <a:pt x="3553884" y="208822"/>
                  <a:pt x="3558243" y="212436"/>
                </a:cubicBezTo>
                <a:cubicBezTo>
                  <a:pt x="3562603" y="216050"/>
                  <a:pt x="3564783" y="220667"/>
                  <a:pt x="3564783" y="226289"/>
                </a:cubicBezTo>
                <a:cubicBezTo>
                  <a:pt x="3564783" y="232025"/>
                  <a:pt x="3562603" y="236700"/>
                  <a:pt x="3558243" y="240313"/>
                </a:cubicBezTo>
                <a:cubicBezTo>
                  <a:pt x="3553884" y="243927"/>
                  <a:pt x="3548893" y="245734"/>
                  <a:pt x="3543272" y="245734"/>
                </a:cubicBezTo>
                <a:close/>
                <a:moveTo>
                  <a:pt x="400022" y="245734"/>
                </a:moveTo>
                <a:cubicBezTo>
                  <a:pt x="394401" y="245734"/>
                  <a:pt x="389468" y="243927"/>
                  <a:pt x="385223" y="240313"/>
                </a:cubicBezTo>
                <a:cubicBezTo>
                  <a:pt x="380979" y="236700"/>
                  <a:pt x="378856" y="232025"/>
                  <a:pt x="378856" y="226289"/>
                </a:cubicBezTo>
                <a:cubicBezTo>
                  <a:pt x="378856" y="220667"/>
                  <a:pt x="380979" y="216050"/>
                  <a:pt x="385223" y="212436"/>
                </a:cubicBezTo>
                <a:cubicBezTo>
                  <a:pt x="389468" y="208822"/>
                  <a:pt x="394401" y="207015"/>
                  <a:pt x="400022" y="207015"/>
                </a:cubicBezTo>
                <a:cubicBezTo>
                  <a:pt x="405644" y="207015"/>
                  <a:pt x="410634" y="208822"/>
                  <a:pt x="414994" y="212436"/>
                </a:cubicBezTo>
                <a:cubicBezTo>
                  <a:pt x="419353" y="216050"/>
                  <a:pt x="421533" y="220667"/>
                  <a:pt x="421533" y="226289"/>
                </a:cubicBezTo>
                <a:cubicBezTo>
                  <a:pt x="421533" y="232025"/>
                  <a:pt x="419353" y="236700"/>
                  <a:pt x="414994" y="240313"/>
                </a:cubicBezTo>
                <a:cubicBezTo>
                  <a:pt x="410634" y="243927"/>
                  <a:pt x="405644" y="245734"/>
                  <a:pt x="400022" y="245734"/>
                </a:cubicBezTo>
                <a:close/>
                <a:moveTo>
                  <a:pt x="5224491" y="256575"/>
                </a:moveTo>
                <a:cubicBezTo>
                  <a:pt x="5213936" y="256575"/>
                  <a:pt x="5208659" y="250954"/>
                  <a:pt x="5208659" y="239711"/>
                </a:cubicBezTo>
                <a:cubicBezTo>
                  <a:pt x="5208659" y="234778"/>
                  <a:pt x="5210896" y="230705"/>
                  <a:pt x="5215370" y="227493"/>
                </a:cubicBezTo>
                <a:cubicBezTo>
                  <a:pt x="5219156" y="224396"/>
                  <a:pt x="5223630" y="222503"/>
                  <a:pt x="5228793" y="221814"/>
                </a:cubicBezTo>
                <a:cubicBezTo>
                  <a:pt x="5243133" y="219864"/>
                  <a:pt x="5251565" y="226920"/>
                  <a:pt x="5254089" y="242981"/>
                </a:cubicBezTo>
                <a:cubicBezTo>
                  <a:pt x="5254089" y="252044"/>
                  <a:pt x="5244223" y="256575"/>
                  <a:pt x="5224491" y="256575"/>
                </a:cubicBezTo>
                <a:close/>
                <a:moveTo>
                  <a:pt x="5692439" y="315083"/>
                </a:moveTo>
                <a:cubicBezTo>
                  <a:pt x="5710335" y="315083"/>
                  <a:pt x="5721749" y="310781"/>
                  <a:pt x="5726683" y="302177"/>
                </a:cubicBezTo>
                <a:cubicBezTo>
                  <a:pt x="5730469" y="295294"/>
                  <a:pt x="5732361" y="255715"/>
                  <a:pt x="5732361" y="183440"/>
                </a:cubicBezTo>
                <a:cubicBezTo>
                  <a:pt x="5732361" y="119425"/>
                  <a:pt x="5730813" y="82485"/>
                  <a:pt x="5727715" y="72619"/>
                </a:cubicBezTo>
                <a:cubicBezTo>
                  <a:pt x="5724389" y="64933"/>
                  <a:pt x="5712973" y="61089"/>
                  <a:pt x="5693471" y="61089"/>
                </a:cubicBezTo>
                <a:cubicBezTo>
                  <a:pt x="5675689" y="61089"/>
                  <a:pt x="5665249" y="64588"/>
                  <a:pt x="5662152" y="71587"/>
                </a:cubicBezTo>
                <a:cubicBezTo>
                  <a:pt x="5656989" y="83403"/>
                  <a:pt x="5654409" y="125219"/>
                  <a:pt x="5654409" y="197035"/>
                </a:cubicBezTo>
                <a:cubicBezTo>
                  <a:pt x="5654409" y="261738"/>
                  <a:pt x="5656761" y="297244"/>
                  <a:pt x="5661463" y="303554"/>
                </a:cubicBezTo>
                <a:cubicBezTo>
                  <a:pt x="5665709" y="311240"/>
                  <a:pt x="5676033" y="315083"/>
                  <a:pt x="5692439" y="315083"/>
                </a:cubicBezTo>
                <a:close/>
                <a:moveTo>
                  <a:pt x="4539913" y="315083"/>
                </a:moveTo>
                <a:cubicBezTo>
                  <a:pt x="4557810" y="315083"/>
                  <a:pt x="4569225" y="310781"/>
                  <a:pt x="4574158" y="302177"/>
                </a:cubicBezTo>
                <a:cubicBezTo>
                  <a:pt x="4577944" y="295294"/>
                  <a:pt x="4579837" y="255715"/>
                  <a:pt x="4579837" y="183440"/>
                </a:cubicBezTo>
                <a:cubicBezTo>
                  <a:pt x="4579837" y="119425"/>
                  <a:pt x="4578288" y="82485"/>
                  <a:pt x="4575191" y="72619"/>
                </a:cubicBezTo>
                <a:cubicBezTo>
                  <a:pt x="4571863" y="64933"/>
                  <a:pt x="4560449" y="61089"/>
                  <a:pt x="4540946" y="61089"/>
                </a:cubicBezTo>
                <a:cubicBezTo>
                  <a:pt x="4523164" y="61089"/>
                  <a:pt x="4512725" y="64588"/>
                  <a:pt x="4509627" y="71587"/>
                </a:cubicBezTo>
                <a:cubicBezTo>
                  <a:pt x="4504465" y="83403"/>
                  <a:pt x="4501883" y="125219"/>
                  <a:pt x="4501883" y="197035"/>
                </a:cubicBezTo>
                <a:cubicBezTo>
                  <a:pt x="4501883" y="261738"/>
                  <a:pt x="4504235" y="297244"/>
                  <a:pt x="4508939" y="303554"/>
                </a:cubicBezTo>
                <a:cubicBezTo>
                  <a:pt x="4513183" y="311240"/>
                  <a:pt x="4523508" y="315083"/>
                  <a:pt x="4539913" y="315083"/>
                </a:cubicBezTo>
                <a:close/>
                <a:moveTo>
                  <a:pt x="4225589" y="315083"/>
                </a:moveTo>
                <a:cubicBezTo>
                  <a:pt x="4243485" y="315083"/>
                  <a:pt x="4254900" y="310781"/>
                  <a:pt x="4259833" y="302177"/>
                </a:cubicBezTo>
                <a:cubicBezTo>
                  <a:pt x="4263619" y="295294"/>
                  <a:pt x="4265511" y="255715"/>
                  <a:pt x="4265511" y="183440"/>
                </a:cubicBezTo>
                <a:cubicBezTo>
                  <a:pt x="4265511" y="119425"/>
                  <a:pt x="4263963" y="82485"/>
                  <a:pt x="4260865" y="72619"/>
                </a:cubicBezTo>
                <a:cubicBezTo>
                  <a:pt x="4257539" y="64933"/>
                  <a:pt x="4246123" y="61089"/>
                  <a:pt x="4226621" y="61089"/>
                </a:cubicBezTo>
                <a:cubicBezTo>
                  <a:pt x="4208839" y="61089"/>
                  <a:pt x="4198399" y="64588"/>
                  <a:pt x="4195302" y="71587"/>
                </a:cubicBezTo>
                <a:cubicBezTo>
                  <a:pt x="4190139" y="83403"/>
                  <a:pt x="4187558" y="125219"/>
                  <a:pt x="4187558" y="197035"/>
                </a:cubicBezTo>
                <a:cubicBezTo>
                  <a:pt x="4187558" y="261738"/>
                  <a:pt x="4189910" y="297244"/>
                  <a:pt x="4194613" y="303554"/>
                </a:cubicBezTo>
                <a:cubicBezTo>
                  <a:pt x="4198859" y="311240"/>
                  <a:pt x="4209183" y="315083"/>
                  <a:pt x="4225589" y="315083"/>
                </a:cubicBezTo>
                <a:close/>
                <a:moveTo>
                  <a:pt x="1930064" y="315083"/>
                </a:moveTo>
                <a:cubicBezTo>
                  <a:pt x="1947960" y="315083"/>
                  <a:pt x="1959375" y="310781"/>
                  <a:pt x="1964308" y="302177"/>
                </a:cubicBezTo>
                <a:cubicBezTo>
                  <a:pt x="1968094" y="295294"/>
                  <a:pt x="1969987" y="255715"/>
                  <a:pt x="1969987" y="183440"/>
                </a:cubicBezTo>
                <a:cubicBezTo>
                  <a:pt x="1969987" y="119425"/>
                  <a:pt x="1968438" y="82485"/>
                  <a:pt x="1965341" y="72619"/>
                </a:cubicBezTo>
                <a:cubicBezTo>
                  <a:pt x="1962014" y="64933"/>
                  <a:pt x="1950599" y="61089"/>
                  <a:pt x="1931096" y="61089"/>
                </a:cubicBezTo>
                <a:cubicBezTo>
                  <a:pt x="1913314" y="61089"/>
                  <a:pt x="1902875" y="64588"/>
                  <a:pt x="1899777" y="71587"/>
                </a:cubicBezTo>
                <a:cubicBezTo>
                  <a:pt x="1894615" y="83403"/>
                  <a:pt x="1892034" y="125219"/>
                  <a:pt x="1892034" y="197035"/>
                </a:cubicBezTo>
                <a:cubicBezTo>
                  <a:pt x="1892034" y="261738"/>
                  <a:pt x="1894386" y="297244"/>
                  <a:pt x="1899089" y="303554"/>
                </a:cubicBezTo>
                <a:cubicBezTo>
                  <a:pt x="1903334" y="311240"/>
                  <a:pt x="1913659" y="315083"/>
                  <a:pt x="1930064" y="315083"/>
                </a:cubicBezTo>
                <a:close/>
                <a:moveTo>
                  <a:pt x="1082339" y="315083"/>
                </a:moveTo>
                <a:cubicBezTo>
                  <a:pt x="1100235" y="315083"/>
                  <a:pt x="1111650" y="310781"/>
                  <a:pt x="1116583" y="302177"/>
                </a:cubicBezTo>
                <a:cubicBezTo>
                  <a:pt x="1120369" y="295294"/>
                  <a:pt x="1122262" y="255715"/>
                  <a:pt x="1122262" y="183440"/>
                </a:cubicBezTo>
                <a:cubicBezTo>
                  <a:pt x="1122262" y="119425"/>
                  <a:pt x="1120713" y="82485"/>
                  <a:pt x="1117616" y="72619"/>
                </a:cubicBezTo>
                <a:cubicBezTo>
                  <a:pt x="1114289" y="64933"/>
                  <a:pt x="1102874" y="61089"/>
                  <a:pt x="1083371" y="61089"/>
                </a:cubicBezTo>
                <a:cubicBezTo>
                  <a:pt x="1065589" y="61089"/>
                  <a:pt x="1055150" y="64588"/>
                  <a:pt x="1052052" y="71587"/>
                </a:cubicBezTo>
                <a:cubicBezTo>
                  <a:pt x="1046890" y="83403"/>
                  <a:pt x="1044309" y="125219"/>
                  <a:pt x="1044309" y="197035"/>
                </a:cubicBezTo>
                <a:cubicBezTo>
                  <a:pt x="1044309" y="261738"/>
                  <a:pt x="1046660" y="297244"/>
                  <a:pt x="1051364" y="303554"/>
                </a:cubicBezTo>
                <a:cubicBezTo>
                  <a:pt x="1055609" y="311240"/>
                  <a:pt x="1065934" y="315083"/>
                  <a:pt x="1082339" y="315083"/>
                </a:cubicBezTo>
                <a:close/>
                <a:moveTo>
                  <a:pt x="244139" y="315083"/>
                </a:moveTo>
                <a:cubicBezTo>
                  <a:pt x="262035" y="315083"/>
                  <a:pt x="273450" y="310781"/>
                  <a:pt x="278383" y="302177"/>
                </a:cubicBezTo>
                <a:cubicBezTo>
                  <a:pt x="282169" y="295294"/>
                  <a:pt x="284062" y="255715"/>
                  <a:pt x="284062" y="183440"/>
                </a:cubicBezTo>
                <a:cubicBezTo>
                  <a:pt x="284062" y="119425"/>
                  <a:pt x="282513" y="82485"/>
                  <a:pt x="279416" y="72619"/>
                </a:cubicBezTo>
                <a:cubicBezTo>
                  <a:pt x="276089" y="64933"/>
                  <a:pt x="264674" y="61089"/>
                  <a:pt x="245171" y="61089"/>
                </a:cubicBezTo>
                <a:cubicBezTo>
                  <a:pt x="227389" y="61089"/>
                  <a:pt x="216950" y="64588"/>
                  <a:pt x="213852" y="71587"/>
                </a:cubicBezTo>
                <a:cubicBezTo>
                  <a:pt x="208690" y="83403"/>
                  <a:pt x="206109" y="125219"/>
                  <a:pt x="206109" y="197035"/>
                </a:cubicBezTo>
                <a:cubicBezTo>
                  <a:pt x="206109" y="261738"/>
                  <a:pt x="208460" y="297244"/>
                  <a:pt x="213164" y="303554"/>
                </a:cubicBezTo>
                <a:cubicBezTo>
                  <a:pt x="217409" y="311240"/>
                  <a:pt x="227734" y="315083"/>
                  <a:pt x="244139" y="315083"/>
                </a:cubicBezTo>
                <a:close/>
                <a:moveTo>
                  <a:pt x="6114659" y="315944"/>
                </a:moveTo>
                <a:cubicBezTo>
                  <a:pt x="6128081" y="315944"/>
                  <a:pt x="6137030" y="312502"/>
                  <a:pt x="6141504" y="305619"/>
                </a:cubicBezTo>
                <a:cubicBezTo>
                  <a:pt x="6147584" y="282560"/>
                  <a:pt x="6150625" y="239826"/>
                  <a:pt x="6150625" y="177417"/>
                </a:cubicBezTo>
                <a:cubicBezTo>
                  <a:pt x="6150625" y="144722"/>
                  <a:pt x="6149821" y="112542"/>
                  <a:pt x="6148215" y="80879"/>
                </a:cubicBezTo>
                <a:cubicBezTo>
                  <a:pt x="6146265" y="75602"/>
                  <a:pt x="6141791" y="71472"/>
                  <a:pt x="6134793" y="68489"/>
                </a:cubicBezTo>
                <a:cubicBezTo>
                  <a:pt x="6128942" y="66080"/>
                  <a:pt x="6122690" y="64875"/>
                  <a:pt x="6116036" y="64875"/>
                </a:cubicBezTo>
                <a:cubicBezTo>
                  <a:pt x="6101008" y="64875"/>
                  <a:pt x="6091887" y="69808"/>
                  <a:pt x="6088675" y="79674"/>
                </a:cubicBezTo>
                <a:cubicBezTo>
                  <a:pt x="6086037" y="94015"/>
                  <a:pt x="6084143" y="114951"/>
                  <a:pt x="6082996" y="142484"/>
                </a:cubicBezTo>
                <a:cubicBezTo>
                  <a:pt x="6082537" y="151433"/>
                  <a:pt x="6077261" y="155907"/>
                  <a:pt x="6067165" y="155907"/>
                </a:cubicBezTo>
                <a:cubicBezTo>
                  <a:pt x="6056036" y="155907"/>
                  <a:pt x="6050473" y="151203"/>
                  <a:pt x="6050473" y="141796"/>
                </a:cubicBezTo>
                <a:cubicBezTo>
                  <a:pt x="6050701" y="113575"/>
                  <a:pt x="6050243" y="96768"/>
                  <a:pt x="6049096" y="91376"/>
                </a:cubicBezTo>
                <a:cubicBezTo>
                  <a:pt x="6044851" y="73250"/>
                  <a:pt x="6033609" y="64187"/>
                  <a:pt x="6015367" y="64187"/>
                </a:cubicBezTo>
                <a:cubicBezTo>
                  <a:pt x="6008485" y="64187"/>
                  <a:pt x="6001773" y="65391"/>
                  <a:pt x="5995234" y="67801"/>
                </a:cubicBezTo>
                <a:cubicBezTo>
                  <a:pt x="5986745" y="70783"/>
                  <a:pt x="5982156" y="75143"/>
                  <a:pt x="5981467" y="80879"/>
                </a:cubicBezTo>
                <a:cubicBezTo>
                  <a:pt x="5976993" y="111624"/>
                  <a:pt x="5974756" y="150744"/>
                  <a:pt x="5974756" y="198239"/>
                </a:cubicBezTo>
                <a:cubicBezTo>
                  <a:pt x="5974756" y="249864"/>
                  <a:pt x="5977337" y="285198"/>
                  <a:pt x="5982500" y="304242"/>
                </a:cubicBezTo>
                <a:cubicBezTo>
                  <a:pt x="5988810" y="311814"/>
                  <a:pt x="5999479" y="315599"/>
                  <a:pt x="6014507" y="315599"/>
                </a:cubicBezTo>
                <a:cubicBezTo>
                  <a:pt x="6031715" y="315599"/>
                  <a:pt x="6041869" y="306766"/>
                  <a:pt x="6044966" y="289099"/>
                </a:cubicBezTo>
                <a:cubicBezTo>
                  <a:pt x="6047031" y="276594"/>
                  <a:pt x="6047260" y="258239"/>
                  <a:pt x="6045654" y="234032"/>
                </a:cubicBezTo>
                <a:cubicBezTo>
                  <a:pt x="6047260" y="226346"/>
                  <a:pt x="6052767" y="222503"/>
                  <a:pt x="6062174" y="222503"/>
                </a:cubicBezTo>
                <a:cubicBezTo>
                  <a:pt x="6072270" y="222503"/>
                  <a:pt x="6078866" y="226748"/>
                  <a:pt x="6081963" y="235237"/>
                </a:cubicBezTo>
                <a:cubicBezTo>
                  <a:pt x="6082423" y="256805"/>
                  <a:pt x="6082652" y="268277"/>
                  <a:pt x="6082652" y="269653"/>
                </a:cubicBezTo>
                <a:cubicBezTo>
                  <a:pt x="6083341" y="283076"/>
                  <a:pt x="6084946" y="294376"/>
                  <a:pt x="6087471" y="303554"/>
                </a:cubicBezTo>
                <a:cubicBezTo>
                  <a:pt x="6089879" y="311814"/>
                  <a:pt x="6098943" y="315944"/>
                  <a:pt x="6114659" y="315944"/>
                </a:cubicBezTo>
                <a:close/>
                <a:moveTo>
                  <a:pt x="2666609" y="315944"/>
                </a:moveTo>
                <a:cubicBezTo>
                  <a:pt x="2680032" y="315944"/>
                  <a:pt x="2688980" y="312502"/>
                  <a:pt x="2693454" y="305619"/>
                </a:cubicBezTo>
                <a:cubicBezTo>
                  <a:pt x="2699534" y="282560"/>
                  <a:pt x="2702575" y="239826"/>
                  <a:pt x="2702575" y="177417"/>
                </a:cubicBezTo>
                <a:cubicBezTo>
                  <a:pt x="2702575" y="144722"/>
                  <a:pt x="2701771" y="112542"/>
                  <a:pt x="2700165" y="80879"/>
                </a:cubicBezTo>
                <a:cubicBezTo>
                  <a:pt x="2698215" y="75602"/>
                  <a:pt x="2693741" y="71472"/>
                  <a:pt x="2686743" y="68489"/>
                </a:cubicBezTo>
                <a:cubicBezTo>
                  <a:pt x="2680892" y="66080"/>
                  <a:pt x="2674639" y="64875"/>
                  <a:pt x="2667986" y="64875"/>
                </a:cubicBezTo>
                <a:cubicBezTo>
                  <a:pt x="2652957" y="64875"/>
                  <a:pt x="2643837" y="69808"/>
                  <a:pt x="2640625" y="79674"/>
                </a:cubicBezTo>
                <a:cubicBezTo>
                  <a:pt x="2637986" y="94015"/>
                  <a:pt x="2636093" y="114951"/>
                  <a:pt x="2634946" y="142484"/>
                </a:cubicBezTo>
                <a:cubicBezTo>
                  <a:pt x="2634487" y="151433"/>
                  <a:pt x="2629210" y="155907"/>
                  <a:pt x="2619115" y="155907"/>
                </a:cubicBezTo>
                <a:cubicBezTo>
                  <a:pt x="2607987" y="155907"/>
                  <a:pt x="2602423" y="151203"/>
                  <a:pt x="2602423" y="141796"/>
                </a:cubicBezTo>
                <a:cubicBezTo>
                  <a:pt x="2602652" y="113575"/>
                  <a:pt x="2602193" y="96768"/>
                  <a:pt x="2601046" y="91376"/>
                </a:cubicBezTo>
                <a:cubicBezTo>
                  <a:pt x="2596801" y="73250"/>
                  <a:pt x="2585559" y="64187"/>
                  <a:pt x="2567318" y="64187"/>
                </a:cubicBezTo>
                <a:cubicBezTo>
                  <a:pt x="2560435" y="64187"/>
                  <a:pt x="2553723" y="65391"/>
                  <a:pt x="2547184" y="67801"/>
                </a:cubicBezTo>
                <a:cubicBezTo>
                  <a:pt x="2538695" y="70783"/>
                  <a:pt x="2534106" y="75143"/>
                  <a:pt x="2533417" y="80879"/>
                </a:cubicBezTo>
                <a:cubicBezTo>
                  <a:pt x="2528943" y="111624"/>
                  <a:pt x="2526706" y="150744"/>
                  <a:pt x="2526706" y="198239"/>
                </a:cubicBezTo>
                <a:cubicBezTo>
                  <a:pt x="2526706" y="249864"/>
                  <a:pt x="2529287" y="285198"/>
                  <a:pt x="2534450" y="304242"/>
                </a:cubicBezTo>
                <a:cubicBezTo>
                  <a:pt x="2540759" y="311814"/>
                  <a:pt x="2551429" y="315599"/>
                  <a:pt x="2566457" y="315599"/>
                </a:cubicBezTo>
                <a:cubicBezTo>
                  <a:pt x="2583665" y="315599"/>
                  <a:pt x="2593819" y="306766"/>
                  <a:pt x="2596916" y="289099"/>
                </a:cubicBezTo>
                <a:cubicBezTo>
                  <a:pt x="2598981" y="276594"/>
                  <a:pt x="2599210" y="258239"/>
                  <a:pt x="2597604" y="234032"/>
                </a:cubicBezTo>
                <a:cubicBezTo>
                  <a:pt x="2599210" y="226346"/>
                  <a:pt x="2604717" y="222503"/>
                  <a:pt x="2614124" y="222503"/>
                </a:cubicBezTo>
                <a:cubicBezTo>
                  <a:pt x="2624219" y="222503"/>
                  <a:pt x="2630816" y="226748"/>
                  <a:pt x="2633913" y="235237"/>
                </a:cubicBezTo>
                <a:cubicBezTo>
                  <a:pt x="2634372" y="256805"/>
                  <a:pt x="2634602" y="268277"/>
                  <a:pt x="2634602" y="269653"/>
                </a:cubicBezTo>
                <a:cubicBezTo>
                  <a:pt x="2635290" y="283076"/>
                  <a:pt x="2636896" y="294376"/>
                  <a:pt x="2639420" y="303554"/>
                </a:cubicBezTo>
                <a:cubicBezTo>
                  <a:pt x="2641829" y="311814"/>
                  <a:pt x="2650892" y="315944"/>
                  <a:pt x="2666609" y="315944"/>
                </a:cubicBezTo>
                <a:close/>
                <a:moveTo>
                  <a:pt x="3315137" y="316976"/>
                </a:moveTo>
                <a:cubicBezTo>
                  <a:pt x="3345194" y="316976"/>
                  <a:pt x="3370548" y="309577"/>
                  <a:pt x="3391198" y="294778"/>
                </a:cubicBezTo>
                <a:cubicBezTo>
                  <a:pt x="3399687" y="288583"/>
                  <a:pt x="3407890" y="274242"/>
                  <a:pt x="3415805" y="251757"/>
                </a:cubicBezTo>
                <a:cubicBezTo>
                  <a:pt x="3424754" y="226633"/>
                  <a:pt x="3429228" y="201222"/>
                  <a:pt x="3429228" y="175524"/>
                </a:cubicBezTo>
                <a:cubicBezTo>
                  <a:pt x="3429228" y="141223"/>
                  <a:pt x="3420681" y="112714"/>
                  <a:pt x="3403587" y="89999"/>
                </a:cubicBezTo>
                <a:cubicBezTo>
                  <a:pt x="3396475" y="80592"/>
                  <a:pt x="3383856" y="73307"/>
                  <a:pt x="3365729" y="68145"/>
                </a:cubicBezTo>
                <a:cubicBezTo>
                  <a:pt x="3351504" y="64130"/>
                  <a:pt x="3336819" y="62122"/>
                  <a:pt x="3321676" y="62122"/>
                </a:cubicBezTo>
                <a:cubicBezTo>
                  <a:pt x="3294717" y="62122"/>
                  <a:pt x="3275845" y="67629"/>
                  <a:pt x="3265061" y="78642"/>
                </a:cubicBezTo>
                <a:cubicBezTo>
                  <a:pt x="3256571" y="90688"/>
                  <a:pt x="3252327" y="139330"/>
                  <a:pt x="3252327" y="224568"/>
                </a:cubicBezTo>
                <a:cubicBezTo>
                  <a:pt x="3252327" y="264720"/>
                  <a:pt x="3253560" y="288497"/>
                  <a:pt x="3256027" y="295896"/>
                </a:cubicBezTo>
                <a:cubicBezTo>
                  <a:pt x="3258493" y="303296"/>
                  <a:pt x="3267126" y="308888"/>
                  <a:pt x="3281925" y="312674"/>
                </a:cubicBezTo>
                <a:cubicBezTo>
                  <a:pt x="3292709" y="315542"/>
                  <a:pt x="3303780" y="316976"/>
                  <a:pt x="3315137" y="316976"/>
                </a:cubicBezTo>
                <a:close/>
                <a:moveTo>
                  <a:pt x="2084743" y="316976"/>
                </a:moveTo>
                <a:cubicBezTo>
                  <a:pt x="2110440" y="316976"/>
                  <a:pt x="2133385" y="312731"/>
                  <a:pt x="2153576" y="304242"/>
                </a:cubicBezTo>
                <a:cubicBezTo>
                  <a:pt x="2161033" y="294605"/>
                  <a:pt x="2164761" y="285428"/>
                  <a:pt x="2164761" y="276709"/>
                </a:cubicBezTo>
                <a:cubicBezTo>
                  <a:pt x="2164761" y="269711"/>
                  <a:pt x="2162065" y="264089"/>
                  <a:pt x="2156673" y="259845"/>
                </a:cubicBezTo>
                <a:cubicBezTo>
                  <a:pt x="2155067" y="258698"/>
                  <a:pt x="2152715" y="258124"/>
                  <a:pt x="2149618" y="258124"/>
                </a:cubicBezTo>
                <a:cubicBezTo>
                  <a:pt x="2146176" y="258124"/>
                  <a:pt x="2140268" y="258870"/>
                  <a:pt x="2131893" y="260361"/>
                </a:cubicBezTo>
                <a:cubicBezTo>
                  <a:pt x="2123519" y="261852"/>
                  <a:pt x="2117209" y="262598"/>
                  <a:pt x="2112964" y="262598"/>
                </a:cubicBezTo>
                <a:cubicBezTo>
                  <a:pt x="2104016" y="262598"/>
                  <a:pt x="2096272" y="260590"/>
                  <a:pt x="2089733" y="256575"/>
                </a:cubicBezTo>
                <a:cubicBezTo>
                  <a:pt x="2082276" y="251986"/>
                  <a:pt x="2078548" y="245447"/>
                  <a:pt x="2078548" y="236958"/>
                </a:cubicBezTo>
                <a:cubicBezTo>
                  <a:pt x="2078548" y="229386"/>
                  <a:pt x="2081129" y="224224"/>
                  <a:pt x="2086292" y="221470"/>
                </a:cubicBezTo>
                <a:cubicBezTo>
                  <a:pt x="2090995" y="217914"/>
                  <a:pt x="2101664" y="215677"/>
                  <a:pt x="2118299" y="214759"/>
                </a:cubicBezTo>
                <a:cubicBezTo>
                  <a:pt x="2136654" y="213612"/>
                  <a:pt x="2147725" y="212407"/>
                  <a:pt x="2151511" y="211145"/>
                </a:cubicBezTo>
                <a:cubicBezTo>
                  <a:pt x="2157362" y="207474"/>
                  <a:pt x="2160287" y="200820"/>
                  <a:pt x="2160287" y="191184"/>
                </a:cubicBezTo>
                <a:cubicBezTo>
                  <a:pt x="2160287" y="183842"/>
                  <a:pt x="2157706" y="178622"/>
                  <a:pt x="2152543" y="175524"/>
                </a:cubicBezTo>
                <a:cubicBezTo>
                  <a:pt x="2148757" y="174836"/>
                  <a:pt x="2143824" y="174492"/>
                  <a:pt x="2137744" y="174492"/>
                </a:cubicBezTo>
                <a:cubicBezTo>
                  <a:pt x="2131549" y="174492"/>
                  <a:pt x="2128452" y="174492"/>
                  <a:pt x="2128452" y="174492"/>
                </a:cubicBezTo>
                <a:cubicBezTo>
                  <a:pt x="2120077" y="174721"/>
                  <a:pt x="2116922" y="174836"/>
                  <a:pt x="2118987" y="174836"/>
                </a:cubicBezTo>
                <a:cubicBezTo>
                  <a:pt x="2101435" y="174836"/>
                  <a:pt x="2090192" y="170993"/>
                  <a:pt x="2085259" y="163306"/>
                </a:cubicBezTo>
                <a:cubicBezTo>
                  <a:pt x="2086406" y="135544"/>
                  <a:pt x="2113423" y="122236"/>
                  <a:pt x="2166310" y="123383"/>
                </a:cubicBezTo>
                <a:cubicBezTo>
                  <a:pt x="2175143" y="120859"/>
                  <a:pt x="2179560" y="112886"/>
                  <a:pt x="2179560" y="99464"/>
                </a:cubicBezTo>
                <a:cubicBezTo>
                  <a:pt x="2179560" y="86271"/>
                  <a:pt x="2173824" y="76978"/>
                  <a:pt x="2162352" y="71587"/>
                </a:cubicBezTo>
                <a:cubicBezTo>
                  <a:pt x="2149618" y="65736"/>
                  <a:pt x="2129083" y="62810"/>
                  <a:pt x="2100746" y="62810"/>
                </a:cubicBezTo>
                <a:cubicBezTo>
                  <a:pt x="2054399" y="62810"/>
                  <a:pt x="2025489" y="73135"/>
                  <a:pt x="2014017" y="93785"/>
                </a:cubicBezTo>
                <a:cubicBezTo>
                  <a:pt x="2005068" y="109846"/>
                  <a:pt x="2000594" y="142427"/>
                  <a:pt x="2000594" y="191528"/>
                </a:cubicBezTo>
                <a:cubicBezTo>
                  <a:pt x="2000594" y="246021"/>
                  <a:pt x="2006675" y="281585"/>
                  <a:pt x="2018835" y="298219"/>
                </a:cubicBezTo>
                <a:cubicBezTo>
                  <a:pt x="2028013" y="310724"/>
                  <a:pt x="2049982" y="316976"/>
                  <a:pt x="2084743" y="316976"/>
                </a:cubicBezTo>
                <a:close/>
                <a:moveTo>
                  <a:pt x="1237018" y="316976"/>
                </a:moveTo>
                <a:cubicBezTo>
                  <a:pt x="1262715" y="316976"/>
                  <a:pt x="1285660" y="312731"/>
                  <a:pt x="1305851" y="304242"/>
                </a:cubicBezTo>
                <a:cubicBezTo>
                  <a:pt x="1313308" y="294605"/>
                  <a:pt x="1317036" y="285428"/>
                  <a:pt x="1317036" y="276709"/>
                </a:cubicBezTo>
                <a:cubicBezTo>
                  <a:pt x="1317036" y="269711"/>
                  <a:pt x="1314340" y="264089"/>
                  <a:pt x="1308948" y="259845"/>
                </a:cubicBezTo>
                <a:cubicBezTo>
                  <a:pt x="1307342" y="258698"/>
                  <a:pt x="1304990" y="258124"/>
                  <a:pt x="1301893" y="258124"/>
                </a:cubicBezTo>
                <a:cubicBezTo>
                  <a:pt x="1298451" y="258124"/>
                  <a:pt x="1292543" y="258870"/>
                  <a:pt x="1284168" y="260361"/>
                </a:cubicBezTo>
                <a:cubicBezTo>
                  <a:pt x="1275794" y="261852"/>
                  <a:pt x="1269484" y="262598"/>
                  <a:pt x="1265239" y="262598"/>
                </a:cubicBezTo>
                <a:cubicBezTo>
                  <a:pt x="1256291" y="262598"/>
                  <a:pt x="1248547" y="260590"/>
                  <a:pt x="1242008" y="256575"/>
                </a:cubicBezTo>
                <a:cubicBezTo>
                  <a:pt x="1234551" y="251986"/>
                  <a:pt x="1230823" y="245447"/>
                  <a:pt x="1230823" y="236958"/>
                </a:cubicBezTo>
                <a:cubicBezTo>
                  <a:pt x="1230823" y="229386"/>
                  <a:pt x="1233404" y="224224"/>
                  <a:pt x="1238566" y="221470"/>
                </a:cubicBezTo>
                <a:cubicBezTo>
                  <a:pt x="1243270" y="217914"/>
                  <a:pt x="1253939" y="215677"/>
                  <a:pt x="1270574" y="214759"/>
                </a:cubicBezTo>
                <a:cubicBezTo>
                  <a:pt x="1288929" y="213612"/>
                  <a:pt x="1300000" y="212407"/>
                  <a:pt x="1303786" y="211145"/>
                </a:cubicBezTo>
                <a:cubicBezTo>
                  <a:pt x="1309637" y="207474"/>
                  <a:pt x="1312562" y="200820"/>
                  <a:pt x="1312562" y="191184"/>
                </a:cubicBezTo>
                <a:cubicBezTo>
                  <a:pt x="1312562" y="183842"/>
                  <a:pt x="1309981" y="178622"/>
                  <a:pt x="1304818" y="175524"/>
                </a:cubicBezTo>
                <a:cubicBezTo>
                  <a:pt x="1301033" y="174836"/>
                  <a:pt x="1296099" y="174492"/>
                  <a:pt x="1290019" y="174492"/>
                </a:cubicBezTo>
                <a:cubicBezTo>
                  <a:pt x="1283824" y="174492"/>
                  <a:pt x="1280727" y="174492"/>
                  <a:pt x="1280727" y="174492"/>
                </a:cubicBezTo>
                <a:cubicBezTo>
                  <a:pt x="1272352" y="174721"/>
                  <a:pt x="1269197" y="174836"/>
                  <a:pt x="1271262" y="174836"/>
                </a:cubicBezTo>
                <a:cubicBezTo>
                  <a:pt x="1253710" y="174836"/>
                  <a:pt x="1242467" y="170993"/>
                  <a:pt x="1237534" y="163306"/>
                </a:cubicBezTo>
                <a:cubicBezTo>
                  <a:pt x="1238681" y="135544"/>
                  <a:pt x="1265698" y="122236"/>
                  <a:pt x="1318585" y="123383"/>
                </a:cubicBezTo>
                <a:cubicBezTo>
                  <a:pt x="1327418" y="120859"/>
                  <a:pt x="1331835" y="112886"/>
                  <a:pt x="1331835" y="99464"/>
                </a:cubicBezTo>
                <a:cubicBezTo>
                  <a:pt x="1331835" y="86271"/>
                  <a:pt x="1326099" y="76978"/>
                  <a:pt x="1314627" y="71587"/>
                </a:cubicBezTo>
                <a:cubicBezTo>
                  <a:pt x="1301893" y="65736"/>
                  <a:pt x="1281358" y="62810"/>
                  <a:pt x="1253021" y="62810"/>
                </a:cubicBezTo>
                <a:cubicBezTo>
                  <a:pt x="1206674" y="62810"/>
                  <a:pt x="1177764" y="73135"/>
                  <a:pt x="1166292" y="93785"/>
                </a:cubicBezTo>
                <a:cubicBezTo>
                  <a:pt x="1157344" y="109846"/>
                  <a:pt x="1152869" y="142427"/>
                  <a:pt x="1152869" y="191528"/>
                </a:cubicBezTo>
                <a:cubicBezTo>
                  <a:pt x="1152869" y="246021"/>
                  <a:pt x="1158950" y="281585"/>
                  <a:pt x="1171110" y="298219"/>
                </a:cubicBezTo>
                <a:cubicBezTo>
                  <a:pt x="1180288" y="310724"/>
                  <a:pt x="1202257" y="316976"/>
                  <a:pt x="1237018" y="316976"/>
                </a:cubicBezTo>
                <a:close/>
                <a:moveTo>
                  <a:pt x="979996" y="317664"/>
                </a:moveTo>
                <a:cubicBezTo>
                  <a:pt x="989633" y="317664"/>
                  <a:pt x="998466" y="316116"/>
                  <a:pt x="1006497" y="313018"/>
                </a:cubicBezTo>
                <a:cubicBezTo>
                  <a:pt x="1017740" y="308774"/>
                  <a:pt x="1023017" y="302579"/>
                  <a:pt x="1022329" y="294433"/>
                </a:cubicBezTo>
                <a:cubicBezTo>
                  <a:pt x="1018772" y="247397"/>
                  <a:pt x="1013954" y="204950"/>
                  <a:pt x="1007874" y="167092"/>
                </a:cubicBezTo>
                <a:cubicBezTo>
                  <a:pt x="998925" y="112829"/>
                  <a:pt x="988945" y="81969"/>
                  <a:pt x="977931" y="74512"/>
                </a:cubicBezTo>
                <a:cubicBezTo>
                  <a:pt x="968065" y="66252"/>
                  <a:pt x="953954" y="62122"/>
                  <a:pt x="935599" y="62122"/>
                </a:cubicBezTo>
                <a:cubicBezTo>
                  <a:pt x="915637" y="62122"/>
                  <a:pt x="900953" y="65506"/>
                  <a:pt x="891546" y="72275"/>
                </a:cubicBezTo>
                <a:cubicBezTo>
                  <a:pt x="877206" y="82944"/>
                  <a:pt x="863382" y="113632"/>
                  <a:pt x="850074" y="164339"/>
                </a:cubicBezTo>
                <a:cubicBezTo>
                  <a:pt x="837110" y="213669"/>
                  <a:pt x="831087" y="255371"/>
                  <a:pt x="832005" y="289443"/>
                </a:cubicBezTo>
                <a:cubicBezTo>
                  <a:pt x="832235" y="298162"/>
                  <a:pt x="838028" y="305217"/>
                  <a:pt x="849386" y="310609"/>
                </a:cubicBezTo>
                <a:cubicBezTo>
                  <a:pt x="858449" y="314854"/>
                  <a:pt x="867913" y="316976"/>
                  <a:pt x="877779" y="316976"/>
                </a:cubicBezTo>
                <a:cubicBezTo>
                  <a:pt x="899462" y="316976"/>
                  <a:pt x="910876" y="308831"/>
                  <a:pt x="912024" y="292540"/>
                </a:cubicBezTo>
                <a:cubicBezTo>
                  <a:pt x="914433" y="259042"/>
                  <a:pt x="916211" y="236040"/>
                  <a:pt x="917358" y="223535"/>
                </a:cubicBezTo>
                <a:cubicBezTo>
                  <a:pt x="921603" y="186365"/>
                  <a:pt x="926536" y="167436"/>
                  <a:pt x="932157" y="166748"/>
                </a:cubicBezTo>
                <a:cubicBezTo>
                  <a:pt x="936861" y="166289"/>
                  <a:pt x="939327" y="181203"/>
                  <a:pt x="939557" y="211490"/>
                </a:cubicBezTo>
                <a:cubicBezTo>
                  <a:pt x="939786" y="253822"/>
                  <a:pt x="940819" y="281585"/>
                  <a:pt x="942654" y="294778"/>
                </a:cubicBezTo>
                <a:cubicBezTo>
                  <a:pt x="941278" y="302923"/>
                  <a:pt x="945522" y="309003"/>
                  <a:pt x="955388" y="313018"/>
                </a:cubicBezTo>
                <a:cubicBezTo>
                  <a:pt x="962386" y="316116"/>
                  <a:pt x="970589" y="317664"/>
                  <a:pt x="979996" y="317664"/>
                </a:cubicBezTo>
                <a:close/>
                <a:moveTo>
                  <a:pt x="5798246" y="318009"/>
                </a:moveTo>
                <a:cubicBezTo>
                  <a:pt x="5815225" y="318009"/>
                  <a:pt x="5827615" y="314223"/>
                  <a:pt x="5835416" y="306651"/>
                </a:cubicBezTo>
                <a:cubicBezTo>
                  <a:pt x="5839775" y="302177"/>
                  <a:pt x="5844307" y="290820"/>
                  <a:pt x="5849011" y="272579"/>
                </a:cubicBezTo>
                <a:cubicBezTo>
                  <a:pt x="5855893" y="245046"/>
                  <a:pt x="5860138" y="229157"/>
                  <a:pt x="5861745" y="224912"/>
                </a:cubicBezTo>
                <a:cubicBezTo>
                  <a:pt x="5867365" y="209195"/>
                  <a:pt x="5873848" y="201910"/>
                  <a:pt x="5881190" y="203058"/>
                </a:cubicBezTo>
                <a:cubicBezTo>
                  <a:pt x="5885435" y="203746"/>
                  <a:pt x="5887557" y="207876"/>
                  <a:pt x="5887557" y="215447"/>
                </a:cubicBezTo>
                <a:cubicBezTo>
                  <a:pt x="5887557" y="224166"/>
                  <a:pt x="5885320" y="236986"/>
                  <a:pt x="5880845" y="253908"/>
                </a:cubicBezTo>
                <a:cubicBezTo>
                  <a:pt x="5876371" y="270829"/>
                  <a:pt x="5874135" y="283592"/>
                  <a:pt x="5874135" y="292196"/>
                </a:cubicBezTo>
                <a:cubicBezTo>
                  <a:pt x="5874135" y="297588"/>
                  <a:pt x="5875053" y="301374"/>
                  <a:pt x="5876888" y="303554"/>
                </a:cubicBezTo>
                <a:cubicBezTo>
                  <a:pt x="5879527" y="309863"/>
                  <a:pt x="5888704" y="313018"/>
                  <a:pt x="5904421" y="313018"/>
                </a:cubicBezTo>
                <a:cubicBezTo>
                  <a:pt x="5922547" y="313018"/>
                  <a:pt x="5933675" y="309290"/>
                  <a:pt x="5937805" y="301833"/>
                </a:cubicBezTo>
                <a:cubicBezTo>
                  <a:pt x="5941821" y="287952"/>
                  <a:pt x="5943828" y="253994"/>
                  <a:pt x="5943828" y="199960"/>
                </a:cubicBezTo>
                <a:cubicBezTo>
                  <a:pt x="5943828" y="138125"/>
                  <a:pt x="5941821" y="97915"/>
                  <a:pt x="5937805" y="79330"/>
                </a:cubicBezTo>
                <a:cubicBezTo>
                  <a:pt x="5935969" y="70497"/>
                  <a:pt x="5927537" y="66080"/>
                  <a:pt x="5912509" y="66080"/>
                </a:cubicBezTo>
                <a:cubicBezTo>
                  <a:pt x="5904249" y="66080"/>
                  <a:pt x="5896619" y="67801"/>
                  <a:pt x="5889622" y="71242"/>
                </a:cubicBezTo>
                <a:cubicBezTo>
                  <a:pt x="5881362" y="75258"/>
                  <a:pt x="5876314" y="80822"/>
                  <a:pt x="5874479" y="87934"/>
                </a:cubicBezTo>
                <a:cubicBezTo>
                  <a:pt x="5864613" y="108355"/>
                  <a:pt x="5857213" y="123613"/>
                  <a:pt x="5852280" y="133708"/>
                </a:cubicBezTo>
                <a:cubicBezTo>
                  <a:pt x="5844020" y="150113"/>
                  <a:pt x="5836506" y="158546"/>
                  <a:pt x="5829737" y="159004"/>
                </a:cubicBezTo>
                <a:cubicBezTo>
                  <a:pt x="5826181" y="158546"/>
                  <a:pt x="5824403" y="155735"/>
                  <a:pt x="5824403" y="150572"/>
                </a:cubicBezTo>
                <a:cubicBezTo>
                  <a:pt x="5824403" y="144263"/>
                  <a:pt x="5826639" y="134224"/>
                  <a:pt x="5831114" y="120458"/>
                </a:cubicBezTo>
                <a:cubicBezTo>
                  <a:pt x="5835588" y="106691"/>
                  <a:pt x="5837825" y="96538"/>
                  <a:pt x="5837825" y="89999"/>
                </a:cubicBezTo>
                <a:cubicBezTo>
                  <a:pt x="5837825" y="85755"/>
                  <a:pt x="5836850" y="82714"/>
                  <a:pt x="5834899" y="80879"/>
                </a:cubicBezTo>
                <a:cubicBezTo>
                  <a:pt x="5830999" y="69751"/>
                  <a:pt x="5819757" y="64187"/>
                  <a:pt x="5801171" y="64187"/>
                </a:cubicBezTo>
                <a:cubicBezTo>
                  <a:pt x="5793600" y="64187"/>
                  <a:pt x="5786545" y="65506"/>
                  <a:pt x="5780005" y="68145"/>
                </a:cubicBezTo>
                <a:cubicBezTo>
                  <a:pt x="5771287" y="71128"/>
                  <a:pt x="5766353" y="75717"/>
                  <a:pt x="5765206" y="81911"/>
                </a:cubicBezTo>
                <a:cubicBezTo>
                  <a:pt x="5760503" y="142026"/>
                  <a:pt x="5758151" y="190151"/>
                  <a:pt x="5758151" y="226289"/>
                </a:cubicBezTo>
                <a:cubicBezTo>
                  <a:pt x="5758151" y="256460"/>
                  <a:pt x="5759585" y="281240"/>
                  <a:pt x="5762453" y="300628"/>
                </a:cubicBezTo>
                <a:cubicBezTo>
                  <a:pt x="5764059" y="312215"/>
                  <a:pt x="5775990" y="318009"/>
                  <a:pt x="5798246" y="318009"/>
                </a:cubicBezTo>
                <a:close/>
                <a:moveTo>
                  <a:pt x="4355315" y="318009"/>
                </a:moveTo>
                <a:cubicBezTo>
                  <a:pt x="4394091" y="318009"/>
                  <a:pt x="4423001" y="306364"/>
                  <a:pt x="4442045" y="283076"/>
                </a:cubicBezTo>
                <a:cubicBezTo>
                  <a:pt x="4457533" y="263573"/>
                  <a:pt x="4468087" y="233057"/>
                  <a:pt x="4473709" y="191528"/>
                </a:cubicBezTo>
                <a:cubicBezTo>
                  <a:pt x="4474167" y="158373"/>
                  <a:pt x="4472274" y="134511"/>
                  <a:pt x="4468029" y="119942"/>
                </a:cubicBezTo>
                <a:cubicBezTo>
                  <a:pt x="4463097" y="103192"/>
                  <a:pt x="4452657" y="88049"/>
                  <a:pt x="4436711" y="74512"/>
                </a:cubicBezTo>
                <a:cubicBezTo>
                  <a:pt x="4414913" y="67170"/>
                  <a:pt x="4395755" y="63499"/>
                  <a:pt x="4379235" y="63499"/>
                </a:cubicBezTo>
                <a:cubicBezTo>
                  <a:pt x="4361683" y="63499"/>
                  <a:pt x="4345621" y="67514"/>
                  <a:pt x="4331052" y="75544"/>
                </a:cubicBezTo>
                <a:cubicBezTo>
                  <a:pt x="4318089" y="90114"/>
                  <a:pt x="4308968" y="104512"/>
                  <a:pt x="4303691" y="118737"/>
                </a:cubicBezTo>
                <a:cubicBezTo>
                  <a:pt x="4298413" y="132963"/>
                  <a:pt x="4295775" y="149941"/>
                  <a:pt x="4295775" y="169673"/>
                </a:cubicBezTo>
                <a:cubicBezTo>
                  <a:pt x="4295775" y="180228"/>
                  <a:pt x="4296463" y="192216"/>
                  <a:pt x="4297840" y="205639"/>
                </a:cubicBezTo>
                <a:cubicBezTo>
                  <a:pt x="4304953" y="236155"/>
                  <a:pt x="4311091" y="257722"/>
                  <a:pt x="4316253" y="270342"/>
                </a:cubicBezTo>
                <a:cubicBezTo>
                  <a:pt x="4326349" y="295007"/>
                  <a:pt x="4339369" y="310896"/>
                  <a:pt x="4355315" y="318009"/>
                </a:cubicBezTo>
                <a:close/>
                <a:moveTo>
                  <a:pt x="3706704" y="318009"/>
                </a:moveTo>
                <a:cubicBezTo>
                  <a:pt x="3717029" y="318009"/>
                  <a:pt x="3723052" y="314969"/>
                  <a:pt x="3724773" y="308888"/>
                </a:cubicBezTo>
                <a:cubicBezTo>
                  <a:pt x="3727755" y="304873"/>
                  <a:pt x="3730566" y="297932"/>
                  <a:pt x="3733205" y="288066"/>
                </a:cubicBezTo>
                <a:cubicBezTo>
                  <a:pt x="3736187" y="276709"/>
                  <a:pt x="3738539" y="269424"/>
                  <a:pt x="3740260" y="266212"/>
                </a:cubicBezTo>
                <a:cubicBezTo>
                  <a:pt x="3743817" y="259099"/>
                  <a:pt x="3748979" y="255657"/>
                  <a:pt x="3755747" y="255887"/>
                </a:cubicBezTo>
                <a:cubicBezTo>
                  <a:pt x="3769858" y="256690"/>
                  <a:pt x="3779495" y="273955"/>
                  <a:pt x="3784657" y="307684"/>
                </a:cubicBezTo>
                <a:cubicBezTo>
                  <a:pt x="3786263" y="314338"/>
                  <a:pt x="3793778" y="317664"/>
                  <a:pt x="3807200" y="317664"/>
                </a:cubicBezTo>
                <a:cubicBezTo>
                  <a:pt x="3815689" y="317664"/>
                  <a:pt x="3823777" y="316001"/>
                  <a:pt x="3831464" y="312674"/>
                </a:cubicBezTo>
                <a:cubicBezTo>
                  <a:pt x="3841101" y="308429"/>
                  <a:pt x="3845919" y="302579"/>
                  <a:pt x="3845919" y="295122"/>
                </a:cubicBezTo>
                <a:cubicBezTo>
                  <a:pt x="3842133" y="256575"/>
                  <a:pt x="3838290" y="231279"/>
                  <a:pt x="3834389" y="219233"/>
                </a:cubicBezTo>
                <a:cubicBezTo>
                  <a:pt x="3826588" y="196059"/>
                  <a:pt x="3812248" y="182006"/>
                  <a:pt x="3791369" y="177073"/>
                </a:cubicBezTo>
                <a:cubicBezTo>
                  <a:pt x="3790221" y="174434"/>
                  <a:pt x="3789648" y="170419"/>
                  <a:pt x="3789648" y="165027"/>
                </a:cubicBezTo>
                <a:cubicBezTo>
                  <a:pt x="3789648" y="156997"/>
                  <a:pt x="3790737" y="145008"/>
                  <a:pt x="3792917" y="129062"/>
                </a:cubicBezTo>
                <a:cubicBezTo>
                  <a:pt x="3795097" y="113116"/>
                  <a:pt x="3796187" y="101127"/>
                  <a:pt x="3796187" y="93097"/>
                </a:cubicBezTo>
                <a:cubicBezTo>
                  <a:pt x="3796187" y="87246"/>
                  <a:pt x="3795843" y="82772"/>
                  <a:pt x="3795154" y="79674"/>
                </a:cubicBezTo>
                <a:cubicBezTo>
                  <a:pt x="3792860" y="68891"/>
                  <a:pt x="3780757" y="63499"/>
                  <a:pt x="3758845" y="63499"/>
                </a:cubicBezTo>
                <a:cubicBezTo>
                  <a:pt x="3751159" y="63499"/>
                  <a:pt x="3742956" y="64703"/>
                  <a:pt x="3734237" y="67112"/>
                </a:cubicBezTo>
                <a:cubicBezTo>
                  <a:pt x="3722535" y="70095"/>
                  <a:pt x="3716398" y="74282"/>
                  <a:pt x="3715824" y="79674"/>
                </a:cubicBezTo>
                <a:cubicBezTo>
                  <a:pt x="3715365" y="87475"/>
                  <a:pt x="3716341" y="101127"/>
                  <a:pt x="3718750" y="120630"/>
                </a:cubicBezTo>
                <a:cubicBezTo>
                  <a:pt x="3721274" y="141509"/>
                  <a:pt x="3722535" y="155161"/>
                  <a:pt x="3722535" y="161586"/>
                </a:cubicBezTo>
                <a:cubicBezTo>
                  <a:pt x="3722535" y="168354"/>
                  <a:pt x="3721733" y="173287"/>
                  <a:pt x="3720127" y="176385"/>
                </a:cubicBezTo>
                <a:cubicBezTo>
                  <a:pt x="3698329" y="184301"/>
                  <a:pt x="3683645" y="200362"/>
                  <a:pt x="3676073" y="224568"/>
                </a:cubicBezTo>
                <a:cubicBezTo>
                  <a:pt x="3670911" y="240973"/>
                  <a:pt x="3668329" y="265523"/>
                  <a:pt x="3668329" y="298219"/>
                </a:cubicBezTo>
                <a:cubicBezTo>
                  <a:pt x="3668329" y="304070"/>
                  <a:pt x="3673492" y="309003"/>
                  <a:pt x="3683817" y="313018"/>
                </a:cubicBezTo>
                <a:cubicBezTo>
                  <a:pt x="3692077" y="316345"/>
                  <a:pt x="3699706" y="318009"/>
                  <a:pt x="3706704" y="318009"/>
                </a:cubicBezTo>
                <a:close/>
                <a:moveTo>
                  <a:pt x="2793215" y="318009"/>
                </a:moveTo>
                <a:cubicBezTo>
                  <a:pt x="2831992" y="318009"/>
                  <a:pt x="2860901" y="306364"/>
                  <a:pt x="2879945" y="283076"/>
                </a:cubicBezTo>
                <a:cubicBezTo>
                  <a:pt x="2895433" y="263573"/>
                  <a:pt x="2905987" y="233057"/>
                  <a:pt x="2911608" y="191528"/>
                </a:cubicBezTo>
                <a:cubicBezTo>
                  <a:pt x="2912067" y="158373"/>
                  <a:pt x="2910174" y="134511"/>
                  <a:pt x="2905929" y="119942"/>
                </a:cubicBezTo>
                <a:cubicBezTo>
                  <a:pt x="2900997" y="103192"/>
                  <a:pt x="2890557" y="88049"/>
                  <a:pt x="2874611" y="74512"/>
                </a:cubicBezTo>
                <a:cubicBezTo>
                  <a:pt x="2852814" y="67170"/>
                  <a:pt x="2833655" y="63499"/>
                  <a:pt x="2817135" y="63499"/>
                </a:cubicBezTo>
                <a:cubicBezTo>
                  <a:pt x="2799583" y="63499"/>
                  <a:pt x="2783522" y="67514"/>
                  <a:pt x="2768952" y="75544"/>
                </a:cubicBezTo>
                <a:cubicBezTo>
                  <a:pt x="2755989" y="90114"/>
                  <a:pt x="2746868" y="104512"/>
                  <a:pt x="2741591" y="118737"/>
                </a:cubicBezTo>
                <a:cubicBezTo>
                  <a:pt x="2736313" y="132963"/>
                  <a:pt x="2733675" y="149941"/>
                  <a:pt x="2733675" y="169673"/>
                </a:cubicBezTo>
                <a:cubicBezTo>
                  <a:pt x="2733675" y="180228"/>
                  <a:pt x="2734363" y="192216"/>
                  <a:pt x="2735740" y="205639"/>
                </a:cubicBezTo>
                <a:cubicBezTo>
                  <a:pt x="2742853" y="236155"/>
                  <a:pt x="2748990" y="257722"/>
                  <a:pt x="2754153" y="270342"/>
                </a:cubicBezTo>
                <a:cubicBezTo>
                  <a:pt x="2764249" y="295007"/>
                  <a:pt x="2777269" y="310896"/>
                  <a:pt x="2793215" y="318009"/>
                </a:cubicBezTo>
                <a:close/>
                <a:moveTo>
                  <a:pt x="1388171" y="318009"/>
                </a:moveTo>
                <a:cubicBezTo>
                  <a:pt x="1405150" y="318009"/>
                  <a:pt x="1417540" y="314223"/>
                  <a:pt x="1425341" y="306651"/>
                </a:cubicBezTo>
                <a:cubicBezTo>
                  <a:pt x="1429701" y="302177"/>
                  <a:pt x="1434232" y="290820"/>
                  <a:pt x="1438936" y="272579"/>
                </a:cubicBezTo>
                <a:cubicBezTo>
                  <a:pt x="1445819" y="245046"/>
                  <a:pt x="1450064" y="229157"/>
                  <a:pt x="1451670" y="224912"/>
                </a:cubicBezTo>
                <a:cubicBezTo>
                  <a:pt x="1457291" y="209195"/>
                  <a:pt x="1463773" y="201910"/>
                  <a:pt x="1471115" y="203058"/>
                </a:cubicBezTo>
                <a:cubicBezTo>
                  <a:pt x="1475360" y="203746"/>
                  <a:pt x="1477482" y="207876"/>
                  <a:pt x="1477482" y="215447"/>
                </a:cubicBezTo>
                <a:cubicBezTo>
                  <a:pt x="1477482" y="224166"/>
                  <a:pt x="1475245" y="236986"/>
                  <a:pt x="1470771" y="253908"/>
                </a:cubicBezTo>
                <a:cubicBezTo>
                  <a:pt x="1466297" y="270829"/>
                  <a:pt x="1464060" y="283592"/>
                  <a:pt x="1464060" y="292196"/>
                </a:cubicBezTo>
                <a:cubicBezTo>
                  <a:pt x="1464060" y="297588"/>
                  <a:pt x="1464978" y="301374"/>
                  <a:pt x="1466813" y="303554"/>
                </a:cubicBezTo>
                <a:cubicBezTo>
                  <a:pt x="1469452" y="309863"/>
                  <a:pt x="1478629" y="313018"/>
                  <a:pt x="1494346" y="313018"/>
                </a:cubicBezTo>
                <a:cubicBezTo>
                  <a:pt x="1512472" y="313018"/>
                  <a:pt x="1523600" y="309290"/>
                  <a:pt x="1527730" y="301833"/>
                </a:cubicBezTo>
                <a:cubicBezTo>
                  <a:pt x="1531745" y="287952"/>
                  <a:pt x="1533753" y="253994"/>
                  <a:pt x="1533753" y="199960"/>
                </a:cubicBezTo>
                <a:cubicBezTo>
                  <a:pt x="1533753" y="138125"/>
                  <a:pt x="1531745" y="97915"/>
                  <a:pt x="1527730" y="79330"/>
                </a:cubicBezTo>
                <a:cubicBezTo>
                  <a:pt x="1525895" y="70497"/>
                  <a:pt x="1517463" y="66080"/>
                  <a:pt x="1502434" y="66080"/>
                </a:cubicBezTo>
                <a:cubicBezTo>
                  <a:pt x="1494174" y="66080"/>
                  <a:pt x="1486545" y="67801"/>
                  <a:pt x="1479547" y="71242"/>
                </a:cubicBezTo>
                <a:cubicBezTo>
                  <a:pt x="1471287" y="75258"/>
                  <a:pt x="1466239" y="80822"/>
                  <a:pt x="1464404" y="87934"/>
                </a:cubicBezTo>
                <a:cubicBezTo>
                  <a:pt x="1454538" y="108355"/>
                  <a:pt x="1447138" y="123613"/>
                  <a:pt x="1442205" y="133708"/>
                </a:cubicBezTo>
                <a:cubicBezTo>
                  <a:pt x="1433945" y="150113"/>
                  <a:pt x="1426431" y="158546"/>
                  <a:pt x="1419662" y="159004"/>
                </a:cubicBezTo>
                <a:cubicBezTo>
                  <a:pt x="1416106" y="158546"/>
                  <a:pt x="1414328" y="155735"/>
                  <a:pt x="1414328" y="150572"/>
                </a:cubicBezTo>
                <a:cubicBezTo>
                  <a:pt x="1414328" y="144263"/>
                  <a:pt x="1416565" y="134224"/>
                  <a:pt x="1421039" y="120458"/>
                </a:cubicBezTo>
                <a:cubicBezTo>
                  <a:pt x="1425513" y="106691"/>
                  <a:pt x="1427750" y="96538"/>
                  <a:pt x="1427750" y="89999"/>
                </a:cubicBezTo>
                <a:cubicBezTo>
                  <a:pt x="1427750" y="85755"/>
                  <a:pt x="1426775" y="82714"/>
                  <a:pt x="1424825" y="80879"/>
                </a:cubicBezTo>
                <a:cubicBezTo>
                  <a:pt x="1420924" y="69751"/>
                  <a:pt x="1409682" y="64187"/>
                  <a:pt x="1391097" y="64187"/>
                </a:cubicBezTo>
                <a:cubicBezTo>
                  <a:pt x="1383525" y="64187"/>
                  <a:pt x="1376470" y="65506"/>
                  <a:pt x="1369931" y="68145"/>
                </a:cubicBezTo>
                <a:cubicBezTo>
                  <a:pt x="1361212" y="71128"/>
                  <a:pt x="1356279" y="75717"/>
                  <a:pt x="1355131" y="81911"/>
                </a:cubicBezTo>
                <a:cubicBezTo>
                  <a:pt x="1350428" y="142026"/>
                  <a:pt x="1348076" y="190151"/>
                  <a:pt x="1348076" y="226289"/>
                </a:cubicBezTo>
                <a:cubicBezTo>
                  <a:pt x="1348076" y="256460"/>
                  <a:pt x="1349510" y="281240"/>
                  <a:pt x="1352378" y="300628"/>
                </a:cubicBezTo>
                <a:cubicBezTo>
                  <a:pt x="1353984" y="312215"/>
                  <a:pt x="1365915" y="318009"/>
                  <a:pt x="1388171" y="318009"/>
                </a:cubicBezTo>
                <a:close/>
                <a:moveTo>
                  <a:pt x="583416" y="318009"/>
                </a:moveTo>
                <a:cubicBezTo>
                  <a:pt x="622192" y="318009"/>
                  <a:pt x="651102" y="306364"/>
                  <a:pt x="670145" y="283076"/>
                </a:cubicBezTo>
                <a:cubicBezTo>
                  <a:pt x="685633" y="263573"/>
                  <a:pt x="696187" y="233057"/>
                  <a:pt x="701809" y="191528"/>
                </a:cubicBezTo>
                <a:cubicBezTo>
                  <a:pt x="702267" y="158373"/>
                  <a:pt x="700375" y="134511"/>
                  <a:pt x="696130" y="119942"/>
                </a:cubicBezTo>
                <a:cubicBezTo>
                  <a:pt x="691197" y="103192"/>
                  <a:pt x="680757" y="88049"/>
                  <a:pt x="664811" y="74512"/>
                </a:cubicBezTo>
                <a:cubicBezTo>
                  <a:pt x="643014" y="67170"/>
                  <a:pt x="623855" y="63499"/>
                  <a:pt x="607335" y="63499"/>
                </a:cubicBezTo>
                <a:cubicBezTo>
                  <a:pt x="589783" y="63499"/>
                  <a:pt x="573722" y="67514"/>
                  <a:pt x="559152" y="75544"/>
                </a:cubicBezTo>
                <a:cubicBezTo>
                  <a:pt x="546189" y="90114"/>
                  <a:pt x="537068" y="104512"/>
                  <a:pt x="531791" y="118737"/>
                </a:cubicBezTo>
                <a:cubicBezTo>
                  <a:pt x="526514" y="132963"/>
                  <a:pt x="523875" y="149941"/>
                  <a:pt x="523875" y="169673"/>
                </a:cubicBezTo>
                <a:cubicBezTo>
                  <a:pt x="523875" y="180228"/>
                  <a:pt x="524564" y="192216"/>
                  <a:pt x="525940" y="205639"/>
                </a:cubicBezTo>
                <a:cubicBezTo>
                  <a:pt x="533053" y="236155"/>
                  <a:pt x="539191" y="257722"/>
                  <a:pt x="544353" y="270342"/>
                </a:cubicBezTo>
                <a:cubicBezTo>
                  <a:pt x="554449" y="295007"/>
                  <a:pt x="567470" y="310896"/>
                  <a:pt x="583416" y="318009"/>
                </a:cubicBezTo>
                <a:close/>
                <a:moveTo>
                  <a:pt x="5535201" y="318353"/>
                </a:moveTo>
                <a:cubicBezTo>
                  <a:pt x="5566865" y="318353"/>
                  <a:pt x="5595144" y="316575"/>
                  <a:pt x="5620039" y="313018"/>
                </a:cubicBezTo>
                <a:cubicBezTo>
                  <a:pt x="5628299" y="309232"/>
                  <a:pt x="5632429" y="297588"/>
                  <a:pt x="5632429" y="278085"/>
                </a:cubicBezTo>
                <a:cubicBezTo>
                  <a:pt x="5632429" y="260533"/>
                  <a:pt x="5628987" y="249979"/>
                  <a:pt x="5622103" y="246422"/>
                </a:cubicBezTo>
                <a:cubicBezTo>
                  <a:pt x="5617743" y="240801"/>
                  <a:pt x="5612008" y="237990"/>
                  <a:pt x="5604895" y="237990"/>
                </a:cubicBezTo>
                <a:cubicBezTo>
                  <a:pt x="5601339" y="237990"/>
                  <a:pt x="5596177" y="239051"/>
                  <a:pt x="5589407" y="241174"/>
                </a:cubicBezTo>
                <a:cubicBezTo>
                  <a:pt x="5582639" y="243296"/>
                  <a:pt x="5577706" y="244357"/>
                  <a:pt x="5574609" y="244357"/>
                </a:cubicBezTo>
                <a:cubicBezTo>
                  <a:pt x="5571053" y="244357"/>
                  <a:pt x="5568471" y="243038"/>
                  <a:pt x="5566865" y="240399"/>
                </a:cubicBezTo>
                <a:cubicBezTo>
                  <a:pt x="5565947" y="239023"/>
                  <a:pt x="5565488" y="235868"/>
                  <a:pt x="5565488" y="230935"/>
                </a:cubicBezTo>
                <a:cubicBezTo>
                  <a:pt x="5565488" y="215906"/>
                  <a:pt x="5567409" y="193364"/>
                  <a:pt x="5571253" y="163306"/>
                </a:cubicBezTo>
                <a:cubicBezTo>
                  <a:pt x="5575097" y="133249"/>
                  <a:pt x="5577017" y="110707"/>
                  <a:pt x="5577017" y="95678"/>
                </a:cubicBezTo>
                <a:cubicBezTo>
                  <a:pt x="5577017" y="82944"/>
                  <a:pt x="5575641" y="75544"/>
                  <a:pt x="5572887" y="73479"/>
                </a:cubicBezTo>
                <a:cubicBezTo>
                  <a:pt x="5563710" y="66367"/>
                  <a:pt x="5550631" y="62810"/>
                  <a:pt x="5533653" y="62810"/>
                </a:cubicBezTo>
                <a:cubicBezTo>
                  <a:pt x="5517477" y="62810"/>
                  <a:pt x="5507267" y="67399"/>
                  <a:pt x="5503022" y="76577"/>
                </a:cubicBezTo>
                <a:cubicBezTo>
                  <a:pt x="5500499" y="79101"/>
                  <a:pt x="5499237" y="86041"/>
                  <a:pt x="5499237" y="97399"/>
                </a:cubicBezTo>
                <a:cubicBezTo>
                  <a:pt x="5499237" y="112198"/>
                  <a:pt x="5501531" y="134339"/>
                  <a:pt x="5506119" y="163823"/>
                </a:cubicBezTo>
                <a:cubicBezTo>
                  <a:pt x="5510709" y="193306"/>
                  <a:pt x="5513003" y="215447"/>
                  <a:pt x="5513003" y="230247"/>
                </a:cubicBezTo>
                <a:cubicBezTo>
                  <a:pt x="5513003" y="234950"/>
                  <a:pt x="5512487" y="237646"/>
                  <a:pt x="5511455" y="238334"/>
                </a:cubicBezTo>
                <a:cubicBezTo>
                  <a:pt x="5509848" y="241891"/>
                  <a:pt x="5506923" y="243669"/>
                  <a:pt x="5502678" y="243669"/>
                </a:cubicBezTo>
                <a:cubicBezTo>
                  <a:pt x="5499466" y="243669"/>
                  <a:pt x="5494074" y="242665"/>
                  <a:pt x="5486503" y="240658"/>
                </a:cubicBezTo>
                <a:cubicBezTo>
                  <a:pt x="5478931" y="238650"/>
                  <a:pt x="5473195" y="237646"/>
                  <a:pt x="5469294" y="237646"/>
                </a:cubicBezTo>
                <a:cubicBezTo>
                  <a:pt x="5463558" y="237646"/>
                  <a:pt x="5458511" y="238793"/>
                  <a:pt x="5454151" y="241088"/>
                </a:cubicBezTo>
                <a:cubicBezTo>
                  <a:pt x="5446349" y="245103"/>
                  <a:pt x="5442449" y="256977"/>
                  <a:pt x="5442449" y="276709"/>
                </a:cubicBezTo>
                <a:cubicBezTo>
                  <a:pt x="5442449" y="296212"/>
                  <a:pt x="5446349" y="308315"/>
                  <a:pt x="5454151" y="313018"/>
                </a:cubicBezTo>
                <a:cubicBezTo>
                  <a:pt x="5473653" y="316575"/>
                  <a:pt x="5500671" y="318353"/>
                  <a:pt x="5535201" y="318353"/>
                </a:cubicBezTo>
                <a:close/>
                <a:moveTo>
                  <a:pt x="1772827" y="318353"/>
                </a:moveTo>
                <a:cubicBezTo>
                  <a:pt x="1804490" y="318353"/>
                  <a:pt x="1832769" y="316575"/>
                  <a:pt x="1857664" y="313018"/>
                </a:cubicBezTo>
                <a:cubicBezTo>
                  <a:pt x="1865924" y="309232"/>
                  <a:pt x="1870054" y="297588"/>
                  <a:pt x="1870054" y="278085"/>
                </a:cubicBezTo>
                <a:cubicBezTo>
                  <a:pt x="1870054" y="260533"/>
                  <a:pt x="1866612" y="249979"/>
                  <a:pt x="1859729" y="246422"/>
                </a:cubicBezTo>
                <a:cubicBezTo>
                  <a:pt x="1855369" y="240801"/>
                  <a:pt x="1849633" y="237990"/>
                  <a:pt x="1842520" y="237990"/>
                </a:cubicBezTo>
                <a:cubicBezTo>
                  <a:pt x="1838964" y="237990"/>
                  <a:pt x="1833802" y="239051"/>
                  <a:pt x="1827033" y="241174"/>
                </a:cubicBezTo>
                <a:cubicBezTo>
                  <a:pt x="1820264" y="243296"/>
                  <a:pt x="1815331" y="244357"/>
                  <a:pt x="1812234" y="244357"/>
                </a:cubicBezTo>
                <a:cubicBezTo>
                  <a:pt x="1808678" y="244357"/>
                  <a:pt x="1806096" y="243038"/>
                  <a:pt x="1804490" y="240399"/>
                </a:cubicBezTo>
                <a:cubicBezTo>
                  <a:pt x="1803572" y="239023"/>
                  <a:pt x="1803113" y="235868"/>
                  <a:pt x="1803113" y="230935"/>
                </a:cubicBezTo>
                <a:cubicBezTo>
                  <a:pt x="1803113" y="215906"/>
                  <a:pt x="1805035" y="193364"/>
                  <a:pt x="1808878" y="163306"/>
                </a:cubicBezTo>
                <a:cubicBezTo>
                  <a:pt x="1812721" y="133249"/>
                  <a:pt x="1814643" y="110707"/>
                  <a:pt x="1814643" y="95678"/>
                </a:cubicBezTo>
                <a:cubicBezTo>
                  <a:pt x="1814643" y="82944"/>
                  <a:pt x="1813266" y="75544"/>
                  <a:pt x="1810513" y="73479"/>
                </a:cubicBezTo>
                <a:cubicBezTo>
                  <a:pt x="1801335" y="66367"/>
                  <a:pt x="1788257" y="62810"/>
                  <a:pt x="1771278" y="62810"/>
                </a:cubicBezTo>
                <a:cubicBezTo>
                  <a:pt x="1755102" y="62810"/>
                  <a:pt x="1744892" y="67399"/>
                  <a:pt x="1740648" y="76577"/>
                </a:cubicBezTo>
                <a:cubicBezTo>
                  <a:pt x="1738124" y="79101"/>
                  <a:pt x="1736862" y="86041"/>
                  <a:pt x="1736862" y="97399"/>
                </a:cubicBezTo>
                <a:cubicBezTo>
                  <a:pt x="1736862" y="112198"/>
                  <a:pt x="1739156" y="134339"/>
                  <a:pt x="1743745" y="163823"/>
                </a:cubicBezTo>
                <a:cubicBezTo>
                  <a:pt x="1748334" y="193306"/>
                  <a:pt x="1750628" y="215447"/>
                  <a:pt x="1750628" y="230247"/>
                </a:cubicBezTo>
                <a:cubicBezTo>
                  <a:pt x="1750628" y="234950"/>
                  <a:pt x="1750112" y="237646"/>
                  <a:pt x="1749080" y="238334"/>
                </a:cubicBezTo>
                <a:cubicBezTo>
                  <a:pt x="1747473" y="241891"/>
                  <a:pt x="1744548" y="243669"/>
                  <a:pt x="1740303" y="243669"/>
                </a:cubicBezTo>
                <a:cubicBezTo>
                  <a:pt x="1737091" y="243669"/>
                  <a:pt x="1731699" y="242665"/>
                  <a:pt x="1724128" y="240658"/>
                </a:cubicBezTo>
                <a:cubicBezTo>
                  <a:pt x="1716556" y="238650"/>
                  <a:pt x="1710820" y="237646"/>
                  <a:pt x="1706919" y="237646"/>
                </a:cubicBezTo>
                <a:cubicBezTo>
                  <a:pt x="1701183" y="237646"/>
                  <a:pt x="1696136" y="238793"/>
                  <a:pt x="1691776" y="241088"/>
                </a:cubicBezTo>
                <a:cubicBezTo>
                  <a:pt x="1683975" y="245103"/>
                  <a:pt x="1680074" y="256977"/>
                  <a:pt x="1680074" y="276709"/>
                </a:cubicBezTo>
                <a:cubicBezTo>
                  <a:pt x="1680074" y="296212"/>
                  <a:pt x="1683975" y="308315"/>
                  <a:pt x="1691776" y="313018"/>
                </a:cubicBezTo>
                <a:cubicBezTo>
                  <a:pt x="1711279" y="316575"/>
                  <a:pt x="1738296" y="318353"/>
                  <a:pt x="1772827" y="318353"/>
                </a:cubicBezTo>
                <a:close/>
                <a:moveTo>
                  <a:pt x="5212273" y="318697"/>
                </a:moveTo>
                <a:cubicBezTo>
                  <a:pt x="5238314" y="318697"/>
                  <a:pt x="5261201" y="313420"/>
                  <a:pt x="5280933" y="302865"/>
                </a:cubicBezTo>
                <a:cubicBezTo>
                  <a:pt x="5303993" y="295064"/>
                  <a:pt x="5315178" y="271776"/>
                  <a:pt x="5314489" y="233000"/>
                </a:cubicBezTo>
                <a:cubicBezTo>
                  <a:pt x="5313686" y="187226"/>
                  <a:pt x="5292635" y="164339"/>
                  <a:pt x="5251335" y="164339"/>
                </a:cubicBezTo>
                <a:cubicBezTo>
                  <a:pt x="5239175" y="164339"/>
                  <a:pt x="5225293" y="166461"/>
                  <a:pt x="5209691" y="170706"/>
                </a:cubicBezTo>
                <a:cubicBezTo>
                  <a:pt x="5207627" y="169788"/>
                  <a:pt x="5206594" y="167666"/>
                  <a:pt x="5206594" y="164339"/>
                </a:cubicBezTo>
                <a:cubicBezTo>
                  <a:pt x="5206594" y="159406"/>
                  <a:pt x="5209835" y="148307"/>
                  <a:pt x="5216317" y="131041"/>
                </a:cubicBezTo>
                <a:cubicBezTo>
                  <a:pt x="5222798" y="113775"/>
                  <a:pt x="5226039" y="100898"/>
                  <a:pt x="5226039" y="92408"/>
                </a:cubicBezTo>
                <a:cubicBezTo>
                  <a:pt x="5226039" y="82772"/>
                  <a:pt x="5222597" y="76175"/>
                  <a:pt x="5215714" y="72619"/>
                </a:cubicBezTo>
                <a:cubicBezTo>
                  <a:pt x="5207225" y="67227"/>
                  <a:pt x="5197359" y="64531"/>
                  <a:pt x="5186116" y="64531"/>
                </a:cubicBezTo>
                <a:cubicBezTo>
                  <a:pt x="5167760" y="64531"/>
                  <a:pt x="5154739" y="69235"/>
                  <a:pt x="5147053" y="78642"/>
                </a:cubicBezTo>
                <a:cubicBezTo>
                  <a:pt x="5142808" y="85755"/>
                  <a:pt x="5139367" y="105143"/>
                  <a:pt x="5136729" y="136806"/>
                </a:cubicBezTo>
                <a:cubicBezTo>
                  <a:pt x="5134663" y="161012"/>
                  <a:pt x="5133631" y="181605"/>
                  <a:pt x="5133631" y="198583"/>
                </a:cubicBezTo>
                <a:cubicBezTo>
                  <a:pt x="5133631" y="240113"/>
                  <a:pt x="5136901" y="268162"/>
                  <a:pt x="5143439" y="282732"/>
                </a:cubicBezTo>
                <a:cubicBezTo>
                  <a:pt x="5154109" y="306709"/>
                  <a:pt x="5177053" y="318697"/>
                  <a:pt x="5212273" y="318697"/>
                </a:cubicBezTo>
                <a:close/>
                <a:moveTo>
                  <a:pt x="2245533" y="318697"/>
                </a:moveTo>
                <a:cubicBezTo>
                  <a:pt x="2253793" y="318697"/>
                  <a:pt x="2261536" y="317148"/>
                  <a:pt x="2268764" y="314051"/>
                </a:cubicBezTo>
                <a:cubicBezTo>
                  <a:pt x="2278171" y="310150"/>
                  <a:pt x="2282875" y="304529"/>
                  <a:pt x="2282875" y="297187"/>
                </a:cubicBezTo>
                <a:cubicBezTo>
                  <a:pt x="2282875" y="296498"/>
                  <a:pt x="2282760" y="295179"/>
                  <a:pt x="2282531" y="293229"/>
                </a:cubicBezTo>
                <a:cubicBezTo>
                  <a:pt x="2281154" y="277971"/>
                  <a:pt x="2279146" y="261221"/>
                  <a:pt x="2276508" y="242981"/>
                </a:cubicBezTo>
                <a:cubicBezTo>
                  <a:pt x="2273525" y="221528"/>
                  <a:pt x="2272034" y="205524"/>
                  <a:pt x="2272034" y="194970"/>
                </a:cubicBezTo>
                <a:cubicBezTo>
                  <a:pt x="2272034" y="173402"/>
                  <a:pt x="2278343" y="162389"/>
                  <a:pt x="2290963" y="161930"/>
                </a:cubicBezTo>
                <a:cubicBezTo>
                  <a:pt x="2303697" y="161356"/>
                  <a:pt x="2310064" y="173058"/>
                  <a:pt x="2310064" y="197035"/>
                </a:cubicBezTo>
                <a:cubicBezTo>
                  <a:pt x="2310064" y="208851"/>
                  <a:pt x="2308515" y="225199"/>
                  <a:pt x="2305418" y="246078"/>
                </a:cubicBezTo>
                <a:cubicBezTo>
                  <a:pt x="2301861" y="270284"/>
                  <a:pt x="2299854" y="285657"/>
                  <a:pt x="2299395" y="292196"/>
                </a:cubicBezTo>
                <a:cubicBezTo>
                  <a:pt x="2298706" y="300915"/>
                  <a:pt x="2302377" y="307626"/>
                  <a:pt x="2310408" y="312330"/>
                </a:cubicBezTo>
                <a:cubicBezTo>
                  <a:pt x="2316947" y="316116"/>
                  <a:pt x="2324806" y="318009"/>
                  <a:pt x="2333983" y="318009"/>
                </a:cubicBezTo>
                <a:cubicBezTo>
                  <a:pt x="2344079" y="318009"/>
                  <a:pt x="2353027" y="315657"/>
                  <a:pt x="2360828" y="310953"/>
                </a:cubicBezTo>
                <a:cubicBezTo>
                  <a:pt x="2369432" y="305791"/>
                  <a:pt x="2374824" y="298506"/>
                  <a:pt x="2377004" y="289099"/>
                </a:cubicBezTo>
                <a:cubicBezTo>
                  <a:pt x="2380790" y="271661"/>
                  <a:pt x="2382683" y="251470"/>
                  <a:pt x="2382683" y="228526"/>
                </a:cubicBezTo>
                <a:cubicBezTo>
                  <a:pt x="2382683" y="204319"/>
                  <a:pt x="2379987" y="177647"/>
                  <a:pt x="2374595" y="148507"/>
                </a:cubicBezTo>
                <a:cubicBezTo>
                  <a:pt x="2367482" y="109273"/>
                  <a:pt x="2357731" y="85984"/>
                  <a:pt x="2345341" y="78642"/>
                </a:cubicBezTo>
                <a:cubicBezTo>
                  <a:pt x="2339375" y="67858"/>
                  <a:pt x="2320790" y="62466"/>
                  <a:pt x="2289586" y="62466"/>
                </a:cubicBezTo>
                <a:cubicBezTo>
                  <a:pt x="2256202" y="62466"/>
                  <a:pt x="2237273" y="68202"/>
                  <a:pt x="2232799" y="79674"/>
                </a:cubicBezTo>
                <a:cubicBezTo>
                  <a:pt x="2218459" y="91950"/>
                  <a:pt x="2208019" y="113460"/>
                  <a:pt x="2201480" y="144205"/>
                </a:cubicBezTo>
                <a:cubicBezTo>
                  <a:pt x="2196547" y="166805"/>
                  <a:pt x="2194080" y="191356"/>
                  <a:pt x="2194080" y="217857"/>
                </a:cubicBezTo>
                <a:cubicBezTo>
                  <a:pt x="2194080" y="241145"/>
                  <a:pt x="2196432" y="264204"/>
                  <a:pt x="2201136" y="287034"/>
                </a:cubicBezTo>
                <a:cubicBezTo>
                  <a:pt x="2203430" y="297818"/>
                  <a:pt x="2208707" y="305791"/>
                  <a:pt x="2216967" y="310953"/>
                </a:cubicBezTo>
                <a:cubicBezTo>
                  <a:pt x="2225227" y="316116"/>
                  <a:pt x="2234749" y="318697"/>
                  <a:pt x="2245533" y="318697"/>
                </a:cubicBezTo>
                <a:close/>
                <a:moveTo>
                  <a:pt x="5011843" y="319041"/>
                </a:moveTo>
                <a:cubicBezTo>
                  <a:pt x="5023201" y="319041"/>
                  <a:pt x="5033697" y="317492"/>
                  <a:pt x="5043334" y="314395"/>
                </a:cubicBezTo>
                <a:cubicBezTo>
                  <a:pt x="5056183" y="310724"/>
                  <a:pt x="5064500" y="304988"/>
                  <a:pt x="5068286" y="297187"/>
                </a:cubicBezTo>
                <a:cubicBezTo>
                  <a:pt x="5076546" y="281011"/>
                  <a:pt x="5085150" y="247283"/>
                  <a:pt x="5094099" y="196002"/>
                </a:cubicBezTo>
                <a:cubicBezTo>
                  <a:pt x="5102703" y="147590"/>
                  <a:pt x="5107005" y="112255"/>
                  <a:pt x="5107005" y="89999"/>
                </a:cubicBezTo>
                <a:cubicBezTo>
                  <a:pt x="5107005" y="79904"/>
                  <a:pt x="5105972" y="74110"/>
                  <a:pt x="5103907" y="72619"/>
                </a:cubicBezTo>
                <a:cubicBezTo>
                  <a:pt x="5102301" y="69636"/>
                  <a:pt x="5097483" y="67055"/>
                  <a:pt x="5089452" y="64875"/>
                </a:cubicBezTo>
                <a:cubicBezTo>
                  <a:pt x="5082913" y="63269"/>
                  <a:pt x="5077292" y="62466"/>
                  <a:pt x="5072588" y="62466"/>
                </a:cubicBezTo>
                <a:cubicBezTo>
                  <a:pt x="5061231" y="62466"/>
                  <a:pt x="5051709" y="65850"/>
                  <a:pt x="5044023" y="72619"/>
                </a:cubicBezTo>
                <a:cubicBezTo>
                  <a:pt x="5036681" y="84435"/>
                  <a:pt x="5032206" y="95965"/>
                  <a:pt x="5030600" y="107208"/>
                </a:cubicBezTo>
                <a:cubicBezTo>
                  <a:pt x="5029682" y="115468"/>
                  <a:pt x="5028133" y="127685"/>
                  <a:pt x="5025953" y="143861"/>
                </a:cubicBezTo>
                <a:cubicBezTo>
                  <a:pt x="5024347" y="150744"/>
                  <a:pt x="5020505" y="154186"/>
                  <a:pt x="5014424" y="154186"/>
                </a:cubicBezTo>
                <a:cubicBezTo>
                  <a:pt x="5011785" y="154186"/>
                  <a:pt x="5008946" y="153297"/>
                  <a:pt x="5005906" y="151519"/>
                </a:cubicBezTo>
                <a:cubicBezTo>
                  <a:pt x="5002866" y="149741"/>
                  <a:pt x="5001461" y="147532"/>
                  <a:pt x="5001690" y="144894"/>
                </a:cubicBezTo>
                <a:cubicBezTo>
                  <a:pt x="5001001" y="135028"/>
                  <a:pt x="4999683" y="120343"/>
                  <a:pt x="4997732" y="100840"/>
                </a:cubicBezTo>
                <a:cubicBezTo>
                  <a:pt x="4996355" y="86500"/>
                  <a:pt x="4992971" y="77093"/>
                  <a:pt x="4987579" y="72619"/>
                </a:cubicBezTo>
                <a:cubicBezTo>
                  <a:pt x="4979778" y="66080"/>
                  <a:pt x="4970027" y="62810"/>
                  <a:pt x="4958325" y="62810"/>
                </a:cubicBezTo>
                <a:cubicBezTo>
                  <a:pt x="4942838" y="62810"/>
                  <a:pt x="4931538" y="67399"/>
                  <a:pt x="4924425" y="76577"/>
                </a:cubicBezTo>
                <a:cubicBezTo>
                  <a:pt x="4922131" y="78642"/>
                  <a:pt x="4920983" y="86615"/>
                  <a:pt x="4920983" y="100496"/>
                </a:cubicBezTo>
                <a:cubicBezTo>
                  <a:pt x="4920983" y="127341"/>
                  <a:pt x="4924253" y="160152"/>
                  <a:pt x="4930792" y="198928"/>
                </a:cubicBezTo>
                <a:cubicBezTo>
                  <a:pt x="4938593" y="244243"/>
                  <a:pt x="4947427" y="277340"/>
                  <a:pt x="4957293" y="298219"/>
                </a:cubicBezTo>
                <a:cubicBezTo>
                  <a:pt x="4963832" y="312100"/>
                  <a:pt x="4982015" y="319041"/>
                  <a:pt x="5011843" y="319041"/>
                </a:cubicBezTo>
                <a:close/>
                <a:moveTo>
                  <a:pt x="4850020" y="319041"/>
                </a:moveTo>
                <a:cubicBezTo>
                  <a:pt x="4858969" y="317435"/>
                  <a:pt x="4866139" y="313506"/>
                  <a:pt x="4871531" y="307253"/>
                </a:cubicBezTo>
                <a:cubicBezTo>
                  <a:pt x="4876923" y="301001"/>
                  <a:pt x="4879619" y="293401"/>
                  <a:pt x="4879619" y="284453"/>
                </a:cubicBezTo>
                <a:cubicBezTo>
                  <a:pt x="4879619" y="274128"/>
                  <a:pt x="4875259" y="266384"/>
                  <a:pt x="4866540" y="261221"/>
                </a:cubicBezTo>
                <a:cubicBezTo>
                  <a:pt x="4862755" y="259156"/>
                  <a:pt x="4853577" y="256116"/>
                  <a:pt x="4839007" y="252101"/>
                </a:cubicBezTo>
                <a:cubicBezTo>
                  <a:pt x="4821225" y="247168"/>
                  <a:pt x="4809867" y="241030"/>
                  <a:pt x="4804935" y="233688"/>
                </a:cubicBezTo>
                <a:cubicBezTo>
                  <a:pt x="4797593" y="222904"/>
                  <a:pt x="4793921" y="207991"/>
                  <a:pt x="4793921" y="188947"/>
                </a:cubicBezTo>
                <a:cubicBezTo>
                  <a:pt x="4793921" y="171165"/>
                  <a:pt x="4798395" y="156022"/>
                  <a:pt x="4807343" y="143517"/>
                </a:cubicBezTo>
                <a:cubicBezTo>
                  <a:pt x="4817439" y="136978"/>
                  <a:pt x="4827191" y="133708"/>
                  <a:pt x="4836598" y="133708"/>
                </a:cubicBezTo>
                <a:cubicBezTo>
                  <a:pt x="4846923" y="133708"/>
                  <a:pt x="4858223" y="137551"/>
                  <a:pt x="4870498" y="145238"/>
                </a:cubicBezTo>
                <a:cubicBezTo>
                  <a:pt x="4874628" y="147417"/>
                  <a:pt x="4878815" y="148507"/>
                  <a:pt x="4883060" y="148507"/>
                </a:cubicBezTo>
                <a:cubicBezTo>
                  <a:pt x="4890173" y="148507"/>
                  <a:pt x="4895765" y="145869"/>
                  <a:pt x="4899838" y="140592"/>
                </a:cubicBezTo>
                <a:cubicBezTo>
                  <a:pt x="4903911" y="135314"/>
                  <a:pt x="4905718" y="129119"/>
                  <a:pt x="4905259" y="122007"/>
                </a:cubicBezTo>
                <a:cubicBezTo>
                  <a:pt x="4904111" y="107666"/>
                  <a:pt x="4901014" y="97083"/>
                  <a:pt x="4895966" y="90257"/>
                </a:cubicBezTo>
                <a:cubicBezTo>
                  <a:pt x="4890919" y="83432"/>
                  <a:pt x="4880651" y="76749"/>
                  <a:pt x="4865163" y="70210"/>
                </a:cubicBezTo>
                <a:cubicBezTo>
                  <a:pt x="4854609" y="65736"/>
                  <a:pt x="4844055" y="63499"/>
                  <a:pt x="4833501" y="63499"/>
                </a:cubicBezTo>
                <a:cubicBezTo>
                  <a:pt x="4825469" y="63499"/>
                  <a:pt x="4813940" y="65391"/>
                  <a:pt x="4798911" y="69177"/>
                </a:cubicBezTo>
                <a:cubicBezTo>
                  <a:pt x="4778262" y="77208"/>
                  <a:pt x="4767077" y="81682"/>
                  <a:pt x="4765355" y="82600"/>
                </a:cubicBezTo>
                <a:cubicBezTo>
                  <a:pt x="4758357" y="86615"/>
                  <a:pt x="4750614" y="93785"/>
                  <a:pt x="4742125" y="104110"/>
                </a:cubicBezTo>
                <a:cubicBezTo>
                  <a:pt x="4734667" y="113288"/>
                  <a:pt x="4728817" y="128202"/>
                  <a:pt x="4724572" y="148852"/>
                </a:cubicBezTo>
                <a:cubicBezTo>
                  <a:pt x="4721245" y="165716"/>
                  <a:pt x="4719581" y="182006"/>
                  <a:pt x="4719581" y="197723"/>
                </a:cubicBezTo>
                <a:cubicBezTo>
                  <a:pt x="4719581" y="212063"/>
                  <a:pt x="4721015" y="223363"/>
                  <a:pt x="4723883" y="231623"/>
                </a:cubicBezTo>
                <a:cubicBezTo>
                  <a:pt x="4737191" y="259845"/>
                  <a:pt x="4755145" y="281929"/>
                  <a:pt x="4777745" y="297875"/>
                </a:cubicBezTo>
                <a:cubicBezTo>
                  <a:pt x="4791168" y="307512"/>
                  <a:pt x="4804647" y="313649"/>
                  <a:pt x="4818185" y="316288"/>
                </a:cubicBezTo>
                <a:cubicBezTo>
                  <a:pt x="4821741" y="316976"/>
                  <a:pt x="4832353" y="317894"/>
                  <a:pt x="4850020" y="319041"/>
                </a:cubicBezTo>
                <a:close/>
                <a:moveTo>
                  <a:pt x="4087797" y="319041"/>
                </a:moveTo>
                <a:cubicBezTo>
                  <a:pt x="4120263" y="319041"/>
                  <a:pt x="4136496" y="307856"/>
                  <a:pt x="4136496" y="285485"/>
                </a:cubicBezTo>
                <a:cubicBezTo>
                  <a:pt x="4136496" y="269998"/>
                  <a:pt x="4126401" y="261107"/>
                  <a:pt x="4106210" y="258812"/>
                </a:cubicBezTo>
                <a:cubicBezTo>
                  <a:pt x="4092558" y="257091"/>
                  <a:pt x="4082463" y="252961"/>
                  <a:pt x="4075923" y="246422"/>
                </a:cubicBezTo>
                <a:cubicBezTo>
                  <a:pt x="4069384" y="239883"/>
                  <a:pt x="4064566" y="229788"/>
                  <a:pt x="4061468" y="216136"/>
                </a:cubicBezTo>
                <a:cubicBezTo>
                  <a:pt x="4060092" y="203631"/>
                  <a:pt x="4059403" y="193421"/>
                  <a:pt x="4059403" y="185505"/>
                </a:cubicBezTo>
                <a:cubicBezTo>
                  <a:pt x="4059403" y="174148"/>
                  <a:pt x="4060665" y="166002"/>
                  <a:pt x="4063189" y="161069"/>
                </a:cubicBezTo>
                <a:cubicBezTo>
                  <a:pt x="4071219" y="145811"/>
                  <a:pt x="4080168" y="138182"/>
                  <a:pt x="4090034" y="138182"/>
                </a:cubicBezTo>
                <a:cubicBezTo>
                  <a:pt x="4095426" y="138182"/>
                  <a:pt x="4099986" y="140419"/>
                  <a:pt x="4103715" y="144894"/>
                </a:cubicBezTo>
                <a:cubicBezTo>
                  <a:pt x="4107443" y="149368"/>
                  <a:pt x="4109307" y="154416"/>
                  <a:pt x="4109307" y="160037"/>
                </a:cubicBezTo>
                <a:cubicBezTo>
                  <a:pt x="4109307" y="163364"/>
                  <a:pt x="4108619" y="166461"/>
                  <a:pt x="4107242" y="169329"/>
                </a:cubicBezTo>
                <a:cubicBezTo>
                  <a:pt x="4095770" y="179195"/>
                  <a:pt x="4090378" y="189176"/>
                  <a:pt x="4091067" y="199272"/>
                </a:cubicBezTo>
                <a:cubicBezTo>
                  <a:pt x="4095311" y="206270"/>
                  <a:pt x="4099040" y="210228"/>
                  <a:pt x="4102252" y="211145"/>
                </a:cubicBezTo>
                <a:cubicBezTo>
                  <a:pt x="4103055" y="211375"/>
                  <a:pt x="4109078" y="211490"/>
                  <a:pt x="4120321" y="211490"/>
                </a:cubicBezTo>
                <a:cubicBezTo>
                  <a:pt x="4129957" y="210342"/>
                  <a:pt x="4137586" y="206499"/>
                  <a:pt x="4143207" y="199960"/>
                </a:cubicBezTo>
                <a:cubicBezTo>
                  <a:pt x="4148141" y="192388"/>
                  <a:pt x="4153074" y="184759"/>
                  <a:pt x="4158007" y="177073"/>
                </a:cubicBezTo>
                <a:cubicBezTo>
                  <a:pt x="4160875" y="168125"/>
                  <a:pt x="4162309" y="158947"/>
                  <a:pt x="4162309" y="149540"/>
                </a:cubicBezTo>
                <a:cubicBezTo>
                  <a:pt x="4162309" y="127858"/>
                  <a:pt x="4155942" y="108928"/>
                  <a:pt x="4143207" y="92753"/>
                </a:cubicBezTo>
                <a:cubicBezTo>
                  <a:pt x="4130473" y="76577"/>
                  <a:pt x="4113667" y="66367"/>
                  <a:pt x="4092787" y="62122"/>
                </a:cubicBezTo>
                <a:cubicBezTo>
                  <a:pt x="4067663" y="62122"/>
                  <a:pt x="4046267" y="67858"/>
                  <a:pt x="4028601" y="79330"/>
                </a:cubicBezTo>
                <a:cubicBezTo>
                  <a:pt x="4018734" y="85755"/>
                  <a:pt x="4007148" y="96711"/>
                  <a:pt x="3993840" y="112198"/>
                </a:cubicBezTo>
                <a:cubicBezTo>
                  <a:pt x="3985580" y="128144"/>
                  <a:pt x="3981450" y="149769"/>
                  <a:pt x="3981450" y="177073"/>
                </a:cubicBezTo>
                <a:cubicBezTo>
                  <a:pt x="3981450" y="193019"/>
                  <a:pt x="3982884" y="211088"/>
                  <a:pt x="3985752" y="231279"/>
                </a:cubicBezTo>
                <a:cubicBezTo>
                  <a:pt x="4003075" y="289787"/>
                  <a:pt x="4037090" y="319041"/>
                  <a:pt x="4087797" y="319041"/>
                </a:cubicBezTo>
                <a:close/>
                <a:moveTo>
                  <a:pt x="3544993" y="319041"/>
                </a:moveTo>
                <a:cubicBezTo>
                  <a:pt x="3556350" y="319041"/>
                  <a:pt x="3566847" y="317492"/>
                  <a:pt x="3576484" y="314395"/>
                </a:cubicBezTo>
                <a:cubicBezTo>
                  <a:pt x="3589333" y="310724"/>
                  <a:pt x="3597650" y="304988"/>
                  <a:pt x="3601436" y="297187"/>
                </a:cubicBezTo>
                <a:cubicBezTo>
                  <a:pt x="3609696" y="281011"/>
                  <a:pt x="3618300" y="247283"/>
                  <a:pt x="3627248" y="196002"/>
                </a:cubicBezTo>
                <a:cubicBezTo>
                  <a:pt x="3635853" y="147590"/>
                  <a:pt x="3640155" y="112255"/>
                  <a:pt x="3640155" y="89999"/>
                </a:cubicBezTo>
                <a:cubicBezTo>
                  <a:pt x="3640155" y="79904"/>
                  <a:pt x="3639122" y="74110"/>
                  <a:pt x="3637057" y="72619"/>
                </a:cubicBezTo>
                <a:cubicBezTo>
                  <a:pt x="3635451" y="69636"/>
                  <a:pt x="3630633" y="67055"/>
                  <a:pt x="3622602" y="64875"/>
                </a:cubicBezTo>
                <a:cubicBezTo>
                  <a:pt x="3616063" y="63269"/>
                  <a:pt x="3610441" y="62466"/>
                  <a:pt x="3605738" y="62466"/>
                </a:cubicBezTo>
                <a:cubicBezTo>
                  <a:pt x="3594381" y="62466"/>
                  <a:pt x="3584859" y="65850"/>
                  <a:pt x="3577172" y="72619"/>
                </a:cubicBezTo>
                <a:cubicBezTo>
                  <a:pt x="3569830" y="84435"/>
                  <a:pt x="3565356" y="95965"/>
                  <a:pt x="3563750" y="107208"/>
                </a:cubicBezTo>
                <a:cubicBezTo>
                  <a:pt x="3562832" y="115468"/>
                  <a:pt x="3561283" y="127685"/>
                  <a:pt x="3559104" y="143861"/>
                </a:cubicBezTo>
                <a:cubicBezTo>
                  <a:pt x="3557498" y="150744"/>
                  <a:pt x="3553654" y="154186"/>
                  <a:pt x="3547574" y="154186"/>
                </a:cubicBezTo>
                <a:cubicBezTo>
                  <a:pt x="3544936" y="154186"/>
                  <a:pt x="3542096" y="153297"/>
                  <a:pt x="3539056" y="151519"/>
                </a:cubicBezTo>
                <a:cubicBezTo>
                  <a:pt x="3536016" y="149741"/>
                  <a:pt x="3534611" y="147532"/>
                  <a:pt x="3534840" y="144894"/>
                </a:cubicBezTo>
                <a:cubicBezTo>
                  <a:pt x="3534152" y="135028"/>
                  <a:pt x="3532832" y="120343"/>
                  <a:pt x="3530882" y="100840"/>
                </a:cubicBezTo>
                <a:cubicBezTo>
                  <a:pt x="3529505" y="86500"/>
                  <a:pt x="3526121" y="77093"/>
                  <a:pt x="3520729" y="72619"/>
                </a:cubicBezTo>
                <a:cubicBezTo>
                  <a:pt x="3512928" y="66080"/>
                  <a:pt x="3503177" y="62810"/>
                  <a:pt x="3491475" y="62810"/>
                </a:cubicBezTo>
                <a:cubicBezTo>
                  <a:pt x="3475988" y="62810"/>
                  <a:pt x="3464687" y="67399"/>
                  <a:pt x="3457575" y="76577"/>
                </a:cubicBezTo>
                <a:cubicBezTo>
                  <a:pt x="3455281" y="78642"/>
                  <a:pt x="3454133" y="86615"/>
                  <a:pt x="3454133" y="100496"/>
                </a:cubicBezTo>
                <a:cubicBezTo>
                  <a:pt x="3454133" y="127341"/>
                  <a:pt x="3457403" y="160152"/>
                  <a:pt x="3463942" y="198928"/>
                </a:cubicBezTo>
                <a:cubicBezTo>
                  <a:pt x="3471743" y="244243"/>
                  <a:pt x="3480577" y="277340"/>
                  <a:pt x="3490443" y="298219"/>
                </a:cubicBezTo>
                <a:cubicBezTo>
                  <a:pt x="3496982" y="312100"/>
                  <a:pt x="3515165" y="319041"/>
                  <a:pt x="3544993" y="319041"/>
                </a:cubicBezTo>
                <a:close/>
                <a:moveTo>
                  <a:pt x="3068845" y="319041"/>
                </a:moveTo>
                <a:cubicBezTo>
                  <a:pt x="3077793" y="317435"/>
                  <a:pt x="3084964" y="313506"/>
                  <a:pt x="3090355" y="307253"/>
                </a:cubicBezTo>
                <a:cubicBezTo>
                  <a:pt x="3095747" y="301001"/>
                  <a:pt x="3098443" y="293401"/>
                  <a:pt x="3098443" y="284453"/>
                </a:cubicBezTo>
                <a:cubicBezTo>
                  <a:pt x="3098443" y="274128"/>
                  <a:pt x="3094084" y="266384"/>
                  <a:pt x="3085365" y="261221"/>
                </a:cubicBezTo>
                <a:cubicBezTo>
                  <a:pt x="3081579" y="259156"/>
                  <a:pt x="3072402" y="256116"/>
                  <a:pt x="3057832" y="252101"/>
                </a:cubicBezTo>
                <a:cubicBezTo>
                  <a:pt x="3040050" y="247168"/>
                  <a:pt x="3028693" y="241030"/>
                  <a:pt x="3023759" y="233688"/>
                </a:cubicBezTo>
                <a:cubicBezTo>
                  <a:pt x="3016417" y="222904"/>
                  <a:pt x="3012746" y="207991"/>
                  <a:pt x="3012746" y="188947"/>
                </a:cubicBezTo>
                <a:cubicBezTo>
                  <a:pt x="3012746" y="171165"/>
                  <a:pt x="3017221" y="156022"/>
                  <a:pt x="3026169" y="143517"/>
                </a:cubicBezTo>
                <a:cubicBezTo>
                  <a:pt x="3036264" y="136978"/>
                  <a:pt x="3046015" y="133708"/>
                  <a:pt x="3055423" y="133708"/>
                </a:cubicBezTo>
                <a:cubicBezTo>
                  <a:pt x="3065748" y="133708"/>
                  <a:pt x="3077048" y="137551"/>
                  <a:pt x="3089323" y="145238"/>
                </a:cubicBezTo>
                <a:cubicBezTo>
                  <a:pt x="3093453" y="147417"/>
                  <a:pt x="3097640" y="148507"/>
                  <a:pt x="3101885" y="148507"/>
                </a:cubicBezTo>
                <a:cubicBezTo>
                  <a:pt x="3108998" y="148507"/>
                  <a:pt x="3114591" y="145869"/>
                  <a:pt x="3118663" y="140592"/>
                </a:cubicBezTo>
                <a:cubicBezTo>
                  <a:pt x="3122736" y="135314"/>
                  <a:pt x="3124543" y="129119"/>
                  <a:pt x="3124084" y="122007"/>
                </a:cubicBezTo>
                <a:cubicBezTo>
                  <a:pt x="3122937" y="107666"/>
                  <a:pt x="3119839" y="97083"/>
                  <a:pt x="3114791" y="90257"/>
                </a:cubicBezTo>
                <a:cubicBezTo>
                  <a:pt x="3109743" y="83432"/>
                  <a:pt x="3099476" y="76749"/>
                  <a:pt x="3083989" y="70210"/>
                </a:cubicBezTo>
                <a:cubicBezTo>
                  <a:pt x="3073434" y="65736"/>
                  <a:pt x="3062879" y="63499"/>
                  <a:pt x="3052325" y="63499"/>
                </a:cubicBezTo>
                <a:cubicBezTo>
                  <a:pt x="3044295" y="63499"/>
                  <a:pt x="3032765" y="65391"/>
                  <a:pt x="3017737" y="69177"/>
                </a:cubicBezTo>
                <a:cubicBezTo>
                  <a:pt x="2997087" y="77208"/>
                  <a:pt x="2985901" y="81682"/>
                  <a:pt x="2984181" y="82600"/>
                </a:cubicBezTo>
                <a:cubicBezTo>
                  <a:pt x="2977183" y="86615"/>
                  <a:pt x="2969439" y="93785"/>
                  <a:pt x="2960949" y="104110"/>
                </a:cubicBezTo>
                <a:cubicBezTo>
                  <a:pt x="2953493" y="113288"/>
                  <a:pt x="2947642" y="128202"/>
                  <a:pt x="2943397" y="148852"/>
                </a:cubicBezTo>
                <a:cubicBezTo>
                  <a:pt x="2940070" y="165716"/>
                  <a:pt x="2938407" y="182006"/>
                  <a:pt x="2938407" y="197723"/>
                </a:cubicBezTo>
                <a:cubicBezTo>
                  <a:pt x="2938407" y="212063"/>
                  <a:pt x="2939841" y="223363"/>
                  <a:pt x="2942709" y="231623"/>
                </a:cubicBezTo>
                <a:cubicBezTo>
                  <a:pt x="2956016" y="259845"/>
                  <a:pt x="2973971" y="281929"/>
                  <a:pt x="2996571" y="297875"/>
                </a:cubicBezTo>
                <a:cubicBezTo>
                  <a:pt x="3009993" y="307512"/>
                  <a:pt x="3023473" y="313649"/>
                  <a:pt x="3037010" y="316288"/>
                </a:cubicBezTo>
                <a:cubicBezTo>
                  <a:pt x="3040567" y="316976"/>
                  <a:pt x="3051178" y="317894"/>
                  <a:pt x="3068845" y="319041"/>
                </a:cubicBezTo>
                <a:close/>
                <a:moveTo>
                  <a:pt x="401743" y="319041"/>
                </a:moveTo>
                <a:cubicBezTo>
                  <a:pt x="413101" y="319041"/>
                  <a:pt x="423598" y="317492"/>
                  <a:pt x="433234" y="314395"/>
                </a:cubicBezTo>
                <a:cubicBezTo>
                  <a:pt x="446083" y="310724"/>
                  <a:pt x="454400" y="304988"/>
                  <a:pt x="458186" y="297187"/>
                </a:cubicBezTo>
                <a:cubicBezTo>
                  <a:pt x="466446" y="281011"/>
                  <a:pt x="475050" y="247283"/>
                  <a:pt x="483999" y="196002"/>
                </a:cubicBezTo>
                <a:cubicBezTo>
                  <a:pt x="492603" y="147590"/>
                  <a:pt x="496905" y="112255"/>
                  <a:pt x="496905" y="89999"/>
                </a:cubicBezTo>
                <a:cubicBezTo>
                  <a:pt x="496905" y="79904"/>
                  <a:pt x="495872" y="74110"/>
                  <a:pt x="493807" y="72619"/>
                </a:cubicBezTo>
                <a:cubicBezTo>
                  <a:pt x="492201" y="69636"/>
                  <a:pt x="487383" y="67055"/>
                  <a:pt x="479352" y="64875"/>
                </a:cubicBezTo>
                <a:cubicBezTo>
                  <a:pt x="472813" y="63269"/>
                  <a:pt x="467192" y="62466"/>
                  <a:pt x="462488" y="62466"/>
                </a:cubicBezTo>
                <a:cubicBezTo>
                  <a:pt x="451131" y="62466"/>
                  <a:pt x="441609" y="65850"/>
                  <a:pt x="433923" y="72619"/>
                </a:cubicBezTo>
                <a:cubicBezTo>
                  <a:pt x="426580" y="84435"/>
                  <a:pt x="422106" y="95965"/>
                  <a:pt x="420500" y="107208"/>
                </a:cubicBezTo>
                <a:cubicBezTo>
                  <a:pt x="419582" y="115468"/>
                  <a:pt x="418034" y="127685"/>
                  <a:pt x="415854" y="143861"/>
                </a:cubicBezTo>
                <a:cubicBezTo>
                  <a:pt x="414248" y="150744"/>
                  <a:pt x="410405" y="154186"/>
                  <a:pt x="404324" y="154186"/>
                </a:cubicBezTo>
                <a:cubicBezTo>
                  <a:pt x="401686" y="154186"/>
                  <a:pt x="398846" y="153297"/>
                  <a:pt x="395806" y="151519"/>
                </a:cubicBezTo>
                <a:cubicBezTo>
                  <a:pt x="392766" y="149741"/>
                  <a:pt x="391361" y="147532"/>
                  <a:pt x="391590" y="144894"/>
                </a:cubicBezTo>
                <a:cubicBezTo>
                  <a:pt x="390902" y="135028"/>
                  <a:pt x="389583" y="120343"/>
                  <a:pt x="387632" y="100840"/>
                </a:cubicBezTo>
                <a:cubicBezTo>
                  <a:pt x="386256" y="86500"/>
                  <a:pt x="382871" y="77093"/>
                  <a:pt x="377480" y="72619"/>
                </a:cubicBezTo>
                <a:cubicBezTo>
                  <a:pt x="369678" y="66080"/>
                  <a:pt x="359927" y="62810"/>
                  <a:pt x="348225" y="62810"/>
                </a:cubicBezTo>
                <a:cubicBezTo>
                  <a:pt x="332738" y="62810"/>
                  <a:pt x="321438" y="67399"/>
                  <a:pt x="314325" y="76577"/>
                </a:cubicBezTo>
                <a:cubicBezTo>
                  <a:pt x="312031" y="78642"/>
                  <a:pt x="310884" y="86615"/>
                  <a:pt x="310884" y="100496"/>
                </a:cubicBezTo>
                <a:cubicBezTo>
                  <a:pt x="310884" y="127341"/>
                  <a:pt x="314153" y="160152"/>
                  <a:pt x="320692" y="198928"/>
                </a:cubicBezTo>
                <a:cubicBezTo>
                  <a:pt x="328493" y="244243"/>
                  <a:pt x="337327" y="277340"/>
                  <a:pt x="347193" y="298219"/>
                </a:cubicBezTo>
                <a:cubicBezTo>
                  <a:pt x="353732" y="312100"/>
                  <a:pt x="371916" y="319041"/>
                  <a:pt x="401743" y="319041"/>
                </a:cubicBezTo>
                <a:close/>
                <a:moveTo>
                  <a:pt x="106347" y="319041"/>
                </a:moveTo>
                <a:cubicBezTo>
                  <a:pt x="138814" y="319041"/>
                  <a:pt x="155047" y="307856"/>
                  <a:pt x="155047" y="285485"/>
                </a:cubicBezTo>
                <a:cubicBezTo>
                  <a:pt x="155047" y="269998"/>
                  <a:pt x="144951" y="261107"/>
                  <a:pt x="124760" y="258812"/>
                </a:cubicBezTo>
                <a:cubicBezTo>
                  <a:pt x="111108" y="257091"/>
                  <a:pt x="101013" y="252961"/>
                  <a:pt x="94474" y="246422"/>
                </a:cubicBezTo>
                <a:cubicBezTo>
                  <a:pt x="87934" y="239883"/>
                  <a:pt x="83116" y="229788"/>
                  <a:pt x="80019" y="216136"/>
                </a:cubicBezTo>
                <a:cubicBezTo>
                  <a:pt x="78642" y="203631"/>
                  <a:pt x="77954" y="193421"/>
                  <a:pt x="77954" y="185505"/>
                </a:cubicBezTo>
                <a:cubicBezTo>
                  <a:pt x="77954" y="174148"/>
                  <a:pt x="79216" y="166002"/>
                  <a:pt x="81739" y="161069"/>
                </a:cubicBezTo>
                <a:cubicBezTo>
                  <a:pt x="89770" y="145811"/>
                  <a:pt x="98718" y="138182"/>
                  <a:pt x="108584" y="138182"/>
                </a:cubicBezTo>
                <a:cubicBezTo>
                  <a:pt x="113976" y="138182"/>
                  <a:pt x="118536" y="140419"/>
                  <a:pt x="122265" y="144894"/>
                </a:cubicBezTo>
                <a:cubicBezTo>
                  <a:pt x="125993" y="149368"/>
                  <a:pt x="127858" y="154416"/>
                  <a:pt x="127858" y="160037"/>
                </a:cubicBezTo>
                <a:cubicBezTo>
                  <a:pt x="127858" y="163364"/>
                  <a:pt x="127169" y="166461"/>
                  <a:pt x="125793" y="169329"/>
                </a:cubicBezTo>
                <a:cubicBezTo>
                  <a:pt x="114320" y="179195"/>
                  <a:pt x="108929" y="189176"/>
                  <a:pt x="109617" y="199272"/>
                </a:cubicBezTo>
                <a:cubicBezTo>
                  <a:pt x="113862" y="206270"/>
                  <a:pt x="117590" y="210228"/>
                  <a:pt x="120802" y="211145"/>
                </a:cubicBezTo>
                <a:cubicBezTo>
                  <a:pt x="121605" y="211375"/>
                  <a:pt x="127628" y="211490"/>
                  <a:pt x="138871" y="211490"/>
                </a:cubicBezTo>
                <a:cubicBezTo>
                  <a:pt x="148507" y="210342"/>
                  <a:pt x="156137" y="206499"/>
                  <a:pt x="161758" y="199960"/>
                </a:cubicBezTo>
                <a:cubicBezTo>
                  <a:pt x="166691" y="192388"/>
                  <a:pt x="171624" y="184759"/>
                  <a:pt x="176557" y="177073"/>
                </a:cubicBezTo>
                <a:cubicBezTo>
                  <a:pt x="179425" y="168125"/>
                  <a:pt x="180859" y="158947"/>
                  <a:pt x="180859" y="149540"/>
                </a:cubicBezTo>
                <a:cubicBezTo>
                  <a:pt x="180859" y="127858"/>
                  <a:pt x="174492" y="108928"/>
                  <a:pt x="161758" y="92753"/>
                </a:cubicBezTo>
                <a:cubicBezTo>
                  <a:pt x="149024" y="76577"/>
                  <a:pt x="132217" y="66367"/>
                  <a:pt x="111338" y="62122"/>
                </a:cubicBezTo>
                <a:cubicBezTo>
                  <a:pt x="86214" y="62122"/>
                  <a:pt x="64818" y="67858"/>
                  <a:pt x="47151" y="79330"/>
                </a:cubicBezTo>
                <a:cubicBezTo>
                  <a:pt x="37285" y="85755"/>
                  <a:pt x="25698" y="96711"/>
                  <a:pt x="12390" y="112198"/>
                </a:cubicBezTo>
                <a:cubicBezTo>
                  <a:pt x="4130" y="128144"/>
                  <a:pt x="0" y="149769"/>
                  <a:pt x="0" y="177073"/>
                </a:cubicBezTo>
                <a:cubicBezTo>
                  <a:pt x="0" y="193019"/>
                  <a:pt x="1434" y="211088"/>
                  <a:pt x="4302" y="231279"/>
                </a:cubicBezTo>
                <a:cubicBezTo>
                  <a:pt x="21625" y="289787"/>
                  <a:pt x="55640" y="319041"/>
                  <a:pt x="106347" y="319041"/>
                </a:cubicBezTo>
                <a:close/>
                <a:moveTo>
                  <a:pt x="5011499" y="392004"/>
                </a:moveTo>
                <a:cubicBezTo>
                  <a:pt x="5019529" y="392004"/>
                  <a:pt x="5029797" y="386039"/>
                  <a:pt x="5042301" y="374108"/>
                </a:cubicBezTo>
                <a:cubicBezTo>
                  <a:pt x="5054233" y="362635"/>
                  <a:pt x="5061173" y="352712"/>
                  <a:pt x="5063123" y="344337"/>
                </a:cubicBezTo>
                <a:cubicBezTo>
                  <a:pt x="5063123" y="340093"/>
                  <a:pt x="5061747" y="336364"/>
                  <a:pt x="5058993" y="333152"/>
                </a:cubicBezTo>
                <a:cubicBezTo>
                  <a:pt x="5056240" y="329940"/>
                  <a:pt x="5052799" y="328334"/>
                  <a:pt x="5048669" y="328334"/>
                </a:cubicBezTo>
                <a:cubicBezTo>
                  <a:pt x="5046030" y="328334"/>
                  <a:pt x="5043391" y="329309"/>
                  <a:pt x="5040753" y="331259"/>
                </a:cubicBezTo>
                <a:cubicBezTo>
                  <a:pt x="5037197" y="333783"/>
                  <a:pt x="5031977" y="339462"/>
                  <a:pt x="5025093" y="348295"/>
                </a:cubicBezTo>
                <a:cubicBezTo>
                  <a:pt x="5019587" y="355293"/>
                  <a:pt x="5015055" y="358792"/>
                  <a:pt x="5011499" y="358792"/>
                </a:cubicBezTo>
                <a:cubicBezTo>
                  <a:pt x="5008401" y="358792"/>
                  <a:pt x="5002321" y="354146"/>
                  <a:pt x="4993258" y="344854"/>
                </a:cubicBezTo>
                <a:cubicBezTo>
                  <a:pt x="4983621" y="334987"/>
                  <a:pt x="4977599" y="329710"/>
                  <a:pt x="4975189" y="329022"/>
                </a:cubicBezTo>
                <a:cubicBezTo>
                  <a:pt x="4970371" y="329022"/>
                  <a:pt x="4966557" y="330513"/>
                  <a:pt x="4963746" y="333496"/>
                </a:cubicBezTo>
                <a:cubicBezTo>
                  <a:pt x="4960935" y="336479"/>
                  <a:pt x="4959530" y="340494"/>
                  <a:pt x="4959530" y="345542"/>
                </a:cubicBezTo>
                <a:cubicBezTo>
                  <a:pt x="4959530" y="349213"/>
                  <a:pt x="4960390" y="352712"/>
                  <a:pt x="4962111" y="356039"/>
                </a:cubicBezTo>
                <a:cubicBezTo>
                  <a:pt x="4967503" y="363037"/>
                  <a:pt x="4974731" y="370264"/>
                  <a:pt x="4983793" y="377721"/>
                </a:cubicBezTo>
                <a:cubicBezTo>
                  <a:pt x="4995609" y="387358"/>
                  <a:pt x="5004845" y="392119"/>
                  <a:pt x="5011499" y="392004"/>
                </a:cubicBezTo>
                <a:close/>
                <a:moveTo>
                  <a:pt x="2087152" y="392004"/>
                </a:moveTo>
                <a:cubicBezTo>
                  <a:pt x="2095297" y="392004"/>
                  <a:pt x="2105565" y="386039"/>
                  <a:pt x="2117955" y="374108"/>
                </a:cubicBezTo>
                <a:cubicBezTo>
                  <a:pt x="2129886" y="362635"/>
                  <a:pt x="2136884" y="352712"/>
                  <a:pt x="2138949" y="344337"/>
                </a:cubicBezTo>
                <a:cubicBezTo>
                  <a:pt x="2138949" y="340093"/>
                  <a:pt x="2137543" y="336364"/>
                  <a:pt x="2134733" y="333152"/>
                </a:cubicBezTo>
                <a:cubicBezTo>
                  <a:pt x="2131922" y="329940"/>
                  <a:pt x="2128452" y="328334"/>
                  <a:pt x="2124322" y="328334"/>
                </a:cubicBezTo>
                <a:cubicBezTo>
                  <a:pt x="2121683" y="328334"/>
                  <a:pt x="2119045" y="329309"/>
                  <a:pt x="2116406" y="331259"/>
                </a:cubicBezTo>
                <a:cubicBezTo>
                  <a:pt x="2112850" y="333783"/>
                  <a:pt x="2107630" y="339462"/>
                  <a:pt x="2100746" y="348295"/>
                </a:cubicBezTo>
                <a:cubicBezTo>
                  <a:pt x="2095354" y="355293"/>
                  <a:pt x="2090823" y="358792"/>
                  <a:pt x="2087152" y="358792"/>
                </a:cubicBezTo>
                <a:cubicBezTo>
                  <a:pt x="2084054" y="358792"/>
                  <a:pt x="2078031" y="354146"/>
                  <a:pt x="2069083" y="344854"/>
                </a:cubicBezTo>
                <a:cubicBezTo>
                  <a:pt x="2059332" y="334987"/>
                  <a:pt x="2053309" y="329710"/>
                  <a:pt x="2051015" y="329022"/>
                </a:cubicBezTo>
                <a:cubicBezTo>
                  <a:pt x="2046082" y="329022"/>
                  <a:pt x="2042238" y="330513"/>
                  <a:pt x="2039485" y="333496"/>
                </a:cubicBezTo>
                <a:cubicBezTo>
                  <a:pt x="2036732" y="336479"/>
                  <a:pt x="2035355" y="340494"/>
                  <a:pt x="2035355" y="345542"/>
                </a:cubicBezTo>
                <a:cubicBezTo>
                  <a:pt x="2035355" y="349213"/>
                  <a:pt x="2036158" y="352712"/>
                  <a:pt x="2037764" y="356039"/>
                </a:cubicBezTo>
                <a:cubicBezTo>
                  <a:pt x="2043271" y="363037"/>
                  <a:pt x="2050556" y="370264"/>
                  <a:pt x="2059619" y="377721"/>
                </a:cubicBezTo>
                <a:cubicBezTo>
                  <a:pt x="2071320" y="387358"/>
                  <a:pt x="2080498" y="392119"/>
                  <a:pt x="2087152" y="392004"/>
                </a:cubicBezTo>
                <a:close/>
                <a:moveTo>
                  <a:pt x="1239427" y="392004"/>
                </a:moveTo>
                <a:cubicBezTo>
                  <a:pt x="1247572" y="392004"/>
                  <a:pt x="1257840" y="386039"/>
                  <a:pt x="1270230" y="374108"/>
                </a:cubicBezTo>
                <a:cubicBezTo>
                  <a:pt x="1282161" y="362635"/>
                  <a:pt x="1289159" y="352712"/>
                  <a:pt x="1291224" y="344337"/>
                </a:cubicBezTo>
                <a:cubicBezTo>
                  <a:pt x="1291224" y="340093"/>
                  <a:pt x="1289818" y="336364"/>
                  <a:pt x="1287008" y="333152"/>
                </a:cubicBezTo>
                <a:cubicBezTo>
                  <a:pt x="1284197" y="329940"/>
                  <a:pt x="1280727" y="328334"/>
                  <a:pt x="1276597" y="328334"/>
                </a:cubicBezTo>
                <a:cubicBezTo>
                  <a:pt x="1273958" y="328334"/>
                  <a:pt x="1271319" y="329309"/>
                  <a:pt x="1268681" y="331259"/>
                </a:cubicBezTo>
                <a:cubicBezTo>
                  <a:pt x="1265125" y="333783"/>
                  <a:pt x="1259905" y="339462"/>
                  <a:pt x="1253021" y="348295"/>
                </a:cubicBezTo>
                <a:cubicBezTo>
                  <a:pt x="1247629" y="355293"/>
                  <a:pt x="1243098" y="358792"/>
                  <a:pt x="1239427" y="358792"/>
                </a:cubicBezTo>
                <a:cubicBezTo>
                  <a:pt x="1236329" y="358792"/>
                  <a:pt x="1230307" y="354146"/>
                  <a:pt x="1221358" y="344854"/>
                </a:cubicBezTo>
                <a:cubicBezTo>
                  <a:pt x="1211607" y="334987"/>
                  <a:pt x="1205584" y="329710"/>
                  <a:pt x="1203290" y="329022"/>
                </a:cubicBezTo>
                <a:cubicBezTo>
                  <a:pt x="1198357" y="329022"/>
                  <a:pt x="1194513" y="330513"/>
                  <a:pt x="1191760" y="333496"/>
                </a:cubicBezTo>
                <a:cubicBezTo>
                  <a:pt x="1189007" y="336479"/>
                  <a:pt x="1187630" y="340494"/>
                  <a:pt x="1187630" y="345542"/>
                </a:cubicBezTo>
                <a:cubicBezTo>
                  <a:pt x="1187630" y="349213"/>
                  <a:pt x="1188433" y="352712"/>
                  <a:pt x="1190039" y="356039"/>
                </a:cubicBezTo>
                <a:cubicBezTo>
                  <a:pt x="1195546" y="363037"/>
                  <a:pt x="1202831" y="370264"/>
                  <a:pt x="1211894" y="377721"/>
                </a:cubicBezTo>
                <a:cubicBezTo>
                  <a:pt x="1223595" y="387358"/>
                  <a:pt x="1232773" y="392119"/>
                  <a:pt x="1239427" y="392004"/>
                </a:cubicBezTo>
                <a:close/>
                <a:moveTo>
                  <a:pt x="429621" y="392348"/>
                </a:moveTo>
                <a:cubicBezTo>
                  <a:pt x="434439" y="392119"/>
                  <a:pt x="438225" y="388620"/>
                  <a:pt x="440978" y="381851"/>
                </a:cubicBezTo>
                <a:cubicBezTo>
                  <a:pt x="443387" y="375886"/>
                  <a:pt x="443445" y="370895"/>
                  <a:pt x="441150" y="366880"/>
                </a:cubicBezTo>
                <a:cubicBezTo>
                  <a:pt x="434267" y="363094"/>
                  <a:pt x="424171" y="358505"/>
                  <a:pt x="410864" y="353114"/>
                </a:cubicBezTo>
                <a:cubicBezTo>
                  <a:pt x="391705" y="345427"/>
                  <a:pt x="375931" y="339806"/>
                  <a:pt x="363541" y="336249"/>
                </a:cubicBezTo>
                <a:cubicBezTo>
                  <a:pt x="359411" y="335676"/>
                  <a:pt x="355969" y="338888"/>
                  <a:pt x="353216" y="345886"/>
                </a:cubicBezTo>
                <a:cubicBezTo>
                  <a:pt x="349889" y="354146"/>
                  <a:pt x="350463" y="359595"/>
                  <a:pt x="354937" y="362234"/>
                </a:cubicBezTo>
                <a:cubicBezTo>
                  <a:pt x="364000" y="367511"/>
                  <a:pt x="377365" y="373706"/>
                  <a:pt x="395032" y="380819"/>
                </a:cubicBezTo>
                <a:cubicBezTo>
                  <a:pt x="410175" y="386899"/>
                  <a:pt x="421705" y="390742"/>
                  <a:pt x="429621" y="392348"/>
                </a:cubicBezTo>
                <a:close/>
                <a:moveTo>
                  <a:pt x="5700699" y="416268"/>
                </a:moveTo>
                <a:cubicBezTo>
                  <a:pt x="5708729" y="416268"/>
                  <a:pt x="5716243" y="414604"/>
                  <a:pt x="5723241" y="411277"/>
                </a:cubicBezTo>
                <a:cubicBezTo>
                  <a:pt x="5731845" y="407262"/>
                  <a:pt x="5736721" y="401813"/>
                  <a:pt x="5737869" y="394930"/>
                </a:cubicBezTo>
                <a:cubicBezTo>
                  <a:pt x="5739130" y="391373"/>
                  <a:pt x="5739761" y="387530"/>
                  <a:pt x="5739761" y="383400"/>
                </a:cubicBezTo>
                <a:cubicBezTo>
                  <a:pt x="5739761" y="376631"/>
                  <a:pt x="5738269" y="370494"/>
                  <a:pt x="5735287" y="364987"/>
                </a:cubicBezTo>
                <a:cubicBezTo>
                  <a:pt x="5732075" y="358907"/>
                  <a:pt x="5727601" y="354490"/>
                  <a:pt x="5721865" y="351737"/>
                </a:cubicBezTo>
                <a:cubicBezTo>
                  <a:pt x="5719799" y="350819"/>
                  <a:pt x="5717963" y="349500"/>
                  <a:pt x="5716358" y="347779"/>
                </a:cubicBezTo>
                <a:lnTo>
                  <a:pt x="5709131" y="340379"/>
                </a:lnTo>
                <a:cubicBezTo>
                  <a:pt x="5707295" y="336364"/>
                  <a:pt x="5704485" y="334356"/>
                  <a:pt x="5700699" y="334356"/>
                </a:cubicBezTo>
                <a:cubicBezTo>
                  <a:pt x="5696225" y="334356"/>
                  <a:pt x="5693070" y="336479"/>
                  <a:pt x="5691234" y="340724"/>
                </a:cubicBezTo>
                <a:cubicBezTo>
                  <a:pt x="5690890" y="341641"/>
                  <a:pt x="5690545" y="342387"/>
                  <a:pt x="5690201" y="342961"/>
                </a:cubicBezTo>
                <a:cubicBezTo>
                  <a:pt x="5689284" y="345714"/>
                  <a:pt x="5688825" y="348353"/>
                  <a:pt x="5688825" y="350876"/>
                </a:cubicBezTo>
                <a:cubicBezTo>
                  <a:pt x="5688825" y="354662"/>
                  <a:pt x="5690317" y="357874"/>
                  <a:pt x="5693299" y="360513"/>
                </a:cubicBezTo>
                <a:cubicBezTo>
                  <a:pt x="5694217" y="361431"/>
                  <a:pt x="5697429" y="363496"/>
                  <a:pt x="5702935" y="366708"/>
                </a:cubicBezTo>
                <a:cubicBezTo>
                  <a:pt x="5709015" y="370494"/>
                  <a:pt x="5712056" y="374280"/>
                  <a:pt x="5712056" y="378065"/>
                </a:cubicBezTo>
                <a:cubicBezTo>
                  <a:pt x="5712056" y="380245"/>
                  <a:pt x="5711195" y="382712"/>
                  <a:pt x="5709475" y="385465"/>
                </a:cubicBezTo>
                <a:cubicBezTo>
                  <a:pt x="5706493" y="390169"/>
                  <a:pt x="5702304" y="392520"/>
                  <a:pt x="5696913" y="392520"/>
                </a:cubicBezTo>
                <a:cubicBezTo>
                  <a:pt x="5688882" y="392520"/>
                  <a:pt x="5681713" y="388620"/>
                  <a:pt x="5675403" y="380819"/>
                </a:cubicBezTo>
                <a:cubicBezTo>
                  <a:pt x="5666569" y="380819"/>
                  <a:pt x="5662152" y="383515"/>
                  <a:pt x="5662152" y="388907"/>
                </a:cubicBezTo>
                <a:cubicBezTo>
                  <a:pt x="5662152" y="389824"/>
                  <a:pt x="5662324" y="390914"/>
                  <a:pt x="5662669" y="392176"/>
                </a:cubicBezTo>
                <a:cubicBezTo>
                  <a:pt x="5665421" y="400207"/>
                  <a:pt x="5670355" y="406344"/>
                  <a:pt x="5677467" y="410589"/>
                </a:cubicBezTo>
                <a:cubicBezTo>
                  <a:pt x="5684121" y="414375"/>
                  <a:pt x="5691865" y="416268"/>
                  <a:pt x="5700699" y="416268"/>
                </a:cubicBezTo>
                <a:close/>
                <a:moveTo>
                  <a:pt x="4378203" y="416268"/>
                </a:moveTo>
                <a:cubicBezTo>
                  <a:pt x="4386233" y="416268"/>
                  <a:pt x="4393747" y="414604"/>
                  <a:pt x="4400745" y="411277"/>
                </a:cubicBezTo>
                <a:cubicBezTo>
                  <a:pt x="4409235" y="407262"/>
                  <a:pt x="4414111" y="401813"/>
                  <a:pt x="4415373" y="394930"/>
                </a:cubicBezTo>
                <a:cubicBezTo>
                  <a:pt x="4416519" y="391373"/>
                  <a:pt x="4417093" y="387530"/>
                  <a:pt x="4417093" y="383400"/>
                </a:cubicBezTo>
                <a:cubicBezTo>
                  <a:pt x="4417093" y="376631"/>
                  <a:pt x="4415601" y="370494"/>
                  <a:pt x="4412619" y="364987"/>
                </a:cubicBezTo>
                <a:cubicBezTo>
                  <a:pt x="4409521" y="358907"/>
                  <a:pt x="4405047" y="354490"/>
                  <a:pt x="4399197" y="351737"/>
                </a:cubicBezTo>
                <a:cubicBezTo>
                  <a:pt x="4397246" y="350819"/>
                  <a:pt x="4395468" y="349500"/>
                  <a:pt x="4393862" y="347779"/>
                </a:cubicBezTo>
                <a:lnTo>
                  <a:pt x="4386635" y="340379"/>
                </a:lnTo>
                <a:cubicBezTo>
                  <a:pt x="4384684" y="336364"/>
                  <a:pt x="4381873" y="334356"/>
                  <a:pt x="4378203" y="334356"/>
                </a:cubicBezTo>
                <a:cubicBezTo>
                  <a:pt x="4373729" y="334356"/>
                  <a:pt x="4370516" y="336479"/>
                  <a:pt x="4368566" y="340724"/>
                </a:cubicBezTo>
                <a:cubicBezTo>
                  <a:pt x="4368221" y="341641"/>
                  <a:pt x="4367935" y="342387"/>
                  <a:pt x="4367705" y="342961"/>
                </a:cubicBezTo>
                <a:cubicBezTo>
                  <a:pt x="4366787" y="345714"/>
                  <a:pt x="4366329" y="348353"/>
                  <a:pt x="4366329" y="350876"/>
                </a:cubicBezTo>
                <a:cubicBezTo>
                  <a:pt x="4366329" y="354662"/>
                  <a:pt x="4367821" y="357874"/>
                  <a:pt x="4370803" y="360513"/>
                </a:cubicBezTo>
                <a:cubicBezTo>
                  <a:pt x="4371606" y="361431"/>
                  <a:pt x="4374761" y="363496"/>
                  <a:pt x="4380267" y="366708"/>
                </a:cubicBezTo>
                <a:cubicBezTo>
                  <a:pt x="4386463" y="370494"/>
                  <a:pt x="4389560" y="374280"/>
                  <a:pt x="4389560" y="378065"/>
                </a:cubicBezTo>
                <a:cubicBezTo>
                  <a:pt x="4389560" y="380245"/>
                  <a:pt x="4388643" y="382712"/>
                  <a:pt x="4386807" y="385465"/>
                </a:cubicBezTo>
                <a:cubicBezTo>
                  <a:pt x="4383939" y="390169"/>
                  <a:pt x="4379809" y="392520"/>
                  <a:pt x="4374417" y="392520"/>
                </a:cubicBezTo>
                <a:cubicBezTo>
                  <a:pt x="4366386" y="392520"/>
                  <a:pt x="4359216" y="388620"/>
                  <a:pt x="4352907" y="380819"/>
                </a:cubicBezTo>
                <a:cubicBezTo>
                  <a:pt x="4343958" y="380819"/>
                  <a:pt x="4339484" y="383515"/>
                  <a:pt x="4339484" y="388907"/>
                </a:cubicBezTo>
                <a:cubicBezTo>
                  <a:pt x="4339484" y="389824"/>
                  <a:pt x="4339713" y="390914"/>
                  <a:pt x="4340173" y="392176"/>
                </a:cubicBezTo>
                <a:cubicBezTo>
                  <a:pt x="4342925" y="400207"/>
                  <a:pt x="4347859" y="406344"/>
                  <a:pt x="4354971" y="410589"/>
                </a:cubicBezTo>
                <a:cubicBezTo>
                  <a:pt x="4361511" y="414375"/>
                  <a:pt x="4369254" y="416268"/>
                  <a:pt x="4378203" y="416268"/>
                </a:cubicBezTo>
                <a:close/>
                <a:moveTo>
                  <a:pt x="5044883" y="445866"/>
                </a:moveTo>
                <a:cubicBezTo>
                  <a:pt x="5049701" y="445637"/>
                  <a:pt x="5053487" y="442138"/>
                  <a:pt x="5056240" y="435369"/>
                </a:cubicBezTo>
                <a:cubicBezTo>
                  <a:pt x="5058649" y="429403"/>
                  <a:pt x="5058707" y="424413"/>
                  <a:pt x="5056413" y="420398"/>
                </a:cubicBezTo>
                <a:cubicBezTo>
                  <a:pt x="5049529" y="416612"/>
                  <a:pt x="5039433" y="412023"/>
                  <a:pt x="5026125" y="406631"/>
                </a:cubicBezTo>
                <a:cubicBezTo>
                  <a:pt x="5006967" y="398945"/>
                  <a:pt x="4991193" y="393323"/>
                  <a:pt x="4978803" y="389767"/>
                </a:cubicBezTo>
                <a:cubicBezTo>
                  <a:pt x="4974673" y="389193"/>
                  <a:pt x="4971231" y="392406"/>
                  <a:pt x="4968478" y="399404"/>
                </a:cubicBezTo>
                <a:cubicBezTo>
                  <a:pt x="4965151" y="407664"/>
                  <a:pt x="4965725" y="413113"/>
                  <a:pt x="4970199" y="415751"/>
                </a:cubicBezTo>
                <a:cubicBezTo>
                  <a:pt x="4979261" y="421029"/>
                  <a:pt x="4992627" y="427224"/>
                  <a:pt x="5010294" y="434336"/>
                </a:cubicBezTo>
                <a:cubicBezTo>
                  <a:pt x="5025437" y="440417"/>
                  <a:pt x="5036967" y="444260"/>
                  <a:pt x="5044883" y="445866"/>
                </a:cubicBezTo>
                <a:close/>
                <a:moveTo>
                  <a:pt x="2122429" y="461181"/>
                </a:moveTo>
                <a:cubicBezTo>
                  <a:pt x="2130344" y="461181"/>
                  <a:pt x="2137859" y="459518"/>
                  <a:pt x="2144972" y="456191"/>
                </a:cubicBezTo>
                <a:cubicBezTo>
                  <a:pt x="2153461" y="452176"/>
                  <a:pt x="2158337" y="446726"/>
                  <a:pt x="2159599" y="439843"/>
                </a:cubicBezTo>
                <a:cubicBezTo>
                  <a:pt x="2160746" y="436287"/>
                  <a:pt x="2161319" y="432443"/>
                  <a:pt x="2161319" y="428314"/>
                </a:cubicBezTo>
                <a:cubicBezTo>
                  <a:pt x="2161319" y="421545"/>
                  <a:pt x="2159828" y="415407"/>
                  <a:pt x="2156845" y="409901"/>
                </a:cubicBezTo>
                <a:cubicBezTo>
                  <a:pt x="2153748" y="403820"/>
                  <a:pt x="2149274" y="399404"/>
                  <a:pt x="2143423" y="396650"/>
                </a:cubicBezTo>
                <a:cubicBezTo>
                  <a:pt x="2141472" y="395733"/>
                  <a:pt x="2139694" y="394413"/>
                  <a:pt x="2138088" y="392692"/>
                </a:cubicBezTo>
                <a:lnTo>
                  <a:pt x="2130689" y="385293"/>
                </a:lnTo>
                <a:cubicBezTo>
                  <a:pt x="2128853" y="381278"/>
                  <a:pt x="2126100" y="379270"/>
                  <a:pt x="2122429" y="379270"/>
                </a:cubicBezTo>
                <a:cubicBezTo>
                  <a:pt x="2117955" y="379270"/>
                  <a:pt x="2114742" y="381392"/>
                  <a:pt x="2112792" y="385637"/>
                </a:cubicBezTo>
                <a:cubicBezTo>
                  <a:pt x="2112448" y="386555"/>
                  <a:pt x="2112161" y="387300"/>
                  <a:pt x="2111932" y="387874"/>
                </a:cubicBezTo>
                <a:cubicBezTo>
                  <a:pt x="2111014" y="390627"/>
                  <a:pt x="2110555" y="393266"/>
                  <a:pt x="2110555" y="395790"/>
                </a:cubicBezTo>
                <a:cubicBezTo>
                  <a:pt x="2110555" y="399576"/>
                  <a:pt x="2112046" y="402788"/>
                  <a:pt x="2115029" y="405427"/>
                </a:cubicBezTo>
                <a:cubicBezTo>
                  <a:pt x="2115832" y="406344"/>
                  <a:pt x="2118987" y="408409"/>
                  <a:pt x="2124494" y="411622"/>
                </a:cubicBezTo>
                <a:cubicBezTo>
                  <a:pt x="2130689" y="415407"/>
                  <a:pt x="2133786" y="419193"/>
                  <a:pt x="2133786" y="422979"/>
                </a:cubicBezTo>
                <a:cubicBezTo>
                  <a:pt x="2133786" y="425159"/>
                  <a:pt x="2132868" y="427625"/>
                  <a:pt x="2131033" y="430378"/>
                </a:cubicBezTo>
                <a:cubicBezTo>
                  <a:pt x="2128165" y="435082"/>
                  <a:pt x="2124035" y="437434"/>
                  <a:pt x="2118643" y="437434"/>
                </a:cubicBezTo>
                <a:cubicBezTo>
                  <a:pt x="2110612" y="437434"/>
                  <a:pt x="2103442" y="433533"/>
                  <a:pt x="2097133" y="425732"/>
                </a:cubicBezTo>
                <a:cubicBezTo>
                  <a:pt x="2088184" y="425732"/>
                  <a:pt x="2083710" y="428428"/>
                  <a:pt x="2083710" y="433820"/>
                </a:cubicBezTo>
                <a:cubicBezTo>
                  <a:pt x="2083710" y="434738"/>
                  <a:pt x="2083940" y="435828"/>
                  <a:pt x="2084399" y="437090"/>
                </a:cubicBezTo>
                <a:cubicBezTo>
                  <a:pt x="2087152" y="445120"/>
                  <a:pt x="2092085" y="451258"/>
                  <a:pt x="2099198" y="455503"/>
                </a:cubicBezTo>
                <a:cubicBezTo>
                  <a:pt x="2105737" y="459288"/>
                  <a:pt x="2113481" y="461181"/>
                  <a:pt x="2122429" y="461181"/>
                </a:cubicBezTo>
                <a:close/>
              </a:path>
            </a:pathLst>
          </a:custGeom>
        </p:spPr>
      </p:pic>
      <p:pic>
        <p:nvPicPr>
          <p:cNvPr id="20" name="Picture 19" descr="A field of green grass&#10;&#10;Description automatically generated with low confidence">
            <a:extLst>
              <a:ext uri="{FF2B5EF4-FFF2-40B4-BE49-F238E27FC236}">
                <a16:creationId xmlns:a16="http://schemas.microsoft.com/office/drawing/2014/main" id="{F751F41E-F116-F9D4-7D30-0BE18033C5DE}"/>
              </a:ext>
            </a:extLst>
          </p:cNvPr>
          <p:cNvPicPr>
            <a:picLocks noChangeAspect="1"/>
          </p:cNvPicPr>
          <p:nvPr/>
        </p:nvPicPr>
        <p:blipFill>
          <a:blip r:embed="rId11">
            <a:extLst>
              <a:ext uri="{28A0092B-C50C-407E-A947-70E740481C1C}">
                <a14:useLocalDpi xmlns:a14="http://schemas.microsoft.com/office/drawing/2010/main" val="0"/>
              </a:ext>
            </a:extLst>
          </a:blip>
          <a:srcRect l="72908" t="92411" r="16471" b="1873"/>
          <a:stretch>
            <a:fillRect/>
          </a:stretch>
        </p:blipFill>
        <p:spPr>
          <a:xfrm flipV="1">
            <a:off x="4507002" y="1862257"/>
            <a:ext cx="3177997" cy="971108"/>
          </a:xfrm>
          <a:custGeom>
            <a:avLst/>
            <a:gdLst/>
            <a:ahLst/>
            <a:cxnLst/>
            <a:rect l="l" t="t" r="r" b="b"/>
            <a:pathLst>
              <a:path w="1119681" h="392006">
                <a:moveTo>
                  <a:pt x="298689" y="50076"/>
                </a:moveTo>
                <a:cubicBezTo>
                  <a:pt x="308555" y="50076"/>
                  <a:pt x="316356" y="44856"/>
                  <a:pt x="322092" y="34417"/>
                </a:cubicBezTo>
                <a:cubicBezTo>
                  <a:pt x="323698" y="31549"/>
                  <a:pt x="324501" y="28107"/>
                  <a:pt x="324501" y="24092"/>
                </a:cubicBezTo>
                <a:cubicBezTo>
                  <a:pt x="324501" y="15602"/>
                  <a:pt x="320371" y="8776"/>
                  <a:pt x="312111" y="3614"/>
                </a:cubicBezTo>
                <a:cubicBezTo>
                  <a:pt x="308326" y="1205"/>
                  <a:pt x="304196" y="0"/>
                  <a:pt x="299722" y="0"/>
                </a:cubicBezTo>
                <a:cubicBezTo>
                  <a:pt x="292379" y="0"/>
                  <a:pt x="286242" y="2495"/>
                  <a:pt x="281309" y="7486"/>
                </a:cubicBezTo>
                <a:cubicBezTo>
                  <a:pt x="276376" y="12476"/>
                  <a:pt x="273909" y="18642"/>
                  <a:pt x="273909" y="25985"/>
                </a:cubicBezTo>
                <a:cubicBezTo>
                  <a:pt x="273909" y="36998"/>
                  <a:pt x="278670" y="44397"/>
                  <a:pt x="288192" y="48183"/>
                </a:cubicBezTo>
                <a:cubicBezTo>
                  <a:pt x="291404" y="49445"/>
                  <a:pt x="294903" y="50076"/>
                  <a:pt x="298689" y="50076"/>
                </a:cubicBezTo>
                <a:close/>
                <a:moveTo>
                  <a:pt x="289741" y="228182"/>
                </a:moveTo>
                <a:cubicBezTo>
                  <a:pt x="285496" y="227723"/>
                  <a:pt x="281309" y="221126"/>
                  <a:pt x="277179" y="208392"/>
                </a:cubicBezTo>
                <a:cubicBezTo>
                  <a:pt x="273622" y="198067"/>
                  <a:pt x="271729" y="189750"/>
                  <a:pt x="271500" y="183440"/>
                </a:cubicBezTo>
                <a:cubicBezTo>
                  <a:pt x="270582" y="167379"/>
                  <a:pt x="279358" y="159349"/>
                  <a:pt x="297829" y="159349"/>
                </a:cubicBezTo>
                <a:cubicBezTo>
                  <a:pt x="309415" y="159349"/>
                  <a:pt x="317331" y="163479"/>
                  <a:pt x="321576" y="171738"/>
                </a:cubicBezTo>
                <a:cubicBezTo>
                  <a:pt x="324788" y="177819"/>
                  <a:pt x="326394" y="187226"/>
                  <a:pt x="326394" y="199960"/>
                </a:cubicBezTo>
                <a:cubicBezTo>
                  <a:pt x="326394" y="208679"/>
                  <a:pt x="322522" y="215734"/>
                  <a:pt x="314779" y="221126"/>
                </a:cubicBezTo>
                <a:cubicBezTo>
                  <a:pt x="307035" y="226518"/>
                  <a:pt x="298689" y="228870"/>
                  <a:pt x="289741" y="228182"/>
                </a:cubicBezTo>
                <a:close/>
                <a:moveTo>
                  <a:pt x="1079758" y="315083"/>
                </a:moveTo>
                <a:cubicBezTo>
                  <a:pt x="1097654" y="315083"/>
                  <a:pt x="1109069" y="310781"/>
                  <a:pt x="1114002" y="302177"/>
                </a:cubicBezTo>
                <a:cubicBezTo>
                  <a:pt x="1117788" y="295294"/>
                  <a:pt x="1119681" y="255715"/>
                  <a:pt x="1119681" y="183440"/>
                </a:cubicBezTo>
                <a:cubicBezTo>
                  <a:pt x="1119681" y="119426"/>
                  <a:pt x="1118132" y="82485"/>
                  <a:pt x="1115034" y="72619"/>
                </a:cubicBezTo>
                <a:cubicBezTo>
                  <a:pt x="1111708" y="64933"/>
                  <a:pt x="1100293" y="61089"/>
                  <a:pt x="1080790" y="61089"/>
                </a:cubicBezTo>
                <a:cubicBezTo>
                  <a:pt x="1063008" y="61089"/>
                  <a:pt x="1052568" y="64588"/>
                  <a:pt x="1049471" y="71586"/>
                </a:cubicBezTo>
                <a:cubicBezTo>
                  <a:pt x="1044308" y="83403"/>
                  <a:pt x="1041727" y="125219"/>
                  <a:pt x="1041727" y="197035"/>
                </a:cubicBezTo>
                <a:cubicBezTo>
                  <a:pt x="1041727" y="261738"/>
                  <a:pt x="1044079" y="297244"/>
                  <a:pt x="1048783" y="303554"/>
                </a:cubicBezTo>
                <a:cubicBezTo>
                  <a:pt x="1053027" y="311240"/>
                  <a:pt x="1063352" y="315083"/>
                  <a:pt x="1079758" y="315083"/>
                </a:cubicBezTo>
                <a:close/>
                <a:moveTo>
                  <a:pt x="451108" y="315083"/>
                </a:moveTo>
                <a:cubicBezTo>
                  <a:pt x="469004" y="315083"/>
                  <a:pt x="480419" y="310781"/>
                  <a:pt x="485352" y="302177"/>
                </a:cubicBezTo>
                <a:cubicBezTo>
                  <a:pt x="489138" y="295294"/>
                  <a:pt x="491031" y="255715"/>
                  <a:pt x="491031" y="183440"/>
                </a:cubicBezTo>
                <a:cubicBezTo>
                  <a:pt x="491031" y="119426"/>
                  <a:pt x="489482" y="82485"/>
                  <a:pt x="486384" y="72619"/>
                </a:cubicBezTo>
                <a:cubicBezTo>
                  <a:pt x="483058" y="64933"/>
                  <a:pt x="471643" y="61089"/>
                  <a:pt x="452140" y="61089"/>
                </a:cubicBezTo>
                <a:cubicBezTo>
                  <a:pt x="434358" y="61089"/>
                  <a:pt x="423919" y="64588"/>
                  <a:pt x="420821" y="71586"/>
                </a:cubicBezTo>
                <a:cubicBezTo>
                  <a:pt x="415659" y="83403"/>
                  <a:pt x="413077" y="125219"/>
                  <a:pt x="413077" y="197035"/>
                </a:cubicBezTo>
                <a:cubicBezTo>
                  <a:pt x="413077" y="261738"/>
                  <a:pt x="415429" y="297244"/>
                  <a:pt x="420133" y="303554"/>
                </a:cubicBezTo>
                <a:cubicBezTo>
                  <a:pt x="424377" y="311240"/>
                  <a:pt x="434702" y="315083"/>
                  <a:pt x="451108" y="315083"/>
                </a:cubicBezTo>
                <a:close/>
                <a:moveTo>
                  <a:pt x="978103" y="315944"/>
                </a:moveTo>
                <a:cubicBezTo>
                  <a:pt x="991526" y="315944"/>
                  <a:pt x="1000474" y="312502"/>
                  <a:pt x="1004948" y="305619"/>
                </a:cubicBezTo>
                <a:cubicBezTo>
                  <a:pt x="1011028" y="282560"/>
                  <a:pt x="1014069" y="239826"/>
                  <a:pt x="1014069" y="177417"/>
                </a:cubicBezTo>
                <a:cubicBezTo>
                  <a:pt x="1014069" y="144722"/>
                  <a:pt x="1013266" y="112542"/>
                  <a:pt x="1011659" y="80879"/>
                </a:cubicBezTo>
                <a:cubicBezTo>
                  <a:pt x="1009709" y="75602"/>
                  <a:pt x="1005235" y="71472"/>
                  <a:pt x="998237" y="68489"/>
                </a:cubicBezTo>
                <a:cubicBezTo>
                  <a:pt x="992386" y="66080"/>
                  <a:pt x="986134" y="64875"/>
                  <a:pt x="979480" y="64875"/>
                </a:cubicBezTo>
                <a:cubicBezTo>
                  <a:pt x="964451" y="64875"/>
                  <a:pt x="955331" y="69808"/>
                  <a:pt x="952119" y="79674"/>
                </a:cubicBezTo>
                <a:cubicBezTo>
                  <a:pt x="949480" y="94015"/>
                  <a:pt x="947587" y="114951"/>
                  <a:pt x="946440" y="142484"/>
                </a:cubicBezTo>
                <a:cubicBezTo>
                  <a:pt x="945981" y="151433"/>
                  <a:pt x="940704" y="155907"/>
                  <a:pt x="930608" y="155907"/>
                </a:cubicBezTo>
                <a:cubicBezTo>
                  <a:pt x="919481" y="155907"/>
                  <a:pt x="913916" y="151203"/>
                  <a:pt x="913916" y="141796"/>
                </a:cubicBezTo>
                <a:cubicBezTo>
                  <a:pt x="914146" y="113575"/>
                  <a:pt x="913687" y="96768"/>
                  <a:pt x="912540" y="91376"/>
                </a:cubicBezTo>
                <a:cubicBezTo>
                  <a:pt x="908295" y="73250"/>
                  <a:pt x="897052" y="64187"/>
                  <a:pt x="878812" y="64187"/>
                </a:cubicBezTo>
                <a:cubicBezTo>
                  <a:pt x="871928" y="64187"/>
                  <a:pt x="865217" y="65391"/>
                  <a:pt x="858678" y="67801"/>
                </a:cubicBezTo>
                <a:cubicBezTo>
                  <a:pt x="850189" y="70783"/>
                  <a:pt x="845600" y="75143"/>
                  <a:pt x="844911" y="80879"/>
                </a:cubicBezTo>
                <a:cubicBezTo>
                  <a:pt x="840437" y="111624"/>
                  <a:pt x="838200" y="150744"/>
                  <a:pt x="838200" y="198239"/>
                </a:cubicBezTo>
                <a:cubicBezTo>
                  <a:pt x="838200" y="249864"/>
                  <a:pt x="840781" y="285198"/>
                  <a:pt x="845944" y="304242"/>
                </a:cubicBezTo>
                <a:cubicBezTo>
                  <a:pt x="852254" y="311814"/>
                  <a:pt x="862923" y="315600"/>
                  <a:pt x="877951" y="315600"/>
                </a:cubicBezTo>
                <a:cubicBezTo>
                  <a:pt x="895160" y="315600"/>
                  <a:pt x="905312" y="306766"/>
                  <a:pt x="908410" y="289099"/>
                </a:cubicBezTo>
                <a:cubicBezTo>
                  <a:pt x="910475" y="276594"/>
                  <a:pt x="910704" y="258239"/>
                  <a:pt x="909098" y="234032"/>
                </a:cubicBezTo>
                <a:cubicBezTo>
                  <a:pt x="910704" y="226346"/>
                  <a:pt x="916211" y="222503"/>
                  <a:pt x="925618" y="222503"/>
                </a:cubicBezTo>
                <a:cubicBezTo>
                  <a:pt x="935714" y="222503"/>
                  <a:pt x="942310" y="226748"/>
                  <a:pt x="945408" y="235237"/>
                </a:cubicBezTo>
                <a:cubicBezTo>
                  <a:pt x="945866" y="256805"/>
                  <a:pt x="946096" y="268277"/>
                  <a:pt x="946096" y="269654"/>
                </a:cubicBezTo>
                <a:cubicBezTo>
                  <a:pt x="946784" y="283076"/>
                  <a:pt x="948390" y="294376"/>
                  <a:pt x="950914" y="303554"/>
                </a:cubicBezTo>
                <a:cubicBezTo>
                  <a:pt x="953323" y="311814"/>
                  <a:pt x="962386" y="315944"/>
                  <a:pt x="978103" y="315944"/>
                </a:cubicBezTo>
                <a:close/>
                <a:moveTo>
                  <a:pt x="139903" y="315944"/>
                </a:moveTo>
                <a:cubicBezTo>
                  <a:pt x="153326" y="315944"/>
                  <a:pt x="162274" y="312502"/>
                  <a:pt x="166748" y="305619"/>
                </a:cubicBezTo>
                <a:cubicBezTo>
                  <a:pt x="172828" y="282560"/>
                  <a:pt x="175869" y="239826"/>
                  <a:pt x="175869" y="177417"/>
                </a:cubicBezTo>
                <a:cubicBezTo>
                  <a:pt x="175869" y="144722"/>
                  <a:pt x="175066" y="112542"/>
                  <a:pt x="173459" y="80879"/>
                </a:cubicBezTo>
                <a:cubicBezTo>
                  <a:pt x="171509" y="75602"/>
                  <a:pt x="167035" y="71472"/>
                  <a:pt x="160037" y="68489"/>
                </a:cubicBezTo>
                <a:cubicBezTo>
                  <a:pt x="154186" y="66080"/>
                  <a:pt x="147934" y="64875"/>
                  <a:pt x="141280" y="64875"/>
                </a:cubicBezTo>
                <a:cubicBezTo>
                  <a:pt x="126251" y="64875"/>
                  <a:pt x="117131" y="69808"/>
                  <a:pt x="113919" y="79674"/>
                </a:cubicBezTo>
                <a:cubicBezTo>
                  <a:pt x="111280" y="94015"/>
                  <a:pt x="109387" y="114951"/>
                  <a:pt x="108240" y="142484"/>
                </a:cubicBezTo>
                <a:cubicBezTo>
                  <a:pt x="107781" y="151433"/>
                  <a:pt x="102504" y="155907"/>
                  <a:pt x="92409" y="155907"/>
                </a:cubicBezTo>
                <a:cubicBezTo>
                  <a:pt x="81281" y="155907"/>
                  <a:pt x="75717" y="151203"/>
                  <a:pt x="75717" y="141796"/>
                </a:cubicBezTo>
                <a:cubicBezTo>
                  <a:pt x="75946" y="113575"/>
                  <a:pt x="75487" y="96768"/>
                  <a:pt x="74340" y="91376"/>
                </a:cubicBezTo>
                <a:cubicBezTo>
                  <a:pt x="70095" y="73250"/>
                  <a:pt x="58852" y="64187"/>
                  <a:pt x="40612" y="64187"/>
                </a:cubicBezTo>
                <a:cubicBezTo>
                  <a:pt x="33728" y="64187"/>
                  <a:pt x="27017" y="65391"/>
                  <a:pt x="20478" y="67801"/>
                </a:cubicBezTo>
                <a:cubicBezTo>
                  <a:pt x="11989" y="70783"/>
                  <a:pt x="7400" y="75143"/>
                  <a:pt x="6711" y="80879"/>
                </a:cubicBezTo>
                <a:cubicBezTo>
                  <a:pt x="2237" y="111624"/>
                  <a:pt x="0" y="150744"/>
                  <a:pt x="0" y="198239"/>
                </a:cubicBezTo>
                <a:cubicBezTo>
                  <a:pt x="0" y="249864"/>
                  <a:pt x="2581" y="285198"/>
                  <a:pt x="7744" y="304242"/>
                </a:cubicBezTo>
                <a:cubicBezTo>
                  <a:pt x="14054" y="311814"/>
                  <a:pt x="24723" y="315600"/>
                  <a:pt x="39751" y="315600"/>
                </a:cubicBezTo>
                <a:cubicBezTo>
                  <a:pt x="56960" y="315600"/>
                  <a:pt x="67112" y="306766"/>
                  <a:pt x="70210" y="289099"/>
                </a:cubicBezTo>
                <a:cubicBezTo>
                  <a:pt x="72275" y="276594"/>
                  <a:pt x="72504" y="258239"/>
                  <a:pt x="70898" y="234032"/>
                </a:cubicBezTo>
                <a:cubicBezTo>
                  <a:pt x="72504" y="226346"/>
                  <a:pt x="78011" y="222503"/>
                  <a:pt x="87418" y="222503"/>
                </a:cubicBezTo>
                <a:cubicBezTo>
                  <a:pt x="97514" y="222503"/>
                  <a:pt x="104110" y="226748"/>
                  <a:pt x="107208" y="235237"/>
                </a:cubicBezTo>
                <a:cubicBezTo>
                  <a:pt x="107667" y="256805"/>
                  <a:pt x="107896" y="268277"/>
                  <a:pt x="107896" y="269654"/>
                </a:cubicBezTo>
                <a:cubicBezTo>
                  <a:pt x="108584" y="283076"/>
                  <a:pt x="110190" y="294376"/>
                  <a:pt x="112714" y="303554"/>
                </a:cubicBezTo>
                <a:cubicBezTo>
                  <a:pt x="115123" y="311814"/>
                  <a:pt x="124186" y="315944"/>
                  <a:pt x="139903" y="315944"/>
                </a:cubicBezTo>
                <a:close/>
                <a:moveTo>
                  <a:pt x="266510" y="318009"/>
                </a:moveTo>
                <a:cubicBezTo>
                  <a:pt x="305285" y="318009"/>
                  <a:pt x="334195" y="306365"/>
                  <a:pt x="353239" y="283076"/>
                </a:cubicBezTo>
                <a:cubicBezTo>
                  <a:pt x="368727" y="263573"/>
                  <a:pt x="379281" y="233057"/>
                  <a:pt x="384902" y="191528"/>
                </a:cubicBezTo>
                <a:cubicBezTo>
                  <a:pt x="385361" y="158373"/>
                  <a:pt x="383468" y="134511"/>
                  <a:pt x="379224" y="119942"/>
                </a:cubicBezTo>
                <a:cubicBezTo>
                  <a:pt x="374291" y="103192"/>
                  <a:pt x="363851" y="88049"/>
                  <a:pt x="347905" y="74512"/>
                </a:cubicBezTo>
                <a:cubicBezTo>
                  <a:pt x="326107" y="67170"/>
                  <a:pt x="306949" y="63499"/>
                  <a:pt x="290429" y="63499"/>
                </a:cubicBezTo>
                <a:cubicBezTo>
                  <a:pt x="272877" y="63499"/>
                  <a:pt x="256816" y="67514"/>
                  <a:pt x="242246" y="75544"/>
                </a:cubicBezTo>
                <a:cubicBezTo>
                  <a:pt x="229282" y="90114"/>
                  <a:pt x="220162" y="104512"/>
                  <a:pt x="214885" y="118737"/>
                </a:cubicBezTo>
                <a:cubicBezTo>
                  <a:pt x="209608" y="132963"/>
                  <a:pt x="206969" y="149941"/>
                  <a:pt x="206969" y="169673"/>
                </a:cubicBezTo>
                <a:cubicBezTo>
                  <a:pt x="206969" y="180228"/>
                  <a:pt x="207657" y="192216"/>
                  <a:pt x="209034" y="205639"/>
                </a:cubicBezTo>
                <a:cubicBezTo>
                  <a:pt x="216147" y="236155"/>
                  <a:pt x="222284" y="257722"/>
                  <a:pt x="227447" y="270342"/>
                </a:cubicBezTo>
                <a:cubicBezTo>
                  <a:pt x="237542" y="295007"/>
                  <a:pt x="250563" y="310896"/>
                  <a:pt x="266510" y="318009"/>
                </a:cubicBezTo>
                <a:close/>
                <a:moveTo>
                  <a:pt x="712971" y="318353"/>
                </a:moveTo>
                <a:cubicBezTo>
                  <a:pt x="744634" y="318353"/>
                  <a:pt x="772913" y="316575"/>
                  <a:pt x="797807" y="313018"/>
                </a:cubicBezTo>
                <a:cubicBezTo>
                  <a:pt x="806067" y="309232"/>
                  <a:pt x="810197" y="297588"/>
                  <a:pt x="810197" y="278085"/>
                </a:cubicBezTo>
                <a:cubicBezTo>
                  <a:pt x="810197" y="260533"/>
                  <a:pt x="806756" y="249979"/>
                  <a:pt x="799872" y="246422"/>
                </a:cubicBezTo>
                <a:cubicBezTo>
                  <a:pt x="795513" y="240801"/>
                  <a:pt x="789777" y="237990"/>
                  <a:pt x="782664" y="237990"/>
                </a:cubicBezTo>
                <a:cubicBezTo>
                  <a:pt x="779108" y="237990"/>
                  <a:pt x="773945" y="239051"/>
                  <a:pt x="767177" y="241174"/>
                </a:cubicBezTo>
                <a:cubicBezTo>
                  <a:pt x="760408" y="243296"/>
                  <a:pt x="755475" y="244357"/>
                  <a:pt x="752377" y="244357"/>
                </a:cubicBezTo>
                <a:cubicBezTo>
                  <a:pt x="748821" y="244357"/>
                  <a:pt x="746240" y="243038"/>
                  <a:pt x="744634" y="240399"/>
                </a:cubicBezTo>
                <a:cubicBezTo>
                  <a:pt x="743716" y="239023"/>
                  <a:pt x="743257" y="235868"/>
                  <a:pt x="743257" y="230935"/>
                </a:cubicBezTo>
                <a:cubicBezTo>
                  <a:pt x="743257" y="215906"/>
                  <a:pt x="745179" y="193364"/>
                  <a:pt x="749022" y="163307"/>
                </a:cubicBezTo>
                <a:cubicBezTo>
                  <a:pt x="752865" y="133249"/>
                  <a:pt x="754787" y="110707"/>
                  <a:pt x="754787" y="95678"/>
                </a:cubicBezTo>
                <a:cubicBezTo>
                  <a:pt x="754787" y="82944"/>
                  <a:pt x="753410" y="75544"/>
                  <a:pt x="750657" y="73479"/>
                </a:cubicBezTo>
                <a:cubicBezTo>
                  <a:pt x="741479" y="66367"/>
                  <a:pt x="728401" y="62810"/>
                  <a:pt x="711422" y="62810"/>
                </a:cubicBezTo>
                <a:cubicBezTo>
                  <a:pt x="695246" y="62810"/>
                  <a:pt x="685036" y="67399"/>
                  <a:pt x="680791" y="76577"/>
                </a:cubicBezTo>
                <a:cubicBezTo>
                  <a:pt x="678267" y="79101"/>
                  <a:pt x="677005" y="86041"/>
                  <a:pt x="677005" y="97399"/>
                </a:cubicBezTo>
                <a:cubicBezTo>
                  <a:pt x="677005" y="112198"/>
                  <a:pt x="679300" y="134339"/>
                  <a:pt x="683889" y="163823"/>
                </a:cubicBezTo>
                <a:cubicBezTo>
                  <a:pt x="688478" y="193306"/>
                  <a:pt x="690772" y="215448"/>
                  <a:pt x="690772" y="230247"/>
                </a:cubicBezTo>
                <a:cubicBezTo>
                  <a:pt x="690772" y="234950"/>
                  <a:pt x="690256" y="237646"/>
                  <a:pt x="689223" y="238334"/>
                </a:cubicBezTo>
                <a:cubicBezTo>
                  <a:pt x="687617" y="241891"/>
                  <a:pt x="684692" y="243669"/>
                  <a:pt x="680447" y="243669"/>
                </a:cubicBezTo>
                <a:cubicBezTo>
                  <a:pt x="677235" y="243669"/>
                  <a:pt x="671843" y="242665"/>
                  <a:pt x="664271" y="240658"/>
                </a:cubicBezTo>
                <a:cubicBezTo>
                  <a:pt x="656700" y="238650"/>
                  <a:pt x="650964" y="237646"/>
                  <a:pt x="647063" y="237646"/>
                </a:cubicBezTo>
                <a:cubicBezTo>
                  <a:pt x="641327" y="237646"/>
                  <a:pt x="636279" y="238793"/>
                  <a:pt x="631920" y="241088"/>
                </a:cubicBezTo>
                <a:cubicBezTo>
                  <a:pt x="624119" y="245103"/>
                  <a:pt x="620218" y="256977"/>
                  <a:pt x="620218" y="276709"/>
                </a:cubicBezTo>
                <a:cubicBezTo>
                  <a:pt x="620218" y="296212"/>
                  <a:pt x="624119" y="308315"/>
                  <a:pt x="631920" y="313018"/>
                </a:cubicBezTo>
                <a:cubicBezTo>
                  <a:pt x="651422" y="316575"/>
                  <a:pt x="678439" y="318353"/>
                  <a:pt x="712971" y="318353"/>
                </a:cubicBezTo>
                <a:close/>
                <a:moveTo>
                  <a:pt x="293871" y="392004"/>
                </a:moveTo>
                <a:cubicBezTo>
                  <a:pt x="302016" y="392004"/>
                  <a:pt x="312284" y="386039"/>
                  <a:pt x="324673" y="374108"/>
                </a:cubicBezTo>
                <a:cubicBezTo>
                  <a:pt x="336604" y="362635"/>
                  <a:pt x="343602" y="352712"/>
                  <a:pt x="345668" y="344337"/>
                </a:cubicBezTo>
                <a:cubicBezTo>
                  <a:pt x="345668" y="340093"/>
                  <a:pt x="344262" y="336364"/>
                  <a:pt x="341451" y="333152"/>
                </a:cubicBezTo>
                <a:cubicBezTo>
                  <a:pt x="338641" y="329940"/>
                  <a:pt x="335170" y="328334"/>
                  <a:pt x="331040" y="328334"/>
                </a:cubicBezTo>
                <a:cubicBezTo>
                  <a:pt x="328402" y="328334"/>
                  <a:pt x="325763" y="329309"/>
                  <a:pt x="323125" y="331259"/>
                </a:cubicBezTo>
                <a:cubicBezTo>
                  <a:pt x="319568" y="333783"/>
                  <a:pt x="314348" y="339462"/>
                  <a:pt x="307465" y="348295"/>
                </a:cubicBezTo>
                <a:cubicBezTo>
                  <a:pt x="302073" y="355293"/>
                  <a:pt x="297542" y="358792"/>
                  <a:pt x="293871" y="358792"/>
                </a:cubicBezTo>
                <a:cubicBezTo>
                  <a:pt x="290773" y="358792"/>
                  <a:pt x="284750" y="354146"/>
                  <a:pt x="275802" y="344854"/>
                </a:cubicBezTo>
                <a:cubicBezTo>
                  <a:pt x="266051" y="334988"/>
                  <a:pt x="260028" y="329710"/>
                  <a:pt x="257733" y="329022"/>
                </a:cubicBezTo>
                <a:cubicBezTo>
                  <a:pt x="252800" y="329022"/>
                  <a:pt x="248957" y="330513"/>
                  <a:pt x="246204" y="333496"/>
                </a:cubicBezTo>
                <a:cubicBezTo>
                  <a:pt x="243450" y="336479"/>
                  <a:pt x="242074" y="340494"/>
                  <a:pt x="242074" y="345542"/>
                </a:cubicBezTo>
                <a:cubicBezTo>
                  <a:pt x="242074" y="349213"/>
                  <a:pt x="242877" y="352712"/>
                  <a:pt x="244483" y="356039"/>
                </a:cubicBezTo>
                <a:cubicBezTo>
                  <a:pt x="249990" y="363037"/>
                  <a:pt x="257274" y="370264"/>
                  <a:pt x="266337" y="377721"/>
                </a:cubicBezTo>
                <a:cubicBezTo>
                  <a:pt x="278039" y="387358"/>
                  <a:pt x="287217" y="392119"/>
                  <a:pt x="293871" y="392004"/>
                </a:cubicBezTo>
                <a:close/>
              </a:path>
            </a:pathLst>
          </a:custGeom>
        </p:spPr>
      </p:pic>
      <p:pic>
        <p:nvPicPr>
          <p:cNvPr id="15" name="Picture 14" descr="A field of green grass&#10;&#10;Description automatically generated with low confidence">
            <a:extLst>
              <a:ext uri="{FF2B5EF4-FFF2-40B4-BE49-F238E27FC236}">
                <a16:creationId xmlns:a16="http://schemas.microsoft.com/office/drawing/2014/main" id="{B6CB5FA6-663C-98A7-F17D-FA3425A4CA41}"/>
              </a:ext>
            </a:extLst>
          </p:cNvPr>
          <p:cNvPicPr>
            <a:picLocks noChangeAspect="1"/>
          </p:cNvPicPr>
          <p:nvPr/>
        </p:nvPicPr>
        <p:blipFill>
          <a:blip r:embed="rId11">
            <a:extLst>
              <a:ext uri="{28A0092B-C50C-407E-A947-70E740481C1C}">
                <a14:useLocalDpi xmlns:a14="http://schemas.microsoft.com/office/drawing/2010/main" val="0"/>
              </a:ext>
            </a:extLst>
          </a:blip>
          <a:srcRect l="22862" t="91428" r="39522" b="2502"/>
          <a:stretch>
            <a:fillRect/>
          </a:stretch>
        </p:blipFill>
        <p:spPr>
          <a:xfrm flipV="1">
            <a:off x="4113190" y="583207"/>
            <a:ext cx="3965620" cy="416268"/>
          </a:xfrm>
          <a:custGeom>
            <a:avLst/>
            <a:gdLst/>
            <a:ahLst/>
            <a:cxnLst/>
            <a:rect l="l" t="t" r="r" b="b"/>
            <a:pathLst>
              <a:path w="3965620" h="416268">
                <a:moveTo>
                  <a:pt x="3669790" y="50076"/>
                </a:moveTo>
                <a:cubicBezTo>
                  <a:pt x="3679656" y="50076"/>
                  <a:pt x="3687457" y="44856"/>
                  <a:pt x="3693193" y="34417"/>
                </a:cubicBezTo>
                <a:cubicBezTo>
                  <a:pt x="3694799" y="31549"/>
                  <a:pt x="3695602" y="28107"/>
                  <a:pt x="3695602" y="24092"/>
                </a:cubicBezTo>
                <a:cubicBezTo>
                  <a:pt x="3695602" y="15602"/>
                  <a:pt x="3691530" y="8776"/>
                  <a:pt x="3683384" y="3614"/>
                </a:cubicBezTo>
                <a:cubicBezTo>
                  <a:pt x="3679484" y="1205"/>
                  <a:pt x="3675296" y="0"/>
                  <a:pt x="3670822" y="0"/>
                </a:cubicBezTo>
                <a:cubicBezTo>
                  <a:pt x="3663595" y="0"/>
                  <a:pt x="3657515" y="2495"/>
                  <a:pt x="3652582" y="7486"/>
                </a:cubicBezTo>
                <a:cubicBezTo>
                  <a:pt x="3647648" y="12476"/>
                  <a:pt x="3645182" y="18642"/>
                  <a:pt x="3645182" y="25985"/>
                </a:cubicBezTo>
                <a:cubicBezTo>
                  <a:pt x="3645182" y="36998"/>
                  <a:pt x="3649886" y="44397"/>
                  <a:pt x="3659293" y="48183"/>
                </a:cubicBezTo>
                <a:cubicBezTo>
                  <a:pt x="3662620" y="49445"/>
                  <a:pt x="3666119" y="50076"/>
                  <a:pt x="3669790" y="50076"/>
                </a:cubicBezTo>
                <a:close/>
                <a:moveTo>
                  <a:pt x="1669712" y="50076"/>
                </a:moveTo>
                <a:cubicBezTo>
                  <a:pt x="1679578" y="50076"/>
                  <a:pt x="1687379" y="44856"/>
                  <a:pt x="1693116" y="34417"/>
                </a:cubicBezTo>
                <a:cubicBezTo>
                  <a:pt x="1694607" y="31549"/>
                  <a:pt x="1695353" y="28107"/>
                  <a:pt x="1695353" y="24092"/>
                </a:cubicBezTo>
                <a:cubicBezTo>
                  <a:pt x="1695353" y="15602"/>
                  <a:pt x="1691280" y="8776"/>
                  <a:pt x="1683135" y="3614"/>
                </a:cubicBezTo>
                <a:cubicBezTo>
                  <a:pt x="1679349" y="1205"/>
                  <a:pt x="1675219" y="0"/>
                  <a:pt x="1670745" y="0"/>
                </a:cubicBezTo>
                <a:cubicBezTo>
                  <a:pt x="1663403" y="0"/>
                  <a:pt x="1657265" y="2495"/>
                  <a:pt x="1652332" y="7486"/>
                </a:cubicBezTo>
                <a:cubicBezTo>
                  <a:pt x="1647399" y="12476"/>
                  <a:pt x="1644932" y="18642"/>
                  <a:pt x="1644932" y="25985"/>
                </a:cubicBezTo>
                <a:cubicBezTo>
                  <a:pt x="1644932" y="36998"/>
                  <a:pt x="1649636" y="44397"/>
                  <a:pt x="1659043" y="48183"/>
                </a:cubicBezTo>
                <a:cubicBezTo>
                  <a:pt x="1662370" y="49445"/>
                  <a:pt x="1665927" y="50076"/>
                  <a:pt x="1669712" y="50076"/>
                </a:cubicBezTo>
                <a:close/>
                <a:moveTo>
                  <a:pt x="2716318" y="225256"/>
                </a:moveTo>
                <a:cubicBezTo>
                  <a:pt x="2709779" y="225256"/>
                  <a:pt x="2706509" y="221642"/>
                  <a:pt x="2706509" y="214415"/>
                </a:cubicBezTo>
                <a:cubicBezTo>
                  <a:pt x="2706509" y="212350"/>
                  <a:pt x="2706624" y="209597"/>
                  <a:pt x="2706854" y="206155"/>
                </a:cubicBezTo>
                <a:cubicBezTo>
                  <a:pt x="2712819" y="205926"/>
                  <a:pt x="2717982" y="205581"/>
                  <a:pt x="2722341" y="205123"/>
                </a:cubicBezTo>
                <a:cubicBezTo>
                  <a:pt x="2729110" y="204434"/>
                  <a:pt x="2732494" y="200706"/>
                  <a:pt x="2732494" y="193937"/>
                </a:cubicBezTo>
                <a:cubicBezTo>
                  <a:pt x="2732494" y="188545"/>
                  <a:pt x="2729855" y="184358"/>
                  <a:pt x="2724578" y="181375"/>
                </a:cubicBezTo>
                <a:cubicBezTo>
                  <a:pt x="2719530" y="181031"/>
                  <a:pt x="2714024" y="180744"/>
                  <a:pt x="2708058" y="180515"/>
                </a:cubicBezTo>
                <a:cubicBezTo>
                  <a:pt x="2708402" y="174779"/>
                  <a:pt x="2709033" y="170649"/>
                  <a:pt x="2709951" y="168125"/>
                </a:cubicBezTo>
                <a:cubicBezTo>
                  <a:pt x="2712360" y="162045"/>
                  <a:pt x="2717752" y="159005"/>
                  <a:pt x="2726127" y="159005"/>
                </a:cubicBezTo>
                <a:cubicBezTo>
                  <a:pt x="2734157" y="159005"/>
                  <a:pt x="2740295" y="162331"/>
                  <a:pt x="2744540" y="168985"/>
                </a:cubicBezTo>
                <a:cubicBezTo>
                  <a:pt x="2747981" y="174607"/>
                  <a:pt x="2749702" y="181605"/>
                  <a:pt x="2749702" y="189979"/>
                </a:cubicBezTo>
                <a:cubicBezTo>
                  <a:pt x="2749702" y="213497"/>
                  <a:pt x="2738574" y="225256"/>
                  <a:pt x="2716318" y="225256"/>
                </a:cubicBezTo>
                <a:close/>
                <a:moveTo>
                  <a:pt x="1449321" y="225256"/>
                </a:moveTo>
                <a:cubicBezTo>
                  <a:pt x="1442782" y="225256"/>
                  <a:pt x="1439512" y="221642"/>
                  <a:pt x="1439512" y="214415"/>
                </a:cubicBezTo>
                <a:cubicBezTo>
                  <a:pt x="1439512" y="211547"/>
                  <a:pt x="1439742" y="207302"/>
                  <a:pt x="1440201" y="201681"/>
                </a:cubicBezTo>
                <a:cubicBezTo>
                  <a:pt x="1440660" y="196059"/>
                  <a:pt x="1440889" y="191815"/>
                  <a:pt x="1440889" y="188947"/>
                </a:cubicBezTo>
                <a:cubicBezTo>
                  <a:pt x="1440889" y="178622"/>
                  <a:pt x="1441635" y="171681"/>
                  <a:pt x="1443126" y="168125"/>
                </a:cubicBezTo>
                <a:cubicBezTo>
                  <a:pt x="1445420" y="162045"/>
                  <a:pt x="1450813" y="159005"/>
                  <a:pt x="1459302" y="159005"/>
                </a:cubicBezTo>
                <a:cubicBezTo>
                  <a:pt x="1467218" y="159005"/>
                  <a:pt x="1473298" y="162331"/>
                  <a:pt x="1477543" y="168985"/>
                </a:cubicBezTo>
                <a:cubicBezTo>
                  <a:pt x="1481099" y="174607"/>
                  <a:pt x="1482877" y="181605"/>
                  <a:pt x="1482877" y="189979"/>
                </a:cubicBezTo>
                <a:cubicBezTo>
                  <a:pt x="1482877" y="213497"/>
                  <a:pt x="1471692" y="225256"/>
                  <a:pt x="1449321" y="225256"/>
                </a:cubicBezTo>
                <a:close/>
                <a:moveTo>
                  <a:pt x="3870392" y="228182"/>
                </a:moveTo>
                <a:cubicBezTo>
                  <a:pt x="3866147" y="227723"/>
                  <a:pt x="3861960" y="221126"/>
                  <a:pt x="3857830" y="208392"/>
                </a:cubicBezTo>
                <a:cubicBezTo>
                  <a:pt x="3854274" y="198067"/>
                  <a:pt x="3852380" y="189750"/>
                  <a:pt x="3852151" y="183440"/>
                </a:cubicBezTo>
                <a:cubicBezTo>
                  <a:pt x="3851233" y="167379"/>
                  <a:pt x="3860009" y="159349"/>
                  <a:pt x="3878480" y="159349"/>
                </a:cubicBezTo>
                <a:cubicBezTo>
                  <a:pt x="3890066" y="159349"/>
                  <a:pt x="3897982" y="163479"/>
                  <a:pt x="3902227" y="171738"/>
                </a:cubicBezTo>
                <a:cubicBezTo>
                  <a:pt x="3905439" y="177819"/>
                  <a:pt x="3907045" y="187226"/>
                  <a:pt x="3907045" y="199960"/>
                </a:cubicBezTo>
                <a:cubicBezTo>
                  <a:pt x="3907045" y="208679"/>
                  <a:pt x="3903174" y="215734"/>
                  <a:pt x="3895430" y="221126"/>
                </a:cubicBezTo>
                <a:cubicBezTo>
                  <a:pt x="3887686" y="226518"/>
                  <a:pt x="3879340" y="228870"/>
                  <a:pt x="3870392" y="228182"/>
                </a:cubicBezTo>
                <a:close/>
                <a:moveTo>
                  <a:pt x="3136967" y="228182"/>
                </a:moveTo>
                <a:cubicBezTo>
                  <a:pt x="3132722" y="227723"/>
                  <a:pt x="3128535" y="221126"/>
                  <a:pt x="3124405" y="208392"/>
                </a:cubicBezTo>
                <a:cubicBezTo>
                  <a:pt x="3120848" y="198067"/>
                  <a:pt x="3118955" y="189750"/>
                  <a:pt x="3118726" y="183440"/>
                </a:cubicBezTo>
                <a:cubicBezTo>
                  <a:pt x="3117808" y="167379"/>
                  <a:pt x="3126585" y="159349"/>
                  <a:pt x="3145055" y="159349"/>
                </a:cubicBezTo>
                <a:cubicBezTo>
                  <a:pt x="3156641" y="159349"/>
                  <a:pt x="3164557" y="163479"/>
                  <a:pt x="3168802" y="171738"/>
                </a:cubicBezTo>
                <a:cubicBezTo>
                  <a:pt x="3172014" y="177819"/>
                  <a:pt x="3173620" y="187226"/>
                  <a:pt x="3173620" y="199960"/>
                </a:cubicBezTo>
                <a:cubicBezTo>
                  <a:pt x="3173620" y="208679"/>
                  <a:pt x="3169748" y="215734"/>
                  <a:pt x="3162005" y="221126"/>
                </a:cubicBezTo>
                <a:cubicBezTo>
                  <a:pt x="3154261" y="226518"/>
                  <a:pt x="3145915" y="228870"/>
                  <a:pt x="3136967" y="228182"/>
                </a:cubicBezTo>
                <a:close/>
                <a:moveTo>
                  <a:pt x="1136717" y="228182"/>
                </a:moveTo>
                <a:cubicBezTo>
                  <a:pt x="1132472" y="227723"/>
                  <a:pt x="1128285" y="221126"/>
                  <a:pt x="1124155" y="208392"/>
                </a:cubicBezTo>
                <a:cubicBezTo>
                  <a:pt x="1120599" y="198067"/>
                  <a:pt x="1118706" y="189750"/>
                  <a:pt x="1118476" y="183440"/>
                </a:cubicBezTo>
                <a:cubicBezTo>
                  <a:pt x="1117558" y="167379"/>
                  <a:pt x="1126335" y="159349"/>
                  <a:pt x="1144805" y="159349"/>
                </a:cubicBezTo>
                <a:cubicBezTo>
                  <a:pt x="1156392" y="159349"/>
                  <a:pt x="1164307" y="163479"/>
                  <a:pt x="1168552" y="171738"/>
                </a:cubicBezTo>
                <a:cubicBezTo>
                  <a:pt x="1171764" y="177819"/>
                  <a:pt x="1173370" y="187226"/>
                  <a:pt x="1173370" y="199960"/>
                </a:cubicBezTo>
                <a:cubicBezTo>
                  <a:pt x="1173370" y="208679"/>
                  <a:pt x="1169499" y="215734"/>
                  <a:pt x="1161755" y="221126"/>
                </a:cubicBezTo>
                <a:cubicBezTo>
                  <a:pt x="1154011" y="226518"/>
                  <a:pt x="1145665" y="228870"/>
                  <a:pt x="1136717" y="228182"/>
                </a:cubicBezTo>
                <a:close/>
                <a:moveTo>
                  <a:pt x="298517" y="228182"/>
                </a:moveTo>
                <a:cubicBezTo>
                  <a:pt x="294272" y="227723"/>
                  <a:pt x="290028" y="221126"/>
                  <a:pt x="285783" y="208392"/>
                </a:cubicBezTo>
                <a:cubicBezTo>
                  <a:pt x="282341" y="198067"/>
                  <a:pt x="280506" y="189750"/>
                  <a:pt x="280276" y="183440"/>
                </a:cubicBezTo>
                <a:cubicBezTo>
                  <a:pt x="279244" y="167379"/>
                  <a:pt x="288020" y="159349"/>
                  <a:pt x="306605" y="159349"/>
                </a:cubicBezTo>
                <a:cubicBezTo>
                  <a:pt x="318192" y="159349"/>
                  <a:pt x="326050" y="163479"/>
                  <a:pt x="330180" y="171738"/>
                </a:cubicBezTo>
                <a:cubicBezTo>
                  <a:pt x="333507" y="177819"/>
                  <a:pt x="335171" y="187226"/>
                  <a:pt x="335171" y="199960"/>
                </a:cubicBezTo>
                <a:cubicBezTo>
                  <a:pt x="335171" y="208679"/>
                  <a:pt x="331299" y="215734"/>
                  <a:pt x="323555" y="221126"/>
                </a:cubicBezTo>
                <a:cubicBezTo>
                  <a:pt x="315811" y="226518"/>
                  <a:pt x="307465" y="228870"/>
                  <a:pt x="298517" y="228182"/>
                </a:cubicBezTo>
                <a:close/>
                <a:moveTo>
                  <a:pt x="3663767" y="245734"/>
                </a:moveTo>
                <a:cubicBezTo>
                  <a:pt x="3658146" y="245734"/>
                  <a:pt x="3653213" y="243927"/>
                  <a:pt x="3648968" y="240313"/>
                </a:cubicBezTo>
                <a:cubicBezTo>
                  <a:pt x="3644723" y="236700"/>
                  <a:pt x="3642600" y="232025"/>
                  <a:pt x="3642600" y="226289"/>
                </a:cubicBezTo>
                <a:cubicBezTo>
                  <a:pt x="3642600" y="220667"/>
                  <a:pt x="3644723" y="216050"/>
                  <a:pt x="3648968" y="212436"/>
                </a:cubicBezTo>
                <a:cubicBezTo>
                  <a:pt x="3653213" y="208822"/>
                  <a:pt x="3658146" y="207016"/>
                  <a:pt x="3663767" y="207016"/>
                </a:cubicBezTo>
                <a:cubicBezTo>
                  <a:pt x="3669388" y="207016"/>
                  <a:pt x="3674379" y="208822"/>
                  <a:pt x="3678738" y="212436"/>
                </a:cubicBezTo>
                <a:cubicBezTo>
                  <a:pt x="3683098" y="216050"/>
                  <a:pt x="3685277" y="220667"/>
                  <a:pt x="3685277" y="226289"/>
                </a:cubicBezTo>
                <a:cubicBezTo>
                  <a:pt x="3685277" y="232025"/>
                  <a:pt x="3683098" y="236700"/>
                  <a:pt x="3678738" y="240313"/>
                </a:cubicBezTo>
                <a:cubicBezTo>
                  <a:pt x="3674379" y="243927"/>
                  <a:pt x="3669388" y="245734"/>
                  <a:pt x="3663767" y="245734"/>
                </a:cubicBezTo>
                <a:close/>
                <a:moveTo>
                  <a:pt x="2930342" y="245734"/>
                </a:moveTo>
                <a:cubicBezTo>
                  <a:pt x="2924721" y="245734"/>
                  <a:pt x="2919788" y="243927"/>
                  <a:pt x="2915543" y="240313"/>
                </a:cubicBezTo>
                <a:cubicBezTo>
                  <a:pt x="2911299" y="236700"/>
                  <a:pt x="2909176" y="232025"/>
                  <a:pt x="2909176" y="226289"/>
                </a:cubicBezTo>
                <a:cubicBezTo>
                  <a:pt x="2909176" y="220667"/>
                  <a:pt x="2911298" y="216050"/>
                  <a:pt x="2915543" y="212436"/>
                </a:cubicBezTo>
                <a:cubicBezTo>
                  <a:pt x="2919788" y="208822"/>
                  <a:pt x="2924721" y="207016"/>
                  <a:pt x="2930342" y="207016"/>
                </a:cubicBezTo>
                <a:cubicBezTo>
                  <a:pt x="2935964" y="207016"/>
                  <a:pt x="2940954" y="208822"/>
                  <a:pt x="2945313" y="212436"/>
                </a:cubicBezTo>
                <a:cubicBezTo>
                  <a:pt x="2949673" y="216050"/>
                  <a:pt x="2951853" y="220667"/>
                  <a:pt x="2951853" y="226289"/>
                </a:cubicBezTo>
                <a:cubicBezTo>
                  <a:pt x="2951853" y="232025"/>
                  <a:pt x="2949673" y="236700"/>
                  <a:pt x="2945313" y="240313"/>
                </a:cubicBezTo>
                <a:cubicBezTo>
                  <a:pt x="2940954" y="243927"/>
                  <a:pt x="2935964" y="245734"/>
                  <a:pt x="2930342" y="245734"/>
                </a:cubicBezTo>
                <a:close/>
                <a:moveTo>
                  <a:pt x="2396942" y="245734"/>
                </a:moveTo>
                <a:cubicBezTo>
                  <a:pt x="2391321" y="245734"/>
                  <a:pt x="2386388" y="243927"/>
                  <a:pt x="2382143" y="240313"/>
                </a:cubicBezTo>
                <a:cubicBezTo>
                  <a:pt x="2377898" y="236700"/>
                  <a:pt x="2375776" y="232025"/>
                  <a:pt x="2375776" y="226289"/>
                </a:cubicBezTo>
                <a:cubicBezTo>
                  <a:pt x="2375776" y="220667"/>
                  <a:pt x="2377898" y="216050"/>
                  <a:pt x="2382143" y="212436"/>
                </a:cubicBezTo>
                <a:cubicBezTo>
                  <a:pt x="2386388" y="208822"/>
                  <a:pt x="2391321" y="207016"/>
                  <a:pt x="2396942" y="207016"/>
                </a:cubicBezTo>
                <a:cubicBezTo>
                  <a:pt x="2402564" y="207016"/>
                  <a:pt x="2407554" y="208822"/>
                  <a:pt x="2411913" y="212436"/>
                </a:cubicBezTo>
                <a:cubicBezTo>
                  <a:pt x="2416273" y="216050"/>
                  <a:pt x="2418453" y="220667"/>
                  <a:pt x="2418453" y="226289"/>
                </a:cubicBezTo>
                <a:cubicBezTo>
                  <a:pt x="2418453" y="232025"/>
                  <a:pt x="2416273" y="236700"/>
                  <a:pt x="2411913" y="240313"/>
                </a:cubicBezTo>
                <a:cubicBezTo>
                  <a:pt x="2407554" y="243927"/>
                  <a:pt x="2402564" y="245734"/>
                  <a:pt x="2396942" y="245734"/>
                </a:cubicBezTo>
                <a:close/>
                <a:moveTo>
                  <a:pt x="930092" y="245734"/>
                </a:moveTo>
                <a:cubicBezTo>
                  <a:pt x="924471" y="245734"/>
                  <a:pt x="919538" y="243927"/>
                  <a:pt x="915293" y="240313"/>
                </a:cubicBezTo>
                <a:cubicBezTo>
                  <a:pt x="911049" y="236700"/>
                  <a:pt x="908926" y="232025"/>
                  <a:pt x="908926" y="226289"/>
                </a:cubicBezTo>
                <a:cubicBezTo>
                  <a:pt x="908926" y="220667"/>
                  <a:pt x="911049" y="216050"/>
                  <a:pt x="915293" y="212436"/>
                </a:cubicBezTo>
                <a:cubicBezTo>
                  <a:pt x="919538" y="208822"/>
                  <a:pt x="924471" y="207016"/>
                  <a:pt x="930092" y="207016"/>
                </a:cubicBezTo>
                <a:cubicBezTo>
                  <a:pt x="935714" y="207016"/>
                  <a:pt x="940704" y="208822"/>
                  <a:pt x="945064" y="212436"/>
                </a:cubicBezTo>
                <a:cubicBezTo>
                  <a:pt x="949423" y="216050"/>
                  <a:pt x="951603" y="220667"/>
                  <a:pt x="951603" y="226289"/>
                </a:cubicBezTo>
                <a:cubicBezTo>
                  <a:pt x="951603" y="232025"/>
                  <a:pt x="949423" y="236700"/>
                  <a:pt x="945064" y="240313"/>
                </a:cubicBezTo>
                <a:cubicBezTo>
                  <a:pt x="940704" y="243927"/>
                  <a:pt x="935714" y="245734"/>
                  <a:pt x="930092" y="245734"/>
                </a:cubicBezTo>
                <a:close/>
                <a:moveTo>
                  <a:pt x="774209" y="315083"/>
                </a:moveTo>
                <a:cubicBezTo>
                  <a:pt x="792105" y="315083"/>
                  <a:pt x="803520" y="310781"/>
                  <a:pt x="808453" y="302177"/>
                </a:cubicBezTo>
                <a:cubicBezTo>
                  <a:pt x="812239" y="295294"/>
                  <a:pt x="814132" y="255715"/>
                  <a:pt x="814132" y="183440"/>
                </a:cubicBezTo>
                <a:cubicBezTo>
                  <a:pt x="814132" y="119425"/>
                  <a:pt x="812583" y="82485"/>
                  <a:pt x="809486" y="72619"/>
                </a:cubicBezTo>
                <a:cubicBezTo>
                  <a:pt x="806159" y="64933"/>
                  <a:pt x="794744" y="61089"/>
                  <a:pt x="775241" y="61089"/>
                </a:cubicBezTo>
                <a:cubicBezTo>
                  <a:pt x="757460" y="61089"/>
                  <a:pt x="747020" y="64588"/>
                  <a:pt x="743922" y="71586"/>
                </a:cubicBezTo>
                <a:cubicBezTo>
                  <a:pt x="738760" y="83403"/>
                  <a:pt x="736179" y="125219"/>
                  <a:pt x="736179" y="197035"/>
                </a:cubicBezTo>
                <a:cubicBezTo>
                  <a:pt x="736179" y="261738"/>
                  <a:pt x="738530" y="297244"/>
                  <a:pt x="743234" y="303554"/>
                </a:cubicBezTo>
                <a:cubicBezTo>
                  <a:pt x="747479" y="311240"/>
                  <a:pt x="757804" y="315083"/>
                  <a:pt x="774209" y="315083"/>
                </a:cubicBezTo>
                <a:close/>
                <a:moveTo>
                  <a:pt x="2702207" y="316976"/>
                </a:moveTo>
                <a:cubicBezTo>
                  <a:pt x="2732264" y="316976"/>
                  <a:pt x="2757618" y="309577"/>
                  <a:pt x="2778268" y="294777"/>
                </a:cubicBezTo>
                <a:cubicBezTo>
                  <a:pt x="2786757" y="288583"/>
                  <a:pt x="2795017" y="274242"/>
                  <a:pt x="2803048" y="251757"/>
                </a:cubicBezTo>
                <a:cubicBezTo>
                  <a:pt x="2811996" y="226633"/>
                  <a:pt x="2816470" y="201222"/>
                  <a:pt x="2816470" y="175524"/>
                </a:cubicBezTo>
                <a:cubicBezTo>
                  <a:pt x="2816470" y="141223"/>
                  <a:pt x="2807866" y="112714"/>
                  <a:pt x="2790658" y="89999"/>
                </a:cubicBezTo>
                <a:cubicBezTo>
                  <a:pt x="2783660" y="80592"/>
                  <a:pt x="2771098" y="73307"/>
                  <a:pt x="2752972" y="68145"/>
                </a:cubicBezTo>
                <a:cubicBezTo>
                  <a:pt x="2738632" y="64130"/>
                  <a:pt x="2723947" y="62122"/>
                  <a:pt x="2708918" y="62122"/>
                </a:cubicBezTo>
                <a:cubicBezTo>
                  <a:pt x="2681844" y="62122"/>
                  <a:pt x="2662915" y="67629"/>
                  <a:pt x="2652131" y="78642"/>
                </a:cubicBezTo>
                <a:cubicBezTo>
                  <a:pt x="2645248" y="88393"/>
                  <a:pt x="2641176" y="122121"/>
                  <a:pt x="2639913" y="179826"/>
                </a:cubicBezTo>
                <a:cubicBezTo>
                  <a:pt x="2630736" y="180056"/>
                  <a:pt x="2623107" y="180400"/>
                  <a:pt x="2617026" y="180859"/>
                </a:cubicBezTo>
                <a:cubicBezTo>
                  <a:pt x="2612208" y="182465"/>
                  <a:pt x="2609799" y="186251"/>
                  <a:pt x="2609799" y="192216"/>
                </a:cubicBezTo>
                <a:cubicBezTo>
                  <a:pt x="2609799" y="198985"/>
                  <a:pt x="2612724" y="203287"/>
                  <a:pt x="2618575" y="205123"/>
                </a:cubicBezTo>
                <a:cubicBezTo>
                  <a:pt x="2623967" y="205811"/>
                  <a:pt x="2630908" y="206327"/>
                  <a:pt x="2639397" y="206671"/>
                </a:cubicBezTo>
                <a:lnTo>
                  <a:pt x="2639397" y="224568"/>
                </a:lnTo>
                <a:cubicBezTo>
                  <a:pt x="2639397" y="264720"/>
                  <a:pt x="2640631" y="288496"/>
                  <a:pt x="2643097" y="295896"/>
                </a:cubicBezTo>
                <a:cubicBezTo>
                  <a:pt x="2645564" y="303296"/>
                  <a:pt x="2654196" y="308888"/>
                  <a:pt x="2668995" y="312674"/>
                </a:cubicBezTo>
                <a:cubicBezTo>
                  <a:pt x="2679894" y="315542"/>
                  <a:pt x="2690965" y="316976"/>
                  <a:pt x="2702207" y="316976"/>
                </a:cubicBezTo>
                <a:close/>
                <a:moveTo>
                  <a:pt x="1435382" y="316976"/>
                </a:moveTo>
                <a:cubicBezTo>
                  <a:pt x="1465440" y="316976"/>
                  <a:pt x="1490793" y="309577"/>
                  <a:pt x="1511443" y="294777"/>
                </a:cubicBezTo>
                <a:cubicBezTo>
                  <a:pt x="1519932" y="288583"/>
                  <a:pt x="1528135" y="274242"/>
                  <a:pt x="1536051" y="251757"/>
                </a:cubicBezTo>
                <a:cubicBezTo>
                  <a:pt x="1544999" y="226633"/>
                  <a:pt x="1549473" y="201222"/>
                  <a:pt x="1549473" y="175524"/>
                </a:cubicBezTo>
                <a:cubicBezTo>
                  <a:pt x="1549473" y="141223"/>
                  <a:pt x="1540926" y="112714"/>
                  <a:pt x="1523833" y="89999"/>
                </a:cubicBezTo>
                <a:cubicBezTo>
                  <a:pt x="1516720" y="80592"/>
                  <a:pt x="1504101" y="73307"/>
                  <a:pt x="1485975" y="68145"/>
                </a:cubicBezTo>
                <a:cubicBezTo>
                  <a:pt x="1471749" y="64130"/>
                  <a:pt x="1457065" y="62122"/>
                  <a:pt x="1441921" y="62122"/>
                </a:cubicBezTo>
                <a:cubicBezTo>
                  <a:pt x="1414962" y="62122"/>
                  <a:pt x="1396090" y="67629"/>
                  <a:pt x="1385306" y="78642"/>
                </a:cubicBezTo>
                <a:cubicBezTo>
                  <a:pt x="1376817" y="90688"/>
                  <a:pt x="1372572" y="139330"/>
                  <a:pt x="1372572" y="224568"/>
                </a:cubicBezTo>
                <a:cubicBezTo>
                  <a:pt x="1372572" y="264720"/>
                  <a:pt x="1373805" y="288496"/>
                  <a:pt x="1376272" y="295896"/>
                </a:cubicBezTo>
                <a:cubicBezTo>
                  <a:pt x="1378739" y="303296"/>
                  <a:pt x="1387371" y="308888"/>
                  <a:pt x="1402170" y="312674"/>
                </a:cubicBezTo>
                <a:cubicBezTo>
                  <a:pt x="1412954" y="315542"/>
                  <a:pt x="1424025" y="316976"/>
                  <a:pt x="1435382" y="316976"/>
                </a:cubicBezTo>
                <a:close/>
                <a:moveTo>
                  <a:pt x="2243491" y="317664"/>
                </a:moveTo>
                <a:cubicBezTo>
                  <a:pt x="2253128" y="317664"/>
                  <a:pt x="2261961" y="316116"/>
                  <a:pt x="2269992" y="313018"/>
                </a:cubicBezTo>
                <a:cubicBezTo>
                  <a:pt x="2281235" y="308774"/>
                  <a:pt x="2286512" y="302579"/>
                  <a:pt x="2285823" y="294433"/>
                </a:cubicBezTo>
                <a:cubicBezTo>
                  <a:pt x="2282267" y="247397"/>
                  <a:pt x="2277449" y="204951"/>
                  <a:pt x="2271368" y="167092"/>
                </a:cubicBezTo>
                <a:cubicBezTo>
                  <a:pt x="2262420" y="112829"/>
                  <a:pt x="2252439" y="81969"/>
                  <a:pt x="2241426" y="74512"/>
                </a:cubicBezTo>
                <a:cubicBezTo>
                  <a:pt x="2231560" y="66252"/>
                  <a:pt x="2217449" y="62122"/>
                  <a:pt x="2199094" y="62122"/>
                </a:cubicBezTo>
                <a:cubicBezTo>
                  <a:pt x="2179132" y="62122"/>
                  <a:pt x="2164448" y="65506"/>
                  <a:pt x="2155041" y="72275"/>
                </a:cubicBezTo>
                <a:cubicBezTo>
                  <a:pt x="2140700" y="82944"/>
                  <a:pt x="2126877" y="113632"/>
                  <a:pt x="2113569" y="164339"/>
                </a:cubicBezTo>
                <a:cubicBezTo>
                  <a:pt x="2100605" y="213669"/>
                  <a:pt x="2094582" y="255371"/>
                  <a:pt x="2095500" y="289443"/>
                </a:cubicBezTo>
                <a:cubicBezTo>
                  <a:pt x="2095730" y="298162"/>
                  <a:pt x="2101523" y="305217"/>
                  <a:pt x="2112880" y="310609"/>
                </a:cubicBezTo>
                <a:cubicBezTo>
                  <a:pt x="2121943" y="314854"/>
                  <a:pt x="2131408" y="316976"/>
                  <a:pt x="2141274" y="316976"/>
                </a:cubicBezTo>
                <a:cubicBezTo>
                  <a:pt x="2162956" y="316976"/>
                  <a:pt x="2174371" y="308831"/>
                  <a:pt x="2175518" y="292540"/>
                </a:cubicBezTo>
                <a:cubicBezTo>
                  <a:pt x="2177928" y="259042"/>
                  <a:pt x="2179706" y="236040"/>
                  <a:pt x="2180853" y="223535"/>
                </a:cubicBezTo>
                <a:cubicBezTo>
                  <a:pt x="2185098" y="186366"/>
                  <a:pt x="2190031" y="167436"/>
                  <a:pt x="2195652" y="166748"/>
                </a:cubicBezTo>
                <a:cubicBezTo>
                  <a:pt x="2200356" y="166289"/>
                  <a:pt x="2202822" y="181203"/>
                  <a:pt x="2203052" y="211490"/>
                </a:cubicBezTo>
                <a:cubicBezTo>
                  <a:pt x="2203281" y="253822"/>
                  <a:pt x="2204314" y="281585"/>
                  <a:pt x="2206149" y="294777"/>
                </a:cubicBezTo>
                <a:cubicBezTo>
                  <a:pt x="2204773" y="302923"/>
                  <a:pt x="2209017" y="309003"/>
                  <a:pt x="2218883" y="313018"/>
                </a:cubicBezTo>
                <a:cubicBezTo>
                  <a:pt x="2225881" y="316116"/>
                  <a:pt x="2234084" y="317664"/>
                  <a:pt x="2243491" y="317664"/>
                </a:cubicBezTo>
                <a:close/>
                <a:moveTo>
                  <a:pt x="3847160" y="318009"/>
                </a:moveTo>
                <a:cubicBezTo>
                  <a:pt x="3885937" y="318009"/>
                  <a:pt x="3914846" y="306364"/>
                  <a:pt x="3933890" y="283076"/>
                </a:cubicBezTo>
                <a:cubicBezTo>
                  <a:pt x="3949378" y="263573"/>
                  <a:pt x="3959932" y="233057"/>
                  <a:pt x="3965553" y="191528"/>
                </a:cubicBezTo>
                <a:cubicBezTo>
                  <a:pt x="3966012" y="158373"/>
                  <a:pt x="3964119" y="134511"/>
                  <a:pt x="3959874" y="119942"/>
                </a:cubicBezTo>
                <a:cubicBezTo>
                  <a:pt x="3954942" y="103192"/>
                  <a:pt x="3944502" y="88049"/>
                  <a:pt x="3928556" y="74512"/>
                </a:cubicBezTo>
                <a:cubicBezTo>
                  <a:pt x="3906759" y="67170"/>
                  <a:pt x="3887600" y="63499"/>
                  <a:pt x="3871080" y="63499"/>
                </a:cubicBezTo>
                <a:cubicBezTo>
                  <a:pt x="3853528" y="63499"/>
                  <a:pt x="3837466" y="67514"/>
                  <a:pt x="3822897" y="75544"/>
                </a:cubicBezTo>
                <a:cubicBezTo>
                  <a:pt x="3809933" y="90114"/>
                  <a:pt x="3800813" y="104512"/>
                  <a:pt x="3795536" y="118737"/>
                </a:cubicBezTo>
                <a:cubicBezTo>
                  <a:pt x="3790259" y="132963"/>
                  <a:pt x="3787620" y="149941"/>
                  <a:pt x="3787620" y="169673"/>
                </a:cubicBezTo>
                <a:cubicBezTo>
                  <a:pt x="3787620" y="180228"/>
                  <a:pt x="3788308" y="192216"/>
                  <a:pt x="3789685" y="205639"/>
                </a:cubicBezTo>
                <a:cubicBezTo>
                  <a:pt x="3796798" y="236155"/>
                  <a:pt x="3802935" y="257722"/>
                  <a:pt x="3808098" y="270342"/>
                </a:cubicBezTo>
                <a:cubicBezTo>
                  <a:pt x="3818193" y="295007"/>
                  <a:pt x="3831214" y="310896"/>
                  <a:pt x="3847160" y="318009"/>
                </a:cubicBezTo>
                <a:close/>
                <a:moveTo>
                  <a:pt x="3113736" y="318009"/>
                </a:moveTo>
                <a:cubicBezTo>
                  <a:pt x="3152511" y="318009"/>
                  <a:pt x="3181421" y="306364"/>
                  <a:pt x="3200465" y="283076"/>
                </a:cubicBezTo>
                <a:cubicBezTo>
                  <a:pt x="3215952" y="263573"/>
                  <a:pt x="3226507" y="233057"/>
                  <a:pt x="3232128" y="191528"/>
                </a:cubicBezTo>
                <a:cubicBezTo>
                  <a:pt x="3232587" y="158373"/>
                  <a:pt x="3230694" y="134511"/>
                  <a:pt x="3226450" y="119942"/>
                </a:cubicBezTo>
                <a:cubicBezTo>
                  <a:pt x="3221516" y="103192"/>
                  <a:pt x="3211077" y="88049"/>
                  <a:pt x="3195130" y="74512"/>
                </a:cubicBezTo>
                <a:cubicBezTo>
                  <a:pt x="3173333" y="67170"/>
                  <a:pt x="3154175" y="63499"/>
                  <a:pt x="3137655" y="63499"/>
                </a:cubicBezTo>
                <a:cubicBezTo>
                  <a:pt x="3120103" y="63499"/>
                  <a:pt x="3104042" y="67514"/>
                  <a:pt x="3089472" y="75544"/>
                </a:cubicBezTo>
                <a:cubicBezTo>
                  <a:pt x="3076509" y="90114"/>
                  <a:pt x="3067388" y="104512"/>
                  <a:pt x="3062111" y="118737"/>
                </a:cubicBezTo>
                <a:cubicBezTo>
                  <a:pt x="3056834" y="132963"/>
                  <a:pt x="3054195" y="149941"/>
                  <a:pt x="3054195" y="169673"/>
                </a:cubicBezTo>
                <a:cubicBezTo>
                  <a:pt x="3054195" y="180228"/>
                  <a:pt x="3054883" y="192216"/>
                  <a:pt x="3056260" y="205639"/>
                </a:cubicBezTo>
                <a:cubicBezTo>
                  <a:pt x="3063373" y="236155"/>
                  <a:pt x="3069510" y="257722"/>
                  <a:pt x="3074673" y="270342"/>
                </a:cubicBezTo>
                <a:cubicBezTo>
                  <a:pt x="3084769" y="295007"/>
                  <a:pt x="3097789" y="310896"/>
                  <a:pt x="3113736" y="318009"/>
                </a:cubicBezTo>
                <a:close/>
                <a:moveTo>
                  <a:pt x="1113486" y="318009"/>
                </a:moveTo>
                <a:cubicBezTo>
                  <a:pt x="1152262" y="318009"/>
                  <a:pt x="1181172" y="306364"/>
                  <a:pt x="1200215" y="283076"/>
                </a:cubicBezTo>
                <a:cubicBezTo>
                  <a:pt x="1215703" y="263573"/>
                  <a:pt x="1226257" y="233057"/>
                  <a:pt x="1231878" y="191528"/>
                </a:cubicBezTo>
                <a:cubicBezTo>
                  <a:pt x="1232337" y="158373"/>
                  <a:pt x="1230444" y="134511"/>
                  <a:pt x="1226200" y="119942"/>
                </a:cubicBezTo>
                <a:cubicBezTo>
                  <a:pt x="1221267" y="103192"/>
                  <a:pt x="1210827" y="88049"/>
                  <a:pt x="1194881" y="74512"/>
                </a:cubicBezTo>
                <a:cubicBezTo>
                  <a:pt x="1173084" y="67170"/>
                  <a:pt x="1153925" y="63499"/>
                  <a:pt x="1137405" y="63499"/>
                </a:cubicBezTo>
                <a:cubicBezTo>
                  <a:pt x="1119853" y="63499"/>
                  <a:pt x="1103792" y="67514"/>
                  <a:pt x="1089222" y="75544"/>
                </a:cubicBezTo>
                <a:cubicBezTo>
                  <a:pt x="1076259" y="90114"/>
                  <a:pt x="1067138" y="104512"/>
                  <a:pt x="1061861" y="118737"/>
                </a:cubicBezTo>
                <a:cubicBezTo>
                  <a:pt x="1056584" y="132963"/>
                  <a:pt x="1053945" y="149941"/>
                  <a:pt x="1053945" y="169673"/>
                </a:cubicBezTo>
                <a:cubicBezTo>
                  <a:pt x="1053945" y="180228"/>
                  <a:pt x="1054634" y="192216"/>
                  <a:pt x="1056010" y="205639"/>
                </a:cubicBezTo>
                <a:cubicBezTo>
                  <a:pt x="1063123" y="236155"/>
                  <a:pt x="1069261" y="257722"/>
                  <a:pt x="1074423" y="270342"/>
                </a:cubicBezTo>
                <a:cubicBezTo>
                  <a:pt x="1084519" y="295007"/>
                  <a:pt x="1097539" y="310896"/>
                  <a:pt x="1113486" y="318009"/>
                </a:cubicBezTo>
                <a:close/>
                <a:moveTo>
                  <a:pt x="3455422" y="318353"/>
                </a:moveTo>
                <a:cubicBezTo>
                  <a:pt x="3487085" y="318353"/>
                  <a:pt x="3515364" y="316575"/>
                  <a:pt x="3540258" y="313018"/>
                </a:cubicBezTo>
                <a:cubicBezTo>
                  <a:pt x="3548518" y="309233"/>
                  <a:pt x="3552648" y="297588"/>
                  <a:pt x="3552648" y="278085"/>
                </a:cubicBezTo>
                <a:cubicBezTo>
                  <a:pt x="3552648" y="260533"/>
                  <a:pt x="3549206" y="249979"/>
                  <a:pt x="3542323" y="246422"/>
                </a:cubicBezTo>
                <a:cubicBezTo>
                  <a:pt x="3537964" y="240801"/>
                  <a:pt x="3532228" y="237990"/>
                  <a:pt x="3525115" y="237990"/>
                </a:cubicBezTo>
                <a:cubicBezTo>
                  <a:pt x="3521559" y="237990"/>
                  <a:pt x="3516396" y="239051"/>
                  <a:pt x="3509628" y="241174"/>
                </a:cubicBezTo>
                <a:cubicBezTo>
                  <a:pt x="3502859" y="243296"/>
                  <a:pt x="3497926" y="244357"/>
                  <a:pt x="3494828" y="244357"/>
                </a:cubicBezTo>
                <a:cubicBezTo>
                  <a:pt x="3491272" y="244357"/>
                  <a:pt x="3488691" y="243038"/>
                  <a:pt x="3487085" y="240399"/>
                </a:cubicBezTo>
                <a:cubicBezTo>
                  <a:pt x="3486167" y="239023"/>
                  <a:pt x="3485708" y="235868"/>
                  <a:pt x="3485708" y="230935"/>
                </a:cubicBezTo>
                <a:cubicBezTo>
                  <a:pt x="3485708" y="215906"/>
                  <a:pt x="3487630" y="193364"/>
                  <a:pt x="3491473" y="163306"/>
                </a:cubicBezTo>
                <a:cubicBezTo>
                  <a:pt x="3495316" y="133249"/>
                  <a:pt x="3497238" y="110707"/>
                  <a:pt x="3497238" y="95678"/>
                </a:cubicBezTo>
                <a:cubicBezTo>
                  <a:pt x="3497238" y="82944"/>
                  <a:pt x="3495861" y="75544"/>
                  <a:pt x="3493108" y="73479"/>
                </a:cubicBezTo>
                <a:cubicBezTo>
                  <a:pt x="3483930" y="66367"/>
                  <a:pt x="3470852" y="62810"/>
                  <a:pt x="3453873" y="62810"/>
                </a:cubicBezTo>
                <a:cubicBezTo>
                  <a:pt x="3437697" y="62810"/>
                  <a:pt x="3427487" y="67399"/>
                  <a:pt x="3423242" y="76577"/>
                </a:cubicBezTo>
                <a:cubicBezTo>
                  <a:pt x="3420718" y="79101"/>
                  <a:pt x="3419456" y="86041"/>
                  <a:pt x="3419456" y="97399"/>
                </a:cubicBezTo>
                <a:cubicBezTo>
                  <a:pt x="3419456" y="112198"/>
                  <a:pt x="3421751" y="134339"/>
                  <a:pt x="3426340" y="163823"/>
                </a:cubicBezTo>
                <a:cubicBezTo>
                  <a:pt x="3430928" y="193306"/>
                  <a:pt x="3433223" y="215447"/>
                  <a:pt x="3433223" y="230247"/>
                </a:cubicBezTo>
                <a:cubicBezTo>
                  <a:pt x="3433223" y="234950"/>
                  <a:pt x="3432707" y="237646"/>
                  <a:pt x="3431674" y="238334"/>
                </a:cubicBezTo>
                <a:cubicBezTo>
                  <a:pt x="3430068" y="241891"/>
                  <a:pt x="3427142" y="243669"/>
                  <a:pt x="3422898" y="243669"/>
                </a:cubicBezTo>
                <a:cubicBezTo>
                  <a:pt x="3419686" y="243669"/>
                  <a:pt x="3414294" y="242665"/>
                  <a:pt x="3406722" y="240658"/>
                </a:cubicBezTo>
                <a:cubicBezTo>
                  <a:pt x="3399151" y="238650"/>
                  <a:pt x="3393414" y="237646"/>
                  <a:pt x="3389514" y="237646"/>
                </a:cubicBezTo>
                <a:cubicBezTo>
                  <a:pt x="3383778" y="237646"/>
                  <a:pt x="3378730" y="238793"/>
                  <a:pt x="3374371" y="241088"/>
                </a:cubicBezTo>
                <a:cubicBezTo>
                  <a:pt x="3366570" y="245103"/>
                  <a:pt x="3362669" y="256977"/>
                  <a:pt x="3362669" y="276709"/>
                </a:cubicBezTo>
                <a:cubicBezTo>
                  <a:pt x="3362669" y="296212"/>
                  <a:pt x="3366570" y="308315"/>
                  <a:pt x="3374371" y="313018"/>
                </a:cubicBezTo>
                <a:cubicBezTo>
                  <a:pt x="3393874" y="316575"/>
                  <a:pt x="3420890" y="318353"/>
                  <a:pt x="3455422" y="318353"/>
                </a:cubicBezTo>
                <a:close/>
                <a:moveTo>
                  <a:pt x="1623078" y="318697"/>
                </a:moveTo>
                <a:cubicBezTo>
                  <a:pt x="1631338" y="318697"/>
                  <a:pt x="1639082" y="317148"/>
                  <a:pt x="1646309" y="314051"/>
                </a:cubicBezTo>
                <a:cubicBezTo>
                  <a:pt x="1655716" y="310150"/>
                  <a:pt x="1660420" y="304529"/>
                  <a:pt x="1660420" y="297187"/>
                </a:cubicBezTo>
                <a:cubicBezTo>
                  <a:pt x="1660420" y="296498"/>
                  <a:pt x="1660305" y="295179"/>
                  <a:pt x="1660076" y="293229"/>
                </a:cubicBezTo>
                <a:cubicBezTo>
                  <a:pt x="1658699" y="277971"/>
                  <a:pt x="1656691" y="261221"/>
                  <a:pt x="1654053" y="242981"/>
                </a:cubicBezTo>
                <a:cubicBezTo>
                  <a:pt x="1651070" y="221528"/>
                  <a:pt x="1649579" y="205524"/>
                  <a:pt x="1649579" y="194970"/>
                </a:cubicBezTo>
                <a:cubicBezTo>
                  <a:pt x="1649579" y="173402"/>
                  <a:pt x="1655888" y="162389"/>
                  <a:pt x="1668508" y="161930"/>
                </a:cubicBezTo>
                <a:cubicBezTo>
                  <a:pt x="1681242" y="161356"/>
                  <a:pt x="1687609" y="173058"/>
                  <a:pt x="1687609" y="197035"/>
                </a:cubicBezTo>
                <a:cubicBezTo>
                  <a:pt x="1687609" y="208851"/>
                  <a:pt x="1686060" y="225199"/>
                  <a:pt x="1682963" y="246078"/>
                </a:cubicBezTo>
                <a:cubicBezTo>
                  <a:pt x="1679406" y="270284"/>
                  <a:pt x="1677399" y="285657"/>
                  <a:pt x="1676940" y="292196"/>
                </a:cubicBezTo>
                <a:cubicBezTo>
                  <a:pt x="1676251" y="300915"/>
                  <a:pt x="1679923" y="307626"/>
                  <a:pt x="1687953" y="312330"/>
                </a:cubicBezTo>
                <a:cubicBezTo>
                  <a:pt x="1694492" y="316116"/>
                  <a:pt x="1702350" y="318009"/>
                  <a:pt x="1711528" y="318009"/>
                </a:cubicBezTo>
                <a:cubicBezTo>
                  <a:pt x="1721624" y="318009"/>
                  <a:pt x="1730572" y="315657"/>
                  <a:pt x="1738373" y="310953"/>
                </a:cubicBezTo>
                <a:cubicBezTo>
                  <a:pt x="1746977" y="305791"/>
                  <a:pt x="1752369" y="298506"/>
                  <a:pt x="1754549" y="289099"/>
                </a:cubicBezTo>
                <a:cubicBezTo>
                  <a:pt x="1758335" y="271661"/>
                  <a:pt x="1760228" y="251470"/>
                  <a:pt x="1760228" y="228526"/>
                </a:cubicBezTo>
                <a:cubicBezTo>
                  <a:pt x="1760228" y="204319"/>
                  <a:pt x="1757532" y="177647"/>
                  <a:pt x="1752140" y="148507"/>
                </a:cubicBezTo>
                <a:cubicBezTo>
                  <a:pt x="1745027" y="109273"/>
                  <a:pt x="1735276" y="85984"/>
                  <a:pt x="1722886" y="78642"/>
                </a:cubicBezTo>
                <a:cubicBezTo>
                  <a:pt x="1716920" y="67858"/>
                  <a:pt x="1698335" y="62466"/>
                  <a:pt x="1667131" y="62466"/>
                </a:cubicBezTo>
                <a:cubicBezTo>
                  <a:pt x="1633747" y="62466"/>
                  <a:pt x="1614818" y="68202"/>
                  <a:pt x="1610344" y="79674"/>
                </a:cubicBezTo>
                <a:cubicBezTo>
                  <a:pt x="1596004" y="91950"/>
                  <a:pt x="1585564" y="113460"/>
                  <a:pt x="1579025" y="144205"/>
                </a:cubicBezTo>
                <a:cubicBezTo>
                  <a:pt x="1574092" y="166805"/>
                  <a:pt x="1571625" y="191356"/>
                  <a:pt x="1571625" y="217857"/>
                </a:cubicBezTo>
                <a:cubicBezTo>
                  <a:pt x="1571625" y="241145"/>
                  <a:pt x="1573977" y="264204"/>
                  <a:pt x="1578681" y="287034"/>
                </a:cubicBezTo>
                <a:cubicBezTo>
                  <a:pt x="1580975" y="297818"/>
                  <a:pt x="1586252" y="305791"/>
                  <a:pt x="1594512" y="310953"/>
                </a:cubicBezTo>
                <a:cubicBezTo>
                  <a:pt x="1602772" y="316116"/>
                  <a:pt x="1612294" y="318697"/>
                  <a:pt x="1623078" y="318697"/>
                </a:cubicBezTo>
                <a:close/>
                <a:moveTo>
                  <a:pt x="3665488" y="319041"/>
                </a:moveTo>
                <a:cubicBezTo>
                  <a:pt x="3676845" y="319041"/>
                  <a:pt x="3687342" y="317492"/>
                  <a:pt x="3696979" y="314395"/>
                </a:cubicBezTo>
                <a:cubicBezTo>
                  <a:pt x="3709828" y="310724"/>
                  <a:pt x="3718145" y="304988"/>
                  <a:pt x="3721931" y="297187"/>
                </a:cubicBezTo>
                <a:cubicBezTo>
                  <a:pt x="3730191" y="281011"/>
                  <a:pt x="3738795" y="247283"/>
                  <a:pt x="3747743" y="196002"/>
                </a:cubicBezTo>
                <a:cubicBezTo>
                  <a:pt x="3756347" y="147590"/>
                  <a:pt x="3760649" y="112255"/>
                  <a:pt x="3760649" y="89999"/>
                </a:cubicBezTo>
                <a:cubicBezTo>
                  <a:pt x="3760649" y="79904"/>
                  <a:pt x="3759617" y="74110"/>
                  <a:pt x="3757552" y="72619"/>
                </a:cubicBezTo>
                <a:cubicBezTo>
                  <a:pt x="3755946" y="69636"/>
                  <a:pt x="3751128" y="67055"/>
                  <a:pt x="3743097" y="64875"/>
                </a:cubicBezTo>
                <a:cubicBezTo>
                  <a:pt x="3736558" y="63269"/>
                  <a:pt x="3730936" y="62466"/>
                  <a:pt x="3726233" y="62466"/>
                </a:cubicBezTo>
                <a:cubicBezTo>
                  <a:pt x="3714875" y="62466"/>
                  <a:pt x="3705354" y="65850"/>
                  <a:pt x="3697667" y="72619"/>
                </a:cubicBezTo>
                <a:cubicBezTo>
                  <a:pt x="3690325" y="84435"/>
                  <a:pt x="3685851" y="95965"/>
                  <a:pt x="3684244" y="107208"/>
                </a:cubicBezTo>
                <a:cubicBezTo>
                  <a:pt x="3683327" y="115468"/>
                  <a:pt x="3681778" y="127685"/>
                  <a:pt x="3679598" y="143861"/>
                </a:cubicBezTo>
                <a:cubicBezTo>
                  <a:pt x="3677993" y="150744"/>
                  <a:pt x="3674149" y="154186"/>
                  <a:pt x="3668069" y="154186"/>
                </a:cubicBezTo>
                <a:cubicBezTo>
                  <a:pt x="3665431" y="154186"/>
                  <a:pt x="3662591" y="153297"/>
                  <a:pt x="3659551" y="151519"/>
                </a:cubicBezTo>
                <a:cubicBezTo>
                  <a:pt x="3656511" y="149741"/>
                  <a:pt x="3655106" y="147532"/>
                  <a:pt x="3655335" y="144894"/>
                </a:cubicBezTo>
                <a:cubicBezTo>
                  <a:pt x="3654646" y="135028"/>
                  <a:pt x="3653327" y="120343"/>
                  <a:pt x="3651377" y="100841"/>
                </a:cubicBezTo>
                <a:cubicBezTo>
                  <a:pt x="3650000" y="86500"/>
                  <a:pt x="3646616" y="77093"/>
                  <a:pt x="3641224" y="72619"/>
                </a:cubicBezTo>
                <a:cubicBezTo>
                  <a:pt x="3633423" y="66080"/>
                  <a:pt x="3623672" y="62810"/>
                  <a:pt x="3611970" y="62810"/>
                </a:cubicBezTo>
                <a:cubicBezTo>
                  <a:pt x="3596482" y="62810"/>
                  <a:pt x="3585182" y="67399"/>
                  <a:pt x="3578070" y="76577"/>
                </a:cubicBezTo>
                <a:cubicBezTo>
                  <a:pt x="3575776" y="78642"/>
                  <a:pt x="3574628" y="86615"/>
                  <a:pt x="3574628" y="100496"/>
                </a:cubicBezTo>
                <a:cubicBezTo>
                  <a:pt x="3574628" y="127341"/>
                  <a:pt x="3577898" y="160152"/>
                  <a:pt x="3584437" y="198928"/>
                </a:cubicBezTo>
                <a:cubicBezTo>
                  <a:pt x="3592238" y="244243"/>
                  <a:pt x="3601072" y="277340"/>
                  <a:pt x="3610938" y="298219"/>
                </a:cubicBezTo>
                <a:cubicBezTo>
                  <a:pt x="3617476" y="312100"/>
                  <a:pt x="3635660" y="319041"/>
                  <a:pt x="3665488" y="319041"/>
                </a:cubicBezTo>
                <a:close/>
                <a:moveTo>
                  <a:pt x="2932063" y="319041"/>
                </a:moveTo>
                <a:cubicBezTo>
                  <a:pt x="2943420" y="319041"/>
                  <a:pt x="2953917" y="317492"/>
                  <a:pt x="2963554" y="314395"/>
                </a:cubicBezTo>
                <a:cubicBezTo>
                  <a:pt x="2976403" y="310724"/>
                  <a:pt x="2984720" y="304988"/>
                  <a:pt x="2988506" y="297187"/>
                </a:cubicBezTo>
                <a:cubicBezTo>
                  <a:pt x="2996766" y="281011"/>
                  <a:pt x="3005370" y="247283"/>
                  <a:pt x="3014318" y="196002"/>
                </a:cubicBezTo>
                <a:cubicBezTo>
                  <a:pt x="3022923" y="147590"/>
                  <a:pt x="3027225" y="112255"/>
                  <a:pt x="3027225" y="89999"/>
                </a:cubicBezTo>
                <a:cubicBezTo>
                  <a:pt x="3027225" y="79904"/>
                  <a:pt x="3026192" y="74110"/>
                  <a:pt x="3024127" y="72619"/>
                </a:cubicBezTo>
                <a:cubicBezTo>
                  <a:pt x="3022521" y="69636"/>
                  <a:pt x="3017703" y="67055"/>
                  <a:pt x="3009672" y="64875"/>
                </a:cubicBezTo>
                <a:cubicBezTo>
                  <a:pt x="3003133" y="63269"/>
                  <a:pt x="2997512" y="62466"/>
                  <a:pt x="2992808" y="62466"/>
                </a:cubicBezTo>
                <a:cubicBezTo>
                  <a:pt x="2981451" y="62466"/>
                  <a:pt x="2971929" y="65850"/>
                  <a:pt x="2964242" y="72619"/>
                </a:cubicBezTo>
                <a:cubicBezTo>
                  <a:pt x="2956900" y="84435"/>
                  <a:pt x="2952426" y="95965"/>
                  <a:pt x="2950820" y="107208"/>
                </a:cubicBezTo>
                <a:cubicBezTo>
                  <a:pt x="2949902" y="115468"/>
                  <a:pt x="2948354" y="127685"/>
                  <a:pt x="2946174" y="143861"/>
                </a:cubicBezTo>
                <a:cubicBezTo>
                  <a:pt x="2944568" y="150744"/>
                  <a:pt x="2940724" y="154186"/>
                  <a:pt x="2934644" y="154186"/>
                </a:cubicBezTo>
                <a:cubicBezTo>
                  <a:pt x="2932006" y="154186"/>
                  <a:pt x="2929166" y="153297"/>
                  <a:pt x="2926126" y="151519"/>
                </a:cubicBezTo>
                <a:cubicBezTo>
                  <a:pt x="2923086" y="149741"/>
                  <a:pt x="2921681" y="147532"/>
                  <a:pt x="2921910" y="144894"/>
                </a:cubicBezTo>
                <a:cubicBezTo>
                  <a:pt x="2921222" y="135028"/>
                  <a:pt x="2919902" y="120343"/>
                  <a:pt x="2917952" y="100841"/>
                </a:cubicBezTo>
                <a:cubicBezTo>
                  <a:pt x="2916576" y="86500"/>
                  <a:pt x="2913191" y="77093"/>
                  <a:pt x="2907799" y="72619"/>
                </a:cubicBezTo>
                <a:cubicBezTo>
                  <a:pt x="2899998" y="66080"/>
                  <a:pt x="2890247" y="62810"/>
                  <a:pt x="2878545" y="62810"/>
                </a:cubicBezTo>
                <a:cubicBezTo>
                  <a:pt x="2863058" y="62810"/>
                  <a:pt x="2851758" y="67399"/>
                  <a:pt x="2844645" y="76577"/>
                </a:cubicBezTo>
                <a:cubicBezTo>
                  <a:pt x="2842351" y="78642"/>
                  <a:pt x="2841203" y="86615"/>
                  <a:pt x="2841203" y="100496"/>
                </a:cubicBezTo>
                <a:cubicBezTo>
                  <a:pt x="2841203" y="127341"/>
                  <a:pt x="2844473" y="160152"/>
                  <a:pt x="2851012" y="198928"/>
                </a:cubicBezTo>
                <a:cubicBezTo>
                  <a:pt x="2858813" y="244243"/>
                  <a:pt x="2867647" y="277340"/>
                  <a:pt x="2877513" y="298219"/>
                </a:cubicBezTo>
                <a:cubicBezTo>
                  <a:pt x="2884052" y="312100"/>
                  <a:pt x="2902235" y="319041"/>
                  <a:pt x="2932063" y="319041"/>
                </a:cubicBezTo>
                <a:close/>
                <a:moveTo>
                  <a:pt x="2398663" y="319041"/>
                </a:moveTo>
                <a:cubicBezTo>
                  <a:pt x="2410020" y="319041"/>
                  <a:pt x="2420517" y="317492"/>
                  <a:pt x="2430154" y="314395"/>
                </a:cubicBezTo>
                <a:cubicBezTo>
                  <a:pt x="2443003" y="310724"/>
                  <a:pt x="2451320" y="304988"/>
                  <a:pt x="2455106" y="297187"/>
                </a:cubicBezTo>
                <a:cubicBezTo>
                  <a:pt x="2463366" y="281011"/>
                  <a:pt x="2471970" y="247283"/>
                  <a:pt x="2480918" y="196002"/>
                </a:cubicBezTo>
                <a:cubicBezTo>
                  <a:pt x="2489523" y="147590"/>
                  <a:pt x="2493825" y="112255"/>
                  <a:pt x="2493825" y="89999"/>
                </a:cubicBezTo>
                <a:cubicBezTo>
                  <a:pt x="2493825" y="79904"/>
                  <a:pt x="2492792" y="74110"/>
                  <a:pt x="2490727" y="72619"/>
                </a:cubicBezTo>
                <a:cubicBezTo>
                  <a:pt x="2489121" y="69636"/>
                  <a:pt x="2484303" y="67055"/>
                  <a:pt x="2476272" y="64875"/>
                </a:cubicBezTo>
                <a:cubicBezTo>
                  <a:pt x="2469733" y="63269"/>
                  <a:pt x="2464112" y="62466"/>
                  <a:pt x="2459408" y="62466"/>
                </a:cubicBezTo>
                <a:cubicBezTo>
                  <a:pt x="2448051" y="62466"/>
                  <a:pt x="2438529" y="65850"/>
                  <a:pt x="2430842" y="72619"/>
                </a:cubicBezTo>
                <a:cubicBezTo>
                  <a:pt x="2423500" y="84435"/>
                  <a:pt x="2419026" y="95965"/>
                  <a:pt x="2417420" y="107208"/>
                </a:cubicBezTo>
                <a:cubicBezTo>
                  <a:pt x="2416502" y="115468"/>
                  <a:pt x="2414953" y="127685"/>
                  <a:pt x="2412774" y="143861"/>
                </a:cubicBezTo>
                <a:cubicBezTo>
                  <a:pt x="2411168" y="150744"/>
                  <a:pt x="2407325" y="154186"/>
                  <a:pt x="2401244" y="154186"/>
                </a:cubicBezTo>
                <a:cubicBezTo>
                  <a:pt x="2398606" y="154186"/>
                  <a:pt x="2395766" y="153297"/>
                  <a:pt x="2392726" y="151519"/>
                </a:cubicBezTo>
                <a:cubicBezTo>
                  <a:pt x="2389686" y="149741"/>
                  <a:pt x="2388281" y="147532"/>
                  <a:pt x="2388510" y="144894"/>
                </a:cubicBezTo>
                <a:cubicBezTo>
                  <a:pt x="2387822" y="135028"/>
                  <a:pt x="2386503" y="120343"/>
                  <a:pt x="2384552" y="100841"/>
                </a:cubicBezTo>
                <a:cubicBezTo>
                  <a:pt x="2383176" y="86500"/>
                  <a:pt x="2379791" y="77093"/>
                  <a:pt x="2374399" y="72619"/>
                </a:cubicBezTo>
                <a:cubicBezTo>
                  <a:pt x="2366598" y="66080"/>
                  <a:pt x="2356847" y="62810"/>
                  <a:pt x="2345145" y="62810"/>
                </a:cubicBezTo>
                <a:cubicBezTo>
                  <a:pt x="2329658" y="62810"/>
                  <a:pt x="2318358" y="67399"/>
                  <a:pt x="2311245" y="76577"/>
                </a:cubicBezTo>
                <a:cubicBezTo>
                  <a:pt x="2308951" y="78642"/>
                  <a:pt x="2307803" y="86615"/>
                  <a:pt x="2307803" y="100496"/>
                </a:cubicBezTo>
                <a:cubicBezTo>
                  <a:pt x="2307803" y="127341"/>
                  <a:pt x="2311073" y="160152"/>
                  <a:pt x="2317612" y="198928"/>
                </a:cubicBezTo>
                <a:cubicBezTo>
                  <a:pt x="2325413" y="244243"/>
                  <a:pt x="2334247" y="277340"/>
                  <a:pt x="2344113" y="298219"/>
                </a:cubicBezTo>
                <a:cubicBezTo>
                  <a:pt x="2350652" y="312100"/>
                  <a:pt x="2368835" y="319041"/>
                  <a:pt x="2398663" y="319041"/>
                </a:cubicBezTo>
                <a:close/>
                <a:moveTo>
                  <a:pt x="1912991" y="319041"/>
                </a:moveTo>
                <a:cubicBezTo>
                  <a:pt x="1921939" y="317435"/>
                  <a:pt x="1929109" y="313506"/>
                  <a:pt x="1934501" y="307253"/>
                </a:cubicBezTo>
                <a:cubicBezTo>
                  <a:pt x="1939893" y="301001"/>
                  <a:pt x="1942589" y="293401"/>
                  <a:pt x="1942589" y="284453"/>
                </a:cubicBezTo>
                <a:cubicBezTo>
                  <a:pt x="1942589" y="274128"/>
                  <a:pt x="1938229" y="266384"/>
                  <a:pt x="1929510" y="261221"/>
                </a:cubicBezTo>
                <a:cubicBezTo>
                  <a:pt x="1925725" y="259157"/>
                  <a:pt x="1916547" y="256116"/>
                  <a:pt x="1901977" y="252101"/>
                </a:cubicBezTo>
                <a:cubicBezTo>
                  <a:pt x="1884195" y="247168"/>
                  <a:pt x="1872838" y="241030"/>
                  <a:pt x="1867905" y="233688"/>
                </a:cubicBezTo>
                <a:cubicBezTo>
                  <a:pt x="1860563" y="222904"/>
                  <a:pt x="1856891" y="207991"/>
                  <a:pt x="1856891" y="188947"/>
                </a:cubicBezTo>
                <a:cubicBezTo>
                  <a:pt x="1856891" y="171165"/>
                  <a:pt x="1861366" y="156022"/>
                  <a:pt x="1870314" y="143517"/>
                </a:cubicBezTo>
                <a:cubicBezTo>
                  <a:pt x="1880409" y="136978"/>
                  <a:pt x="1890161" y="133708"/>
                  <a:pt x="1899568" y="133708"/>
                </a:cubicBezTo>
                <a:cubicBezTo>
                  <a:pt x="1909893" y="133708"/>
                  <a:pt x="1921193" y="137552"/>
                  <a:pt x="1933468" y="145238"/>
                </a:cubicBezTo>
                <a:cubicBezTo>
                  <a:pt x="1937598" y="147417"/>
                  <a:pt x="1941786" y="148507"/>
                  <a:pt x="1946030" y="148507"/>
                </a:cubicBezTo>
                <a:cubicBezTo>
                  <a:pt x="1953143" y="148507"/>
                  <a:pt x="1958736" y="145869"/>
                  <a:pt x="1962808" y="140592"/>
                </a:cubicBezTo>
                <a:cubicBezTo>
                  <a:pt x="1966881" y="135314"/>
                  <a:pt x="1968688" y="129119"/>
                  <a:pt x="1968229" y="122007"/>
                </a:cubicBezTo>
                <a:cubicBezTo>
                  <a:pt x="1967082" y="107666"/>
                  <a:pt x="1963984" y="97083"/>
                  <a:pt x="1958936" y="90257"/>
                </a:cubicBezTo>
                <a:cubicBezTo>
                  <a:pt x="1953889" y="83431"/>
                  <a:pt x="1943621" y="76749"/>
                  <a:pt x="1928134" y="70210"/>
                </a:cubicBezTo>
                <a:cubicBezTo>
                  <a:pt x="1917579" y="65736"/>
                  <a:pt x="1907025" y="63499"/>
                  <a:pt x="1896471" y="63499"/>
                </a:cubicBezTo>
                <a:cubicBezTo>
                  <a:pt x="1888440" y="63499"/>
                  <a:pt x="1876910" y="65391"/>
                  <a:pt x="1861882" y="69177"/>
                </a:cubicBezTo>
                <a:cubicBezTo>
                  <a:pt x="1841232" y="77208"/>
                  <a:pt x="1830047" y="81682"/>
                  <a:pt x="1828326" y="82600"/>
                </a:cubicBezTo>
                <a:cubicBezTo>
                  <a:pt x="1821328" y="86615"/>
                  <a:pt x="1813584" y="93785"/>
                  <a:pt x="1805095" y="104110"/>
                </a:cubicBezTo>
                <a:cubicBezTo>
                  <a:pt x="1797638" y="113288"/>
                  <a:pt x="1791787" y="128202"/>
                  <a:pt x="1787542" y="148852"/>
                </a:cubicBezTo>
                <a:cubicBezTo>
                  <a:pt x="1784215" y="165716"/>
                  <a:pt x="1782552" y="182006"/>
                  <a:pt x="1782552" y="197723"/>
                </a:cubicBezTo>
                <a:cubicBezTo>
                  <a:pt x="1782552" y="212063"/>
                  <a:pt x="1783986" y="223363"/>
                  <a:pt x="1786854" y="231623"/>
                </a:cubicBezTo>
                <a:cubicBezTo>
                  <a:pt x="1800162" y="259845"/>
                  <a:pt x="1818116" y="281929"/>
                  <a:pt x="1840716" y="297875"/>
                </a:cubicBezTo>
                <a:cubicBezTo>
                  <a:pt x="1854138" y="307512"/>
                  <a:pt x="1867618" y="313649"/>
                  <a:pt x="1881155" y="316288"/>
                </a:cubicBezTo>
                <a:cubicBezTo>
                  <a:pt x="1884712" y="316976"/>
                  <a:pt x="1895323" y="317894"/>
                  <a:pt x="1912991" y="319041"/>
                </a:cubicBezTo>
                <a:close/>
                <a:moveTo>
                  <a:pt x="931813" y="319041"/>
                </a:moveTo>
                <a:cubicBezTo>
                  <a:pt x="943171" y="319041"/>
                  <a:pt x="953668" y="317492"/>
                  <a:pt x="963304" y="314395"/>
                </a:cubicBezTo>
                <a:cubicBezTo>
                  <a:pt x="976153" y="310724"/>
                  <a:pt x="984470" y="304988"/>
                  <a:pt x="988256" y="297187"/>
                </a:cubicBezTo>
                <a:cubicBezTo>
                  <a:pt x="996516" y="281011"/>
                  <a:pt x="1005120" y="247283"/>
                  <a:pt x="1014069" y="196002"/>
                </a:cubicBezTo>
                <a:cubicBezTo>
                  <a:pt x="1022673" y="147590"/>
                  <a:pt x="1026975" y="112255"/>
                  <a:pt x="1026975" y="89999"/>
                </a:cubicBezTo>
                <a:cubicBezTo>
                  <a:pt x="1026975" y="79904"/>
                  <a:pt x="1025942" y="74110"/>
                  <a:pt x="1023877" y="72619"/>
                </a:cubicBezTo>
                <a:cubicBezTo>
                  <a:pt x="1022271" y="69636"/>
                  <a:pt x="1017453" y="67055"/>
                  <a:pt x="1009422" y="64875"/>
                </a:cubicBezTo>
                <a:cubicBezTo>
                  <a:pt x="1002883" y="63269"/>
                  <a:pt x="997262" y="62466"/>
                  <a:pt x="992558" y="62466"/>
                </a:cubicBezTo>
                <a:cubicBezTo>
                  <a:pt x="981201" y="62466"/>
                  <a:pt x="971679" y="65850"/>
                  <a:pt x="963993" y="72619"/>
                </a:cubicBezTo>
                <a:cubicBezTo>
                  <a:pt x="956650" y="84435"/>
                  <a:pt x="952176" y="95965"/>
                  <a:pt x="950570" y="107208"/>
                </a:cubicBezTo>
                <a:cubicBezTo>
                  <a:pt x="949652" y="115468"/>
                  <a:pt x="948104" y="127685"/>
                  <a:pt x="945924" y="143861"/>
                </a:cubicBezTo>
                <a:cubicBezTo>
                  <a:pt x="944318" y="150744"/>
                  <a:pt x="940475" y="154186"/>
                  <a:pt x="934394" y="154186"/>
                </a:cubicBezTo>
                <a:cubicBezTo>
                  <a:pt x="931756" y="154186"/>
                  <a:pt x="928916" y="153297"/>
                  <a:pt x="925876" y="151519"/>
                </a:cubicBezTo>
                <a:cubicBezTo>
                  <a:pt x="922836" y="149741"/>
                  <a:pt x="921431" y="147532"/>
                  <a:pt x="921660" y="144894"/>
                </a:cubicBezTo>
                <a:cubicBezTo>
                  <a:pt x="920972" y="135028"/>
                  <a:pt x="919653" y="120343"/>
                  <a:pt x="917702" y="100841"/>
                </a:cubicBezTo>
                <a:cubicBezTo>
                  <a:pt x="916326" y="86500"/>
                  <a:pt x="912942" y="77093"/>
                  <a:pt x="907550" y="72619"/>
                </a:cubicBezTo>
                <a:cubicBezTo>
                  <a:pt x="899748" y="66080"/>
                  <a:pt x="889997" y="62810"/>
                  <a:pt x="878296" y="62810"/>
                </a:cubicBezTo>
                <a:cubicBezTo>
                  <a:pt x="862808" y="62810"/>
                  <a:pt x="851508" y="67399"/>
                  <a:pt x="844395" y="76577"/>
                </a:cubicBezTo>
                <a:cubicBezTo>
                  <a:pt x="842101" y="78642"/>
                  <a:pt x="840954" y="86615"/>
                  <a:pt x="840954" y="100496"/>
                </a:cubicBezTo>
                <a:cubicBezTo>
                  <a:pt x="840954" y="127341"/>
                  <a:pt x="844223" y="160152"/>
                  <a:pt x="850762" y="198928"/>
                </a:cubicBezTo>
                <a:cubicBezTo>
                  <a:pt x="858563" y="244243"/>
                  <a:pt x="867397" y="277340"/>
                  <a:pt x="877263" y="298219"/>
                </a:cubicBezTo>
                <a:cubicBezTo>
                  <a:pt x="883802" y="312100"/>
                  <a:pt x="901985" y="319041"/>
                  <a:pt x="931813" y="319041"/>
                </a:cubicBezTo>
                <a:close/>
                <a:moveTo>
                  <a:pt x="636417" y="319041"/>
                </a:moveTo>
                <a:cubicBezTo>
                  <a:pt x="668884" y="319041"/>
                  <a:pt x="685117" y="307856"/>
                  <a:pt x="685117" y="285485"/>
                </a:cubicBezTo>
                <a:cubicBezTo>
                  <a:pt x="685117" y="269998"/>
                  <a:pt x="675021" y="261107"/>
                  <a:pt x="654830" y="258812"/>
                </a:cubicBezTo>
                <a:cubicBezTo>
                  <a:pt x="641178" y="257092"/>
                  <a:pt x="631083" y="252962"/>
                  <a:pt x="624544" y="246422"/>
                </a:cubicBezTo>
                <a:cubicBezTo>
                  <a:pt x="618004" y="239883"/>
                  <a:pt x="613186" y="229788"/>
                  <a:pt x="610089" y="216136"/>
                </a:cubicBezTo>
                <a:cubicBezTo>
                  <a:pt x="608712" y="203631"/>
                  <a:pt x="608024" y="193421"/>
                  <a:pt x="608024" y="185505"/>
                </a:cubicBezTo>
                <a:cubicBezTo>
                  <a:pt x="608024" y="174148"/>
                  <a:pt x="609286" y="166002"/>
                  <a:pt x="611809" y="161070"/>
                </a:cubicBezTo>
                <a:cubicBezTo>
                  <a:pt x="619840" y="145811"/>
                  <a:pt x="628788" y="138182"/>
                  <a:pt x="638654" y="138182"/>
                </a:cubicBezTo>
                <a:cubicBezTo>
                  <a:pt x="644046" y="138182"/>
                  <a:pt x="648606" y="140419"/>
                  <a:pt x="652335" y="144894"/>
                </a:cubicBezTo>
                <a:cubicBezTo>
                  <a:pt x="656063" y="149368"/>
                  <a:pt x="657928" y="154416"/>
                  <a:pt x="657928" y="160037"/>
                </a:cubicBezTo>
                <a:cubicBezTo>
                  <a:pt x="657928" y="163364"/>
                  <a:pt x="657239" y="166461"/>
                  <a:pt x="655863" y="169329"/>
                </a:cubicBezTo>
                <a:cubicBezTo>
                  <a:pt x="644390" y="179195"/>
                  <a:pt x="638998" y="189176"/>
                  <a:pt x="639687" y="199272"/>
                </a:cubicBezTo>
                <a:cubicBezTo>
                  <a:pt x="643932" y="206270"/>
                  <a:pt x="647660" y="210228"/>
                  <a:pt x="650872" y="211145"/>
                </a:cubicBezTo>
                <a:cubicBezTo>
                  <a:pt x="651675" y="211375"/>
                  <a:pt x="657698" y="211490"/>
                  <a:pt x="668941" y="211490"/>
                </a:cubicBezTo>
                <a:cubicBezTo>
                  <a:pt x="678577" y="210342"/>
                  <a:pt x="686206" y="206499"/>
                  <a:pt x="691828" y="199960"/>
                </a:cubicBezTo>
                <a:cubicBezTo>
                  <a:pt x="696761" y="192388"/>
                  <a:pt x="701694" y="184759"/>
                  <a:pt x="706627" y="177073"/>
                </a:cubicBezTo>
                <a:cubicBezTo>
                  <a:pt x="709495" y="168125"/>
                  <a:pt x="710929" y="158947"/>
                  <a:pt x="710929" y="149540"/>
                </a:cubicBezTo>
                <a:cubicBezTo>
                  <a:pt x="710929" y="127857"/>
                  <a:pt x="704562" y="108929"/>
                  <a:pt x="691828" y="92753"/>
                </a:cubicBezTo>
                <a:cubicBezTo>
                  <a:pt x="679094" y="76577"/>
                  <a:pt x="662287" y="66367"/>
                  <a:pt x="641408" y="62122"/>
                </a:cubicBezTo>
                <a:cubicBezTo>
                  <a:pt x="616284" y="62122"/>
                  <a:pt x="594888" y="67858"/>
                  <a:pt x="577221" y="79330"/>
                </a:cubicBezTo>
                <a:cubicBezTo>
                  <a:pt x="567355" y="85755"/>
                  <a:pt x="555768" y="96711"/>
                  <a:pt x="542460" y="112198"/>
                </a:cubicBezTo>
                <a:cubicBezTo>
                  <a:pt x="534200" y="128144"/>
                  <a:pt x="530070" y="149769"/>
                  <a:pt x="530070" y="177073"/>
                </a:cubicBezTo>
                <a:cubicBezTo>
                  <a:pt x="530070" y="193019"/>
                  <a:pt x="531504" y="211088"/>
                  <a:pt x="534372" y="231279"/>
                </a:cubicBezTo>
                <a:cubicBezTo>
                  <a:pt x="551695" y="289787"/>
                  <a:pt x="585710" y="319041"/>
                  <a:pt x="636417" y="319041"/>
                </a:cubicBezTo>
                <a:close/>
                <a:moveTo>
                  <a:pt x="105659" y="319041"/>
                </a:moveTo>
                <a:cubicBezTo>
                  <a:pt x="125391" y="319041"/>
                  <a:pt x="140936" y="315255"/>
                  <a:pt x="152293" y="307684"/>
                </a:cubicBezTo>
                <a:cubicBezTo>
                  <a:pt x="159291" y="302980"/>
                  <a:pt x="168182" y="293229"/>
                  <a:pt x="178966" y="278430"/>
                </a:cubicBezTo>
                <a:cubicBezTo>
                  <a:pt x="180687" y="275676"/>
                  <a:pt x="181547" y="272521"/>
                  <a:pt x="181547" y="268965"/>
                </a:cubicBezTo>
                <a:cubicBezTo>
                  <a:pt x="181547" y="261738"/>
                  <a:pt x="178306" y="254482"/>
                  <a:pt x="171825" y="247197"/>
                </a:cubicBezTo>
                <a:cubicBezTo>
                  <a:pt x="165343" y="239912"/>
                  <a:pt x="158488" y="236269"/>
                  <a:pt x="151261" y="236269"/>
                </a:cubicBezTo>
                <a:cubicBezTo>
                  <a:pt x="148622" y="236269"/>
                  <a:pt x="146156" y="236958"/>
                  <a:pt x="143861" y="238334"/>
                </a:cubicBezTo>
                <a:cubicBezTo>
                  <a:pt x="131357" y="245906"/>
                  <a:pt x="120401" y="249692"/>
                  <a:pt x="110994" y="249692"/>
                </a:cubicBezTo>
                <a:cubicBezTo>
                  <a:pt x="96653" y="249692"/>
                  <a:pt x="89942" y="243440"/>
                  <a:pt x="90860" y="230935"/>
                </a:cubicBezTo>
                <a:cubicBezTo>
                  <a:pt x="91663" y="219692"/>
                  <a:pt x="107208" y="209482"/>
                  <a:pt x="137494" y="200304"/>
                </a:cubicBezTo>
                <a:cubicBezTo>
                  <a:pt x="155047" y="195142"/>
                  <a:pt x="167523" y="187513"/>
                  <a:pt x="174922" y="177417"/>
                </a:cubicBezTo>
                <a:cubicBezTo>
                  <a:pt x="182322" y="167322"/>
                  <a:pt x="186021" y="153096"/>
                  <a:pt x="186021" y="134741"/>
                </a:cubicBezTo>
                <a:cubicBezTo>
                  <a:pt x="186021" y="102733"/>
                  <a:pt x="172312" y="80535"/>
                  <a:pt x="144894" y="68145"/>
                </a:cubicBezTo>
                <a:cubicBezTo>
                  <a:pt x="129177" y="62982"/>
                  <a:pt x="112255" y="60401"/>
                  <a:pt x="94129" y="60401"/>
                </a:cubicBezTo>
                <a:cubicBezTo>
                  <a:pt x="75086" y="60401"/>
                  <a:pt x="57705" y="63097"/>
                  <a:pt x="41988" y="68489"/>
                </a:cubicBezTo>
                <a:cubicBezTo>
                  <a:pt x="22486" y="75258"/>
                  <a:pt x="8490" y="85353"/>
                  <a:pt x="0" y="98776"/>
                </a:cubicBezTo>
                <a:cubicBezTo>
                  <a:pt x="0" y="112427"/>
                  <a:pt x="689" y="122294"/>
                  <a:pt x="2065" y="128374"/>
                </a:cubicBezTo>
                <a:cubicBezTo>
                  <a:pt x="5851" y="144091"/>
                  <a:pt x="13595" y="151949"/>
                  <a:pt x="25296" y="151949"/>
                </a:cubicBezTo>
                <a:cubicBezTo>
                  <a:pt x="30000" y="151949"/>
                  <a:pt x="38403" y="148479"/>
                  <a:pt x="50507" y="141538"/>
                </a:cubicBezTo>
                <a:cubicBezTo>
                  <a:pt x="62610" y="134597"/>
                  <a:pt x="71357" y="131127"/>
                  <a:pt x="76749" y="131127"/>
                </a:cubicBezTo>
                <a:cubicBezTo>
                  <a:pt x="82256" y="131127"/>
                  <a:pt x="87189" y="133364"/>
                  <a:pt x="91548" y="137838"/>
                </a:cubicBezTo>
                <a:cubicBezTo>
                  <a:pt x="92122" y="139789"/>
                  <a:pt x="92409" y="141452"/>
                  <a:pt x="92409" y="142829"/>
                </a:cubicBezTo>
                <a:cubicBezTo>
                  <a:pt x="92409" y="148221"/>
                  <a:pt x="89196" y="152351"/>
                  <a:pt x="82772" y="155219"/>
                </a:cubicBezTo>
                <a:cubicBezTo>
                  <a:pt x="78757" y="157054"/>
                  <a:pt x="70784" y="159005"/>
                  <a:pt x="58853" y="161070"/>
                </a:cubicBezTo>
                <a:cubicBezTo>
                  <a:pt x="43136" y="163937"/>
                  <a:pt x="30631" y="171251"/>
                  <a:pt x="21339" y="183010"/>
                </a:cubicBezTo>
                <a:cubicBezTo>
                  <a:pt x="12046" y="194769"/>
                  <a:pt x="7400" y="208736"/>
                  <a:pt x="7400" y="224912"/>
                </a:cubicBezTo>
                <a:cubicBezTo>
                  <a:pt x="7400" y="250724"/>
                  <a:pt x="17381" y="273038"/>
                  <a:pt x="37342" y="291852"/>
                </a:cubicBezTo>
                <a:cubicBezTo>
                  <a:pt x="56845" y="309978"/>
                  <a:pt x="79617" y="319041"/>
                  <a:pt x="105659" y="319041"/>
                </a:cubicBezTo>
                <a:close/>
                <a:moveTo>
                  <a:pt x="370275" y="352425"/>
                </a:moveTo>
                <a:cubicBezTo>
                  <a:pt x="377273" y="352425"/>
                  <a:pt x="383210" y="350073"/>
                  <a:pt x="388086" y="345370"/>
                </a:cubicBezTo>
                <a:cubicBezTo>
                  <a:pt x="392962" y="340666"/>
                  <a:pt x="395399" y="334873"/>
                  <a:pt x="395399" y="327989"/>
                </a:cubicBezTo>
                <a:cubicBezTo>
                  <a:pt x="395514" y="317091"/>
                  <a:pt x="390638" y="305676"/>
                  <a:pt x="380772" y="293745"/>
                </a:cubicBezTo>
                <a:cubicBezTo>
                  <a:pt x="374463" y="286059"/>
                  <a:pt x="369186" y="281183"/>
                  <a:pt x="364941" y="279118"/>
                </a:cubicBezTo>
                <a:cubicBezTo>
                  <a:pt x="378822" y="259501"/>
                  <a:pt x="388401" y="230304"/>
                  <a:pt x="393679" y="191528"/>
                </a:cubicBezTo>
                <a:cubicBezTo>
                  <a:pt x="394138" y="158373"/>
                  <a:pt x="392245" y="134511"/>
                  <a:pt x="388000" y="119942"/>
                </a:cubicBezTo>
                <a:cubicBezTo>
                  <a:pt x="383067" y="103192"/>
                  <a:pt x="372627" y="88049"/>
                  <a:pt x="356681" y="74512"/>
                </a:cubicBezTo>
                <a:cubicBezTo>
                  <a:pt x="334884" y="67170"/>
                  <a:pt x="315725" y="63499"/>
                  <a:pt x="299205" y="63499"/>
                </a:cubicBezTo>
                <a:cubicBezTo>
                  <a:pt x="281653" y="63499"/>
                  <a:pt x="265592" y="67514"/>
                  <a:pt x="251022" y="75544"/>
                </a:cubicBezTo>
                <a:cubicBezTo>
                  <a:pt x="238059" y="90114"/>
                  <a:pt x="228938" y="104512"/>
                  <a:pt x="223661" y="118737"/>
                </a:cubicBezTo>
                <a:cubicBezTo>
                  <a:pt x="218384" y="132963"/>
                  <a:pt x="215745" y="149941"/>
                  <a:pt x="215745" y="169673"/>
                </a:cubicBezTo>
                <a:cubicBezTo>
                  <a:pt x="215745" y="180228"/>
                  <a:pt x="216434" y="192216"/>
                  <a:pt x="217810" y="205639"/>
                </a:cubicBezTo>
                <a:cubicBezTo>
                  <a:pt x="224923" y="236155"/>
                  <a:pt x="231061" y="257722"/>
                  <a:pt x="236223" y="270342"/>
                </a:cubicBezTo>
                <a:cubicBezTo>
                  <a:pt x="246319" y="295007"/>
                  <a:pt x="259340" y="310896"/>
                  <a:pt x="275286" y="318009"/>
                </a:cubicBezTo>
                <a:cubicBezTo>
                  <a:pt x="310620" y="318009"/>
                  <a:pt x="337809" y="308315"/>
                  <a:pt x="356853" y="288927"/>
                </a:cubicBezTo>
                <a:cubicBezTo>
                  <a:pt x="357197" y="290303"/>
                  <a:pt x="357771" y="291909"/>
                  <a:pt x="358574" y="293745"/>
                </a:cubicBezTo>
                <a:cubicBezTo>
                  <a:pt x="360295" y="297646"/>
                  <a:pt x="361155" y="300169"/>
                  <a:pt x="361155" y="301317"/>
                </a:cubicBezTo>
                <a:cubicBezTo>
                  <a:pt x="361155" y="301776"/>
                  <a:pt x="361098" y="302177"/>
                  <a:pt x="360983" y="302521"/>
                </a:cubicBezTo>
                <a:cubicBezTo>
                  <a:pt x="350543" y="307225"/>
                  <a:pt x="345323" y="315255"/>
                  <a:pt x="345323" y="326613"/>
                </a:cubicBezTo>
                <a:cubicBezTo>
                  <a:pt x="345323" y="331546"/>
                  <a:pt x="346557" y="336364"/>
                  <a:pt x="349023" y="341068"/>
                </a:cubicBezTo>
                <a:cubicBezTo>
                  <a:pt x="351490" y="345771"/>
                  <a:pt x="354903" y="348926"/>
                  <a:pt x="359262" y="350532"/>
                </a:cubicBezTo>
                <a:cubicBezTo>
                  <a:pt x="362704" y="351794"/>
                  <a:pt x="366375" y="352425"/>
                  <a:pt x="370275" y="352425"/>
                </a:cubicBezTo>
                <a:close/>
                <a:moveTo>
                  <a:pt x="2894549" y="392348"/>
                </a:moveTo>
                <a:cubicBezTo>
                  <a:pt x="2902465" y="390742"/>
                  <a:pt x="2914052" y="386899"/>
                  <a:pt x="2929310" y="380819"/>
                </a:cubicBezTo>
                <a:cubicBezTo>
                  <a:pt x="2946977" y="373706"/>
                  <a:pt x="2960285" y="367511"/>
                  <a:pt x="2969233" y="362234"/>
                </a:cubicBezTo>
                <a:cubicBezTo>
                  <a:pt x="2973707" y="359595"/>
                  <a:pt x="2974338" y="354146"/>
                  <a:pt x="2971126" y="345886"/>
                </a:cubicBezTo>
                <a:cubicBezTo>
                  <a:pt x="2968258" y="338888"/>
                  <a:pt x="2964759" y="335676"/>
                  <a:pt x="2960629" y="336249"/>
                </a:cubicBezTo>
                <a:cubicBezTo>
                  <a:pt x="2948239" y="339806"/>
                  <a:pt x="2932522" y="345427"/>
                  <a:pt x="2913478" y="353113"/>
                </a:cubicBezTo>
                <a:cubicBezTo>
                  <a:pt x="2900056" y="358505"/>
                  <a:pt x="2889903" y="363094"/>
                  <a:pt x="2883019" y="366880"/>
                </a:cubicBezTo>
                <a:cubicBezTo>
                  <a:pt x="2880725" y="370895"/>
                  <a:pt x="2880840" y="375886"/>
                  <a:pt x="2883364" y="381851"/>
                </a:cubicBezTo>
                <a:cubicBezTo>
                  <a:pt x="2886002" y="388620"/>
                  <a:pt x="2889731" y="392119"/>
                  <a:pt x="2894549" y="392348"/>
                </a:cubicBezTo>
                <a:close/>
                <a:moveTo>
                  <a:pt x="2361149" y="392348"/>
                </a:moveTo>
                <a:cubicBezTo>
                  <a:pt x="2369065" y="390742"/>
                  <a:pt x="2380652" y="386899"/>
                  <a:pt x="2395910" y="380819"/>
                </a:cubicBezTo>
                <a:cubicBezTo>
                  <a:pt x="2413577" y="373706"/>
                  <a:pt x="2426885" y="367511"/>
                  <a:pt x="2435833" y="362234"/>
                </a:cubicBezTo>
                <a:cubicBezTo>
                  <a:pt x="2440307" y="359595"/>
                  <a:pt x="2440938" y="354146"/>
                  <a:pt x="2437726" y="345886"/>
                </a:cubicBezTo>
                <a:cubicBezTo>
                  <a:pt x="2434858" y="338888"/>
                  <a:pt x="2431359" y="335676"/>
                  <a:pt x="2427229" y="336249"/>
                </a:cubicBezTo>
                <a:cubicBezTo>
                  <a:pt x="2414839" y="339806"/>
                  <a:pt x="2399122" y="345427"/>
                  <a:pt x="2380078" y="353113"/>
                </a:cubicBezTo>
                <a:cubicBezTo>
                  <a:pt x="2366656" y="358505"/>
                  <a:pt x="2356503" y="363094"/>
                  <a:pt x="2349619" y="366880"/>
                </a:cubicBezTo>
                <a:cubicBezTo>
                  <a:pt x="2347325" y="370895"/>
                  <a:pt x="2347440" y="375886"/>
                  <a:pt x="2349964" y="381851"/>
                </a:cubicBezTo>
                <a:cubicBezTo>
                  <a:pt x="2352602" y="388620"/>
                  <a:pt x="2356331" y="392119"/>
                  <a:pt x="2361149" y="392348"/>
                </a:cubicBezTo>
                <a:close/>
                <a:moveTo>
                  <a:pt x="959691" y="392348"/>
                </a:moveTo>
                <a:cubicBezTo>
                  <a:pt x="964509" y="392119"/>
                  <a:pt x="968295" y="388620"/>
                  <a:pt x="971048" y="381851"/>
                </a:cubicBezTo>
                <a:cubicBezTo>
                  <a:pt x="973457" y="375886"/>
                  <a:pt x="973514" y="370895"/>
                  <a:pt x="971220" y="366880"/>
                </a:cubicBezTo>
                <a:cubicBezTo>
                  <a:pt x="964337" y="363094"/>
                  <a:pt x="954241" y="358505"/>
                  <a:pt x="940934" y="353113"/>
                </a:cubicBezTo>
                <a:cubicBezTo>
                  <a:pt x="921775" y="345427"/>
                  <a:pt x="906001" y="339806"/>
                  <a:pt x="893611" y="336249"/>
                </a:cubicBezTo>
                <a:cubicBezTo>
                  <a:pt x="889481" y="335676"/>
                  <a:pt x="886039" y="338888"/>
                  <a:pt x="883286" y="345886"/>
                </a:cubicBezTo>
                <a:cubicBezTo>
                  <a:pt x="879959" y="354146"/>
                  <a:pt x="880533" y="359595"/>
                  <a:pt x="885007" y="362234"/>
                </a:cubicBezTo>
                <a:cubicBezTo>
                  <a:pt x="894070" y="367511"/>
                  <a:pt x="907435" y="373706"/>
                  <a:pt x="925102" y="380819"/>
                </a:cubicBezTo>
                <a:cubicBezTo>
                  <a:pt x="940245" y="386899"/>
                  <a:pt x="951775" y="390742"/>
                  <a:pt x="959691" y="392348"/>
                </a:cubicBezTo>
                <a:close/>
                <a:moveTo>
                  <a:pt x="298173" y="416268"/>
                </a:moveTo>
                <a:cubicBezTo>
                  <a:pt x="306089" y="416268"/>
                  <a:pt x="313603" y="414604"/>
                  <a:pt x="320716" y="411277"/>
                </a:cubicBezTo>
                <a:cubicBezTo>
                  <a:pt x="329205" y="407262"/>
                  <a:pt x="334081" y="401813"/>
                  <a:pt x="335343" y="394930"/>
                </a:cubicBezTo>
                <a:cubicBezTo>
                  <a:pt x="336490" y="391373"/>
                  <a:pt x="337063" y="387530"/>
                  <a:pt x="337063" y="383400"/>
                </a:cubicBezTo>
                <a:cubicBezTo>
                  <a:pt x="337063" y="376631"/>
                  <a:pt x="335572" y="370494"/>
                  <a:pt x="332589" y="364987"/>
                </a:cubicBezTo>
                <a:cubicBezTo>
                  <a:pt x="329492" y="358907"/>
                  <a:pt x="325018" y="354490"/>
                  <a:pt x="319167" y="351737"/>
                </a:cubicBezTo>
                <a:cubicBezTo>
                  <a:pt x="317217" y="350819"/>
                  <a:pt x="315381" y="349500"/>
                  <a:pt x="313660" y="347779"/>
                </a:cubicBezTo>
                <a:lnTo>
                  <a:pt x="306433" y="340379"/>
                </a:lnTo>
                <a:cubicBezTo>
                  <a:pt x="304597" y="336364"/>
                  <a:pt x="301844" y="334357"/>
                  <a:pt x="298173" y="334357"/>
                </a:cubicBezTo>
                <a:cubicBezTo>
                  <a:pt x="293584" y="334357"/>
                  <a:pt x="290372" y="336479"/>
                  <a:pt x="288536" y="340724"/>
                </a:cubicBezTo>
                <a:cubicBezTo>
                  <a:pt x="288192" y="341641"/>
                  <a:pt x="287848" y="342387"/>
                  <a:pt x="287504" y="342961"/>
                </a:cubicBezTo>
                <a:cubicBezTo>
                  <a:pt x="286701" y="345714"/>
                  <a:pt x="286299" y="348353"/>
                  <a:pt x="286299" y="350876"/>
                </a:cubicBezTo>
                <a:cubicBezTo>
                  <a:pt x="286299" y="354662"/>
                  <a:pt x="287790" y="357874"/>
                  <a:pt x="290773" y="360513"/>
                </a:cubicBezTo>
                <a:cubicBezTo>
                  <a:pt x="291576" y="361431"/>
                  <a:pt x="294731" y="363496"/>
                  <a:pt x="300238" y="366708"/>
                </a:cubicBezTo>
                <a:cubicBezTo>
                  <a:pt x="306433" y="370494"/>
                  <a:pt x="309530" y="374280"/>
                  <a:pt x="309530" y="378065"/>
                </a:cubicBezTo>
                <a:cubicBezTo>
                  <a:pt x="309530" y="380245"/>
                  <a:pt x="308612" y="382712"/>
                  <a:pt x="306777" y="385465"/>
                </a:cubicBezTo>
                <a:cubicBezTo>
                  <a:pt x="303794" y="390169"/>
                  <a:pt x="299664" y="392520"/>
                  <a:pt x="294387" y="392520"/>
                </a:cubicBezTo>
                <a:cubicBezTo>
                  <a:pt x="286357" y="392520"/>
                  <a:pt x="279129" y="388620"/>
                  <a:pt x="272705" y="380819"/>
                </a:cubicBezTo>
                <a:cubicBezTo>
                  <a:pt x="263871" y="380819"/>
                  <a:pt x="259454" y="383515"/>
                  <a:pt x="259454" y="388907"/>
                </a:cubicBezTo>
                <a:cubicBezTo>
                  <a:pt x="259454" y="389824"/>
                  <a:pt x="259684" y="390914"/>
                  <a:pt x="260143" y="392176"/>
                </a:cubicBezTo>
                <a:cubicBezTo>
                  <a:pt x="262896" y="400207"/>
                  <a:pt x="267829" y="406344"/>
                  <a:pt x="274942" y="410589"/>
                </a:cubicBezTo>
                <a:cubicBezTo>
                  <a:pt x="281481" y="414375"/>
                  <a:pt x="289224" y="416268"/>
                  <a:pt x="298173" y="416268"/>
                </a:cubicBezTo>
                <a:close/>
              </a:path>
            </a:pathLst>
          </a:custGeom>
        </p:spPr>
      </p:pic>
      <p:pic>
        <p:nvPicPr>
          <p:cNvPr id="12" name="Picture 11" descr="A field of green grass&#10;&#10;Description automatically generated with low confidence">
            <a:extLst>
              <a:ext uri="{FF2B5EF4-FFF2-40B4-BE49-F238E27FC236}">
                <a16:creationId xmlns:a16="http://schemas.microsoft.com/office/drawing/2014/main" id="{BE348662-E320-9B1B-70B7-7C361B463C4F}"/>
              </a:ext>
            </a:extLst>
          </p:cNvPr>
          <p:cNvPicPr>
            <a:picLocks noChangeAspect="1"/>
          </p:cNvPicPr>
          <p:nvPr/>
        </p:nvPicPr>
        <p:blipFill>
          <a:blip r:embed="rId11">
            <a:extLst>
              <a:ext uri="{28A0092B-C50C-407E-A947-70E740481C1C}">
                <a14:useLocalDpi xmlns:a14="http://schemas.microsoft.com/office/drawing/2010/main" val="0"/>
              </a:ext>
            </a:extLst>
          </a:blip>
          <a:srcRect l="23449" t="91594" r="24723" b="2856"/>
          <a:stretch>
            <a:fillRect/>
          </a:stretch>
        </p:blipFill>
        <p:spPr>
          <a:xfrm flipV="1">
            <a:off x="3364049" y="112325"/>
            <a:ext cx="5463903" cy="380647"/>
          </a:xfrm>
          <a:custGeom>
            <a:avLst/>
            <a:gdLst/>
            <a:ahLst/>
            <a:cxnLst/>
            <a:rect l="l" t="t" r="r" b="b"/>
            <a:pathLst>
              <a:path w="5463903" h="380647">
                <a:moveTo>
                  <a:pt x="3909696" y="98948"/>
                </a:moveTo>
                <a:cubicBezTo>
                  <a:pt x="3904534" y="98948"/>
                  <a:pt x="3900289" y="96424"/>
                  <a:pt x="3896962" y="91376"/>
                </a:cubicBezTo>
                <a:cubicBezTo>
                  <a:pt x="3893635" y="86328"/>
                  <a:pt x="3891972" y="81109"/>
                  <a:pt x="3891972" y="75717"/>
                </a:cubicBezTo>
                <a:cubicBezTo>
                  <a:pt x="3891972" y="70784"/>
                  <a:pt x="3894438" y="66826"/>
                  <a:pt x="3899371" y="63843"/>
                </a:cubicBezTo>
                <a:cubicBezTo>
                  <a:pt x="3903387" y="61434"/>
                  <a:pt x="3908090" y="60229"/>
                  <a:pt x="3913482" y="60229"/>
                </a:cubicBezTo>
                <a:cubicBezTo>
                  <a:pt x="3918645" y="60229"/>
                  <a:pt x="3923520" y="61577"/>
                  <a:pt x="3928109" y="64273"/>
                </a:cubicBezTo>
                <a:cubicBezTo>
                  <a:pt x="3932698" y="66969"/>
                  <a:pt x="3934992" y="70784"/>
                  <a:pt x="3934992" y="75717"/>
                </a:cubicBezTo>
                <a:cubicBezTo>
                  <a:pt x="3934992" y="80879"/>
                  <a:pt x="3932067" y="86042"/>
                  <a:pt x="3926216" y="91204"/>
                </a:cubicBezTo>
                <a:cubicBezTo>
                  <a:pt x="3920365" y="96367"/>
                  <a:pt x="3914859" y="98948"/>
                  <a:pt x="3909696" y="98948"/>
                </a:cubicBezTo>
                <a:close/>
                <a:moveTo>
                  <a:pt x="614046" y="98948"/>
                </a:moveTo>
                <a:cubicBezTo>
                  <a:pt x="608884" y="98948"/>
                  <a:pt x="604639" y="96424"/>
                  <a:pt x="601312" y="91376"/>
                </a:cubicBezTo>
                <a:cubicBezTo>
                  <a:pt x="597985" y="86328"/>
                  <a:pt x="596322" y="81109"/>
                  <a:pt x="596322" y="75717"/>
                </a:cubicBezTo>
                <a:cubicBezTo>
                  <a:pt x="596322" y="70784"/>
                  <a:pt x="598788" y="66826"/>
                  <a:pt x="603722" y="63843"/>
                </a:cubicBezTo>
                <a:cubicBezTo>
                  <a:pt x="607737" y="61434"/>
                  <a:pt x="612440" y="60229"/>
                  <a:pt x="617832" y="60229"/>
                </a:cubicBezTo>
                <a:cubicBezTo>
                  <a:pt x="622995" y="60229"/>
                  <a:pt x="627870" y="61577"/>
                  <a:pt x="632459" y="64273"/>
                </a:cubicBezTo>
                <a:cubicBezTo>
                  <a:pt x="637048" y="66969"/>
                  <a:pt x="639343" y="70784"/>
                  <a:pt x="639343" y="75717"/>
                </a:cubicBezTo>
                <a:cubicBezTo>
                  <a:pt x="639343" y="80879"/>
                  <a:pt x="636417" y="86042"/>
                  <a:pt x="630566" y="91204"/>
                </a:cubicBezTo>
                <a:cubicBezTo>
                  <a:pt x="624716" y="96367"/>
                  <a:pt x="619209" y="98948"/>
                  <a:pt x="614046" y="98948"/>
                </a:cubicBezTo>
                <a:close/>
                <a:moveTo>
                  <a:pt x="2316096" y="164167"/>
                </a:moveTo>
                <a:cubicBezTo>
                  <a:pt x="2309557" y="164167"/>
                  <a:pt x="2306287" y="160553"/>
                  <a:pt x="2306287" y="153326"/>
                </a:cubicBezTo>
                <a:cubicBezTo>
                  <a:pt x="2306287" y="150458"/>
                  <a:pt x="2306517" y="146213"/>
                  <a:pt x="2306976" y="140592"/>
                </a:cubicBezTo>
                <a:cubicBezTo>
                  <a:pt x="2307435" y="134970"/>
                  <a:pt x="2307664" y="130726"/>
                  <a:pt x="2307664" y="127858"/>
                </a:cubicBezTo>
                <a:cubicBezTo>
                  <a:pt x="2307664" y="117533"/>
                  <a:pt x="2308410" y="110592"/>
                  <a:pt x="2309901" y="107036"/>
                </a:cubicBezTo>
                <a:cubicBezTo>
                  <a:pt x="2312195" y="100956"/>
                  <a:pt x="2317587" y="97915"/>
                  <a:pt x="2326077" y="97915"/>
                </a:cubicBezTo>
                <a:cubicBezTo>
                  <a:pt x="2333993" y="97915"/>
                  <a:pt x="2340073" y="101242"/>
                  <a:pt x="2344317" y="107896"/>
                </a:cubicBezTo>
                <a:cubicBezTo>
                  <a:pt x="2347874" y="113518"/>
                  <a:pt x="2349652" y="120516"/>
                  <a:pt x="2349652" y="128890"/>
                </a:cubicBezTo>
                <a:cubicBezTo>
                  <a:pt x="2349652" y="152408"/>
                  <a:pt x="2338467" y="164167"/>
                  <a:pt x="2316096" y="164167"/>
                </a:cubicBezTo>
                <a:close/>
                <a:moveTo>
                  <a:pt x="4949642" y="184645"/>
                </a:moveTo>
                <a:cubicBezTo>
                  <a:pt x="4944021" y="184645"/>
                  <a:pt x="4939088" y="182838"/>
                  <a:pt x="4934843" y="179224"/>
                </a:cubicBezTo>
                <a:cubicBezTo>
                  <a:pt x="4930598" y="175611"/>
                  <a:pt x="4928476" y="170936"/>
                  <a:pt x="4928476" y="165200"/>
                </a:cubicBezTo>
                <a:cubicBezTo>
                  <a:pt x="4928476" y="159578"/>
                  <a:pt x="4930598" y="154961"/>
                  <a:pt x="4934843" y="151347"/>
                </a:cubicBezTo>
                <a:cubicBezTo>
                  <a:pt x="4939087" y="147733"/>
                  <a:pt x="4944021" y="145927"/>
                  <a:pt x="4949642" y="145927"/>
                </a:cubicBezTo>
                <a:cubicBezTo>
                  <a:pt x="4955263" y="145927"/>
                  <a:pt x="4960254" y="147733"/>
                  <a:pt x="4964613" y="151347"/>
                </a:cubicBezTo>
                <a:cubicBezTo>
                  <a:pt x="4968973" y="154961"/>
                  <a:pt x="4971153" y="159578"/>
                  <a:pt x="4971153" y="165200"/>
                </a:cubicBezTo>
                <a:cubicBezTo>
                  <a:pt x="4971153" y="170936"/>
                  <a:pt x="4968973" y="175611"/>
                  <a:pt x="4964613" y="179224"/>
                </a:cubicBezTo>
                <a:cubicBezTo>
                  <a:pt x="4960253" y="182838"/>
                  <a:pt x="4955264" y="184645"/>
                  <a:pt x="4949642" y="184645"/>
                </a:cubicBezTo>
                <a:close/>
                <a:moveTo>
                  <a:pt x="4111442" y="184645"/>
                </a:moveTo>
                <a:cubicBezTo>
                  <a:pt x="4105821" y="184645"/>
                  <a:pt x="4100888" y="182838"/>
                  <a:pt x="4096643" y="179224"/>
                </a:cubicBezTo>
                <a:cubicBezTo>
                  <a:pt x="4092399" y="175611"/>
                  <a:pt x="4090276" y="170936"/>
                  <a:pt x="4090276" y="165200"/>
                </a:cubicBezTo>
                <a:cubicBezTo>
                  <a:pt x="4090276" y="159578"/>
                  <a:pt x="4092398" y="154961"/>
                  <a:pt x="4096643" y="151347"/>
                </a:cubicBezTo>
                <a:cubicBezTo>
                  <a:pt x="4100888" y="147733"/>
                  <a:pt x="4105821" y="145927"/>
                  <a:pt x="4111442" y="145927"/>
                </a:cubicBezTo>
                <a:cubicBezTo>
                  <a:pt x="4117063" y="145927"/>
                  <a:pt x="4122054" y="147733"/>
                  <a:pt x="4126413" y="151347"/>
                </a:cubicBezTo>
                <a:cubicBezTo>
                  <a:pt x="4130773" y="154961"/>
                  <a:pt x="4132953" y="159578"/>
                  <a:pt x="4132953" y="165200"/>
                </a:cubicBezTo>
                <a:cubicBezTo>
                  <a:pt x="4132953" y="170936"/>
                  <a:pt x="4130773" y="175611"/>
                  <a:pt x="4126413" y="179224"/>
                </a:cubicBezTo>
                <a:cubicBezTo>
                  <a:pt x="4122054" y="182838"/>
                  <a:pt x="4117063" y="184645"/>
                  <a:pt x="4111442" y="184645"/>
                </a:cubicBezTo>
                <a:close/>
                <a:moveTo>
                  <a:pt x="2530292" y="184645"/>
                </a:moveTo>
                <a:cubicBezTo>
                  <a:pt x="2524671" y="184645"/>
                  <a:pt x="2519738" y="182838"/>
                  <a:pt x="2515493" y="179224"/>
                </a:cubicBezTo>
                <a:cubicBezTo>
                  <a:pt x="2511249" y="175611"/>
                  <a:pt x="2509126" y="170936"/>
                  <a:pt x="2509126" y="165200"/>
                </a:cubicBezTo>
                <a:cubicBezTo>
                  <a:pt x="2509126" y="159578"/>
                  <a:pt x="2511249" y="154961"/>
                  <a:pt x="2515493" y="151347"/>
                </a:cubicBezTo>
                <a:cubicBezTo>
                  <a:pt x="2519738" y="147733"/>
                  <a:pt x="2524671" y="145927"/>
                  <a:pt x="2530292" y="145927"/>
                </a:cubicBezTo>
                <a:cubicBezTo>
                  <a:pt x="2535914" y="145927"/>
                  <a:pt x="2540904" y="147733"/>
                  <a:pt x="2545263" y="151347"/>
                </a:cubicBezTo>
                <a:cubicBezTo>
                  <a:pt x="2549623" y="154961"/>
                  <a:pt x="2551803" y="159578"/>
                  <a:pt x="2551803" y="165200"/>
                </a:cubicBezTo>
                <a:cubicBezTo>
                  <a:pt x="2551803" y="170936"/>
                  <a:pt x="2549623" y="175611"/>
                  <a:pt x="2545263" y="179224"/>
                </a:cubicBezTo>
                <a:cubicBezTo>
                  <a:pt x="2540904" y="182838"/>
                  <a:pt x="2535914" y="184645"/>
                  <a:pt x="2530292" y="184645"/>
                </a:cubicBezTo>
                <a:close/>
                <a:moveTo>
                  <a:pt x="1777817" y="184645"/>
                </a:moveTo>
                <a:cubicBezTo>
                  <a:pt x="1772196" y="184645"/>
                  <a:pt x="1767263" y="182838"/>
                  <a:pt x="1763018" y="179224"/>
                </a:cubicBezTo>
                <a:cubicBezTo>
                  <a:pt x="1758774" y="175611"/>
                  <a:pt x="1756651" y="170936"/>
                  <a:pt x="1756651" y="165200"/>
                </a:cubicBezTo>
                <a:cubicBezTo>
                  <a:pt x="1756651" y="159578"/>
                  <a:pt x="1758774" y="154961"/>
                  <a:pt x="1763018" y="151347"/>
                </a:cubicBezTo>
                <a:cubicBezTo>
                  <a:pt x="1767263" y="147733"/>
                  <a:pt x="1772196" y="145927"/>
                  <a:pt x="1777817" y="145927"/>
                </a:cubicBezTo>
                <a:cubicBezTo>
                  <a:pt x="1783439" y="145927"/>
                  <a:pt x="1788429" y="147733"/>
                  <a:pt x="1792789" y="151347"/>
                </a:cubicBezTo>
                <a:cubicBezTo>
                  <a:pt x="1797148" y="154961"/>
                  <a:pt x="1799328" y="159578"/>
                  <a:pt x="1799328" y="165200"/>
                </a:cubicBezTo>
                <a:cubicBezTo>
                  <a:pt x="1799328" y="170936"/>
                  <a:pt x="1797148" y="175611"/>
                  <a:pt x="1792789" y="179224"/>
                </a:cubicBezTo>
                <a:cubicBezTo>
                  <a:pt x="1788429" y="182838"/>
                  <a:pt x="1783439" y="184645"/>
                  <a:pt x="1777817" y="184645"/>
                </a:cubicBezTo>
                <a:close/>
                <a:moveTo>
                  <a:pt x="815792" y="184645"/>
                </a:moveTo>
                <a:cubicBezTo>
                  <a:pt x="810171" y="184645"/>
                  <a:pt x="805238" y="182838"/>
                  <a:pt x="800993" y="179224"/>
                </a:cubicBezTo>
                <a:cubicBezTo>
                  <a:pt x="796748" y="175611"/>
                  <a:pt x="794626" y="170936"/>
                  <a:pt x="794626" y="165200"/>
                </a:cubicBezTo>
                <a:cubicBezTo>
                  <a:pt x="794626" y="159578"/>
                  <a:pt x="796748" y="154961"/>
                  <a:pt x="800993" y="151347"/>
                </a:cubicBezTo>
                <a:cubicBezTo>
                  <a:pt x="805238" y="147733"/>
                  <a:pt x="810171" y="145927"/>
                  <a:pt x="815792" y="145927"/>
                </a:cubicBezTo>
                <a:cubicBezTo>
                  <a:pt x="821414" y="145927"/>
                  <a:pt x="826404" y="147733"/>
                  <a:pt x="830763" y="151347"/>
                </a:cubicBezTo>
                <a:cubicBezTo>
                  <a:pt x="835123" y="154961"/>
                  <a:pt x="837303" y="159578"/>
                  <a:pt x="837303" y="165200"/>
                </a:cubicBezTo>
                <a:cubicBezTo>
                  <a:pt x="837303" y="170936"/>
                  <a:pt x="835123" y="175611"/>
                  <a:pt x="830763" y="179224"/>
                </a:cubicBezTo>
                <a:cubicBezTo>
                  <a:pt x="826404" y="182838"/>
                  <a:pt x="821414" y="184645"/>
                  <a:pt x="815792" y="184645"/>
                </a:cubicBezTo>
                <a:close/>
                <a:moveTo>
                  <a:pt x="3907115" y="211146"/>
                </a:moveTo>
                <a:cubicBezTo>
                  <a:pt x="3902182" y="211146"/>
                  <a:pt x="3897851" y="209425"/>
                  <a:pt x="3894123" y="205983"/>
                </a:cubicBezTo>
                <a:cubicBezTo>
                  <a:pt x="3890394" y="202542"/>
                  <a:pt x="3888530" y="198354"/>
                  <a:pt x="3888530" y="193421"/>
                </a:cubicBezTo>
                <a:cubicBezTo>
                  <a:pt x="3888530" y="188259"/>
                  <a:pt x="3890337" y="183985"/>
                  <a:pt x="3893951" y="180601"/>
                </a:cubicBezTo>
                <a:cubicBezTo>
                  <a:pt x="3897565" y="177217"/>
                  <a:pt x="3901953" y="175525"/>
                  <a:pt x="3907115" y="175525"/>
                </a:cubicBezTo>
                <a:cubicBezTo>
                  <a:pt x="3912277" y="175525"/>
                  <a:pt x="3916751" y="177217"/>
                  <a:pt x="3920537" y="180601"/>
                </a:cubicBezTo>
                <a:cubicBezTo>
                  <a:pt x="3924323" y="183985"/>
                  <a:pt x="3926216" y="188259"/>
                  <a:pt x="3926216" y="193421"/>
                </a:cubicBezTo>
                <a:cubicBezTo>
                  <a:pt x="3926216" y="198354"/>
                  <a:pt x="3924266" y="202542"/>
                  <a:pt x="3920365" y="205983"/>
                </a:cubicBezTo>
                <a:cubicBezTo>
                  <a:pt x="3916465" y="209425"/>
                  <a:pt x="3912048" y="211146"/>
                  <a:pt x="3907115" y="211146"/>
                </a:cubicBezTo>
                <a:close/>
                <a:moveTo>
                  <a:pt x="611465" y="211146"/>
                </a:moveTo>
                <a:cubicBezTo>
                  <a:pt x="606532" y="211146"/>
                  <a:pt x="602201" y="209425"/>
                  <a:pt x="598473" y="205983"/>
                </a:cubicBezTo>
                <a:cubicBezTo>
                  <a:pt x="594745" y="202542"/>
                  <a:pt x="592880" y="198354"/>
                  <a:pt x="592880" y="193421"/>
                </a:cubicBezTo>
                <a:cubicBezTo>
                  <a:pt x="592880" y="188259"/>
                  <a:pt x="594687" y="183985"/>
                  <a:pt x="598301" y="180601"/>
                </a:cubicBezTo>
                <a:cubicBezTo>
                  <a:pt x="601915" y="177217"/>
                  <a:pt x="606303" y="175525"/>
                  <a:pt x="611465" y="175525"/>
                </a:cubicBezTo>
                <a:cubicBezTo>
                  <a:pt x="616628" y="175525"/>
                  <a:pt x="621102" y="177217"/>
                  <a:pt x="624888" y="180601"/>
                </a:cubicBezTo>
                <a:cubicBezTo>
                  <a:pt x="628673" y="183985"/>
                  <a:pt x="630566" y="188259"/>
                  <a:pt x="630566" y="193421"/>
                </a:cubicBezTo>
                <a:cubicBezTo>
                  <a:pt x="630566" y="198354"/>
                  <a:pt x="628616" y="202542"/>
                  <a:pt x="624716" y="205983"/>
                </a:cubicBezTo>
                <a:cubicBezTo>
                  <a:pt x="620815" y="209425"/>
                  <a:pt x="616398" y="211146"/>
                  <a:pt x="611465" y="211146"/>
                </a:cubicBezTo>
                <a:close/>
                <a:moveTo>
                  <a:pt x="4793759" y="253994"/>
                </a:moveTo>
                <a:cubicBezTo>
                  <a:pt x="4811655" y="253994"/>
                  <a:pt x="4823070" y="249692"/>
                  <a:pt x="4828003" y="241088"/>
                </a:cubicBezTo>
                <a:cubicBezTo>
                  <a:pt x="4831789" y="234205"/>
                  <a:pt x="4833681" y="194626"/>
                  <a:pt x="4833681" y="122351"/>
                </a:cubicBezTo>
                <a:cubicBezTo>
                  <a:pt x="4833681" y="58336"/>
                  <a:pt x="4832133" y="21396"/>
                  <a:pt x="4829035" y="11530"/>
                </a:cubicBezTo>
                <a:cubicBezTo>
                  <a:pt x="4825709" y="3844"/>
                  <a:pt x="4814293" y="0"/>
                  <a:pt x="4794791" y="0"/>
                </a:cubicBezTo>
                <a:cubicBezTo>
                  <a:pt x="4777009" y="0"/>
                  <a:pt x="4766569" y="3499"/>
                  <a:pt x="4763472" y="10497"/>
                </a:cubicBezTo>
                <a:cubicBezTo>
                  <a:pt x="4758309" y="22314"/>
                  <a:pt x="4755729" y="64130"/>
                  <a:pt x="4755729" y="135946"/>
                </a:cubicBezTo>
                <a:cubicBezTo>
                  <a:pt x="4755729" y="200649"/>
                  <a:pt x="4758080" y="236155"/>
                  <a:pt x="4762783" y="242465"/>
                </a:cubicBezTo>
                <a:cubicBezTo>
                  <a:pt x="4767029" y="250151"/>
                  <a:pt x="4777353" y="253994"/>
                  <a:pt x="4793759" y="253994"/>
                </a:cubicBezTo>
                <a:close/>
                <a:moveTo>
                  <a:pt x="3222134" y="253994"/>
                </a:moveTo>
                <a:cubicBezTo>
                  <a:pt x="3240030" y="253994"/>
                  <a:pt x="3251445" y="249692"/>
                  <a:pt x="3256378" y="241088"/>
                </a:cubicBezTo>
                <a:cubicBezTo>
                  <a:pt x="3260164" y="234205"/>
                  <a:pt x="3262057" y="194626"/>
                  <a:pt x="3262057" y="122351"/>
                </a:cubicBezTo>
                <a:cubicBezTo>
                  <a:pt x="3262057" y="58336"/>
                  <a:pt x="3260508" y="21396"/>
                  <a:pt x="3257411" y="11530"/>
                </a:cubicBezTo>
                <a:cubicBezTo>
                  <a:pt x="3254083" y="3844"/>
                  <a:pt x="3242669" y="0"/>
                  <a:pt x="3223166" y="0"/>
                </a:cubicBezTo>
                <a:cubicBezTo>
                  <a:pt x="3205384" y="0"/>
                  <a:pt x="3194945" y="3499"/>
                  <a:pt x="3191847" y="10497"/>
                </a:cubicBezTo>
                <a:cubicBezTo>
                  <a:pt x="3186685" y="22314"/>
                  <a:pt x="3184103" y="64130"/>
                  <a:pt x="3184103" y="135946"/>
                </a:cubicBezTo>
                <a:cubicBezTo>
                  <a:pt x="3184103" y="200649"/>
                  <a:pt x="3186455" y="236155"/>
                  <a:pt x="3191159" y="242465"/>
                </a:cubicBezTo>
                <a:cubicBezTo>
                  <a:pt x="3195403" y="250151"/>
                  <a:pt x="3205728" y="253994"/>
                  <a:pt x="3222134" y="253994"/>
                </a:cubicBezTo>
                <a:close/>
                <a:moveTo>
                  <a:pt x="3644354" y="254855"/>
                </a:moveTo>
                <a:cubicBezTo>
                  <a:pt x="3657777" y="254855"/>
                  <a:pt x="3666725" y="251413"/>
                  <a:pt x="3671199" y="244530"/>
                </a:cubicBezTo>
                <a:cubicBezTo>
                  <a:pt x="3677279" y="221471"/>
                  <a:pt x="3680319" y="178737"/>
                  <a:pt x="3680319" y="116328"/>
                </a:cubicBezTo>
                <a:cubicBezTo>
                  <a:pt x="3680319" y="83633"/>
                  <a:pt x="3679517" y="51453"/>
                  <a:pt x="3677911" y="19790"/>
                </a:cubicBezTo>
                <a:cubicBezTo>
                  <a:pt x="3675960" y="14513"/>
                  <a:pt x="3671486" y="10383"/>
                  <a:pt x="3664488" y="7400"/>
                </a:cubicBezTo>
                <a:cubicBezTo>
                  <a:pt x="3658637" y="4991"/>
                  <a:pt x="3652385" y="3786"/>
                  <a:pt x="3645731" y="3786"/>
                </a:cubicBezTo>
                <a:cubicBezTo>
                  <a:pt x="3630702" y="3786"/>
                  <a:pt x="3621582" y="8719"/>
                  <a:pt x="3618370" y="18585"/>
                </a:cubicBezTo>
                <a:cubicBezTo>
                  <a:pt x="3615731" y="32926"/>
                  <a:pt x="3613838" y="53862"/>
                  <a:pt x="3612691" y="81395"/>
                </a:cubicBezTo>
                <a:cubicBezTo>
                  <a:pt x="3612233" y="90344"/>
                  <a:pt x="3606955" y="94818"/>
                  <a:pt x="3596859" y="94818"/>
                </a:cubicBezTo>
                <a:cubicBezTo>
                  <a:pt x="3585732" y="94818"/>
                  <a:pt x="3580167" y="90114"/>
                  <a:pt x="3580167" y="80707"/>
                </a:cubicBezTo>
                <a:cubicBezTo>
                  <a:pt x="3580397" y="52486"/>
                  <a:pt x="3579938" y="35679"/>
                  <a:pt x="3578791" y="30287"/>
                </a:cubicBezTo>
                <a:cubicBezTo>
                  <a:pt x="3574546" y="12161"/>
                  <a:pt x="3563303" y="3098"/>
                  <a:pt x="3545063" y="3098"/>
                </a:cubicBezTo>
                <a:cubicBezTo>
                  <a:pt x="3538179" y="3098"/>
                  <a:pt x="3531468" y="4302"/>
                  <a:pt x="3524929" y="6712"/>
                </a:cubicBezTo>
                <a:cubicBezTo>
                  <a:pt x="3516439" y="9694"/>
                  <a:pt x="3511851" y="14054"/>
                  <a:pt x="3511163" y="19790"/>
                </a:cubicBezTo>
                <a:cubicBezTo>
                  <a:pt x="3506688" y="50535"/>
                  <a:pt x="3504451" y="89656"/>
                  <a:pt x="3504451" y="137150"/>
                </a:cubicBezTo>
                <a:cubicBezTo>
                  <a:pt x="3504451" y="188775"/>
                  <a:pt x="3507033" y="224109"/>
                  <a:pt x="3512195" y="243153"/>
                </a:cubicBezTo>
                <a:cubicBezTo>
                  <a:pt x="3518505" y="250725"/>
                  <a:pt x="3529173" y="254510"/>
                  <a:pt x="3544202" y="254510"/>
                </a:cubicBezTo>
                <a:cubicBezTo>
                  <a:pt x="3561411" y="254510"/>
                  <a:pt x="3571563" y="245677"/>
                  <a:pt x="3574661" y="228010"/>
                </a:cubicBezTo>
                <a:cubicBezTo>
                  <a:pt x="3576726" y="215505"/>
                  <a:pt x="3576955" y="197150"/>
                  <a:pt x="3575349" y="172943"/>
                </a:cubicBezTo>
                <a:cubicBezTo>
                  <a:pt x="3576955" y="165257"/>
                  <a:pt x="3582462" y="161414"/>
                  <a:pt x="3591869" y="161414"/>
                </a:cubicBezTo>
                <a:cubicBezTo>
                  <a:pt x="3601965" y="161414"/>
                  <a:pt x="3608561" y="165659"/>
                  <a:pt x="3611659" y="174148"/>
                </a:cubicBezTo>
                <a:cubicBezTo>
                  <a:pt x="3612117" y="195716"/>
                  <a:pt x="3612347" y="207188"/>
                  <a:pt x="3612347" y="208564"/>
                </a:cubicBezTo>
                <a:cubicBezTo>
                  <a:pt x="3613035" y="221987"/>
                  <a:pt x="3614641" y="233287"/>
                  <a:pt x="3617165" y="242465"/>
                </a:cubicBezTo>
                <a:cubicBezTo>
                  <a:pt x="3619575" y="250725"/>
                  <a:pt x="3628637" y="254855"/>
                  <a:pt x="3644354" y="254855"/>
                </a:cubicBezTo>
                <a:close/>
                <a:moveTo>
                  <a:pt x="1625054" y="254855"/>
                </a:moveTo>
                <a:cubicBezTo>
                  <a:pt x="1638477" y="254855"/>
                  <a:pt x="1647425" y="251413"/>
                  <a:pt x="1651899" y="244530"/>
                </a:cubicBezTo>
                <a:cubicBezTo>
                  <a:pt x="1657980" y="221471"/>
                  <a:pt x="1661020" y="178737"/>
                  <a:pt x="1661020" y="116328"/>
                </a:cubicBezTo>
                <a:cubicBezTo>
                  <a:pt x="1661020" y="83633"/>
                  <a:pt x="1660217" y="51453"/>
                  <a:pt x="1658611" y="19790"/>
                </a:cubicBezTo>
                <a:cubicBezTo>
                  <a:pt x="1656660" y="14513"/>
                  <a:pt x="1652186" y="10383"/>
                  <a:pt x="1645188" y="7400"/>
                </a:cubicBezTo>
                <a:cubicBezTo>
                  <a:pt x="1639337" y="4991"/>
                  <a:pt x="1633085" y="3786"/>
                  <a:pt x="1626431" y="3786"/>
                </a:cubicBezTo>
                <a:cubicBezTo>
                  <a:pt x="1611403" y="3786"/>
                  <a:pt x="1602282" y="8719"/>
                  <a:pt x="1599070" y="18585"/>
                </a:cubicBezTo>
                <a:cubicBezTo>
                  <a:pt x="1596432" y="32926"/>
                  <a:pt x="1594539" y="53862"/>
                  <a:pt x="1593391" y="81395"/>
                </a:cubicBezTo>
                <a:cubicBezTo>
                  <a:pt x="1592932" y="90344"/>
                  <a:pt x="1587655" y="94818"/>
                  <a:pt x="1577560" y="94818"/>
                </a:cubicBezTo>
                <a:cubicBezTo>
                  <a:pt x="1566432" y="94818"/>
                  <a:pt x="1560868" y="90114"/>
                  <a:pt x="1560868" y="80707"/>
                </a:cubicBezTo>
                <a:cubicBezTo>
                  <a:pt x="1561097" y="52486"/>
                  <a:pt x="1560638" y="35679"/>
                  <a:pt x="1559491" y="30287"/>
                </a:cubicBezTo>
                <a:cubicBezTo>
                  <a:pt x="1555246" y="12161"/>
                  <a:pt x="1544004" y="3098"/>
                  <a:pt x="1525763" y="3098"/>
                </a:cubicBezTo>
                <a:cubicBezTo>
                  <a:pt x="1518880" y="3098"/>
                  <a:pt x="1512168" y="4302"/>
                  <a:pt x="1505629" y="6712"/>
                </a:cubicBezTo>
                <a:cubicBezTo>
                  <a:pt x="1497140" y="9694"/>
                  <a:pt x="1492551" y="14054"/>
                  <a:pt x="1491863" y="19790"/>
                </a:cubicBezTo>
                <a:cubicBezTo>
                  <a:pt x="1487388" y="50535"/>
                  <a:pt x="1485151" y="89656"/>
                  <a:pt x="1485151" y="137150"/>
                </a:cubicBezTo>
                <a:cubicBezTo>
                  <a:pt x="1485151" y="188775"/>
                  <a:pt x="1487733" y="224109"/>
                  <a:pt x="1492895" y="243153"/>
                </a:cubicBezTo>
                <a:cubicBezTo>
                  <a:pt x="1499205" y="250725"/>
                  <a:pt x="1509874" y="254510"/>
                  <a:pt x="1524902" y="254510"/>
                </a:cubicBezTo>
                <a:cubicBezTo>
                  <a:pt x="1542111" y="254510"/>
                  <a:pt x="1552264" y="245677"/>
                  <a:pt x="1555361" y="228010"/>
                </a:cubicBezTo>
                <a:cubicBezTo>
                  <a:pt x="1557426" y="215505"/>
                  <a:pt x="1557656" y="197150"/>
                  <a:pt x="1556049" y="172943"/>
                </a:cubicBezTo>
                <a:cubicBezTo>
                  <a:pt x="1557656" y="165257"/>
                  <a:pt x="1563162" y="161414"/>
                  <a:pt x="1572569" y="161414"/>
                </a:cubicBezTo>
                <a:cubicBezTo>
                  <a:pt x="1582665" y="161414"/>
                  <a:pt x="1589261" y="165659"/>
                  <a:pt x="1592359" y="174148"/>
                </a:cubicBezTo>
                <a:cubicBezTo>
                  <a:pt x="1592818" y="195716"/>
                  <a:pt x="1593047" y="207188"/>
                  <a:pt x="1593047" y="208564"/>
                </a:cubicBezTo>
                <a:cubicBezTo>
                  <a:pt x="1593735" y="221987"/>
                  <a:pt x="1595342" y="233287"/>
                  <a:pt x="1597865" y="242465"/>
                </a:cubicBezTo>
                <a:cubicBezTo>
                  <a:pt x="1600275" y="250725"/>
                  <a:pt x="1609338" y="254855"/>
                  <a:pt x="1625054" y="254855"/>
                </a:cubicBezTo>
                <a:close/>
                <a:moveTo>
                  <a:pt x="2302157" y="255887"/>
                </a:moveTo>
                <a:cubicBezTo>
                  <a:pt x="2332214" y="255887"/>
                  <a:pt x="2357568" y="248488"/>
                  <a:pt x="2378218" y="233688"/>
                </a:cubicBezTo>
                <a:cubicBezTo>
                  <a:pt x="2386707" y="227494"/>
                  <a:pt x="2394910" y="213153"/>
                  <a:pt x="2402826" y="190668"/>
                </a:cubicBezTo>
                <a:cubicBezTo>
                  <a:pt x="2411774" y="165544"/>
                  <a:pt x="2416248" y="140133"/>
                  <a:pt x="2416248" y="114435"/>
                </a:cubicBezTo>
                <a:cubicBezTo>
                  <a:pt x="2416248" y="80134"/>
                  <a:pt x="2407701" y="51625"/>
                  <a:pt x="2390608" y="28910"/>
                </a:cubicBezTo>
                <a:cubicBezTo>
                  <a:pt x="2383495" y="19503"/>
                  <a:pt x="2370875" y="12218"/>
                  <a:pt x="2352750" y="7056"/>
                </a:cubicBezTo>
                <a:cubicBezTo>
                  <a:pt x="2338524" y="3041"/>
                  <a:pt x="2323840" y="1033"/>
                  <a:pt x="2308696" y="1033"/>
                </a:cubicBezTo>
                <a:cubicBezTo>
                  <a:pt x="2281737" y="1033"/>
                  <a:pt x="2262865" y="6540"/>
                  <a:pt x="2252081" y="17553"/>
                </a:cubicBezTo>
                <a:cubicBezTo>
                  <a:pt x="2243592" y="29599"/>
                  <a:pt x="2239347" y="78241"/>
                  <a:pt x="2239347" y="163479"/>
                </a:cubicBezTo>
                <a:cubicBezTo>
                  <a:pt x="2239347" y="203631"/>
                  <a:pt x="2240581" y="227407"/>
                  <a:pt x="2243047" y="234807"/>
                </a:cubicBezTo>
                <a:cubicBezTo>
                  <a:pt x="2245513" y="242207"/>
                  <a:pt x="2254146" y="247799"/>
                  <a:pt x="2268945" y="251585"/>
                </a:cubicBezTo>
                <a:cubicBezTo>
                  <a:pt x="2279729" y="254453"/>
                  <a:pt x="2290800" y="255887"/>
                  <a:pt x="2302157" y="255887"/>
                </a:cubicBezTo>
                <a:close/>
                <a:moveTo>
                  <a:pt x="5109116" y="256920"/>
                </a:moveTo>
                <a:cubicBezTo>
                  <a:pt x="5126095" y="256920"/>
                  <a:pt x="5138485" y="253134"/>
                  <a:pt x="5146286" y="245562"/>
                </a:cubicBezTo>
                <a:cubicBezTo>
                  <a:pt x="5150645" y="241088"/>
                  <a:pt x="5155177" y="229731"/>
                  <a:pt x="5159881" y="211490"/>
                </a:cubicBezTo>
                <a:cubicBezTo>
                  <a:pt x="5166763" y="183957"/>
                  <a:pt x="5171008" y="168068"/>
                  <a:pt x="5172615" y="163823"/>
                </a:cubicBezTo>
                <a:cubicBezTo>
                  <a:pt x="5178235" y="148106"/>
                  <a:pt x="5184718" y="140821"/>
                  <a:pt x="5192060" y="141969"/>
                </a:cubicBezTo>
                <a:cubicBezTo>
                  <a:pt x="5196305" y="142657"/>
                  <a:pt x="5198427" y="146787"/>
                  <a:pt x="5198427" y="154358"/>
                </a:cubicBezTo>
                <a:cubicBezTo>
                  <a:pt x="5198427" y="163077"/>
                  <a:pt x="5196190" y="175897"/>
                  <a:pt x="5191715" y="192819"/>
                </a:cubicBezTo>
                <a:cubicBezTo>
                  <a:pt x="5187241" y="209740"/>
                  <a:pt x="5185005" y="222503"/>
                  <a:pt x="5185005" y="231107"/>
                </a:cubicBezTo>
                <a:cubicBezTo>
                  <a:pt x="5185005" y="236499"/>
                  <a:pt x="5185923" y="240285"/>
                  <a:pt x="5187758" y="242465"/>
                </a:cubicBezTo>
                <a:cubicBezTo>
                  <a:pt x="5190397" y="248774"/>
                  <a:pt x="5199574" y="251929"/>
                  <a:pt x="5215291" y="251929"/>
                </a:cubicBezTo>
                <a:cubicBezTo>
                  <a:pt x="5233417" y="251929"/>
                  <a:pt x="5244545" y="248201"/>
                  <a:pt x="5248675" y="240744"/>
                </a:cubicBezTo>
                <a:cubicBezTo>
                  <a:pt x="5252691" y="226863"/>
                  <a:pt x="5254698" y="192905"/>
                  <a:pt x="5254698" y="138871"/>
                </a:cubicBezTo>
                <a:cubicBezTo>
                  <a:pt x="5254698" y="77036"/>
                  <a:pt x="5252691" y="36826"/>
                  <a:pt x="5248675" y="18241"/>
                </a:cubicBezTo>
                <a:cubicBezTo>
                  <a:pt x="5246839" y="9408"/>
                  <a:pt x="5238407" y="4991"/>
                  <a:pt x="5223379" y="4991"/>
                </a:cubicBezTo>
                <a:cubicBezTo>
                  <a:pt x="5215119" y="4991"/>
                  <a:pt x="5207489" y="6712"/>
                  <a:pt x="5200492" y="10153"/>
                </a:cubicBezTo>
                <a:cubicBezTo>
                  <a:pt x="5192232" y="14169"/>
                  <a:pt x="5187184" y="19733"/>
                  <a:pt x="5185349" y="26845"/>
                </a:cubicBezTo>
                <a:cubicBezTo>
                  <a:pt x="5175483" y="47266"/>
                  <a:pt x="5168083" y="62524"/>
                  <a:pt x="5163150" y="72619"/>
                </a:cubicBezTo>
                <a:cubicBezTo>
                  <a:pt x="5154890" y="89024"/>
                  <a:pt x="5147376" y="97456"/>
                  <a:pt x="5140607" y="97915"/>
                </a:cubicBezTo>
                <a:cubicBezTo>
                  <a:pt x="5137051" y="97456"/>
                  <a:pt x="5135273" y="94646"/>
                  <a:pt x="5135273" y="89483"/>
                </a:cubicBezTo>
                <a:cubicBezTo>
                  <a:pt x="5135273" y="83174"/>
                  <a:pt x="5137509" y="73135"/>
                  <a:pt x="5141984" y="59369"/>
                </a:cubicBezTo>
                <a:cubicBezTo>
                  <a:pt x="5146458" y="45602"/>
                  <a:pt x="5148695" y="35449"/>
                  <a:pt x="5148695" y="28910"/>
                </a:cubicBezTo>
                <a:cubicBezTo>
                  <a:pt x="5148695" y="24666"/>
                  <a:pt x="5147720" y="21625"/>
                  <a:pt x="5145769" y="19790"/>
                </a:cubicBezTo>
                <a:cubicBezTo>
                  <a:pt x="5141869" y="8662"/>
                  <a:pt x="5130627" y="3098"/>
                  <a:pt x="5112041" y="3098"/>
                </a:cubicBezTo>
                <a:cubicBezTo>
                  <a:pt x="5104470" y="3098"/>
                  <a:pt x="5097415" y="4417"/>
                  <a:pt x="5090875" y="7056"/>
                </a:cubicBezTo>
                <a:cubicBezTo>
                  <a:pt x="5082157" y="10039"/>
                  <a:pt x="5077223" y="14627"/>
                  <a:pt x="5076076" y="20822"/>
                </a:cubicBezTo>
                <a:cubicBezTo>
                  <a:pt x="5071373" y="80937"/>
                  <a:pt x="5069021" y="129062"/>
                  <a:pt x="5069021" y="165200"/>
                </a:cubicBezTo>
                <a:cubicBezTo>
                  <a:pt x="5069021" y="195371"/>
                  <a:pt x="5070455" y="220151"/>
                  <a:pt x="5073323" y="239539"/>
                </a:cubicBezTo>
                <a:cubicBezTo>
                  <a:pt x="5074929" y="251126"/>
                  <a:pt x="5086860" y="256920"/>
                  <a:pt x="5109116" y="256920"/>
                </a:cubicBezTo>
                <a:close/>
                <a:moveTo>
                  <a:pt x="3327941" y="256920"/>
                </a:moveTo>
                <a:cubicBezTo>
                  <a:pt x="3344920" y="256920"/>
                  <a:pt x="3357310" y="253134"/>
                  <a:pt x="3365111" y="245562"/>
                </a:cubicBezTo>
                <a:cubicBezTo>
                  <a:pt x="3369470" y="241088"/>
                  <a:pt x="3374002" y="229731"/>
                  <a:pt x="3378705" y="211490"/>
                </a:cubicBezTo>
                <a:cubicBezTo>
                  <a:pt x="3385589" y="183957"/>
                  <a:pt x="3389833" y="168068"/>
                  <a:pt x="3391439" y="163823"/>
                </a:cubicBezTo>
                <a:cubicBezTo>
                  <a:pt x="3397061" y="148106"/>
                  <a:pt x="3403543" y="140821"/>
                  <a:pt x="3410885" y="141969"/>
                </a:cubicBezTo>
                <a:cubicBezTo>
                  <a:pt x="3415130" y="142657"/>
                  <a:pt x="3417252" y="146787"/>
                  <a:pt x="3417252" y="154358"/>
                </a:cubicBezTo>
                <a:cubicBezTo>
                  <a:pt x="3417252" y="163077"/>
                  <a:pt x="3415015" y="175897"/>
                  <a:pt x="3410541" y="192819"/>
                </a:cubicBezTo>
                <a:cubicBezTo>
                  <a:pt x="3406067" y="209740"/>
                  <a:pt x="3403829" y="222503"/>
                  <a:pt x="3403829" y="231107"/>
                </a:cubicBezTo>
                <a:cubicBezTo>
                  <a:pt x="3403829" y="236499"/>
                  <a:pt x="3404747" y="240285"/>
                  <a:pt x="3406583" y="242465"/>
                </a:cubicBezTo>
                <a:cubicBezTo>
                  <a:pt x="3409221" y="248774"/>
                  <a:pt x="3418399" y="251929"/>
                  <a:pt x="3434116" y="251929"/>
                </a:cubicBezTo>
                <a:cubicBezTo>
                  <a:pt x="3452242" y="251929"/>
                  <a:pt x="3463370" y="248201"/>
                  <a:pt x="3467500" y="240744"/>
                </a:cubicBezTo>
                <a:cubicBezTo>
                  <a:pt x="3471515" y="226863"/>
                  <a:pt x="3473523" y="192905"/>
                  <a:pt x="3473523" y="138871"/>
                </a:cubicBezTo>
                <a:cubicBezTo>
                  <a:pt x="3473523" y="77036"/>
                  <a:pt x="3471515" y="36826"/>
                  <a:pt x="3467500" y="18241"/>
                </a:cubicBezTo>
                <a:cubicBezTo>
                  <a:pt x="3465664" y="9408"/>
                  <a:pt x="3457232" y="4991"/>
                  <a:pt x="3442204" y="4991"/>
                </a:cubicBezTo>
                <a:cubicBezTo>
                  <a:pt x="3433944" y="4991"/>
                  <a:pt x="3426315" y="6712"/>
                  <a:pt x="3419317" y="10153"/>
                </a:cubicBezTo>
                <a:cubicBezTo>
                  <a:pt x="3411057" y="14169"/>
                  <a:pt x="3406009" y="19733"/>
                  <a:pt x="3404173" y="26845"/>
                </a:cubicBezTo>
                <a:cubicBezTo>
                  <a:pt x="3394308" y="47266"/>
                  <a:pt x="3386908" y="62524"/>
                  <a:pt x="3381975" y="72619"/>
                </a:cubicBezTo>
                <a:cubicBezTo>
                  <a:pt x="3373715" y="89024"/>
                  <a:pt x="3366201" y="97456"/>
                  <a:pt x="3359432" y="97915"/>
                </a:cubicBezTo>
                <a:cubicBezTo>
                  <a:pt x="3355876" y="97456"/>
                  <a:pt x="3354097" y="94646"/>
                  <a:pt x="3354097" y="89483"/>
                </a:cubicBezTo>
                <a:cubicBezTo>
                  <a:pt x="3354097" y="83174"/>
                  <a:pt x="3356335" y="73135"/>
                  <a:pt x="3360809" y="59369"/>
                </a:cubicBezTo>
                <a:cubicBezTo>
                  <a:pt x="3365283" y="45602"/>
                  <a:pt x="3367520" y="35449"/>
                  <a:pt x="3367520" y="28910"/>
                </a:cubicBezTo>
                <a:cubicBezTo>
                  <a:pt x="3367520" y="24666"/>
                  <a:pt x="3366545" y="21625"/>
                  <a:pt x="3364595" y="19790"/>
                </a:cubicBezTo>
                <a:cubicBezTo>
                  <a:pt x="3360694" y="8662"/>
                  <a:pt x="3349451" y="3098"/>
                  <a:pt x="3330867" y="3098"/>
                </a:cubicBezTo>
                <a:cubicBezTo>
                  <a:pt x="3323295" y="3098"/>
                  <a:pt x="3316239" y="4417"/>
                  <a:pt x="3309700" y="7056"/>
                </a:cubicBezTo>
                <a:cubicBezTo>
                  <a:pt x="3300981" y="10039"/>
                  <a:pt x="3296049" y="14627"/>
                  <a:pt x="3294901" y="20822"/>
                </a:cubicBezTo>
                <a:cubicBezTo>
                  <a:pt x="3290198" y="80937"/>
                  <a:pt x="3287846" y="129062"/>
                  <a:pt x="3287846" y="165200"/>
                </a:cubicBezTo>
                <a:cubicBezTo>
                  <a:pt x="3287846" y="195371"/>
                  <a:pt x="3289280" y="220151"/>
                  <a:pt x="3292148" y="239539"/>
                </a:cubicBezTo>
                <a:cubicBezTo>
                  <a:pt x="3293754" y="251126"/>
                  <a:pt x="3305685" y="256920"/>
                  <a:pt x="3327941" y="256920"/>
                </a:cubicBezTo>
                <a:close/>
                <a:moveTo>
                  <a:pt x="2689766" y="256920"/>
                </a:moveTo>
                <a:cubicBezTo>
                  <a:pt x="2706745" y="256920"/>
                  <a:pt x="2719135" y="253134"/>
                  <a:pt x="2726936" y="245562"/>
                </a:cubicBezTo>
                <a:cubicBezTo>
                  <a:pt x="2731296" y="241088"/>
                  <a:pt x="2735827" y="229731"/>
                  <a:pt x="2740531" y="211490"/>
                </a:cubicBezTo>
                <a:cubicBezTo>
                  <a:pt x="2747414" y="183957"/>
                  <a:pt x="2751658" y="168068"/>
                  <a:pt x="2753265" y="163823"/>
                </a:cubicBezTo>
                <a:cubicBezTo>
                  <a:pt x="2758886" y="148106"/>
                  <a:pt x="2765368" y="140821"/>
                  <a:pt x="2772710" y="141969"/>
                </a:cubicBezTo>
                <a:cubicBezTo>
                  <a:pt x="2776954" y="142657"/>
                  <a:pt x="2779077" y="146787"/>
                  <a:pt x="2779077" y="154358"/>
                </a:cubicBezTo>
                <a:cubicBezTo>
                  <a:pt x="2779077" y="163077"/>
                  <a:pt x="2776840" y="175897"/>
                  <a:pt x="2772366" y="192819"/>
                </a:cubicBezTo>
                <a:cubicBezTo>
                  <a:pt x="2767892" y="209740"/>
                  <a:pt x="2765655" y="222503"/>
                  <a:pt x="2765655" y="231107"/>
                </a:cubicBezTo>
                <a:cubicBezTo>
                  <a:pt x="2765655" y="236499"/>
                  <a:pt x="2766573" y="240285"/>
                  <a:pt x="2768408" y="242465"/>
                </a:cubicBezTo>
                <a:cubicBezTo>
                  <a:pt x="2771047" y="248774"/>
                  <a:pt x="2780224" y="251929"/>
                  <a:pt x="2795941" y="251929"/>
                </a:cubicBezTo>
                <a:cubicBezTo>
                  <a:pt x="2814067" y="251929"/>
                  <a:pt x="2825195" y="248201"/>
                  <a:pt x="2829325" y="240744"/>
                </a:cubicBezTo>
                <a:cubicBezTo>
                  <a:pt x="2833341" y="226863"/>
                  <a:pt x="2835348" y="192905"/>
                  <a:pt x="2835348" y="138871"/>
                </a:cubicBezTo>
                <a:cubicBezTo>
                  <a:pt x="2835348" y="77036"/>
                  <a:pt x="2833341" y="36826"/>
                  <a:pt x="2829325" y="18241"/>
                </a:cubicBezTo>
                <a:cubicBezTo>
                  <a:pt x="2827490" y="9408"/>
                  <a:pt x="2819058" y="4991"/>
                  <a:pt x="2804029" y="4991"/>
                </a:cubicBezTo>
                <a:cubicBezTo>
                  <a:pt x="2795769" y="4991"/>
                  <a:pt x="2788140" y="6712"/>
                  <a:pt x="2781142" y="10153"/>
                </a:cubicBezTo>
                <a:cubicBezTo>
                  <a:pt x="2772882" y="14169"/>
                  <a:pt x="2767834" y="19733"/>
                  <a:pt x="2765999" y="26845"/>
                </a:cubicBezTo>
                <a:cubicBezTo>
                  <a:pt x="2756133" y="47266"/>
                  <a:pt x="2748733" y="62524"/>
                  <a:pt x="2743800" y="72619"/>
                </a:cubicBezTo>
                <a:cubicBezTo>
                  <a:pt x="2735540" y="89024"/>
                  <a:pt x="2728026" y="97456"/>
                  <a:pt x="2721257" y="97915"/>
                </a:cubicBezTo>
                <a:cubicBezTo>
                  <a:pt x="2717701" y="97456"/>
                  <a:pt x="2715923" y="94646"/>
                  <a:pt x="2715923" y="89483"/>
                </a:cubicBezTo>
                <a:cubicBezTo>
                  <a:pt x="2715923" y="83174"/>
                  <a:pt x="2718160" y="73135"/>
                  <a:pt x="2722634" y="59369"/>
                </a:cubicBezTo>
                <a:cubicBezTo>
                  <a:pt x="2727108" y="45602"/>
                  <a:pt x="2729345" y="35449"/>
                  <a:pt x="2729345" y="28910"/>
                </a:cubicBezTo>
                <a:cubicBezTo>
                  <a:pt x="2729345" y="24666"/>
                  <a:pt x="2728370" y="21625"/>
                  <a:pt x="2726420" y="19790"/>
                </a:cubicBezTo>
                <a:cubicBezTo>
                  <a:pt x="2722519" y="8662"/>
                  <a:pt x="2711276" y="3098"/>
                  <a:pt x="2692692" y="3098"/>
                </a:cubicBezTo>
                <a:cubicBezTo>
                  <a:pt x="2685120" y="3098"/>
                  <a:pt x="2678065" y="4417"/>
                  <a:pt x="2671525" y="7056"/>
                </a:cubicBezTo>
                <a:cubicBezTo>
                  <a:pt x="2662807" y="10039"/>
                  <a:pt x="2657874" y="14627"/>
                  <a:pt x="2656726" y="20822"/>
                </a:cubicBezTo>
                <a:cubicBezTo>
                  <a:pt x="2652023" y="80937"/>
                  <a:pt x="2649671" y="129062"/>
                  <a:pt x="2649671" y="165200"/>
                </a:cubicBezTo>
                <a:cubicBezTo>
                  <a:pt x="2649671" y="195371"/>
                  <a:pt x="2651105" y="220151"/>
                  <a:pt x="2653973" y="239539"/>
                </a:cubicBezTo>
                <a:cubicBezTo>
                  <a:pt x="2655579" y="251126"/>
                  <a:pt x="2667510" y="256920"/>
                  <a:pt x="2689766" y="256920"/>
                </a:cubicBezTo>
                <a:close/>
                <a:moveTo>
                  <a:pt x="1937291" y="256920"/>
                </a:moveTo>
                <a:cubicBezTo>
                  <a:pt x="1954270" y="256920"/>
                  <a:pt x="1966660" y="253134"/>
                  <a:pt x="1974461" y="245562"/>
                </a:cubicBezTo>
                <a:cubicBezTo>
                  <a:pt x="1978821" y="241088"/>
                  <a:pt x="1983352" y="229731"/>
                  <a:pt x="1988056" y="211490"/>
                </a:cubicBezTo>
                <a:cubicBezTo>
                  <a:pt x="1994939" y="183957"/>
                  <a:pt x="1999184" y="168068"/>
                  <a:pt x="2000790" y="163823"/>
                </a:cubicBezTo>
                <a:cubicBezTo>
                  <a:pt x="2006411" y="148106"/>
                  <a:pt x="2012893" y="140821"/>
                  <a:pt x="2020235" y="141969"/>
                </a:cubicBezTo>
                <a:cubicBezTo>
                  <a:pt x="2024480" y="142657"/>
                  <a:pt x="2026602" y="146787"/>
                  <a:pt x="2026602" y="154358"/>
                </a:cubicBezTo>
                <a:cubicBezTo>
                  <a:pt x="2026602" y="163077"/>
                  <a:pt x="2024365" y="175897"/>
                  <a:pt x="2019891" y="192819"/>
                </a:cubicBezTo>
                <a:cubicBezTo>
                  <a:pt x="2015417" y="209740"/>
                  <a:pt x="2013180" y="222503"/>
                  <a:pt x="2013180" y="231107"/>
                </a:cubicBezTo>
                <a:cubicBezTo>
                  <a:pt x="2013180" y="236499"/>
                  <a:pt x="2014097" y="240285"/>
                  <a:pt x="2015933" y="242465"/>
                </a:cubicBezTo>
                <a:cubicBezTo>
                  <a:pt x="2018572" y="248774"/>
                  <a:pt x="2027749" y="251929"/>
                  <a:pt x="2043466" y="251929"/>
                </a:cubicBezTo>
                <a:cubicBezTo>
                  <a:pt x="2061592" y="251929"/>
                  <a:pt x="2072720" y="248201"/>
                  <a:pt x="2076850" y="240744"/>
                </a:cubicBezTo>
                <a:cubicBezTo>
                  <a:pt x="2080865" y="226863"/>
                  <a:pt x="2082873" y="192905"/>
                  <a:pt x="2082873" y="138871"/>
                </a:cubicBezTo>
                <a:cubicBezTo>
                  <a:pt x="2082873" y="77036"/>
                  <a:pt x="2080865" y="36826"/>
                  <a:pt x="2076850" y="18241"/>
                </a:cubicBezTo>
                <a:cubicBezTo>
                  <a:pt x="2075015" y="9408"/>
                  <a:pt x="2066583" y="4991"/>
                  <a:pt x="2051554" y="4991"/>
                </a:cubicBezTo>
                <a:cubicBezTo>
                  <a:pt x="2043294" y="4991"/>
                  <a:pt x="2035665" y="6712"/>
                  <a:pt x="2028667" y="10153"/>
                </a:cubicBezTo>
                <a:cubicBezTo>
                  <a:pt x="2020407" y="14169"/>
                  <a:pt x="2015359" y="19733"/>
                  <a:pt x="2013524" y="26845"/>
                </a:cubicBezTo>
                <a:cubicBezTo>
                  <a:pt x="2003658" y="47266"/>
                  <a:pt x="1996258" y="62524"/>
                  <a:pt x="1991325" y="72619"/>
                </a:cubicBezTo>
                <a:cubicBezTo>
                  <a:pt x="1983065" y="89024"/>
                  <a:pt x="1975551" y="97456"/>
                  <a:pt x="1968782" y="97915"/>
                </a:cubicBezTo>
                <a:cubicBezTo>
                  <a:pt x="1965226" y="97456"/>
                  <a:pt x="1963448" y="94646"/>
                  <a:pt x="1963448" y="89483"/>
                </a:cubicBezTo>
                <a:cubicBezTo>
                  <a:pt x="1963448" y="83174"/>
                  <a:pt x="1965685" y="73135"/>
                  <a:pt x="1970159" y="59369"/>
                </a:cubicBezTo>
                <a:cubicBezTo>
                  <a:pt x="1974633" y="45602"/>
                  <a:pt x="1976870" y="35449"/>
                  <a:pt x="1976870" y="28910"/>
                </a:cubicBezTo>
                <a:cubicBezTo>
                  <a:pt x="1976870" y="24666"/>
                  <a:pt x="1975895" y="21625"/>
                  <a:pt x="1973945" y="19790"/>
                </a:cubicBezTo>
                <a:cubicBezTo>
                  <a:pt x="1970044" y="8662"/>
                  <a:pt x="1958802" y="3098"/>
                  <a:pt x="1940217" y="3098"/>
                </a:cubicBezTo>
                <a:cubicBezTo>
                  <a:pt x="1932645" y="3098"/>
                  <a:pt x="1925590" y="4417"/>
                  <a:pt x="1919050" y="7056"/>
                </a:cubicBezTo>
                <a:cubicBezTo>
                  <a:pt x="1910332" y="10039"/>
                  <a:pt x="1905399" y="14627"/>
                  <a:pt x="1904251" y="20822"/>
                </a:cubicBezTo>
                <a:cubicBezTo>
                  <a:pt x="1899548" y="80937"/>
                  <a:pt x="1897196" y="129062"/>
                  <a:pt x="1897196" y="165200"/>
                </a:cubicBezTo>
                <a:cubicBezTo>
                  <a:pt x="1897196" y="195371"/>
                  <a:pt x="1898630" y="220151"/>
                  <a:pt x="1901498" y="239539"/>
                </a:cubicBezTo>
                <a:cubicBezTo>
                  <a:pt x="1903104" y="251126"/>
                  <a:pt x="1915035" y="256920"/>
                  <a:pt x="1937291" y="256920"/>
                </a:cubicBezTo>
                <a:close/>
                <a:moveTo>
                  <a:pt x="1308641" y="256920"/>
                </a:moveTo>
                <a:cubicBezTo>
                  <a:pt x="1325620" y="256920"/>
                  <a:pt x="1338010" y="253134"/>
                  <a:pt x="1345811" y="245562"/>
                </a:cubicBezTo>
                <a:cubicBezTo>
                  <a:pt x="1350171" y="241088"/>
                  <a:pt x="1354702" y="229731"/>
                  <a:pt x="1359406" y="211490"/>
                </a:cubicBezTo>
                <a:cubicBezTo>
                  <a:pt x="1366289" y="183957"/>
                  <a:pt x="1370534" y="168068"/>
                  <a:pt x="1372140" y="163823"/>
                </a:cubicBezTo>
                <a:cubicBezTo>
                  <a:pt x="1377761" y="148106"/>
                  <a:pt x="1384243" y="140821"/>
                  <a:pt x="1391585" y="141969"/>
                </a:cubicBezTo>
                <a:cubicBezTo>
                  <a:pt x="1395830" y="142657"/>
                  <a:pt x="1397952" y="146787"/>
                  <a:pt x="1397952" y="154358"/>
                </a:cubicBezTo>
                <a:cubicBezTo>
                  <a:pt x="1397952" y="163077"/>
                  <a:pt x="1395715" y="175897"/>
                  <a:pt x="1391241" y="192819"/>
                </a:cubicBezTo>
                <a:cubicBezTo>
                  <a:pt x="1386767" y="209740"/>
                  <a:pt x="1384530" y="222503"/>
                  <a:pt x="1384530" y="231107"/>
                </a:cubicBezTo>
                <a:cubicBezTo>
                  <a:pt x="1384530" y="236499"/>
                  <a:pt x="1385447" y="240285"/>
                  <a:pt x="1387283" y="242465"/>
                </a:cubicBezTo>
                <a:cubicBezTo>
                  <a:pt x="1389922" y="248774"/>
                  <a:pt x="1399099" y="251929"/>
                  <a:pt x="1414816" y="251929"/>
                </a:cubicBezTo>
                <a:cubicBezTo>
                  <a:pt x="1432942" y="251929"/>
                  <a:pt x="1444070" y="248201"/>
                  <a:pt x="1448200" y="240744"/>
                </a:cubicBezTo>
                <a:cubicBezTo>
                  <a:pt x="1452215" y="226863"/>
                  <a:pt x="1454223" y="192905"/>
                  <a:pt x="1454223" y="138871"/>
                </a:cubicBezTo>
                <a:cubicBezTo>
                  <a:pt x="1454223" y="77036"/>
                  <a:pt x="1452215" y="36826"/>
                  <a:pt x="1448200" y="18241"/>
                </a:cubicBezTo>
                <a:cubicBezTo>
                  <a:pt x="1446365" y="9408"/>
                  <a:pt x="1437933" y="4991"/>
                  <a:pt x="1422904" y="4991"/>
                </a:cubicBezTo>
                <a:cubicBezTo>
                  <a:pt x="1414644" y="4991"/>
                  <a:pt x="1407015" y="6712"/>
                  <a:pt x="1400017" y="10153"/>
                </a:cubicBezTo>
                <a:cubicBezTo>
                  <a:pt x="1391757" y="14169"/>
                  <a:pt x="1386709" y="19733"/>
                  <a:pt x="1384874" y="26845"/>
                </a:cubicBezTo>
                <a:cubicBezTo>
                  <a:pt x="1375008" y="47266"/>
                  <a:pt x="1367608" y="62524"/>
                  <a:pt x="1362675" y="72619"/>
                </a:cubicBezTo>
                <a:cubicBezTo>
                  <a:pt x="1354415" y="89024"/>
                  <a:pt x="1346901" y="97456"/>
                  <a:pt x="1340132" y="97915"/>
                </a:cubicBezTo>
                <a:cubicBezTo>
                  <a:pt x="1336576" y="97456"/>
                  <a:pt x="1334798" y="94646"/>
                  <a:pt x="1334798" y="89483"/>
                </a:cubicBezTo>
                <a:cubicBezTo>
                  <a:pt x="1334798" y="83174"/>
                  <a:pt x="1337035" y="73135"/>
                  <a:pt x="1341509" y="59369"/>
                </a:cubicBezTo>
                <a:cubicBezTo>
                  <a:pt x="1345983" y="45602"/>
                  <a:pt x="1348220" y="35449"/>
                  <a:pt x="1348220" y="28910"/>
                </a:cubicBezTo>
                <a:cubicBezTo>
                  <a:pt x="1348220" y="24666"/>
                  <a:pt x="1347245" y="21625"/>
                  <a:pt x="1345295" y="19790"/>
                </a:cubicBezTo>
                <a:cubicBezTo>
                  <a:pt x="1341394" y="8662"/>
                  <a:pt x="1330152" y="3098"/>
                  <a:pt x="1311567" y="3098"/>
                </a:cubicBezTo>
                <a:cubicBezTo>
                  <a:pt x="1303995" y="3098"/>
                  <a:pt x="1296940" y="4417"/>
                  <a:pt x="1290400" y="7056"/>
                </a:cubicBezTo>
                <a:cubicBezTo>
                  <a:pt x="1281682" y="10039"/>
                  <a:pt x="1276749" y="14627"/>
                  <a:pt x="1275601" y="20822"/>
                </a:cubicBezTo>
                <a:cubicBezTo>
                  <a:pt x="1270898" y="80937"/>
                  <a:pt x="1268546" y="129062"/>
                  <a:pt x="1268546" y="165200"/>
                </a:cubicBezTo>
                <a:cubicBezTo>
                  <a:pt x="1268546" y="195371"/>
                  <a:pt x="1269980" y="220151"/>
                  <a:pt x="1272848" y="239539"/>
                </a:cubicBezTo>
                <a:cubicBezTo>
                  <a:pt x="1274454" y="251126"/>
                  <a:pt x="1286385" y="256920"/>
                  <a:pt x="1308641" y="256920"/>
                </a:cubicBezTo>
                <a:close/>
                <a:moveTo>
                  <a:pt x="975266" y="256920"/>
                </a:moveTo>
                <a:cubicBezTo>
                  <a:pt x="992245" y="256920"/>
                  <a:pt x="1004635" y="253134"/>
                  <a:pt x="1012436" y="245562"/>
                </a:cubicBezTo>
                <a:cubicBezTo>
                  <a:pt x="1016795" y="241088"/>
                  <a:pt x="1021327" y="229731"/>
                  <a:pt x="1026031" y="211490"/>
                </a:cubicBezTo>
                <a:cubicBezTo>
                  <a:pt x="1032914" y="183957"/>
                  <a:pt x="1037159" y="168068"/>
                  <a:pt x="1038765" y="163823"/>
                </a:cubicBezTo>
                <a:cubicBezTo>
                  <a:pt x="1044386" y="148106"/>
                  <a:pt x="1050868" y="140821"/>
                  <a:pt x="1058210" y="141969"/>
                </a:cubicBezTo>
                <a:cubicBezTo>
                  <a:pt x="1062455" y="142657"/>
                  <a:pt x="1064577" y="146787"/>
                  <a:pt x="1064577" y="154358"/>
                </a:cubicBezTo>
                <a:cubicBezTo>
                  <a:pt x="1064577" y="163077"/>
                  <a:pt x="1062340" y="175897"/>
                  <a:pt x="1057866" y="192819"/>
                </a:cubicBezTo>
                <a:cubicBezTo>
                  <a:pt x="1053392" y="209740"/>
                  <a:pt x="1051155" y="222503"/>
                  <a:pt x="1051155" y="231107"/>
                </a:cubicBezTo>
                <a:cubicBezTo>
                  <a:pt x="1051155" y="236499"/>
                  <a:pt x="1052072" y="240285"/>
                  <a:pt x="1053908" y="242465"/>
                </a:cubicBezTo>
                <a:cubicBezTo>
                  <a:pt x="1056547" y="248774"/>
                  <a:pt x="1065724" y="251929"/>
                  <a:pt x="1081441" y="251929"/>
                </a:cubicBezTo>
                <a:cubicBezTo>
                  <a:pt x="1099567" y="251929"/>
                  <a:pt x="1110695" y="248201"/>
                  <a:pt x="1114825" y="240744"/>
                </a:cubicBezTo>
                <a:cubicBezTo>
                  <a:pt x="1118840" y="226863"/>
                  <a:pt x="1120848" y="192905"/>
                  <a:pt x="1120848" y="138871"/>
                </a:cubicBezTo>
                <a:cubicBezTo>
                  <a:pt x="1120848" y="77036"/>
                  <a:pt x="1118840" y="36826"/>
                  <a:pt x="1114825" y="18241"/>
                </a:cubicBezTo>
                <a:cubicBezTo>
                  <a:pt x="1112990" y="9408"/>
                  <a:pt x="1104558" y="4991"/>
                  <a:pt x="1089529" y="4991"/>
                </a:cubicBezTo>
                <a:cubicBezTo>
                  <a:pt x="1081269" y="4991"/>
                  <a:pt x="1073640" y="6712"/>
                  <a:pt x="1066642" y="10153"/>
                </a:cubicBezTo>
                <a:cubicBezTo>
                  <a:pt x="1058382" y="14169"/>
                  <a:pt x="1053334" y="19733"/>
                  <a:pt x="1051499" y="26845"/>
                </a:cubicBezTo>
                <a:cubicBezTo>
                  <a:pt x="1041633" y="47266"/>
                  <a:pt x="1034233" y="62524"/>
                  <a:pt x="1029300" y="72619"/>
                </a:cubicBezTo>
                <a:cubicBezTo>
                  <a:pt x="1021040" y="89024"/>
                  <a:pt x="1013526" y="97456"/>
                  <a:pt x="1006757" y="97915"/>
                </a:cubicBezTo>
                <a:cubicBezTo>
                  <a:pt x="1003201" y="97456"/>
                  <a:pt x="1001423" y="94646"/>
                  <a:pt x="1001423" y="89483"/>
                </a:cubicBezTo>
                <a:cubicBezTo>
                  <a:pt x="1001423" y="83174"/>
                  <a:pt x="1003660" y="73135"/>
                  <a:pt x="1008134" y="59369"/>
                </a:cubicBezTo>
                <a:cubicBezTo>
                  <a:pt x="1012608" y="45602"/>
                  <a:pt x="1014845" y="35449"/>
                  <a:pt x="1014845" y="28910"/>
                </a:cubicBezTo>
                <a:cubicBezTo>
                  <a:pt x="1014845" y="24666"/>
                  <a:pt x="1013870" y="21625"/>
                  <a:pt x="1011920" y="19790"/>
                </a:cubicBezTo>
                <a:cubicBezTo>
                  <a:pt x="1008019" y="8662"/>
                  <a:pt x="996777" y="3098"/>
                  <a:pt x="978192" y="3098"/>
                </a:cubicBezTo>
                <a:cubicBezTo>
                  <a:pt x="970620" y="3098"/>
                  <a:pt x="963565" y="4417"/>
                  <a:pt x="957026" y="7056"/>
                </a:cubicBezTo>
                <a:cubicBezTo>
                  <a:pt x="948307" y="10039"/>
                  <a:pt x="943374" y="14627"/>
                  <a:pt x="942226" y="20822"/>
                </a:cubicBezTo>
                <a:cubicBezTo>
                  <a:pt x="937523" y="80937"/>
                  <a:pt x="935171" y="129062"/>
                  <a:pt x="935171" y="165200"/>
                </a:cubicBezTo>
                <a:cubicBezTo>
                  <a:pt x="935171" y="195371"/>
                  <a:pt x="936605" y="220151"/>
                  <a:pt x="939473" y="239539"/>
                </a:cubicBezTo>
                <a:cubicBezTo>
                  <a:pt x="941079" y="251126"/>
                  <a:pt x="953010" y="256920"/>
                  <a:pt x="975266" y="256920"/>
                </a:cubicBezTo>
                <a:close/>
                <a:moveTo>
                  <a:pt x="255324" y="256920"/>
                </a:moveTo>
                <a:cubicBezTo>
                  <a:pt x="265649" y="256920"/>
                  <a:pt x="271672" y="253880"/>
                  <a:pt x="273393" y="247799"/>
                </a:cubicBezTo>
                <a:cubicBezTo>
                  <a:pt x="276376" y="243784"/>
                  <a:pt x="279186" y="236843"/>
                  <a:pt x="281825" y="226977"/>
                </a:cubicBezTo>
                <a:cubicBezTo>
                  <a:pt x="284808" y="215620"/>
                  <a:pt x="287159" y="208335"/>
                  <a:pt x="288880" y="205123"/>
                </a:cubicBezTo>
                <a:cubicBezTo>
                  <a:pt x="292437" y="198010"/>
                  <a:pt x="297599" y="194568"/>
                  <a:pt x="304368" y="194798"/>
                </a:cubicBezTo>
                <a:cubicBezTo>
                  <a:pt x="318478" y="195601"/>
                  <a:pt x="328115" y="212867"/>
                  <a:pt x="333278" y="246595"/>
                </a:cubicBezTo>
                <a:cubicBezTo>
                  <a:pt x="334884" y="253249"/>
                  <a:pt x="342398" y="256575"/>
                  <a:pt x="355820" y="256575"/>
                </a:cubicBezTo>
                <a:cubicBezTo>
                  <a:pt x="364310" y="256575"/>
                  <a:pt x="372398" y="254912"/>
                  <a:pt x="380084" y="251585"/>
                </a:cubicBezTo>
                <a:cubicBezTo>
                  <a:pt x="389721" y="247340"/>
                  <a:pt x="394539" y="241490"/>
                  <a:pt x="394539" y="234033"/>
                </a:cubicBezTo>
                <a:cubicBezTo>
                  <a:pt x="390753" y="195486"/>
                  <a:pt x="386910" y="170190"/>
                  <a:pt x="383009" y="158144"/>
                </a:cubicBezTo>
                <a:cubicBezTo>
                  <a:pt x="375208" y="134970"/>
                  <a:pt x="360868" y="120917"/>
                  <a:pt x="339989" y="115984"/>
                </a:cubicBezTo>
                <a:cubicBezTo>
                  <a:pt x="338842" y="113345"/>
                  <a:pt x="338268" y="109330"/>
                  <a:pt x="338268" y="103938"/>
                </a:cubicBezTo>
                <a:cubicBezTo>
                  <a:pt x="338268" y="95908"/>
                  <a:pt x="339358" y="83919"/>
                  <a:pt x="341538" y="67973"/>
                </a:cubicBezTo>
                <a:cubicBezTo>
                  <a:pt x="343717" y="52027"/>
                  <a:pt x="344807" y="40038"/>
                  <a:pt x="344807" y="32008"/>
                </a:cubicBezTo>
                <a:cubicBezTo>
                  <a:pt x="344807" y="26157"/>
                  <a:pt x="344463" y="21683"/>
                  <a:pt x="343775" y="18585"/>
                </a:cubicBezTo>
                <a:cubicBezTo>
                  <a:pt x="341480" y="7802"/>
                  <a:pt x="329377" y="2410"/>
                  <a:pt x="307465" y="2410"/>
                </a:cubicBezTo>
                <a:cubicBezTo>
                  <a:pt x="299779" y="2410"/>
                  <a:pt x="291576" y="3614"/>
                  <a:pt x="282857" y="6023"/>
                </a:cubicBezTo>
                <a:cubicBezTo>
                  <a:pt x="271156" y="9006"/>
                  <a:pt x="265018" y="13193"/>
                  <a:pt x="264445" y="18585"/>
                </a:cubicBezTo>
                <a:cubicBezTo>
                  <a:pt x="263986" y="26387"/>
                  <a:pt x="264961" y="40038"/>
                  <a:pt x="267370" y="59541"/>
                </a:cubicBezTo>
                <a:cubicBezTo>
                  <a:pt x="269894" y="80420"/>
                  <a:pt x="271156" y="94072"/>
                  <a:pt x="271156" y="100497"/>
                </a:cubicBezTo>
                <a:cubicBezTo>
                  <a:pt x="271156" y="107265"/>
                  <a:pt x="270353" y="112198"/>
                  <a:pt x="268747" y="115296"/>
                </a:cubicBezTo>
                <a:cubicBezTo>
                  <a:pt x="246950" y="123212"/>
                  <a:pt x="232265" y="139273"/>
                  <a:pt x="224694" y="163479"/>
                </a:cubicBezTo>
                <a:cubicBezTo>
                  <a:pt x="219531" y="179884"/>
                  <a:pt x="216950" y="204434"/>
                  <a:pt x="216950" y="237130"/>
                </a:cubicBezTo>
                <a:cubicBezTo>
                  <a:pt x="216950" y="242981"/>
                  <a:pt x="222112" y="247914"/>
                  <a:pt x="232437" y="251929"/>
                </a:cubicBezTo>
                <a:cubicBezTo>
                  <a:pt x="240697" y="255256"/>
                  <a:pt x="248326" y="256920"/>
                  <a:pt x="255324" y="256920"/>
                </a:cubicBezTo>
                <a:close/>
                <a:moveTo>
                  <a:pt x="3064897" y="257264"/>
                </a:moveTo>
                <a:cubicBezTo>
                  <a:pt x="3096560" y="257264"/>
                  <a:pt x="3124839" y="255486"/>
                  <a:pt x="3149733" y="251929"/>
                </a:cubicBezTo>
                <a:cubicBezTo>
                  <a:pt x="3157993" y="248143"/>
                  <a:pt x="3162123" y="236499"/>
                  <a:pt x="3162123" y="216996"/>
                </a:cubicBezTo>
                <a:cubicBezTo>
                  <a:pt x="3162123" y="199444"/>
                  <a:pt x="3158681" y="188890"/>
                  <a:pt x="3151798" y="185333"/>
                </a:cubicBezTo>
                <a:cubicBezTo>
                  <a:pt x="3147439" y="179712"/>
                  <a:pt x="3141703" y="176901"/>
                  <a:pt x="3134590" y="176901"/>
                </a:cubicBezTo>
                <a:cubicBezTo>
                  <a:pt x="3131034" y="176901"/>
                  <a:pt x="3125871" y="177962"/>
                  <a:pt x="3119103" y="180085"/>
                </a:cubicBezTo>
                <a:cubicBezTo>
                  <a:pt x="3112334" y="182207"/>
                  <a:pt x="3107401" y="183268"/>
                  <a:pt x="3104303" y="183268"/>
                </a:cubicBezTo>
                <a:cubicBezTo>
                  <a:pt x="3100747" y="183268"/>
                  <a:pt x="3098166" y="181949"/>
                  <a:pt x="3096560" y="179310"/>
                </a:cubicBezTo>
                <a:cubicBezTo>
                  <a:pt x="3095642" y="177934"/>
                  <a:pt x="3095183" y="174779"/>
                  <a:pt x="3095183" y="169846"/>
                </a:cubicBezTo>
                <a:cubicBezTo>
                  <a:pt x="3095183" y="154817"/>
                  <a:pt x="3097105" y="132275"/>
                  <a:pt x="3100948" y="102217"/>
                </a:cubicBezTo>
                <a:cubicBezTo>
                  <a:pt x="3104791" y="72160"/>
                  <a:pt x="3106713" y="49618"/>
                  <a:pt x="3106713" y="34589"/>
                </a:cubicBezTo>
                <a:cubicBezTo>
                  <a:pt x="3106713" y="21855"/>
                  <a:pt x="3105336" y="14455"/>
                  <a:pt x="3102583" y="12390"/>
                </a:cubicBezTo>
                <a:cubicBezTo>
                  <a:pt x="3093405" y="5278"/>
                  <a:pt x="3080327" y="1721"/>
                  <a:pt x="3063348" y="1721"/>
                </a:cubicBezTo>
                <a:cubicBezTo>
                  <a:pt x="3047172" y="1721"/>
                  <a:pt x="3036962" y="6310"/>
                  <a:pt x="3032717" y="15488"/>
                </a:cubicBezTo>
                <a:cubicBezTo>
                  <a:pt x="3030193" y="18012"/>
                  <a:pt x="3028931" y="24952"/>
                  <a:pt x="3028931" y="36310"/>
                </a:cubicBezTo>
                <a:cubicBezTo>
                  <a:pt x="3028931" y="51109"/>
                  <a:pt x="3031226" y="73250"/>
                  <a:pt x="3035815" y="102734"/>
                </a:cubicBezTo>
                <a:cubicBezTo>
                  <a:pt x="3040403" y="132217"/>
                  <a:pt x="3042698" y="154358"/>
                  <a:pt x="3042698" y="169158"/>
                </a:cubicBezTo>
                <a:cubicBezTo>
                  <a:pt x="3042698" y="173861"/>
                  <a:pt x="3042182" y="176557"/>
                  <a:pt x="3041149" y="177245"/>
                </a:cubicBezTo>
                <a:cubicBezTo>
                  <a:pt x="3039543" y="180802"/>
                  <a:pt x="3036617" y="182580"/>
                  <a:pt x="3032373" y="182580"/>
                </a:cubicBezTo>
                <a:cubicBezTo>
                  <a:pt x="3029161" y="182580"/>
                  <a:pt x="3023769" y="181576"/>
                  <a:pt x="3016197" y="179569"/>
                </a:cubicBezTo>
                <a:cubicBezTo>
                  <a:pt x="3008626" y="177561"/>
                  <a:pt x="3002890" y="176557"/>
                  <a:pt x="2998989" y="176557"/>
                </a:cubicBezTo>
                <a:cubicBezTo>
                  <a:pt x="2993253" y="176557"/>
                  <a:pt x="2988205" y="177704"/>
                  <a:pt x="2983846" y="179999"/>
                </a:cubicBezTo>
                <a:cubicBezTo>
                  <a:pt x="2976045" y="184014"/>
                  <a:pt x="2972144" y="195888"/>
                  <a:pt x="2972144" y="215620"/>
                </a:cubicBezTo>
                <a:cubicBezTo>
                  <a:pt x="2972144" y="235123"/>
                  <a:pt x="2976045" y="247226"/>
                  <a:pt x="2983846" y="251929"/>
                </a:cubicBezTo>
                <a:cubicBezTo>
                  <a:pt x="3003349" y="255486"/>
                  <a:pt x="3030365" y="257264"/>
                  <a:pt x="3064897" y="257264"/>
                </a:cubicBezTo>
                <a:close/>
                <a:moveTo>
                  <a:pt x="51453" y="257608"/>
                </a:moveTo>
                <a:cubicBezTo>
                  <a:pt x="59713" y="257608"/>
                  <a:pt x="67457" y="256059"/>
                  <a:pt x="74684" y="252962"/>
                </a:cubicBezTo>
                <a:cubicBezTo>
                  <a:pt x="84091" y="249061"/>
                  <a:pt x="88795" y="243440"/>
                  <a:pt x="88795" y="236098"/>
                </a:cubicBezTo>
                <a:cubicBezTo>
                  <a:pt x="88795" y="235409"/>
                  <a:pt x="88680" y="234090"/>
                  <a:pt x="88451" y="232140"/>
                </a:cubicBezTo>
                <a:cubicBezTo>
                  <a:pt x="87074" y="216882"/>
                  <a:pt x="85066" y="200132"/>
                  <a:pt x="82428" y="181892"/>
                </a:cubicBezTo>
                <a:cubicBezTo>
                  <a:pt x="79445" y="160439"/>
                  <a:pt x="77954" y="144435"/>
                  <a:pt x="77954" y="133881"/>
                </a:cubicBezTo>
                <a:cubicBezTo>
                  <a:pt x="77954" y="112313"/>
                  <a:pt x="84263" y="101300"/>
                  <a:pt x="96883" y="100841"/>
                </a:cubicBezTo>
                <a:cubicBezTo>
                  <a:pt x="109617" y="100267"/>
                  <a:pt x="115984" y="111969"/>
                  <a:pt x="115984" y="135946"/>
                </a:cubicBezTo>
                <a:cubicBezTo>
                  <a:pt x="115984" y="147762"/>
                  <a:pt x="114435" y="164110"/>
                  <a:pt x="111338" y="184989"/>
                </a:cubicBezTo>
                <a:cubicBezTo>
                  <a:pt x="107781" y="209196"/>
                  <a:pt x="105774" y="224568"/>
                  <a:pt x="105315" y="231107"/>
                </a:cubicBezTo>
                <a:cubicBezTo>
                  <a:pt x="104626" y="239826"/>
                  <a:pt x="108298" y="246537"/>
                  <a:pt x="116328" y="251241"/>
                </a:cubicBezTo>
                <a:cubicBezTo>
                  <a:pt x="122867" y="255027"/>
                  <a:pt x="130726" y="256920"/>
                  <a:pt x="139903" y="256920"/>
                </a:cubicBezTo>
                <a:cubicBezTo>
                  <a:pt x="149999" y="256920"/>
                  <a:pt x="158947" y="254568"/>
                  <a:pt x="166748" y="249864"/>
                </a:cubicBezTo>
                <a:cubicBezTo>
                  <a:pt x="175352" y="244702"/>
                  <a:pt x="180744" y="237417"/>
                  <a:pt x="182924" y="228010"/>
                </a:cubicBezTo>
                <a:cubicBezTo>
                  <a:pt x="186710" y="210572"/>
                  <a:pt x="188603" y="190381"/>
                  <a:pt x="188603" y="167437"/>
                </a:cubicBezTo>
                <a:cubicBezTo>
                  <a:pt x="188603" y="143230"/>
                  <a:pt x="185907" y="116558"/>
                  <a:pt x="180515" y="87418"/>
                </a:cubicBezTo>
                <a:cubicBezTo>
                  <a:pt x="173402" y="48184"/>
                  <a:pt x="163651" y="24895"/>
                  <a:pt x="151261" y="17553"/>
                </a:cubicBezTo>
                <a:cubicBezTo>
                  <a:pt x="145295" y="6769"/>
                  <a:pt x="126710" y="1377"/>
                  <a:pt x="95506" y="1377"/>
                </a:cubicBezTo>
                <a:cubicBezTo>
                  <a:pt x="62122" y="1377"/>
                  <a:pt x="43193" y="7113"/>
                  <a:pt x="38719" y="18585"/>
                </a:cubicBezTo>
                <a:cubicBezTo>
                  <a:pt x="24379" y="30861"/>
                  <a:pt x="13939" y="52371"/>
                  <a:pt x="7400" y="83116"/>
                </a:cubicBezTo>
                <a:cubicBezTo>
                  <a:pt x="2467" y="105716"/>
                  <a:pt x="0" y="130267"/>
                  <a:pt x="0" y="156768"/>
                </a:cubicBezTo>
                <a:cubicBezTo>
                  <a:pt x="0" y="180056"/>
                  <a:pt x="2352" y="203115"/>
                  <a:pt x="7056" y="225945"/>
                </a:cubicBezTo>
                <a:cubicBezTo>
                  <a:pt x="9350" y="236729"/>
                  <a:pt x="14627" y="244702"/>
                  <a:pt x="22887" y="249864"/>
                </a:cubicBezTo>
                <a:cubicBezTo>
                  <a:pt x="31147" y="255027"/>
                  <a:pt x="40669" y="257608"/>
                  <a:pt x="51453" y="257608"/>
                </a:cubicBezTo>
                <a:close/>
                <a:moveTo>
                  <a:pt x="5389392" y="257952"/>
                </a:moveTo>
                <a:cubicBezTo>
                  <a:pt x="5421859" y="257952"/>
                  <a:pt x="5438091" y="246767"/>
                  <a:pt x="5438091" y="224396"/>
                </a:cubicBezTo>
                <a:cubicBezTo>
                  <a:pt x="5438091" y="208909"/>
                  <a:pt x="5427995" y="200018"/>
                  <a:pt x="5407805" y="197723"/>
                </a:cubicBezTo>
                <a:cubicBezTo>
                  <a:pt x="5394153" y="196003"/>
                  <a:pt x="5384057" y="191873"/>
                  <a:pt x="5377519" y="185333"/>
                </a:cubicBezTo>
                <a:cubicBezTo>
                  <a:pt x="5370979" y="178794"/>
                  <a:pt x="5366161" y="168699"/>
                  <a:pt x="5363063" y="155047"/>
                </a:cubicBezTo>
                <a:cubicBezTo>
                  <a:pt x="5361687" y="142542"/>
                  <a:pt x="5360999" y="132332"/>
                  <a:pt x="5360999" y="124416"/>
                </a:cubicBezTo>
                <a:cubicBezTo>
                  <a:pt x="5360999" y="113059"/>
                  <a:pt x="5362260" y="104913"/>
                  <a:pt x="5364784" y="99980"/>
                </a:cubicBezTo>
                <a:cubicBezTo>
                  <a:pt x="5372815" y="84722"/>
                  <a:pt x="5381763" y="77093"/>
                  <a:pt x="5391629" y="77093"/>
                </a:cubicBezTo>
                <a:cubicBezTo>
                  <a:pt x="5397021" y="77093"/>
                  <a:pt x="5401581" y="79330"/>
                  <a:pt x="5405309" y="83805"/>
                </a:cubicBezTo>
                <a:cubicBezTo>
                  <a:pt x="5409039" y="88279"/>
                  <a:pt x="5410903" y="93327"/>
                  <a:pt x="5410903" y="98948"/>
                </a:cubicBezTo>
                <a:cubicBezTo>
                  <a:pt x="5410903" y="102275"/>
                  <a:pt x="5410214" y="105372"/>
                  <a:pt x="5408837" y="108240"/>
                </a:cubicBezTo>
                <a:cubicBezTo>
                  <a:pt x="5397365" y="118106"/>
                  <a:pt x="5391973" y="128087"/>
                  <a:pt x="5392661" y="138183"/>
                </a:cubicBezTo>
                <a:cubicBezTo>
                  <a:pt x="5396907" y="145181"/>
                  <a:pt x="5400635" y="149139"/>
                  <a:pt x="5403847" y="150056"/>
                </a:cubicBezTo>
                <a:cubicBezTo>
                  <a:pt x="5404651" y="150286"/>
                  <a:pt x="5410673" y="150401"/>
                  <a:pt x="5421915" y="150401"/>
                </a:cubicBezTo>
                <a:cubicBezTo>
                  <a:pt x="5431552" y="149253"/>
                  <a:pt x="5439181" y="145410"/>
                  <a:pt x="5444803" y="138871"/>
                </a:cubicBezTo>
                <a:cubicBezTo>
                  <a:pt x="5449736" y="131299"/>
                  <a:pt x="5454668" y="123670"/>
                  <a:pt x="5459601" y="115984"/>
                </a:cubicBezTo>
                <a:cubicBezTo>
                  <a:pt x="5462470" y="107036"/>
                  <a:pt x="5463903" y="97858"/>
                  <a:pt x="5463903" y="88451"/>
                </a:cubicBezTo>
                <a:cubicBezTo>
                  <a:pt x="5463903" y="66768"/>
                  <a:pt x="5457537" y="47839"/>
                  <a:pt x="5444803" y="31664"/>
                </a:cubicBezTo>
                <a:cubicBezTo>
                  <a:pt x="5432069" y="15488"/>
                  <a:pt x="5415261" y="5278"/>
                  <a:pt x="5394383" y="1033"/>
                </a:cubicBezTo>
                <a:cubicBezTo>
                  <a:pt x="5369259" y="1033"/>
                  <a:pt x="5347863" y="6769"/>
                  <a:pt x="5330195" y="18241"/>
                </a:cubicBezTo>
                <a:cubicBezTo>
                  <a:pt x="5320330" y="24666"/>
                  <a:pt x="5308742" y="35622"/>
                  <a:pt x="5295435" y="51109"/>
                </a:cubicBezTo>
                <a:cubicBezTo>
                  <a:pt x="5287175" y="67055"/>
                  <a:pt x="5283045" y="88680"/>
                  <a:pt x="5283045" y="115984"/>
                </a:cubicBezTo>
                <a:cubicBezTo>
                  <a:pt x="5283045" y="131930"/>
                  <a:pt x="5284479" y="149999"/>
                  <a:pt x="5287347" y="170190"/>
                </a:cubicBezTo>
                <a:cubicBezTo>
                  <a:pt x="5304671" y="228698"/>
                  <a:pt x="5338685" y="257952"/>
                  <a:pt x="5389392" y="257952"/>
                </a:cubicBezTo>
                <a:close/>
                <a:moveTo>
                  <a:pt x="4951363" y="257952"/>
                </a:moveTo>
                <a:cubicBezTo>
                  <a:pt x="4962721" y="257952"/>
                  <a:pt x="4973217" y="256403"/>
                  <a:pt x="4982854" y="253306"/>
                </a:cubicBezTo>
                <a:cubicBezTo>
                  <a:pt x="4995703" y="249635"/>
                  <a:pt x="5004020" y="243899"/>
                  <a:pt x="5007806" y="236098"/>
                </a:cubicBezTo>
                <a:cubicBezTo>
                  <a:pt x="5016066" y="219922"/>
                  <a:pt x="5024670" y="186194"/>
                  <a:pt x="5033619" y="134913"/>
                </a:cubicBezTo>
                <a:cubicBezTo>
                  <a:pt x="5042223" y="86501"/>
                  <a:pt x="5046525" y="51166"/>
                  <a:pt x="5046525" y="28910"/>
                </a:cubicBezTo>
                <a:cubicBezTo>
                  <a:pt x="5046525" y="18815"/>
                  <a:pt x="5045492" y="13021"/>
                  <a:pt x="5043427" y="11530"/>
                </a:cubicBezTo>
                <a:cubicBezTo>
                  <a:pt x="5041821" y="8547"/>
                  <a:pt x="5037003" y="5966"/>
                  <a:pt x="5028972" y="3786"/>
                </a:cubicBezTo>
                <a:cubicBezTo>
                  <a:pt x="5022433" y="2180"/>
                  <a:pt x="5016811" y="1377"/>
                  <a:pt x="5012108" y="1377"/>
                </a:cubicBezTo>
                <a:cubicBezTo>
                  <a:pt x="5000751" y="1377"/>
                  <a:pt x="4991229" y="4761"/>
                  <a:pt x="4983543" y="11530"/>
                </a:cubicBezTo>
                <a:cubicBezTo>
                  <a:pt x="4976199" y="23346"/>
                  <a:pt x="4971725" y="34876"/>
                  <a:pt x="4970120" y="46119"/>
                </a:cubicBezTo>
                <a:cubicBezTo>
                  <a:pt x="4969202" y="54379"/>
                  <a:pt x="4967654" y="66596"/>
                  <a:pt x="4965473" y="82772"/>
                </a:cubicBezTo>
                <a:cubicBezTo>
                  <a:pt x="4963867" y="89656"/>
                  <a:pt x="4960024" y="93097"/>
                  <a:pt x="4953944" y="93097"/>
                </a:cubicBezTo>
                <a:cubicBezTo>
                  <a:pt x="4951305" y="93097"/>
                  <a:pt x="4948467" y="92208"/>
                  <a:pt x="4945426" y="90430"/>
                </a:cubicBezTo>
                <a:cubicBezTo>
                  <a:pt x="4942385" y="88652"/>
                  <a:pt x="4940981" y="86443"/>
                  <a:pt x="4941210" y="83805"/>
                </a:cubicBezTo>
                <a:cubicBezTo>
                  <a:pt x="4940521" y="73939"/>
                  <a:pt x="4939202" y="59254"/>
                  <a:pt x="4937252" y="39752"/>
                </a:cubicBezTo>
                <a:cubicBezTo>
                  <a:pt x="4935875" y="25411"/>
                  <a:pt x="4932491" y="16004"/>
                  <a:pt x="4927099" y="11530"/>
                </a:cubicBezTo>
                <a:cubicBezTo>
                  <a:pt x="4919298" y="4991"/>
                  <a:pt x="4909547" y="1721"/>
                  <a:pt x="4897845" y="1721"/>
                </a:cubicBezTo>
                <a:cubicBezTo>
                  <a:pt x="4882358" y="1721"/>
                  <a:pt x="4871057" y="6310"/>
                  <a:pt x="4863945" y="15488"/>
                </a:cubicBezTo>
                <a:cubicBezTo>
                  <a:pt x="4861651" y="17553"/>
                  <a:pt x="4860503" y="25526"/>
                  <a:pt x="4860503" y="39407"/>
                </a:cubicBezTo>
                <a:cubicBezTo>
                  <a:pt x="4860503" y="66252"/>
                  <a:pt x="4863773" y="99063"/>
                  <a:pt x="4870312" y="137839"/>
                </a:cubicBezTo>
                <a:cubicBezTo>
                  <a:pt x="4878113" y="183154"/>
                  <a:pt x="4886947" y="216251"/>
                  <a:pt x="4896813" y="237130"/>
                </a:cubicBezTo>
                <a:cubicBezTo>
                  <a:pt x="4903352" y="251011"/>
                  <a:pt x="4921535" y="257952"/>
                  <a:pt x="4951363" y="257952"/>
                </a:cubicBezTo>
                <a:close/>
                <a:moveTo>
                  <a:pt x="4655967" y="257952"/>
                </a:moveTo>
                <a:cubicBezTo>
                  <a:pt x="4688433" y="257952"/>
                  <a:pt x="4704667" y="246767"/>
                  <a:pt x="4704667" y="224396"/>
                </a:cubicBezTo>
                <a:cubicBezTo>
                  <a:pt x="4704667" y="208909"/>
                  <a:pt x="4694571" y="200018"/>
                  <a:pt x="4674380" y="197723"/>
                </a:cubicBezTo>
                <a:cubicBezTo>
                  <a:pt x="4660727" y="196003"/>
                  <a:pt x="4650633" y="191873"/>
                  <a:pt x="4644093" y="185333"/>
                </a:cubicBezTo>
                <a:cubicBezTo>
                  <a:pt x="4637554" y="178794"/>
                  <a:pt x="4632736" y="168699"/>
                  <a:pt x="4629639" y="155047"/>
                </a:cubicBezTo>
                <a:cubicBezTo>
                  <a:pt x="4628261" y="142542"/>
                  <a:pt x="4627573" y="132332"/>
                  <a:pt x="4627573" y="124416"/>
                </a:cubicBezTo>
                <a:cubicBezTo>
                  <a:pt x="4627573" y="113059"/>
                  <a:pt x="4628835" y="104913"/>
                  <a:pt x="4631359" y="99980"/>
                </a:cubicBezTo>
                <a:cubicBezTo>
                  <a:pt x="4639389" y="84722"/>
                  <a:pt x="4648338" y="77093"/>
                  <a:pt x="4658204" y="77093"/>
                </a:cubicBezTo>
                <a:cubicBezTo>
                  <a:pt x="4663596" y="77093"/>
                  <a:pt x="4668157" y="79330"/>
                  <a:pt x="4671885" y="83805"/>
                </a:cubicBezTo>
                <a:cubicBezTo>
                  <a:pt x="4675613" y="88279"/>
                  <a:pt x="4677477" y="93327"/>
                  <a:pt x="4677477" y="98948"/>
                </a:cubicBezTo>
                <a:cubicBezTo>
                  <a:pt x="4677477" y="102275"/>
                  <a:pt x="4676789" y="105372"/>
                  <a:pt x="4675413" y="108240"/>
                </a:cubicBezTo>
                <a:cubicBezTo>
                  <a:pt x="4663940" y="118106"/>
                  <a:pt x="4658548" y="128087"/>
                  <a:pt x="4659237" y="138183"/>
                </a:cubicBezTo>
                <a:cubicBezTo>
                  <a:pt x="4663481" y="145181"/>
                  <a:pt x="4667210" y="149139"/>
                  <a:pt x="4670422" y="150056"/>
                </a:cubicBezTo>
                <a:cubicBezTo>
                  <a:pt x="4671225" y="150286"/>
                  <a:pt x="4677247" y="150401"/>
                  <a:pt x="4688491" y="150401"/>
                </a:cubicBezTo>
                <a:cubicBezTo>
                  <a:pt x="4698127" y="149253"/>
                  <a:pt x="4705757" y="145410"/>
                  <a:pt x="4711377" y="138871"/>
                </a:cubicBezTo>
                <a:cubicBezTo>
                  <a:pt x="4716311" y="131299"/>
                  <a:pt x="4721244" y="123670"/>
                  <a:pt x="4726177" y="115984"/>
                </a:cubicBezTo>
                <a:cubicBezTo>
                  <a:pt x="4729045" y="107036"/>
                  <a:pt x="4730479" y="97858"/>
                  <a:pt x="4730479" y="88451"/>
                </a:cubicBezTo>
                <a:cubicBezTo>
                  <a:pt x="4730479" y="66768"/>
                  <a:pt x="4724111" y="47839"/>
                  <a:pt x="4711377" y="31664"/>
                </a:cubicBezTo>
                <a:cubicBezTo>
                  <a:pt x="4698643" y="15488"/>
                  <a:pt x="4681837" y="5278"/>
                  <a:pt x="4660957" y="1033"/>
                </a:cubicBezTo>
                <a:cubicBezTo>
                  <a:pt x="4635833" y="1033"/>
                  <a:pt x="4614437" y="6769"/>
                  <a:pt x="4596771" y="18241"/>
                </a:cubicBezTo>
                <a:cubicBezTo>
                  <a:pt x="4586905" y="24666"/>
                  <a:pt x="4575318" y="35622"/>
                  <a:pt x="4562010" y="51109"/>
                </a:cubicBezTo>
                <a:cubicBezTo>
                  <a:pt x="4553750" y="67055"/>
                  <a:pt x="4549620" y="88680"/>
                  <a:pt x="4549620" y="115984"/>
                </a:cubicBezTo>
                <a:cubicBezTo>
                  <a:pt x="4549620" y="131930"/>
                  <a:pt x="4551054" y="149999"/>
                  <a:pt x="4553922" y="170190"/>
                </a:cubicBezTo>
                <a:cubicBezTo>
                  <a:pt x="4571245" y="228698"/>
                  <a:pt x="4605260" y="257952"/>
                  <a:pt x="4655967" y="257952"/>
                </a:cubicBezTo>
                <a:close/>
                <a:moveTo>
                  <a:pt x="4360915" y="257952"/>
                </a:moveTo>
                <a:cubicBezTo>
                  <a:pt x="4369863" y="256346"/>
                  <a:pt x="4377033" y="252417"/>
                  <a:pt x="4382425" y="246164"/>
                </a:cubicBezTo>
                <a:cubicBezTo>
                  <a:pt x="4387817" y="239912"/>
                  <a:pt x="4390513" y="232312"/>
                  <a:pt x="4390513" y="223364"/>
                </a:cubicBezTo>
                <a:cubicBezTo>
                  <a:pt x="4390513" y="213039"/>
                  <a:pt x="4386154" y="205295"/>
                  <a:pt x="4377435" y="200132"/>
                </a:cubicBezTo>
                <a:cubicBezTo>
                  <a:pt x="4373649" y="198067"/>
                  <a:pt x="4364471" y="195027"/>
                  <a:pt x="4349902" y="191012"/>
                </a:cubicBezTo>
                <a:cubicBezTo>
                  <a:pt x="4332120" y="186079"/>
                  <a:pt x="4320763" y="179941"/>
                  <a:pt x="4315829" y="172599"/>
                </a:cubicBezTo>
                <a:cubicBezTo>
                  <a:pt x="4308487" y="161815"/>
                  <a:pt x="4304817" y="146902"/>
                  <a:pt x="4304817" y="127858"/>
                </a:cubicBezTo>
                <a:cubicBezTo>
                  <a:pt x="4304817" y="110076"/>
                  <a:pt x="4309291" y="94933"/>
                  <a:pt x="4318239" y="82428"/>
                </a:cubicBezTo>
                <a:cubicBezTo>
                  <a:pt x="4328335" y="75889"/>
                  <a:pt x="4338085" y="72619"/>
                  <a:pt x="4347493" y="72619"/>
                </a:cubicBezTo>
                <a:cubicBezTo>
                  <a:pt x="4357817" y="72619"/>
                  <a:pt x="4369118" y="76463"/>
                  <a:pt x="4381393" y="84149"/>
                </a:cubicBezTo>
                <a:cubicBezTo>
                  <a:pt x="4385523" y="86328"/>
                  <a:pt x="4389711" y="87418"/>
                  <a:pt x="4393955" y="87418"/>
                </a:cubicBezTo>
                <a:cubicBezTo>
                  <a:pt x="4401067" y="87418"/>
                  <a:pt x="4406661" y="84780"/>
                  <a:pt x="4410733" y="79503"/>
                </a:cubicBezTo>
                <a:cubicBezTo>
                  <a:pt x="4414806" y="74225"/>
                  <a:pt x="4416613" y="68030"/>
                  <a:pt x="4416153" y="60918"/>
                </a:cubicBezTo>
                <a:cubicBezTo>
                  <a:pt x="4415007" y="46577"/>
                  <a:pt x="4411909" y="35994"/>
                  <a:pt x="4406861" y="29168"/>
                </a:cubicBezTo>
                <a:cubicBezTo>
                  <a:pt x="4401813" y="22342"/>
                  <a:pt x="4391546" y="15660"/>
                  <a:pt x="4376059" y="9121"/>
                </a:cubicBezTo>
                <a:cubicBezTo>
                  <a:pt x="4365504" y="4647"/>
                  <a:pt x="4354949" y="2410"/>
                  <a:pt x="4344395" y="2410"/>
                </a:cubicBezTo>
                <a:cubicBezTo>
                  <a:pt x="4336365" y="2410"/>
                  <a:pt x="4324835" y="4302"/>
                  <a:pt x="4309807" y="8088"/>
                </a:cubicBezTo>
                <a:cubicBezTo>
                  <a:pt x="4289157" y="16119"/>
                  <a:pt x="4277971" y="20593"/>
                  <a:pt x="4276251" y="21511"/>
                </a:cubicBezTo>
                <a:cubicBezTo>
                  <a:pt x="4269253" y="25526"/>
                  <a:pt x="4261509" y="32696"/>
                  <a:pt x="4253019" y="43021"/>
                </a:cubicBezTo>
                <a:cubicBezTo>
                  <a:pt x="4245563" y="52199"/>
                  <a:pt x="4239712" y="67113"/>
                  <a:pt x="4235467" y="87763"/>
                </a:cubicBezTo>
                <a:cubicBezTo>
                  <a:pt x="4232140" y="104627"/>
                  <a:pt x="4230477" y="120917"/>
                  <a:pt x="4230477" y="136634"/>
                </a:cubicBezTo>
                <a:cubicBezTo>
                  <a:pt x="4230477" y="150974"/>
                  <a:pt x="4231911" y="162274"/>
                  <a:pt x="4234779" y="170534"/>
                </a:cubicBezTo>
                <a:cubicBezTo>
                  <a:pt x="4248087" y="198756"/>
                  <a:pt x="4266041" y="220840"/>
                  <a:pt x="4288641" y="236786"/>
                </a:cubicBezTo>
                <a:cubicBezTo>
                  <a:pt x="4302063" y="246423"/>
                  <a:pt x="4315543" y="252560"/>
                  <a:pt x="4329080" y="255199"/>
                </a:cubicBezTo>
                <a:cubicBezTo>
                  <a:pt x="4332637" y="255887"/>
                  <a:pt x="4343248" y="256805"/>
                  <a:pt x="4360915" y="257952"/>
                </a:cubicBezTo>
                <a:close/>
                <a:moveTo>
                  <a:pt x="4113163" y="257952"/>
                </a:moveTo>
                <a:cubicBezTo>
                  <a:pt x="4124520" y="257952"/>
                  <a:pt x="4135017" y="256403"/>
                  <a:pt x="4144654" y="253306"/>
                </a:cubicBezTo>
                <a:cubicBezTo>
                  <a:pt x="4157503" y="249635"/>
                  <a:pt x="4165820" y="243899"/>
                  <a:pt x="4169606" y="236098"/>
                </a:cubicBezTo>
                <a:cubicBezTo>
                  <a:pt x="4177866" y="219922"/>
                  <a:pt x="4186470" y="186194"/>
                  <a:pt x="4195419" y="134913"/>
                </a:cubicBezTo>
                <a:cubicBezTo>
                  <a:pt x="4204023" y="86501"/>
                  <a:pt x="4208325" y="51166"/>
                  <a:pt x="4208325" y="28910"/>
                </a:cubicBezTo>
                <a:cubicBezTo>
                  <a:pt x="4208325" y="18815"/>
                  <a:pt x="4207292" y="13021"/>
                  <a:pt x="4205227" y="11530"/>
                </a:cubicBezTo>
                <a:cubicBezTo>
                  <a:pt x="4203621" y="8547"/>
                  <a:pt x="4198803" y="5966"/>
                  <a:pt x="4190772" y="3786"/>
                </a:cubicBezTo>
                <a:cubicBezTo>
                  <a:pt x="4184233" y="2180"/>
                  <a:pt x="4178611" y="1377"/>
                  <a:pt x="4173908" y="1377"/>
                </a:cubicBezTo>
                <a:cubicBezTo>
                  <a:pt x="4162551" y="1377"/>
                  <a:pt x="4153029" y="4761"/>
                  <a:pt x="4145342" y="11530"/>
                </a:cubicBezTo>
                <a:cubicBezTo>
                  <a:pt x="4138000" y="23346"/>
                  <a:pt x="4133526" y="34876"/>
                  <a:pt x="4131920" y="46119"/>
                </a:cubicBezTo>
                <a:cubicBezTo>
                  <a:pt x="4131002" y="54379"/>
                  <a:pt x="4129453" y="66596"/>
                  <a:pt x="4127274" y="82772"/>
                </a:cubicBezTo>
                <a:cubicBezTo>
                  <a:pt x="4125668" y="89656"/>
                  <a:pt x="4121824" y="93097"/>
                  <a:pt x="4115744" y="93097"/>
                </a:cubicBezTo>
                <a:cubicBezTo>
                  <a:pt x="4113106" y="93097"/>
                  <a:pt x="4110266" y="92208"/>
                  <a:pt x="4107226" y="90430"/>
                </a:cubicBezTo>
                <a:cubicBezTo>
                  <a:pt x="4104186" y="88652"/>
                  <a:pt x="4102781" y="86443"/>
                  <a:pt x="4103010" y="83805"/>
                </a:cubicBezTo>
                <a:cubicBezTo>
                  <a:pt x="4102322" y="73939"/>
                  <a:pt x="4101002" y="59254"/>
                  <a:pt x="4099052" y="39752"/>
                </a:cubicBezTo>
                <a:cubicBezTo>
                  <a:pt x="4097675" y="25411"/>
                  <a:pt x="4094291" y="16004"/>
                  <a:pt x="4088899" y="11530"/>
                </a:cubicBezTo>
                <a:cubicBezTo>
                  <a:pt x="4081098" y="4991"/>
                  <a:pt x="4071347" y="1721"/>
                  <a:pt x="4059645" y="1721"/>
                </a:cubicBezTo>
                <a:cubicBezTo>
                  <a:pt x="4044158" y="1721"/>
                  <a:pt x="4032857" y="6310"/>
                  <a:pt x="4025745" y="15488"/>
                </a:cubicBezTo>
                <a:cubicBezTo>
                  <a:pt x="4023451" y="17553"/>
                  <a:pt x="4022303" y="25526"/>
                  <a:pt x="4022303" y="39407"/>
                </a:cubicBezTo>
                <a:cubicBezTo>
                  <a:pt x="4022303" y="66252"/>
                  <a:pt x="4025573" y="99063"/>
                  <a:pt x="4032112" y="137839"/>
                </a:cubicBezTo>
                <a:cubicBezTo>
                  <a:pt x="4039913" y="183154"/>
                  <a:pt x="4048747" y="216251"/>
                  <a:pt x="4058613" y="237130"/>
                </a:cubicBezTo>
                <a:cubicBezTo>
                  <a:pt x="4065152" y="251011"/>
                  <a:pt x="4083335" y="257952"/>
                  <a:pt x="4113163" y="257952"/>
                </a:cubicBezTo>
                <a:close/>
                <a:moveTo>
                  <a:pt x="2532013" y="257952"/>
                </a:moveTo>
                <a:cubicBezTo>
                  <a:pt x="2543370" y="257952"/>
                  <a:pt x="2553867" y="256403"/>
                  <a:pt x="2563504" y="253306"/>
                </a:cubicBezTo>
                <a:cubicBezTo>
                  <a:pt x="2576353" y="249635"/>
                  <a:pt x="2584670" y="243899"/>
                  <a:pt x="2588456" y="236098"/>
                </a:cubicBezTo>
                <a:cubicBezTo>
                  <a:pt x="2596716" y="219922"/>
                  <a:pt x="2605320" y="186194"/>
                  <a:pt x="2614268" y="134913"/>
                </a:cubicBezTo>
                <a:cubicBezTo>
                  <a:pt x="2622873" y="86501"/>
                  <a:pt x="2627175" y="51166"/>
                  <a:pt x="2627175" y="28910"/>
                </a:cubicBezTo>
                <a:cubicBezTo>
                  <a:pt x="2627175" y="18815"/>
                  <a:pt x="2626142" y="13021"/>
                  <a:pt x="2624077" y="11530"/>
                </a:cubicBezTo>
                <a:cubicBezTo>
                  <a:pt x="2622471" y="8547"/>
                  <a:pt x="2617653" y="5966"/>
                  <a:pt x="2609622" y="3786"/>
                </a:cubicBezTo>
                <a:cubicBezTo>
                  <a:pt x="2603083" y="2180"/>
                  <a:pt x="2597462" y="1377"/>
                  <a:pt x="2592758" y="1377"/>
                </a:cubicBezTo>
                <a:cubicBezTo>
                  <a:pt x="2581401" y="1377"/>
                  <a:pt x="2571879" y="4761"/>
                  <a:pt x="2564192" y="11530"/>
                </a:cubicBezTo>
                <a:cubicBezTo>
                  <a:pt x="2556850" y="23346"/>
                  <a:pt x="2552376" y="34876"/>
                  <a:pt x="2550770" y="46119"/>
                </a:cubicBezTo>
                <a:cubicBezTo>
                  <a:pt x="2549852" y="54379"/>
                  <a:pt x="2548303" y="66596"/>
                  <a:pt x="2546124" y="82772"/>
                </a:cubicBezTo>
                <a:cubicBezTo>
                  <a:pt x="2544517" y="89656"/>
                  <a:pt x="2540674" y="93097"/>
                  <a:pt x="2534594" y="93097"/>
                </a:cubicBezTo>
                <a:cubicBezTo>
                  <a:pt x="2531955" y="93097"/>
                  <a:pt x="2529116" y="92208"/>
                  <a:pt x="2526076" y="90430"/>
                </a:cubicBezTo>
                <a:cubicBezTo>
                  <a:pt x="2523036" y="88652"/>
                  <a:pt x="2521631" y="86443"/>
                  <a:pt x="2521860" y="83805"/>
                </a:cubicBezTo>
                <a:cubicBezTo>
                  <a:pt x="2521172" y="73939"/>
                  <a:pt x="2519852" y="59254"/>
                  <a:pt x="2517902" y="39752"/>
                </a:cubicBezTo>
                <a:cubicBezTo>
                  <a:pt x="2516526" y="25411"/>
                  <a:pt x="2513141" y="16004"/>
                  <a:pt x="2507749" y="11530"/>
                </a:cubicBezTo>
                <a:cubicBezTo>
                  <a:pt x="2499948" y="4991"/>
                  <a:pt x="2490197" y="1721"/>
                  <a:pt x="2478495" y="1721"/>
                </a:cubicBezTo>
                <a:cubicBezTo>
                  <a:pt x="2463008" y="1721"/>
                  <a:pt x="2451708" y="6310"/>
                  <a:pt x="2444595" y="15488"/>
                </a:cubicBezTo>
                <a:cubicBezTo>
                  <a:pt x="2442301" y="17553"/>
                  <a:pt x="2441153" y="25526"/>
                  <a:pt x="2441153" y="39407"/>
                </a:cubicBezTo>
                <a:cubicBezTo>
                  <a:pt x="2441153" y="66252"/>
                  <a:pt x="2444423" y="99063"/>
                  <a:pt x="2450962" y="137839"/>
                </a:cubicBezTo>
                <a:cubicBezTo>
                  <a:pt x="2458763" y="183154"/>
                  <a:pt x="2467597" y="216251"/>
                  <a:pt x="2477463" y="237130"/>
                </a:cubicBezTo>
                <a:cubicBezTo>
                  <a:pt x="2484002" y="251011"/>
                  <a:pt x="2502185" y="257952"/>
                  <a:pt x="2532013" y="257952"/>
                </a:cubicBezTo>
                <a:close/>
                <a:moveTo>
                  <a:pt x="1779538" y="257952"/>
                </a:moveTo>
                <a:cubicBezTo>
                  <a:pt x="1790896" y="257952"/>
                  <a:pt x="1801393" y="256403"/>
                  <a:pt x="1811029" y="253306"/>
                </a:cubicBezTo>
                <a:cubicBezTo>
                  <a:pt x="1823878" y="249635"/>
                  <a:pt x="1832195" y="243899"/>
                  <a:pt x="1835981" y="236098"/>
                </a:cubicBezTo>
                <a:cubicBezTo>
                  <a:pt x="1844241" y="219922"/>
                  <a:pt x="1852845" y="186194"/>
                  <a:pt x="1861794" y="134913"/>
                </a:cubicBezTo>
                <a:cubicBezTo>
                  <a:pt x="1870398" y="86501"/>
                  <a:pt x="1874700" y="51166"/>
                  <a:pt x="1874700" y="28910"/>
                </a:cubicBezTo>
                <a:cubicBezTo>
                  <a:pt x="1874700" y="18815"/>
                  <a:pt x="1873667" y="13021"/>
                  <a:pt x="1871602" y="11530"/>
                </a:cubicBezTo>
                <a:cubicBezTo>
                  <a:pt x="1869996" y="8547"/>
                  <a:pt x="1865178" y="5966"/>
                  <a:pt x="1857147" y="3786"/>
                </a:cubicBezTo>
                <a:cubicBezTo>
                  <a:pt x="1850608" y="2180"/>
                  <a:pt x="1844987" y="1377"/>
                  <a:pt x="1840283" y="1377"/>
                </a:cubicBezTo>
                <a:cubicBezTo>
                  <a:pt x="1828926" y="1377"/>
                  <a:pt x="1819404" y="4761"/>
                  <a:pt x="1811718" y="11530"/>
                </a:cubicBezTo>
                <a:cubicBezTo>
                  <a:pt x="1804375" y="23346"/>
                  <a:pt x="1799901" y="34876"/>
                  <a:pt x="1798295" y="46119"/>
                </a:cubicBezTo>
                <a:cubicBezTo>
                  <a:pt x="1797377" y="54379"/>
                  <a:pt x="1795829" y="66596"/>
                  <a:pt x="1793649" y="82772"/>
                </a:cubicBezTo>
                <a:cubicBezTo>
                  <a:pt x="1792043" y="89656"/>
                  <a:pt x="1788200" y="93097"/>
                  <a:pt x="1782119" y="93097"/>
                </a:cubicBezTo>
                <a:cubicBezTo>
                  <a:pt x="1779481" y="93097"/>
                  <a:pt x="1776641" y="92208"/>
                  <a:pt x="1773601" y="90430"/>
                </a:cubicBezTo>
                <a:cubicBezTo>
                  <a:pt x="1770561" y="88652"/>
                  <a:pt x="1769156" y="86443"/>
                  <a:pt x="1769385" y="83805"/>
                </a:cubicBezTo>
                <a:cubicBezTo>
                  <a:pt x="1768697" y="73939"/>
                  <a:pt x="1767378" y="59254"/>
                  <a:pt x="1765427" y="39752"/>
                </a:cubicBezTo>
                <a:cubicBezTo>
                  <a:pt x="1764051" y="25411"/>
                  <a:pt x="1760666" y="16004"/>
                  <a:pt x="1755274" y="11530"/>
                </a:cubicBezTo>
                <a:cubicBezTo>
                  <a:pt x="1747473" y="4991"/>
                  <a:pt x="1737722" y="1721"/>
                  <a:pt x="1726021" y="1721"/>
                </a:cubicBezTo>
                <a:cubicBezTo>
                  <a:pt x="1710533" y="1721"/>
                  <a:pt x="1699233" y="6310"/>
                  <a:pt x="1692120" y="15488"/>
                </a:cubicBezTo>
                <a:cubicBezTo>
                  <a:pt x="1689826" y="17553"/>
                  <a:pt x="1688679" y="25526"/>
                  <a:pt x="1688679" y="39407"/>
                </a:cubicBezTo>
                <a:cubicBezTo>
                  <a:pt x="1688679" y="66252"/>
                  <a:pt x="1691948" y="99063"/>
                  <a:pt x="1698487" y="137839"/>
                </a:cubicBezTo>
                <a:cubicBezTo>
                  <a:pt x="1706288" y="183154"/>
                  <a:pt x="1715122" y="216251"/>
                  <a:pt x="1724988" y="237130"/>
                </a:cubicBezTo>
                <a:cubicBezTo>
                  <a:pt x="1731527" y="251011"/>
                  <a:pt x="1749711" y="257952"/>
                  <a:pt x="1779538" y="257952"/>
                </a:cubicBezTo>
                <a:close/>
                <a:moveTo>
                  <a:pt x="817513" y="257952"/>
                </a:moveTo>
                <a:cubicBezTo>
                  <a:pt x="828871" y="257952"/>
                  <a:pt x="839368" y="256403"/>
                  <a:pt x="849004" y="253306"/>
                </a:cubicBezTo>
                <a:cubicBezTo>
                  <a:pt x="861853" y="249635"/>
                  <a:pt x="870170" y="243899"/>
                  <a:pt x="873956" y="236098"/>
                </a:cubicBezTo>
                <a:cubicBezTo>
                  <a:pt x="882216" y="219922"/>
                  <a:pt x="890820" y="186194"/>
                  <a:pt x="899769" y="134913"/>
                </a:cubicBezTo>
                <a:cubicBezTo>
                  <a:pt x="908373" y="86501"/>
                  <a:pt x="912675" y="51166"/>
                  <a:pt x="912675" y="28910"/>
                </a:cubicBezTo>
                <a:cubicBezTo>
                  <a:pt x="912675" y="18815"/>
                  <a:pt x="911642" y="13021"/>
                  <a:pt x="909577" y="11530"/>
                </a:cubicBezTo>
                <a:cubicBezTo>
                  <a:pt x="907971" y="8547"/>
                  <a:pt x="903153" y="5966"/>
                  <a:pt x="895122" y="3786"/>
                </a:cubicBezTo>
                <a:cubicBezTo>
                  <a:pt x="888583" y="2180"/>
                  <a:pt x="882962" y="1377"/>
                  <a:pt x="878258" y="1377"/>
                </a:cubicBezTo>
                <a:cubicBezTo>
                  <a:pt x="866901" y="1377"/>
                  <a:pt x="857379" y="4761"/>
                  <a:pt x="849693" y="11530"/>
                </a:cubicBezTo>
                <a:cubicBezTo>
                  <a:pt x="842350" y="23346"/>
                  <a:pt x="837876" y="34876"/>
                  <a:pt x="836270" y="46119"/>
                </a:cubicBezTo>
                <a:cubicBezTo>
                  <a:pt x="835352" y="54379"/>
                  <a:pt x="833804" y="66596"/>
                  <a:pt x="831624" y="82772"/>
                </a:cubicBezTo>
                <a:cubicBezTo>
                  <a:pt x="830018" y="89656"/>
                  <a:pt x="826175" y="93097"/>
                  <a:pt x="820094" y="93097"/>
                </a:cubicBezTo>
                <a:cubicBezTo>
                  <a:pt x="817456" y="93097"/>
                  <a:pt x="814616" y="92208"/>
                  <a:pt x="811576" y="90430"/>
                </a:cubicBezTo>
                <a:cubicBezTo>
                  <a:pt x="808536" y="88652"/>
                  <a:pt x="807131" y="86443"/>
                  <a:pt x="807360" y="83805"/>
                </a:cubicBezTo>
                <a:cubicBezTo>
                  <a:pt x="806672" y="73939"/>
                  <a:pt x="805353" y="59254"/>
                  <a:pt x="803402" y="39752"/>
                </a:cubicBezTo>
                <a:cubicBezTo>
                  <a:pt x="802026" y="25411"/>
                  <a:pt x="798641" y="16004"/>
                  <a:pt x="793249" y="11530"/>
                </a:cubicBezTo>
                <a:cubicBezTo>
                  <a:pt x="785448" y="4991"/>
                  <a:pt x="775697" y="1721"/>
                  <a:pt x="763995" y="1721"/>
                </a:cubicBezTo>
                <a:cubicBezTo>
                  <a:pt x="748508" y="1721"/>
                  <a:pt x="737208" y="6310"/>
                  <a:pt x="730095" y="15488"/>
                </a:cubicBezTo>
                <a:cubicBezTo>
                  <a:pt x="727801" y="17553"/>
                  <a:pt x="726654" y="25526"/>
                  <a:pt x="726654" y="39407"/>
                </a:cubicBezTo>
                <a:cubicBezTo>
                  <a:pt x="726654" y="66252"/>
                  <a:pt x="729923" y="99063"/>
                  <a:pt x="736462" y="137839"/>
                </a:cubicBezTo>
                <a:cubicBezTo>
                  <a:pt x="744263" y="183154"/>
                  <a:pt x="753097" y="216251"/>
                  <a:pt x="762963" y="237130"/>
                </a:cubicBezTo>
                <a:cubicBezTo>
                  <a:pt x="769502" y="251011"/>
                  <a:pt x="787685" y="257952"/>
                  <a:pt x="817513" y="257952"/>
                </a:cubicBezTo>
                <a:close/>
                <a:moveTo>
                  <a:pt x="3907115" y="259673"/>
                </a:moveTo>
                <a:cubicBezTo>
                  <a:pt x="3925241" y="259673"/>
                  <a:pt x="3942621" y="257321"/>
                  <a:pt x="3959256" y="252618"/>
                </a:cubicBezTo>
                <a:cubicBezTo>
                  <a:pt x="3968434" y="250094"/>
                  <a:pt x="3976005" y="240801"/>
                  <a:pt x="3981971" y="224740"/>
                </a:cubicBezTo>
                <a:cubicBezTo>
                  <a:pt x="3986101" y="213268"/>
                  <a:pt x="3988051" y="203689"/>
                  <a:pt x="3987822" y="196003"/>
                </a:cubicBezTo>
                <a:cubicBezTo>
                  <a:pt x="3987592" y="183957"/>
                  <a:pt x="3983118" y="172657"/>
                  <a:pt x="3974399" y="162102"/>
                </a:cubicBezTo>
                <a:cubicBezTo>
                  <a:pt x="3966713" y="152695"/>
                  <a:pt x="3956847" y="145295"/>
                  <a:pt x="3944801" y="139904"/>
                </a:cubicBezTo>
                <a:cubicBezTo>
                  <a:pt x="3958223" y="134512"/>
                  <a:pt x="3971531" y="125678"/>
                  <a:pt x="3984724" y="113403"/>
                </a:cubicBezTo>
                <a:cubicBezTo>
                  <a:pt x="3996655" y="99292"/>
                  <a:pt x="4002621" y="83919"/>
                  <a:pt x="4002621" y="67285"/>
                </a:cubicBezTo>
                <a:cubicBezTo>
                  <a:pt x="4002621" y="48241"/>
                  <a:pt x="3995967" y="32409"/>
                  <a:pt x="3982659" y="19790"/>
                </a:cubicBezTo>
                <a:cubicBezTo>
                  <a:pt x="3978644" y="15775"/>
                  <a:pt x="3968778" y="11645"/>
                  <a:pt x="3953061" y="7400"/>
                </a:cubicBezTo>
                <a:cubicBezTo>
                  <a:pt x="3938491" y="3155"/>
                  <a:pt x="3927650" y="1033"/>
                  <a:pt x="3920537" y="1033"/>
                </a:cubicBezTo>
                <a:cubicBezTo>
                  <a:pt x="3898970" y="1033"/>
                  <a:pt x="3883367" y="1951"/>
                  <a:pt x="3873731" y="3786"/>
                </a:cubicBezTo>
                <a:cubicBezTo>
                  <a:pt x="3857211" y="7113"/>
                  <a:pt x="3846026" y="13595"/>
                  <a:pt x="3840175" y="23232"/>
                </a:cubicBezTo>
                <a:cubicBezTo>
                  <a:pt x="3829391" y="41128"/>
                  <a:pt x="3823999" y="81682"/>
                  <a:pt x="3823999" y="144894"/>
                </a:cubicBezTo>
                <a:cubicBezTo>
                  <a:pt x="3823999" y="188029"/>
                  <a:pt x="3826351" y="215505"/>
                  <a:pt x="3831055" y="227321"/>
                </a:cubicBezTo>
                <a:cubicBezTo>
                  <a:pt x="3833119" y="239253"/>
                  <a:pt x="3843789" y="248029"/>
                  <a:pt x="3863062" y="253650"/>
                </a:cubicBezTo>
                <a:cubicBezTo>
                  <a:pt x="3876484" y="257665"/>
                  <a:pt x="3891169" y="259673"/>
                  <a:pt x="3907115" y="259673"/>
                </a:cubicBezTo>
                <a:close/>
                <a:moveTo>
                  <a:pt x="611465" y="259673"/>
                </a:moveTo>
                <a:cubicBezTo>
                  <a:pt x="629591" y="259673"/>
                  <a:pt x="646972" y="257321"/>
                  <a:pt x="663606" y="252618"/>
                </a:cubicBezTo>
                <a:cubicBezTo>
                  <a:pt x="672784" y="250094"/>
                  <a:pt x="680356" y="240801"/>
                  <a:pt x="686321" y="224740"/>
                </a:cubicBezTo>
                <a:cubicBezTo>
                  <a:pt x="690451" y="213268"/>
                  <a:pt x="692401" y="203689"/>
                  <a:pt x="692172" y="196003"/>
                </a:cubicBezTo>
                <a:cubicBezTo>
                  <a:pt x="691943" y="183957"/>
                  <a:pt x="687468" y="172657"/>
                  <a:pt x="678749" y="162102"/>
                </a:cubicBezTo>
                <a:cubicBezTo>
                  <a:pt x="671063" y="152695"/>
                  <a:pt x="661197" y="145295"/>
                  <a:pt x="649151" y="139904"/>
                </a:cubicBezTo>
                <a:cubicBezTo>
                  <a:pt x="662574" y="134512"/>
                  <a:pt x="675881" y="125678"/>
                  <a:pt x="689074" y="113403"/>
                </a:cubicBezTo>
                <a:cubicBezTo>
                  <a:pt x="701006" y="99292"/>
                  <a:pt x="706971" y="83919"/>
                  <a:pt x="706971" y="67285"/>
                </a:cubicBezTo>
                <a:cubicBezTo>
                  <a:pt x="706971" y="48241"/>
                  <a:pt x="700317" y="32409"/>
                  <a:pt x="687009" y="19790"/>
                </a:cubicBezTo>
                <a:cubicBezTo>
                  <a:pt x="682994" y="15775"/>
                  <a:pt x="673128" y="11645"/>
                  <a:pt x="657411" y="7400"/>
                </a:cubicBezTo>
                <a:cubicBezTo>
                  <a:pt x="642842" y="3155"/>
                  <a:pt x="632000" y="1033"/>
                  <a:pt x="624888" y="1033"/>
                </a:cubicBezTo>
                <a:cubicBezTo>
                  <a:pt x="603320" y="1033"/>
                  <a:pt x="587718" y="1951"/>
                  <a:pt x="578081" y="3786"/>
                </a:cubicBezTo>
                <a:cubicBezTo>
                  <a:pt x="561561" y="7113"/>
                  <a:pt x="550376" y="13595"/>
                  <a:pt x="544525" y="23232"/>
                </a:cubicBezTo>
                <a:cubicBezTo>
                  <a:pt x="533741" y="41128"/>
                  <a:pt x="528349" y="81682"/>
                  <a:pt x="528349" y="144894"/>
                </a:cubicBezTo>
                <a:cubicBezTo>
                  <a:pt x="528349" y="188029"/>
                  <a:pt x="530701" y="215505"/>
                  <a:pt x="535405" y="227321"/>
                </a:cubicBezTo>
                <a:cubicBezTo>
                  <a:pt x="537470" y="239253"/>
                  <a:pt x="548139" y="248029"/>
                  <a:pt x="567412" y="253650"/>
                </a:cubicBezTo>
                <a:cubicBezTo>
                  <a:pt x="580835" y="257665"/>
                  <a:pt x="595519" y="259673"/>
                  <a:pt x="611465" y="259673"/>
                </a:cubicBezTo>
                <a:close/>
                <a:moveTo>
                  <a:pt x="4152225" y="323343"/>
                </a:moveTo>
                <a:cubicBezTo>
                  <a:pt x="4156355" y="323343"/>
                  <a:pt x="4159797" y="321881"/>
                  <a:pt x="4162551" y="318955"/>
                </a:cubicBezTo>
                <a:cubicBezTo>
                  <a:pt x="4165304" y="316030"/>
                  <a:pt x="4166681" y="312617"/>
                  <a:pt x="4166681" y="308716"/>
                </a:cubicBezTo>
                <a:cubicBezTo>
                  <a:pt x="4164731" y="301030"/>
                  <a:pt x="4158421" y="293315"/>
                  <a:pt x="4147751" y="285571"/>
                </a:cubicBezTo>
                <a:cubicBezTo>
                  <a:pt x="4137082" y="277828"/>
                  <a:pt x="4126499" y="274042"/>
                  <a:pt x="4116002" y="274214"/>
                </a:cubicBezTo>
                <a:cubicBezTo>
                  <a:pt x="4105505" y="274386"/>
                  <a:pt x="4095840" y="276767"/>
                  <a:pt x="4087006" y="281355"/>
                </a:cubicBezTo>
                <a:cubicBezTo>
                  <a:pt x="4078173" y="285944"/>
                  <a:pt x="4071060" y="291451"/>
                  <a:pt x="4065668" y="297875"/>
                </a:cubicBezTo>
                <a:cubicBezTo>
                  <a:pt x="4063947" y="300973"/>
                  <a:pt x="4063087" y="304242"/>
                  <a:pt x="4063087" y="307684"/>
                </a:cubicBezTo>
                <a:cubicBezTo>
                  <a:pt x="4063087" y="312273"/>
                  <a:pt x="4064492" y="315944"/>
                  <a:pt x="4067303" y="318697"/>
                </a:cubicBezTo>
                <a:cubicBezTo>
                  <a:pt x="4070113" y="321451"/>
                  <a:pt x="4073928" y="322827"/>
                  <a:pt x="4078747" y="322827"/>
                </a:cubicBezTo>
                <a:cubicBezTo>
                  <a:pt x="4081155" y="322139"/>
                  <a:pt x="4085745" y="318525"/>
                  <a:pt x="4092513" y="311986"/>
                </a:cubicBezTo>
                <a:cubicBezTo>
                  <a:pt x="4099282" y="305447"/>
                  <a:pt x="4106796" y="302235"/>
                  <a:pt x="4115056" y="302349"/>
                </a:cubicBezTo>
                <a:cubicBezTo>
                  <a:pt x="4123316" y="302464"/>
                  <a:pt x="4129711" y="304816"/>
                  <a:pt x="4134243" y="309405"/>
                </a:cubicBezTo>
                <a:cubicBezTo>
                  <a:pt x="4138775" y="313994"/>
                  <a:pt x="4142130" y="317779"/>
                  <a:pt x="4144310" y="320762"/>
                </a:cubicBezTo>
                <a:cubicBezTo>
                  <a:pt x="4146949" y="322483"/>
                  <a:pt x="4149587" y="323343"/>
                  <a:pt x="4152225" y="323343"/>
                </a:cubicBezTo>
                <a:close/>
                <a:moveTo>
                  <a:pt x="2531669" y="330915"/>
                </a:moveTo>
                <a:cubicBezTo>
                  <a:pt x="2539699" y="330915"/>
                  <a:pt x="2549967" y="324950"/>
                  <a:pt x="2562472" y="313019"/>
                </a:cubicBezTo>
                <a:cubicBezTo>
                  <a:pt x="2574403" y="301546"/>
                  <a:pt x="2581343" y="291623"/>
                  <a:pt x="2583294" y="283248"/>
                </a:cubicBezTo>
                <a:cubicBezTo>
                  <a:pt x="2583294" y="279004"/>
                  <a:pt x="2581917" y="275275"/>
                  <a:pt x="2579164" y="272063"/>
                </a:cubicBezTo>
                <a:cubicBezTo>
                  <a:pt x="2576410" y="268851"/>
                  <a:pt x="2572969" y="267245"/>
                  <a:pt x="2568839" y="267245"/>
                </a:cubicBezTo>
                <a:cubicBezTo>
                  <a:pt x="2566200" y="267245"/>
                  <a:pt x="2563562" y="268220"/>
                  <a:pt x="2560923" y="270170"/>
                </a:cubicBezTo>
                <a:cubicBezTo>
                  <a:pt x="2557367" y="272694"/>
                  <a:pt x="2552147" y="278373"/>
                  <a:pt x="2545263" y="287206"/>
                </a:cubicBezTo>
                <a:cubicBezTo>
                  <a:pt x="2539757" y="294204"/>
                  <a:pt x="2535225" y="297703"/>
                  <a:pt x="2531669" y="297703"/>
                </a:cubicBezTo>
                <a:cubicBezTo>
                  <a:pt x="2528571" y="297703"/>
                  <a:pt x="2522491" y="293057"/>
                  <a:pt x="2513428" y="283765"/>
                </a:cubicBezTo>
                <a:cubicBezTo>
                  <a:pt x="2503791" y="273898"/>
                  <a:pt x="2497769" y="268621"/>
                  <a:pt x="2495359" y="267933"/>
                </a:cubicBezTo>
                <a:cubicBezTo>
                  <a:pt x="2490541" y="267933"/>
                  <a:pt x="2486727" y="269424"/>
                  <a:pt x="2483916" y="272407"/>
                </a:cubicBezTo>
                <a:cubicBezTo>
                  <a:pt x="2481105" y="275390"/>
                  <a:pt x="2479700" y="279405"/>
                  <a:pt x="2479700" y="284453"/>
                </a:cubicBezTo>
                <a:cubicBezTo>
                  <a:pt x="2479700" y="288124"/>
                  <a:pt x="2480560" y="291623"/>
                  <a:pt x="2482281" y="294950"/>
                </a:cubicBezTo>
                <a:cubicBezTo>
                  <a:pt x="2487673" y="301948"/>
                  <a:pt x="2494901" y="309175"/>
                  <a:pt x="2503964" y="316632"/>
                </a:cubicBezTo>
                <a:cubicBezTo>
                  <a:pt x="2515780" y="326269"/>
                  <a:pt x="2525015" y="331030"/>
                  <a:pt x="2531669" y="330915"/>
                </a:cubicBezTo>
                <a:close/>
                <a:moveTo>
                  <a:pt x="1779194" y="330915"/>
                </a:moveTo>
                <a:cubicBezTo>
                  <a:pt x="1787225" y="330915"/>
                  <a:pt x="1797492" y="324950"/>
                  <a:pt x="1809997" y="313019"/>
                </a:cubicBezTo>
                <a:cubicBezTo>
                  <a:pt x="1821928" y="301546"/>
                  <a:pt x="1828868" y="291623"/>
                  <a:pt x="1830819" y="283248"/>
                </a:cubicBezTo>
                <a:cubicBezTo>
                  <a:pt x="1830819" y="279004"/>
                  <a:pt x="1829442" y="275275"/>
                  <a:pt x="1826689" y="272063"/>
                </a:cubicBezTo>
                <a:cubicBezTo>
                  <a:pt x="1823935" y="268851"/>
                  <a:pt x="1820494" y="267245"/>
                  <a:pt x="1816364" y="267245"/>
                </a:cubicBezTo>
                <a:cubicBezTo>
                  <a:pt x="1813725" y="267245"/>
                  <a:pt x="1811087" y="268220"/>
                  <a:pt x="1808448" y="270170"/>
                </a:cubicBezTo>
                <a:cubicBezTo>
                  <a:pt x="1804892" y="272694"/>
                  <a:pt x="1799672" y="278373"/>
                  <a:pt x="1792789" y="287206"/>
                </a:cubicBezTo>
                <a:cubicBezTo>
                  <a:pt x="1787282" y="294204"/>
                  <a:pt x="1782750" y="297703"/>
                  <a:pt x="1779194" y="297703"/>
                </a:cubicBezTo>
                <a:cubicBezTo>
                  <a:pt x="1776097" y="297703"/>
                  <a:pt x="1770016" y="293057"/>
                  <a:pt x="1760953" y="283765"/>
                </a:cubicBezTo>
                <a:cubicBezTo>
                  <a:pt x="1751317" y="273898"/>
                  <a:pt x="1745294" y="268621"/>
                  <a:pt x="1742885" y="267933"/>
                </a:cubicBezTo>
                <a:cubicBezTo>
                  <a:pt x="1738066" y="267933"/>
                  <a:pt x="1734252" y="269424"/>
                  <a:pt x="1731441" y="272407"/>
                </a:cubicBezTo>
                <a:cubicBezTo>
                  <a:pt x="1728630" y="275390"/>
                  <a:pt x="1727225" y="279405"/>
                  <a:pt x="1727225" y="284453"/>
                </a:cubicBezTo>
                <a:cubicBezTo>
                  <a:pt x="1727225" y="288124"/>
                  <a:pt x="1728085" y="291623"/>
                  <a:pt x="1729806" y="294950"/>
                </a:cubicBezTo>
                <a:cubicBezTo>
                  <a:pt x="1735198" y="301948"/>
                  <a:pt x="1742426" y="309175"/>
                  <a:pt x="1751489" y="316632"/>
                </a:cubicBezTo>
                <a:cubicBezTo>
                  <a:pt x="1763305" y="326269"/>
                  <a:pt x="1772540" y="331030"/>
                  <a:pt x="1779194" y="330915"/>
                </a:cubicBezTo>
                <a:close/>
                <a:moveTo>
                  <a:pt x="3230394" y="355179"/>
                </a:moveTo>
                <a:cubicBezTo>
                  <a:pt x="3238424" y="355179"/>
                  <a:pt x="3245939" y="353515"/>
                  <a:pt x="3252936" y="350188"/>
                </a:cubicBezTo>
                <a:cubicBezTo>
                  <a:pt x="3261541" y="346173"/>
                  <a:pt x="3266416" y="340724"/>
                  <a:pt x="3267564" y="333841"/>
                </a:cubicBezTo>
                <a:cubicBezTo>
                  <a:pt x="3268825" y="330284"/>
                  <a:pt x="3269457" y="326441"/>
                  <a:pt x="3269457" y="322311"/>
                </a:cubicBezTo>
                <a:cubicBezTo>
                  <a:pt x="3269457" y="315542"/>
                  <a:pt x="3267965" y="309405"/>
                  <a:pt x="3264982" y="303898"/>
                </a:cubicBezTo>
                <a:cubicBezTo>
                  <a:pt x="3261770" y="297818"/>
                  <a:pt x="3257296" y="293401"/>
                  <a:pt x="3251560" y="290648"/>
                </a:cubicBezTo>
                <a:cubicBezTo>
                  <a:pt x="3249495" y="289730"/>
                  <a:pt x="3247659" y="288411"/>
                  <a:pt x="3246053" y="286690"/>
                </a:cubicBezTo>
                <a:lnTo>
                  <a:pt x="3238826" y="279290"/>
                </a:lnTo>
                <a:cubicBezTo>
                  <a:pt x="3236990" y="275275"/>
                  <a:pt x="3234179" y="273267"/>
                  <a:pt x="3230394" y="273267"/>
                </a:cubicBezTo>
                <a:cubicBezTo>
                  <a:pt x="3225919" y="273267"/>
                  <a:pt x="3222765" y="275390"/>
                  <a:pt x="3220929" y="279635"/>
                </a:cubicBezTo>
                <a:cubicBezTo>
                  <a:pt x="3220585" y="280552"/>
                  <a:pt x="3220241" y="281298"/>
                  <a:pt x="3219897" y="281872"/>
                </a:cubicBezTo>
                <a:cubicBezTo>
                  <a:pt x="3218979" y="284625"/>
                  <a:pt x="3218520" y="287264"/>
                  <a:pt x="3218520" y="289787"/>
                </a:cubicBezTo>
                <a:cubicBezTo>
                  <a:pt x="3218520" y="293573"/>
                  <a:pt x="3220011" y="296785"/>
                  <a:pt x="3222994" y="299424"/>
                </a:cubicBezTo>
                <a:cubicBezTo>
                  <a:pt x="3223912" y="300342"/>
                  <a:pt x="3227124" y="302407"/>
                  <a:pt x="3232631" y="305619"/>
                </a:cubicBezTo>
                <a:cubicBezTo>
                  <a:pt x="3238711" y="309405"/>
                  <a:pt x="3241751" y="313191"/>
                  <a:pt x="3241751" y="316976"/>
                </a:cubicBezTo>
                <a:cubicBezTo>
                  <a:pt x="3241751" y="319156"/>
                  <a:pt x="3240891" y="321623"/>
                  <a:pt x="3239170" y="324376"/>
                </a:cubicBezTo>
                <a:cubicBezTo>
                  <a:pt x="3236187" y="329080"/>
                  <a:pt x="3232000" y="331431"/>
                  <a:pt x="3226608" y="331431"/>
                </a:cubicBezTo>
                <a:cubicBezTo>
                  <a:pt x="3218577" y="331431"/>
                  <a:pt x="3211407" y="327531"/>
                  <a:pt x="3205097" y="319730"/>
                </a:cubicBezTo>
                <a:cubicBezTo>
                  <a:pt x="3196264" y="319730"/>
                  <a:pt x="3191847" y="322426"/>
                  <a:pt x="3191847" y="327818"/>
                </a:cubicBezTo>
                <a:cubicBezTo>
                  <a:pt x="3191847" y="328736"/>
                  <a:pt x="3192019" y="329825"/>
                  <a:pt x="3192363" y="331087"/>
                </a:cubicBezTo>
                <a:cubicBezTo>
                  <a:pt x="3195117" y="339118"/>
                  <a:pt x="3200049" y="345255"/>
                  <a:pt x="3207163" y="349500"/>
                </a:cubicBezTo>
                <a:cubicBezTo>
                  <a:pt x="3213816" y="353286"/>
                  <a:pt x="3221560" y="355179"/>
                  <a:pt x="3230394" y="355179"/>
                </a:cubicBezTo>
                <a:close/>
                <a:moveTo>
                  <a:pt x="90688" y="355179"/>
                </a:moveTo>
                <a:cubicBezTo>
                  <a:pt x="98604" y="355179"/>
                  <a:pt x="106118" y="353515"/>
                  <a:pt x="113231" y="350188"/>
                </a:cubicBezTo>
                <a:cubicBezTo>
                  <a:pt x="121720" y="346173"/>
                  <a:pt x="126596" y="340724"/>
                  <a:pt x="127858" y="333841"/>
                </a:cubicBezTo>
                <a:cubicBezTo>
                  <a:pt x="129005" y="330284"/>
                  <a:pt x="129578" y="326441"/>
                  <a:pt x="129578" y="322311"/>
                </a:cubicBezTo>
                <a:cubicBezTo>
                  <a:pt x="129578" y="315542"/>
                  <a:pt x="128087" y="309405"/>
                  <a:pt x="125104" y="303898"/>
                </a:cubicBezTo>
                <a:cubicBezTo>
                  <a:pt x="122007" y="297818"/>
                  <a:pt x="117533" y="293401"/>
                  <a:pt x="111682" y="290648"/>
                </a:cubicBezTo>
                <a:cubicBezTo>
                  <a:pt x="109732" y="289730"/>
                  <a:pt x="107896" y="288411"/>
                  <a:pt x="106175" y="286690"/>
                </a:cubicBezTo>
                <a:lnTo>
                  <a:pt x="98948" y="279290"/>
                </a:lnTo>
                <a:cubicBezTo>
                  <a:pt x="97112" y="275275"/>
                  <a:pt x="94359" y="273267"/>
                  <a:pt x="90688" y="273267"/>
                </a:cubicBezTo>
                <a:cubicBezTo>
                  <a:pt x="86099" y="273267"/>
                  <a:pt x="82887" y="275390"/>
                  <a:pt x="81051" y="279635"/>
                </a:cubicBezTo>
                <a:cubicBezTo>
                  <a:pt x="80707" y="280552"/>
                  <a:pt x="80363" y="281298"/>
                  <a:pt x="80019" y="281872"/>
                </a:cubicBezTo>
                <a:cubicBezTo>
                  <a:pt x="79216" y="284625"/>
                  <a:pt x="78814" y="287264"/>
                  <a:pt x="78814" y="289787"/>
                </a:cubicBezTo>
                <a:cubicBezTo>
                  <a:pt x="78814" y="293573"/>
                  <a:pt x="80305" y="296785"/>
                  <a:pt x="83288" y="299424"/>
                </a:cubicBezTo>
                <a:cubicBezTo>
                  <a:pt x="84091" y="300342"/>
                  <a:pt x="87246" y="302407"/>
                  <a:pt x="92753" y="305619"/>
                </a:cubicBezTo>
                <a:cubicBezTo>
                  <a:pt x="98948" y="309405"/>
                  <a:pt x="102045" y="313191"/>
                  <a:pt x="102045" y="316976"/>
                </a:cubicBezTo>
                <a:cubicBezTo>
                  <a:pt x="102045" y="319156"/>
                  <a:pt x="101127" y="321623"/>
                  <a:pt x="99292" y="324376"/>
                </a:cubicBezTo>
                <a:cubicBezTo>
                  <a:pt x="96309" y="329080"/>
                  <a:pt x="92179" y="331431"/>
                  <a:pt x="86902" y="331431"/>
                </a:cubicBezTo>
                <a:cubicBezTo>
                  <a:pt x="78871" y="331431"/>
                  <a:pt x="71644" y="327531"/>
                  <a:pt x="65220" y="319730"/>
                </a:cubicBezTo>
                <a:cubicBezTo>
                  <a:pt x="56386" y="319730"/>
                  <a:pt x="51969" y="322426"/>
                  <a:pt x="51969" y="327818"/>
                </a:cubicBezTo>
                <a:cubicBezTo>
                  <a:pt x="51969" y="328736"/>
                  <a:pt x="52199" y="329825"/>
                  <a:pt x="52658" y="331087"/>
                </a:cubicBezTo>
                <a:cubicBezTo>
                  <a:pt x="55411" y="339118"/>
                  <a:pt x="60344" y="345255"/>
                  <a:pt x="67457" y="349500"/>
                </a:cubicBezTo>
                <a:cubicBezTo>
                  <a:pt x="73996" y="353286"/>
                  <a:pt x="81739" y="355179"/>
                  <a:pt x="90688" y="355179"/>
                </a:cubicBezTo>
                <a:close/>
                <a:moveTo>
                  <a:pt x="4165476" y="380647"/>
                </a:moveTo>
                <a:cubicBezTo>
                  <a:pt x="4170294" y="380418"/>
                  <a:pt x="4174080" y="376918"/>
                  <a:pt x="4176833" y="370150"/>
                </a:cubicBezTo>
                <a:cubicBezTo>
                  <a:pt x="4179243" y="364184"/>
                  <a:pt x="4179300" y="359194"/>
                  <a:pt x="4177005" y="355179"/>
                </a:cubicBezTo>
                <a:cubicBezTo>
                  <a:pt x="4170122" y="351393"/>
                  <a:pt x="4160027" y="346804"/>
                  <a:pt x="4146719" y="341412"/>
                </a:cubicBezTo>
                <a:cubicBezTo>
                  <a:pt x="4127561" y="333726"/>
                  <a:pt x="4111786" y="328104"/>
                  <a:pt x="4099396" y="324548"/>
                </a:cubicBezTo>
                <a:cubicBezTo>
                  <a:pt x="4095266" y="323974"/>
                  <a:pt x="4091825" y="327187"/>
                  <a:pt x="4089071" y="334185"/>
                </a:cubicBezTo>
                <a:cubicBezTo>
                  <a:pt x="4085745" y="342445"/>
                  <a:pt x="4086318" y="347894"/>
                  <a:pt x="4090792" y="350533"/>
                </a:cubicBezTo>
                <a:cubicBezTo>
                  <a:pt x="4099855" y="355810"/>
                  <a:pt x="4113220" y="362005"/>
                  <a:pt x="4130887" y="369117"/>
                </a:cubicBezTo>
                <a:cubicBezTo>
                  <a:pt x="4146031" y="375198"/>
                  <a:pt x="4157560" y="379041"/>
                  <a:pt x="4165476" y="380647"/>
                </a:cubicBezTo>
                <a:close/>
              </a:path>
            </a:pathLst>
          </a:custGeom>
        </p:spPr>
      </p:pic>
      <p:cxnSp>
        <p:nvCxnSpPr>
          <p:cNvPr id="17" name="Straight Connector 16">
            <a:extLst>
              <a:ext uri="{FF2B5EF4-FFF2-40B4-BE49-F238E27FC236}">
                <a16:creationId xmlns:a16="http://schemas.microsoft.com/office/drawing/2014/main" id="{DC7C2BDF-D51F-0CA4-1F78-DC7BA6B4A04C}"/>
              </a:ext>
            </a:extLst>
          </p:cNvPr>
          <p:cNvCxnSpPr>
            <a:cxnSpLocks/>
          </p:cNvCxnSpPr>
          <p:nvPr/>
        </p:nvCxnSpPr>
        <p:spPr>
          <a:xfrm>
            <a:off x="4925296" y="1026772"/>
            <a:ext cx="2341408" cy="0"/>
          </a:xfrm>
          <a:prstGeom prst="line">
            <a:avLst/>
          </a:prstGeom>
          <a:ln w="38100">
            <a:solidFill>
              <a:srgbClr val="18440C"/>
            </a:solidFill>
          </a:ln>
        </p:spPr>
        <p:style>
          <a:lnRef idx="1">
            <a:schemeClr val="accent1"/>
          </a:lnRef>
          <a:fillRef idx="0">
            <a:schemeClr val="accent1"/>
          </a:fillRef>
          <a:effectRef idx="0">
            <a:schemeClr val="accent1"/>
          </a:effectRef>
          <a:fontRef idx="minor">
            <a:schemeClr val="tx1"/>
          </a:fontRef>
        </p:style>
      </p:cxnSp>
      <p:pic>
        <p:nvPicPr>
          <p:cNvPr id="32" name="Picture 31" descr="A field of green grass&#10;&#10;Description automatically generated with low confidence">
            <a:extLst>
              <a:ext uri="{FF2B5EF4-FFF2-40B4-BE49-F238E27FC236}">
                <a16:creationId xmlns:a16="http://schemas.microsoft.com/office/drawing/2014/main" id="{CB6E1644-6E3C-FE54-5F88-25FC89F3B5E4}"/>
              </a:ext>
            </a:extLst>
          </p:cNvPr>
          <p:cNvPicPr>
            <a:picLocks noChangeAspect="1"/>
          </p:cNvPicPr>
          <p:nvPr/>
        </p:nvPicPr>
        <p:blipFill>
          <a:blip r:embed="rId11">
            <a:extLst>
              <a:ext uri="{28A0092B-C50C-407E-A947-70E740481C1C}">
                <a14:useLocalDpi xmlns:a14="http://schemas.microsoft.com/office/drawing/2010/main" val="0"/>
              </a:ext>
            </a:extLst>
          </a:blip>
          <a:srcRect l="51383" t="91939" r="1697" b="1727"/>
          <a:stretch>
            <a:fillRect/>
          </a:stretch>
        </p:blipFill>
        <p:spPr>
          <a:xfrm flipV="1">
            <a:off x="3622778" y="5718822"/>
            <a:ext cx="4946445" cy="434416"/>
          </a:xfrm>
          <a:custGeom>
            <a:avLst/>
            <a:gdLst/>
            <a:ahLst/>
            <a:cxnLst/>
            <a:rect l="l" t="t" r="r" b="b"/>
            <a:pathLst>
              <a:path w="4946445" h="434416">
                <a:moveTo>
                  <a:pt x="1293649" y="155094"/>
                </a:moveTo>
                <a:cubicBezTo>
                  <a:pt x="1298035" y="155016"/>
                  <a:pt x="1302439" y="154226"/>
                  <a:pt x="1306864" y="152724"/>
                </a:cubicBezTo>
                <a:cubicBezTo>
                  <a:pt x="1313741" y="149976"/>
                  <a:pt x="1318879" y="145295"/>
                  <a:pt x="1322280" y="138683"/>
                </a:cubicBezTo>
                <a:cubicBezTo>
                  <a:pt x="1325680" y="132070"/>
                  <a:pt x="1325964" y="123444"/>
                  <a:pt x="1323130" y="112804"/>
                </a:cubicBezTo>
                <a:cubicBezTo>
                  <a:pt x="1319506" y="99965"/>
                  <a:pt x="1312276" y="90450"/>
                  <a:pt x="1301441" y="84261"/>
                </a:cubicBezTo>
                <a:cubicBezTo>
                  <a:pt x="1290607" y="78073"/>
                  <a:pt x="1278179" y="75664"/>
                  <a:pt x="1264158" y="77036"/>
                </a:cubicBezTo>
                <a:cubicBezTo>
                  <a:pt x="1262834" y="80084"/>
                  <a:pt x="1262518" y="83308"/>
                  <a:pt x="1263208" y="86708"/>
                </a:cubicBezTo>
                <a:cubicBezTo>
                  <a:pt x="1263899" y="90109"/>
                  <a:pt x="1266775" y="92040"/>
                  <a:pt x="1271838" y="92502"/>
                </a:cubicBezTo>
                <a:cubicBezTo>
                  <a:pt x="1278443" y="93369"/>
                  <a:pt x="1283715" y="94909"/>
                  <a:pt x="1287654" y="97124"/>
                </a:cubicBezTo>
                <a:lnTo>
                  <a:pt x="1291967" y="102710"/>
                </a:lnTo>
                <a:lnTo>
                  <a:pt x="1280055" y="104210"/>
                </a:lnTo>
                <a:cubicBezTo>
                  <a:pt x="1275682" y="105756"/>
                  <a:pt x="1271888" y="108223"/>
                  <a:pt x="1268673" y="111611"/>
                </a:cubicBezTo>
                <a:cubicBezTo>
                  <a:pt x="1262244" y="118388"/>
                  <a:pt x="1260639" y="127397"/>
                  <a:pt x="1263858" y="138636"/>
                </a:cubicBezTo>
                <a:cubicBezTo>
                  <a:pt x="1266297" y="145647"/>
                  <a:pt x="1271861" y="150498"/>
                  <a:pt x="1280553" y="153192"/>
                </a:cubicBezTo>
                <a:cubicBezTo>
                  <a:pt x="1284899" y="154538"/>
                  <a:pt x="1289265" y="155172"/>
                  <a:pt x="1293649" y="155094"/>
                </a:cubicBezTo>
                <a:close/>
                <a:moveTo>
                  <a:pt x="3538693" y="212853"/>
                </a:moveTo>
                <a:cubicBezTo>
                  <a:pt x="3543350" y="206195"/>
                  <a:pt x="3545933" y="200346"/>
                  <a:pt x="3546440" y="195308"/>
                </a:cubicBezTo>
                <a:cubicBezTo>
                  <a:pt x="3546947" y="190269"/>
                  <a:pt x="3546402" y="185679"/>
                  <a:pt x="3544804" y="181538"/>
                </a:cubicBezTo>
                <a:cubicBezTo>
                  <a:pt x="3543206" y="177397"/>
                  <a:pt x="3540665" y="173851"/>
                  <a:pt x="3537182" y="170901"/>
                </a:cubicBezTo>
                <a:cubicBezTo>
                  <a:pt x="3533698" y="167951"/>
                  <a:pt x="3529611" y="166111"/>
                  <a:pt x="3524919" y="165382"/>
                </a:cubicBezTo>
                <a:cubicBezTo>
                  <a:pt x="3519066" y="164482"/>
                  <a:pt x="3512215" y="164643"/>
                  <a:pt x="3504367" y="165865"/>
                </a:cubicBezTo>
                <a:cubicBezTo>
                  <a:pt x="3496518" y="167086"/>
                  <a:pt x="3488423" y="168994"/>
                  <a:pt x="3480082" y="171587"/>
                </a:cubicBezTo>
                <a:cubicBezTo>
                  <a:pt x="3471740" y="174180"/>
                  <a:pt x="3463540" y="177272"/>
                  <a:pt x="3455482" y="180863"/>
                </a:cubicBezTo>
                <a:cubicBezTo>
                  <a:pt x="3447424" y="184454"/>
                  <a:pt x="3440057" y="188371"/>
                  <a:pt x="3433379" y="192614"/>
                </a:cubicBezTo>
                <a:cubicBezTo>
                  <a:pt x="3427407" y="196224"/>
                  <a:pt x="3424000" y="200206"/>
                  <a:pt x="3423157" y="204559"/>
                </a:cubicBezTo>
                <a:cubicBezTo>
                  <a:pt x="3422314" y="208912"/>
                  <a:pt x="3425390" y="210748"/>
                  <a:pt x="3432386" y="210067"/>
                </a:cubicBezTo>
                <a:cubicBezTo>
                  <a:pt x="3452217" y="208033"/>
                  <a:pt x="3468897" y="207016"/>
                  <a:pt x="3482425" y="207016"/>
                </a:cubicBezTo>
                <a:cubicBezTo>
                  <a:pt x="3495953" y="207016"/>
                  <a:pt x="3506327" y="207416"/>
                  <a:pt x="3513547" y="208216"/>
                </a:cubicBezTo>
                <a:cubicBezTo>
                  <a:pt x="3523133" y="209116"/>
                  <a:pt x="3531515" y="210662"/>
                  <a:pt x="3538693" y="212853"/>
                </a:cubicBezTo>
                <a:close/>
                <a:moveTo>
                  <a:pt x="81391" y="228680"/>
                </a:moveTo>
                <a:cubicBezTo>
                  <a:pt x="78801" y="228396"/>
                  <a:pt x="76065" y="227766"/>
                  <a:pt x="73181" y="226790"/>
                </a:cubicBezTo>
                <a:cubicBezTo>
                  <a:pt x="70733" y="226052"/>
                  <a:pt x="68689" y="225410"/>
                  <a:pt x="67048" y="224865"/>
                </a:cubicBezTo>
                <a:cubicBezTo>
                  <a:pt x="65408" y="224319"/>
                  <a:pt x="64401" y="223968"/>
                  <a:pt x="64030" y="223811"/>
                </a:cubicBezTo>
                <a:cubicBezTo>
                  <a:pt x="62287" y="216605"/>
                  <a:pt x="60191" y="207889"/>
                  <a:pt x="57743" y="197661"/>
                </a:cubicBezTo>
                <a:cubicBezTo>
                  <a:pt x="55296" y="187434"/>
                  <a:pt x="52721" y="176165"/>
                  <a:pt x="50021" y="163854"/>
                </a:cubicBezTo>
                <a:cubicBezTo>
                  <a:pt x="45454" y="145380"/>
                  <a:pt x="45181" y="132557"/>
                  <a:pt x="49203" y="125384"/>
                </a:cubicBezTo>
                <a:cubicBezTo>
                  <a:pt x="53225" y="118212"/>
                  <a:pt x="59498" y="117167"/>
                  <a:pt x="68023" y="122248"/>
                </a:cubicBezTo>
                <a:cubicBezTo>
                  <a:pt x="71538" y="124034"/>
                  <a:pt x="75441" y="127350"/>
                  <a:pt x="79732" y="132196"/>
                </a:cubicBezTo>
                <a:cubicBezTo>
                  <a:pt x="84023" y="137042"/>
                  <a:pt x="87921" y="142750"/>
                  <a:pt x="91426" y="149320"/>
                </a:cubicBezTo>
                <a:cubicBezTo>
                  <a:pt x="94931" y="155889"/>
                  <a:pt x="97924" y="162827"/>
                  <a:pt x="100406" y="170133"/>
                </a:cubicBezTo>
                <a:cubicBezTo>
                  <a:pt x="102887" y="177439"/>
                  <a:pt x="104680" y="182499"/>
                  <a:pt x="105785" y="185313"/>
                </a:cubicBezTo>
                <a:cubicBezTo>
                  <a:pt x="107280" y="196977"/>
                  <a:pt x="107418" y="205484"/>
                  <a:pt x="106199" y="210834"/>
                </a:cubicBezTo>
                <a:cubicBezTo>
                  <a:pt x="104980" y="216185"/>
                  <a:pt x="102910" y="220261"/>
                  <a:pt x="99988" y="223061"/>
                </a:cubicBezTo>
                <a:cubicBezTo>
                  <a:pt x="97066" y="225861"/>
                  <a:pt x="93310" y="227671"/>
                  <a:pt x="88719" y="228490"/>
                </a:cubicBezTo>
                <a:cubicBezTo>
                  <a:pt x="86423" y="228900"/>
                  <a:pt x="83980" y="228963"/>
                  <a:pt x="81391" y="228680"/>
                </a:cubicBezTo>
                <a:close/>
                <a:moveTo>
                  <a:pt x="3758806" y="234312"/>
                </a:moveTo>
                <a:cubicBezTo>
                  <a:pt x="3750419" y="228859"/>
                  <a:pt x="3743556" y="221205"/>
                  <a:pt x="3738217" y="211349"/>
                </a:cubicBezTo>
                <a:cubicBezTo>
                  <a:pt x="3732879" y="201493"/>
                  <a:pt x="3729202" y="188940"/>
                  <a:pt x="3727187" y="173691"/>
                </a:cubicBezTo>
                <a:cubicBezTo>
                  <a:pt x="3726302" y="166666"/>
                  <a:pt x="3726001" y="159914"/>
                  <a:pt x="3726284" y="153434"/>
                </a:cubicBezTo>
                <a:cubicBezTo>
                  <a:pt x="3726567" y="146955"/>
                  <a:pt x="3727608" y="141153"/>
                  <a:pt x="3729406" y="136029"/>
                </a:cubicBezTo>
                <a:cubicBezTo>
                  <a:pt x="3731203" y="130904"/>
                  <a:pt x="3733516" y="126863"/>
                  <a:pt x="3736342" y="123906"/>
                </a:cubicBezTo>
                <a:cubicBezTo>
                  <a:pt x="3739169" y="120948"/>
                  <a:pt x="3742635" y="119348"/>
                  <a:pt x="3746740" y="119105"/>
                </a:cubicBezTo>
                <a:cubicBezTo>
                  <a:pt x="3751360" y="118881"/>
                  <a:pt x="3755599" y="119959"/>
                  <a:pt x="3759459" y="122338"/>
                </a:cubicBezTo>
                <a:cubicBezTo>
                  <a:pt x="3763319" y="124717"/>
                  <a:pt x="3766857" y="128354"/>
                  <a:pt x="3770071" y="133250"/>
                </a:cubicBezTo>
                <a:cubicBezTo>
                  <a:pt x="3773286" y="138146"/>
                  <a:pt x="3775878" y="143694"/>
                  <a:pt x="3777847" y="149895"/>
                </a:cubicBezTo>
                <a:cubicBezTo>
                  <a:pt x="3779817" y="156095"/>
                  <a:pt x="3781242" y="162744"/>
                  <a:pt x="3782123" y="169840"/>
                </a:cubicBezTo>
                <a:cubicBezTo>
                  <a:pt x="3784214" y="185452"/>
                  <a:pt x="3783080" y="198055"/>
                  <a:pt x="3778723" y="207652"/>
                </a:cubicBezTo>
                <a:cubicBezTo>
                  <a:pt x="3774365" y="217248"/>
                  <a:pt x="3767726" y="226135"/>
                  <a:pt x="3758806" y="234312"/>
                </a:cubicBezTo>
                <a:close/>
                <a:moveTo>
                  <a:pt x="1778294" y="268249"/>
                </a:moveTo>
                <a:cubicBezTo>
                  <a:pt x="1773674" y="267322"/>
                  <a:pt x="1769058" y="264215"/>
                  <a:pt x="1764446" y="258926"/>
                </a:cubicBezTo>
                <a:cubicBezTo>
                  <a:pt x="1759833" y="253637"/>
                  <a:pt x="1755348" y="246131"/>
                  <a:pt x="1750991" y="236406"/>
                </a:cubicBezTo>
                <a:cubicBezTo>
                  <a:pt x="1746633" y="226680"/>
                  <a:pt x="1742701" y="215529"/>
                  <a:pt x="1739196" y="202951"/>
                </a:cubicBezTo>
                <a:cubicBezTo>
                  <a:pt x="1735381" y="189178"/>
                  <a:pt x="1733260" y="176777"/>
                  <a:pt x="1732831" y="165747"/>
                </a:cubicBezTo>
                <a:cubicBezTo>
                  <a:pt x="1732403" y="154717"/>
                  <a:pt x="1733013" y="146407"/>
                  <a:pt x="1734663" y="140819"/>
                </a:cubicBezTo>
                <a:cubicBezTo>
                  <a:pt x="1736314" y="135230"/>
                  <a:pt x="1738351" y="132233"/>
                  <a:pt x="1740775" y="131828"/>
                </a:cubicBezTo>
                <a:cubicBezTo>
                  <a:pt x="1743199" y="131423"/>
                  <a:pt x="1746573" y="133631"/>
                  <a:pt x="1750898" y="138450"/>
                </a:cubicBezTo>
                <a:cubicBezTo>
                  <a:pt x="1753717" y="142718"/>
                  <a:pt x="1755945" y="146216"/>
                  <a:pt x="1757581" y="148945"/>
                </a:cubicBezTo>
                <a:cubicBezTo>
                  <a:pt x="1759217" y="151673"/>
                  <a:pt x="1760786" y="154843"/>
                  <a:pt x="1762289" y="158453"/>
                </a:cubicBezTo>
                <a:cubicBezTo>
                  <a:pt x="1763791" y="162063"/>
                  <a:pt x="1765258" y="166292"/>
                  <a:pt x="1766689" y="171140"/>
                </a:cubicBezTo>
                <a:cubicBezTo>
                  <a:pt x="1768120" y="175988"/>
                  <a:pt x="1769757" y="182111"/>
                  <a:pt x="1771600" y="189507"/>
                </a:cubicBezTo>
                <a:cubicBezTo>
                  <a:pt x="1771891" y="190659"/>
                  <a:pt x="1772113" y="191867"/>
                  <a:pt x="1772268" y="193129"/>
                </a:cubicBezTo>
                <a:cubicBezTo>
                  <a:pt x="1772423" y="194391"/>
                  <a:pt x="1772774" y="195567"/>
                  <a:pt x="1773322" y="196658"/>
                </a:cubicBezTo>
                <a:cubicBezTo>
                  <a:pt x="1773322" y="197058"/>
                  <a:pt x="1773658" y="198272"/>
                  <a:pt x="1774329" y="200301"/>
                </a:cubicBezTo>
                <a:lnTo>
                  <a:pt x="1775351" y="205409"/>
                </a:lnTo>
                <a:lnTo>
                  <a:pt x="1791260" y="265231"/>
                </a:lnTo>
                <a:cubicBezTo>
                  <a:pt x="1787235" y="268169"/>
                  <a:pt x="1782913" y="269175"/>
                  <a:pt x="1778294" y="268249"/>
                </a:cubicBezTo>
                <a:close/>
                <a:moveTo>
                  <a:pt x="1625419" y="268249"/>
                </a:moveTo>
                <a:cubicBezTo>
                  <a:pt x="1620816" y="267322"/>
                  <a:pt x="1616208" y="264215"/>
                  <a:pt x="1611596" y="258926"/>
                </a:cubicBezTo>
                <a:cubicBezTo>
                  <a:pt x="1606983" y="253637"/>
                  <a:pt x="1602498" y="246131"/>
                  <a:pt x="1598141" y="236406"/>
                </a:cubicBezTo>
                <a:cubicBezTo>
                  <a:pt x="1593783" y="226680"/>
                  <a:pt x="1589851" y="215529"/>
                  <a:pt x="1586346" y="202951"/>
                </a:cubicBezTo>
                <a:cubicBezTo>
                  <a:pt x="1582536" y="189164"/>
                  <a:pt x="1580343" y="176734"/>
                  <a:pt x="1579767" y="165661"/>
                </a:cubicBezTo>
                <a:cubicBezTo>
                  <a:pt x="1579191" y="154588"/>
                  <a:pt x="1579782" y="146286"/>
                  <a:pt x="1581542" y="140754"/>
                </a:cubicBezTo>
                <a:cubicBezTo>
                  <a:pt x="1583302" y="135223"/>
                  <a:pt x="1585412" y="132251"/>
                  <a:pt x="1587871" y="131839"/>
                </a:cubicBezTo>
                <a:cubicBezTo>
                  <a:pt x="1590331" y="131427"/>
                  <a:pt x="1593935" y="134290"/>
                  <a:pt x="1598683" y="140429"/>
                </a:cubicBezTo>
                <a:cubicBezTo>
                  <a:pt x="1601317" y="143658"/>
                  <a:pt x="1603596" y="146898"/>
                  <a:pt x="1605520" y="150148"/>
                </a:cubicBezTo>
                <a:cubicBezTo>
                  <a:pt x="1607444" y="153399"/>
                  <a:pt x="1609161" y="156786"/>
                  <a:pt x="1610671" y="160310"/>
                </a:cubicBezTo>
                <a:lnTo>
                  <a:pt x="1637967" y="265316"/>
                </a:lnTo>
                <a:cubicBezTo>
                  <a:pt x="1634205" y="268198"/>
                  <a:pt x="1630022" y="269175"/>
                  <a:pt x="1625419" y="268249"/>
                </a:cubicBezTo>
                <a:close/>
                <a:moveTo>
                  <a:pt x="1206319" y="268249"/>
                </a:moveTo>
                <a:cubicBezTo>
                  <a:pt x="1201716" y="267322"/>
                  <a:pt x="1197108" y="264215"/>
                  <a:pt x="1192496" y="258926"/>
                </a:cubicBezTo>
                <a:cubicBezTo>
                  <a:pt x="1187883" y="253637"/>
                  <a:pt x="1183398" y="246131"/>
                  <a:pt x="1179041" y="236406"/>
                </a:cubicBezTo>
                <a:cubicBezTo>
                  <a:pt x="1174683" y="226680"/>
                  <a:pt x="1170751" y="215529"/>
                  <a:pt x="1167246" y="202951"/>
                </a:cubicBezTo>
                <a:cubicBezTo>
                  <a:pt x="1163436" y="189164"/>
                  <a:pt x="1161243" y="176734"/>
                  <a:pt x="1160667" y="165661"/>
                </a:cubicBezTo>
                <a:cubicBezTo>
                  <a:pt x="1160091" y="154588"/>
                  <a:pt x="1160682" y="146286"/>
                  <a:pt x="1162442" y="140754"/>
                </a:cubicBezTo>
                <a:cubicBezTo>
                  <a:pt x="1164202" y="135223"/>
                  <a:pt x="1166311" y="132251"/>
                  <a:pt x="1168771" y="131839"/>
                </a:cubicBezTo>
                <a:cubicBezTo>
                  <a:pt x="1171231" y="131427"/>
                  <a:pt x="1174835" y="134290"/>
                  <a:pt x="1179583" y="140429"/>
                </a:cubicBezTo>
                <a:cubicBezTo>
                  <a:pt x="1182217" y="143658"/>
                  <a:pt x="1184496" y="146898"/>
                  <a:pt x="1186420" y="150148"/>
                </a:cubicBezTo>
                <a:cubicBezTo>
                  <a:pt x="1188344" y="153399"/>
                  <a:pt x="1190061" y="156786"/>
                  <a:pt x="1191571" y="160310"/>
                </a:cubicBezTo>
                <a:lnTo>
                  <a:pt x="1218867" y="265316"/>
                </a:lnTo>
                <a:cubicBezTo>
                  <a:pt x="1215105" y="268198"/>
                  <a:pt x="1210922" y="269175"/>
                  <a:pt x="1206319" y="268249"/>
                </a:cubicBezTo>
                <a:close/>
                <a:moveTo>
                  <a:pt x="873419" y="268249"/>
                </a:moveTo>
                <a:cubicBezTo>
                  <a:pt x="868799" y="267322"/>
                  <a:pt x="864183" y="264215"/>
                  <a:pt x="859571" y="258926"/>
                </a:cubicBezTo>
                <a:cubicBezTo>
                  <a:pt x="854958" y="253637"/>
                  <a:pt x="850473" y="246131"/>
                  <a:pt x="846116" y="236406"/>
                </a:cubicBezTo>
                <a:cubicBezTo>
                  <a:pt x="841758" y="226680"/>
                  <a:pt x="837827" y="215529"/>
                  <a:pt x="834321" y="202951"/>
                </a:cubicBezTo>
                <a:cubicBezTo>
                  <a:pt x="830507" y="189178"/>
                  <a:pt x="828385" y="176777"/>
                  <a:pt x="827956" y="165747"/>
                </a:cubicBezTo>
                <a:cubicBezTo>
                  <a:pt x="827528" y="154717"/>
                  <a:pt x="828138" y="146407"/>
                  <a:pt x="829789" y="140819"/>
                </a:cubicBezTo>
                <a:cubicBezTo>
                  <a:pt x="831439" y="135230"/>
                  <a:pt x="833476" y="132233"/>
                  <a:pt x="835900" y="131828"/>
                </a:cubicBezTo>
                <a:cubicBezTo>
                  <a:pt x="838324" y="131423"/>
                  <a:pt x="841698" y="133631"/>
                  <a:pt x="846023" y="138450"/>
                </a:cubicBezTo>
                <a:cubicBezTo>
                  <a:pt x="848842" y="142718"/>
                  <a:pt x="851070" y="146216"/>
                  <a:pt x="852706" y="148945"/>
                </a:cubicBezTo>
                <a:cubicBezTo>
                  <a:pt x="854342" y="151673"/>
                  <a:pt x="855911" y="154843"/>
                  <a:pt x="857413" y="158453"/>
                </a:cubicBezTo>
                <a:cubicBezTo>
                  <a:pt x="858916" y="162063"/>
                  <a:pt x="860383" y="166292"/>
                  <a:pt x="861814" y="171140"/>
                </a:cubicBezTo>
                <a:cubicBezTo>
                  <a:pt x="863245" y="175988"/>
                  <a:pt x="864882" y="182111"/>
                  <a:pt x="866725" y="189507"/>
                </a:cubicBezTo>
                <a:cubicBezTo>
                  <a:pt x="867016" y="190659"/>
                  <a:pt x="867238" y="191867"/>
                  <a:pt x="867393" y="193129"/>
                </a:cubicBezTo>
                <a:cubicBezTo>
                  <a:pt x="867548" y="194391"/>
                  <a:pt x="867899" y="195567"/>
                  <a:pt x="868447" y="196658"/>
                </a:cubicBezTo>
                <a:cubicBezTo>
                  <a:pt x="868447" y="197058"/>
                  <a:pt x="868783" y="198272"/>
                  <a:pt x="869454" y="200301"/>
                </a:cubicBezTo>
                <a:lnTo>
                  <a:pt x="870476" y="205409"/>
                </a:lnTo>
                <a:lnTo>
                  <a:pt x="886385" y="265231"/>
                </a:lnTo>
                <a:cubicBezTo>
                  <a:pt x="882361" y="268169"/>
                  <a:pt x="878039" y="269175"/>
                  <a:pt x="873419" y="268249"/>
                </a:cubicBezTo>
                <a:close/>
                <a:moveTo>
                  <a:pt x="263819" y="268249"/>
                </a:moveTo>
                <a:cubicBezTo>
                  <a:pt x="259199" y="267322"/>
                  <a:pt x="254583" y="264215"/>
                  <a:pt x="249971" y="258926"/>
                </a:cubicBezTo>
                <a:cubicBezTo>
                  <a:pt x="245358" y="253637"/>
                  <a:pt x="240873" y="246131"/>
                  <a:pt x="236516" y="236406"/>
                </a:cubicBezTo>
                <a:cubicBezTo>
                  <a:pt x="232158" y="226680"/>
                  <a:pt x="228226" y="215529"/>
                  <a:pt x="224721" y="202951"/>
                </a:cubicBezTo>
                <a:cubicBezTo>
                  <a:pt x="220906" y="189178"/>
                  <a:pt x="218785" y="176777"/>
                  <a:pt x="218356" y="165747"/>
                </a:cubicBezTo>
                <a:cubicBezTo>
                  <a:pt x="217928" y="154717"/>
                  <a:pt x="218538" y="146407"/>
                  <a:pt x="220189" y="140819"/>
                </a:cubicBezTo>
                <a:cubicBezTo>
                  <a:pt x="221839" y="135230"/>
                  <a:pt x="223876" y="132233"/>
                  <a:pt x="226300" y="131828"/>
                </a:cubicBezTo>
                <a:cubicBezTo>
                  <a:pt x="228724" y="131423"/>
                  <a:pt x="232098" y="133631"/>
                  <a:pt x="236423" y="138450"/>
                </a:cubicBezTo>
                <a:cubicBezTo>
                  <a:pt x="239242" y="142718"/>
                  <a:pt x="241470" y="146216"/>
                  <a:pt x="243106" y="148945"/>
                </a:cubicBezTo>
                <a:cubicBezTo>
                  <a:pt x="244742" y="151673"/>
                  <a:pt x="246311" y="154843"/>
                  <a:pt x="247813" y="158453"/>
                </a:cubicBezTo>
                <a:cubicBezTo>
                  <a:pt x="249316" y="162063"/>
                  <a:pt x="250783" y="166292"/>
                  <a:pt x="252214" y="171140"/>
                </a:cubicBezTo>
                <a:cubicBezTo>
                  <a:pt x="253645" y="175988"/>
                  <a:pt x="255282" y="182111"/>
                  <a:pt x="257125" y="189507"/>
                </a:cubicBezTo>
                <a:cubicBezTo>
                  <a:pt x="257416" y="190659"/>
                  <a:pt x="257638" y="191867"/>
                  <a:pt x="257793" y="193129"/>
                </a:cubicBezTo>
                <a:cubicBezTo>
                  <a:pt x="257948" y="194391"/>
                  <a:pt x="258299" y="195567"/>
                  <a:pt x="258847" y="196658"/>
                </a:cubicBezTo>
                <a:cubicBezTo>
                  <a:pt x="258847" y="197058"/>
                  <a:pt x="259183" y="198272"/>
                  <a:pt x="259854" y="200301"/>
                </a:cubicBezTo>
                <a:lnTo>
                  <a:pt x="260876" y="205409"/>
                </a:lnTo>
                <a:lnTo>
                  <a:pt x="276785" y="265231"/>
                </a:lnTo>
                <a:cubicBezTo>
                  <a:pt x="272761" y="268169"/>
                  <a:pt x="268439" y="269175"/>
                  <a:pt x="263819" y="268249"/>
                </a:cubicBezTo>
                <a:close/>
                <a:moveTo>
                  <a:pt x="1645346" y="297199"/>
                </a:moveTo>
                <a:cubicBezTo>
                  <a:pt x="1651114" y="298075"/>
                  <a:pt x="1656478" y="298039"/>
                  <a:pt x="1661438" y="297092"/>
                </a:cubicBezTo>
                <a:cubicBezTo>
                  <a:pt x="1666398" y="296144"/>
                  <a:pt x="1671241" y="294658"/>
                  <a:pt x="1675968" y="292634"/>
                </a:cubicBezTo>
                <a:cubicBezTo>
                  <a:pt x="1680695" y="290610"/>
                  <a:pt x="1684617" y="287786"/>
                  <a:pt x="1687734" y="284161"/>
                </a:cubicBezTo>
                <a:cubicBezTo>
                  <a:pt x="1690851" y="280537"/>
                  <a:pt x="1691890" y="276365"/>
                  <a:pt x="1690852" y="271646"/>
                </a:cubicBezTo>
                <a:lnTo>
                  <a:pt x="1650933" y="123191"/>
                </a:lnTo>
                <a:cubicBezTo>
                  <a:pt x="1642717" y="92445"/>
                  <a:pt x="1632466" y="68317"/>
                  <a:pt x="1620179" y="50807"/>
                </a:cubicBezTo>
                <a:cubicBezTo>
                  <a:pt x="1607892" y="33298"/>
                  <a:pt x="1595357" y="20615"/>
                  <a:pt x="1582574" y="12760"/>
                </a:cubicBezTo>
                <a:cubicBezTo>
                  <a:pt x="1569792" y="4904"/>
                  <a:pt x="1557535" y="1371"/>
                  <a:pt x="1545805" y="2162"/>
                </a:cubicBezTo>
                <a:cubicBezTo>
                  <a:pt x="1534075" y="2953"/>
                  <a:pt x="1525112" y="6620"/>
                  <a:pt x="1518916" y="13163"/>
                </a:cubicBezTo>
                <a:cubicBezTo>
                  <a:pt x="1513978" y="18102"/>
                  <a:pt x="1510532" y="24385"/>
                  <a:pt x="1508579" y="32012"/>
                </a:cubicBezTo>
                <a:cubicBezTo>
                  <a:pt x="1506627" y="39639"/>
                  <a:pt x="1506434" y="47627"/>
                  <a:pt x="1508001" y="55976"/>
                </a:cubicBezTo>
                <a:cubicBezTo>
                  <a:pt x="1509568" y="64324"/>
                  <a:pt x="1513009" y="72718"/>
                  <a:pt x="1518323" y="81158"/>
                </a:cubicBezTo>
                <a:cubicBezTo>
                  <a:pt x="1523638" y="89597"/>
                  <a:pt x="1530856" y="96907"/>
                  <a:pt x="1539976" y="103089"/>
                </a:cubicBezTo>
                <a:cubicBezTo>
                  <a:pt x="1545048" y="106885"/>
                  <a:pt x="1549719" y="108782"/>
                  <a:pt x="1553989" y="108782"/>
                </a:cubicBezTo>
                <a:cubicBezTo>
                  <a:pt x="1558258" y="108782"/>
                  <a:pt x="1561793" y="107582"/>
                  <a:pt x="1564593" y="105182"/>
                </a:cubicBezTo>
                <a:cubicBezTo>
                  <a:pt x="1567394" y="102782"/>
                  <a:pt x="1569587" y="99730"/>
                  <a:pt x="1571173" y="96027"/>
                </a:cubicBezTo>
                <a:cubicBezTo>
                  <a:pt x="1572759" y="92324"/>
                  <a:pt x="1573552" y="88327"/>
                  <a:pt x="1573552" y="84036"/>
                </a:cubicBezTo>
                <a:cubicBezTo>
                  <a:pt x="1573552" y="79498"/>
                  <a:pt x="1572958" y="75359"/>
                  <a:pt x="1571769" y="71621"/>
                </a:cubicBezTo>
                <a:cubicBezTo>
                  <a:pt x="1570581" y="67882"/>
                  <a:pt x="1569195" y="64692"/>
                  <a:pt x="1567612" y="62052"/>
                </a:cubicBezTo>
                <a:cubicBezTo>
                  <a:pt x="1566028" y="59411"/>
                  <a:pt x="1564272" y="57318"/>
                  <a:pt x="1562343" y="55772"/>
                </a:cubicBezTo>
                <a:cubicBezTo>
                  <a:pt x="1560414" y="54227"/>
                  <a:pt x="1559450" y="53454"/>
                  <a:pt x="1559450" y="53454"/>
                </a:cubicBezTo>
                <a:cubicBezTo>
                  <a:pt x="1550720" y="57940"/>
                  <a:pt x="1543841" y="58888"/>
                  <a:pt x="1538812" y="56297"/>
                </a:cubicBezTo>
                <a:cubicBezTo>
                  <a:pt x="1533783" y="53706"/>
                  <a:pt x="1530375" y="50177"/>
                  <a:pt x="1528589" y="45710"/>
                </a:cubicBezTo>
                <a:cubicBezTo>
                  <a:pt x="1527170" y="41491"/>
                  <a:pt x="1526921" y="37574"/>
                  <a:pt x="1527843" y="33959"/>
                </a:cubicBezTo>
                <a:cubicBezTo>
                  <a:pt x="1528764" y="30344"/>
                  <a:pt x="1530094" y="27670"/>
                  <a:pt x="1531832" y="25936"/>
                </a:cubicBezTo>
                <a:cubicBezTo>
                  <a:pt x="1535733" y="22269"/>
                  <a:pt x="1540042" y="20549"/>
                  <a:pt x="1544759" y="20775"/>
                </a:cubicBezTo>
                <a:cubicBezTo>
                  <a:pt x="1549476" y="21001"/>
                  <a:pt x="1554902" y="24521"/>
                  <a:pt x="1561036" y="31333"/>
                </a:cubicBezTo>
                <a:cubicBezTo>
                  <a:pt x="1567170" y="38146"/>
                  <a:pt x="1573798" y="49195"/>
                  <a:pt x="1580921" y="64480"/>
                </a:cubicBezTo>
                <a:cubicBezTo>
                  <a:pt x="1586262" y="75944"/>
                  <a:pt x="1591424" y="90155"/>
                  <a:pt x="1596405" y="107112"/>
                </a:cubicBezTo>
                <a:lnTo>
                  <a:pt x="1599180" y="117187"/>
                </a:lnTo>
                <a:lnTo>
                  <a:pt x="1593202" y="112461"/>
                </a:lnTo>
                <a:cubicBezTo>
                  <a:pt x="1588020" y="109116"/>
                  <a:pt x="1582648" y="107125"/>
                  <a:pt x="1577088" y="106489"/>
                </a:cubicBezTo>
                <a:cubicBezTo>
                  <a:pt x="1565967" y="105218"/>
                  <a:pt x="1556545" y="108899"/>
                  <a:pt x="1548820" y="117533"/>
                </a:cubicBezTo>
                <a:cubicBezTo>
                  <a:pt x="1541095" y="126168"/>
                  <a:pt x="1536082" y="138452"/>
                  <a:pt x="1533779" y="154385"/>
                </a:cubicBezTo>
                <a:lnTo>
                  <a:pt x="1533357" y="174644"/>
                </a:lnTo>
                <a:lnTo>
                  <a:pt x="1527432" y="159900"/>
                </a:lnTo>
                <a:cubicBezTo>
                  <a:pt x="1524970" y="154811"/>
                  <a:pt x="1522491" y="150139"/>
                  <a:pt x="1519995" y="145883"/>
                </a:cubicBezTo>
                <a:cubicBezTo>
                  <a:pt x="1517499" y="141628"/>
                  <a:pt x="1514009" y="136136"/>
                  <a:pt x="1509522" y="129406"/>
                </a:cubicBezTo>
                <a:cubicBezTo>
                  <a:pt x="1502331" y="118181"/>
                  <a:pt x="1493788" y="110640"/>
                  <a:pt x="1483894" y="106782"/>
                </a:cubicBezTo>
                <a:cubicBezTo>
                  <a:pt x="1474000" y="102925"/>
                  <a:pt x="1465239" y="103716"/>
                  <a:pt x="1457612" y="109157"/>
                </a:cubicBezTo>
                <a:cubicBezTo>
                  <a:pt x="1449985" y="114599"/>
                  <a:pt x="1445077" y="124345"/>
                  <a:pt x="1442889" y="138397"/>
                </a:cubicBezTo>
                <a:cubicBezTo>
                  <a:pt x="1440701" y="152449"/>
                  <a:pt x="1442835" y="171119"/>
                  <a:pt x="1449293" y="194407"/>
                </a:cubicBezTo>
                <a:cubicBezTo>
                  <a:pt x="1454542" y="213738"/>
                  <a:pt x="1458201" y="228474"/>
                  <a:pt x="1460270" y="238613"/>
                </a:cubicBezTo>
                <a:cubicBezTo>
                  <a:pt x="1462339" y="248752"/>
                  <a:pt x="1463379" y="254514"/>
                  <a:pt x="1463388" y="255897"/>
                </a:cubicBezTo>
                <a:cubicBezTo>
                  <a:pt x="1463397" y="257281"/>
                  <a:pt x="1462731" y="256451"/>
                  <a:pt x="1461388" y="253408"/>
                </a:cubicBezTo>
                <a:cubicBezTo>
                  <a:pt x="1460045" y="250364"/>
                  <a:pt x="1457213" y="245607"/>
                  <a:pt x="1452894" y="239134"/>
                </a:cubicBezTo>
                <a:cubicBezTo>
                  <a:pt x="1447827" y="231838"/>
                  <a:pt x="1442541" y="222904"/>
                  <a:pt x="1437038" y="212331"/>
                </a:cubicBezTo>
                <a:cubicBezTo>
                  <a:pt x="1431535" y="201758"/>
                  <a:pt x="1426030" y="190428"/>
                  <a:pt x="1420522" y="178341"/>
                </a:cubicBezTo>
                <a:cubicBezTo>
                  <a:pt x="1415014" y="166254"/>
                  <a:pt x="1410178" y="154612"/>
                  <a:pt x="1406013" y="143415"/>
                </a:cubicBezTo>
                <a:cubicBezTo>
                  <a:pt x="1401848" y="132219"/>
                  <a:pt x="1398704" y="122213"/>
                  <a:pt x="1396579" y="113397"/>
                </a:cubicBezTo>
                <a:cubicBezTo>
                  <a:pt x="1395775" y="110178"/>
                  <a:pt x="1394533" y="107904"/>
                  <a:pt x="1392854" y="106575"/>
                </a:cubicBezTo>
                <a:cubicBezTo>
                  <a:pt x="1391175" y="105246"/>
                  <a:pt x="1389519" y="104732"/>
                  <a:pt x="1387886" y="105032"/>
                </a:cubicBezTo>
                <a:cubicBezTo>
                  <a:pt x="1384381" y="104137"/>
                  <a:pt x="1380081" y="103856"/>
                  <a:pt x="1374987" y="104189"/>
                </a:cubicBezTo>
                <a:cubicBezTo>
                  <a:pt x="1369894" y="104522"/>
                  <a:pt x="1365378" y="106470"/>
                  <a:pt x="1361439" y="110033"/>
                </a:cubicBezTo>
                <a:cubicBezTo>
                  <a:pt x="1357501" y="113595"/>
                  <a:pt x="1354967" y="118735"/>
                  <a:pt x="1353839" y="125452"/>
                </a:cubicBezTo>
                <a:cubicBezTo>
                  <a:pt x="1352710" y="132170"/>
                  <a:pt x="1353572" y="142148"/>
                  <a:pt x="1356425" y="155388"/>
                </a:cubicBezTo>
                <a:cubicBezTo>
                  <a:pt x="1362330" y="181377"/>
                  <a:pt x="1367089" y="202535"/>
                  <a:pt x="1370701" y="218860"/>
                </a:cubicBezTo>
                <a:cubicBezTo>
                  <a:pt x="1374314" y="235186"/>
                  <a:pt x="1376973" y="248040"/>
                  <a:pt x="1378677" y="257422"/>
                </a:cubicBezTo>
                <a:cubicBezTo>
                  <a:pt x="1380721" y="268757"/>
                  <a:pt x="1382161" y="278863"/>
                  <a:pt x="1382999" y="287741"/>
                </a:cubicBezTo>
                <a:cubicBezTo>
                  <a:pt x="1399235" y="287741"/>
                  <a:pt x="1411336" y="285347"/>
                  <a:pt x="1419304" y="280561"/>
                </a:cubicBezTo>
                <a:cubicBezTo>
                  <a:pt x="1427271" y="275775"/>
                  <a:pt x="1429851" y="267147"/>
                  <a:pt x="1427041" y="254679"/>
                </a:cubicBezTo>
                <a:cubicBezTo>
                  <a:pt x="1426031" y="250536"/>
                  <a:pt x="1425037" y="246372"/>
                  <a:pt x="1424058" y="242188"/>
                </a:cubicBezTo>
                <a:cubicBezTo>
                  <a:pt x="1423079" y="238005"/>
                  <a:pt x="1421689" y="232138"/>
                  <a:pt x="1419886" y="224590"/>
                </a:cubicBezTo>
                <a:lnTo>
                  <a:pt x="1415195" y="205279"/>
                </a:lnTo>
                <a:lnTo>
                  <a:pt x="1417422" y="210824"/>
                </a:lnTo>
                <a:cubicBezTo>
                  <a:pt x="1424691" y="225216"/>
                  <a:pt x="1432151" y="238530"/>
                  <a:pt x="1439799" y="250764"/>
                </a:cubicBezTo>
                <a:cubicBezTo>
                  <a:pt x="1445000" y="259332"/>
                  <a:pt x="1450703" y="266874"/>
                  <a:pt x="1456909" y="273389"/>
                </a:cubicBezTo>
                <a:cubicBezTo>
                  <a:pt x="1463114" y="279904"/>
                  <a:pt x="1469436" y="284823"/>
                  <a:pt x="1475875" y="288148"/>
                </a:cubicBezTo>
                <a:cubicBezTo>
                  <a:pt x="1482314" y="291472"/>
                  <a:pt x="1488341" y="292122"/>
                  <a:pt x="1493956" y="290098"/>
                </a:cubicBezTo>
                <a:cubicBezTo>
                  <a:pt x="1499571" y="288074"/>
                  <a:pt x="1503382" y="282967"/>
                  <a:pt x="1505390" y="274778"/>
                </a:cubicBezTo>
                <a:cubicBezTo>
                  <a:pt x="1507397" y="266589"/>
                  <a:pt x="1507788" y="255363"/>
                  <a:pt x="1506561" y="241099"/>
                </a:cubicBezTo>
                <a:cubicBezTo>
                  <a:pt x="1505335" y="226835"/>
                  <a:pt x="1501912" y="210393"/>
                  <a:pt x="1496292" y="191771"/>
                </a:cubicBezTo>
                <a:cubicBezTo>
                  <a:pt x="1492011" y="170926"/>
                  <a:pt x="1489370" y="155987"/>
                  <a:pt x="1488370" y="146955"/>
                </a:cubicBezTo>
                <a:cubicBezTo>
                  <a:pt x="1487369" y="137923"/>
                  <a:pt x="1487135" y="132370"/>
                  <a:pt x="1487666" y="130296"/>
                </a:cubicBezTo>
                <a:cubicBezTo>
                  <a:pt x="1488197" y="128222"/>
                  <a:pt x="1489135" y="128043"/>
                  <a:pt x="1490481" y="129760"/>
                </a:cubicBezTo>
                <a:cubicBezTo>
                  <a:pt x="1491826" y="131477"/>
                  <a:pt x="1494506" y="135760"/>
                  <a:pt x="1498521" y="142608"/>
                </a:cubicBezTo>
                <a:cubicBezTo>
                  <a:pt x="1500807" y="146213"/>
                  <a:pt x="1503224" y="150290"/>
                  <a:pt x="1505772" y="154838"/>
                </a:cubicBezTo>
                <a:cubicBezTo>
                  <a:pt x="1508320" y="159386"/>
                  <a:pt x="1510762" y="164070"/>
                  <a:pt x="1513098" y="168890"/>
                </a:cubicBezTo>
                <a:cubicBezTo>
                  <a:pt x="1515434" y="173710"/>
                  <a:pt x="1517897" y="178789"/>
                  <a:pt x="1520488" y="184128"/>
                </a:cubicBezTo>
                <a:cubicBezTo>
                  <a:pt x="1523079" y="189466"/>
                  <a:pt x="1526167" y="196951"/>
                  <a:pt x="1529753" y="206580"/>
                </a:cubicBezTo>
                <a:cubicBezTo>
                  <a:pt x="1532997" y="211213"/>
                  <a:pt x="1535835" y="214910"/>
                  <a:pt x="1538267" y="217671"/>
                </a:cubicBezTo>
                <a:lnTo>
                  <a:pt x="1542604" y="221575"/>
                </a:lnTo>
                <a:lnTo>
                  <a:pt x="1547254" y="235104"/>
                </a:lnTo>
                <a:cubicBezTo>
                  <a:pt x="1550620" y="242687"/>
                  <a:pt x="1554447" y="249402"/>
                  <a:pt x="1558736" y="255251"/>
                </a:cubicBezTo>
                <a:cubicBezTo>
                  <a:pt x="1567313" y="266947"/>
                  <a:pt x="1576713" y="275512"/>
                  <a:pt x="1586936" y="280943"/>
                </a:cubicBezTo>
                <a:cubicBezTo>
                  <a:pt x="1597158" y="286375"/>
                  <a:pt x="1607606" y="288843"/>
                  <a:pt x="1618279" y="288348"/>
                </a:cubicBezTo>
                <a:cubicBezTo>
                  <a:pt x="1628951" y="287852"/>
                  <a:pt x="1636738" y="285262"/>
                  <a:pt x="1641639" y="280575"/>
                </a:cubicBezTo>
                <a:cubicBezTo>
                  <a:pt x="1641329" y="280775"/>
                  <a:pt x="1641407" y="281956"/>
                  <a:pt x="1641871" y="284119"/>
                </a:cubicBezTo>
                <a:cubicBezTo>
                  <a:pt x="1642335" y="286281"/>
                  <a:pt x="1642910" y="288229"/>
                  <a:pt x="1643596" y="289962"/>
                </a:cubicBezTo>
                <a:cubicBezTo>
                  <a:pt x="1644106" y="291477"/>
                  <a:pt x="1644689" y="293889"/>
                  <a:pt x="1645346" y="297199"/>
                </a:cubicBezTo>
                <a:close/>
                <a:moveTo>
                  <a:pt x="893321" y="297199"/>
                </a:moveTo>
                <a:cubicBezTo>
                  <a:pt x="899056" y="298075"/>
                  <a:pt x="904497" y="298036"/>
                  <a:pt x="909645" y="297081"/>
                </a:cubicBezTo>
                <a:cubicBezTo>
                  <a:pt x="914793" y="296126"/>
                  <a:pt x="919649" y="294634"/>
                  <a:pt x="924211" y="292605"/>
                </a:cubicBezTo>
                <a:cubicBezTo>
                  <a:pt x="928774" y="290577"/>
                  <a:pt x="932610" y="287756"/>
                  <a:pt x="935720" y="284144"/>
                </a:cubicBezTo>
                <a:cubicBezTo>
                  <a:pt x="938830" y="280531"/>
                  <a:pt x="939906" y="276527"/>
                  <a:pt x="938949" y="272131"/>
                </a:cubicBezTo>
                <a:cubicBezTo>
                  <a:pt x="938291" y="269150"/>
                  <a:pt x="937433" y="265771"/>
                  <a:pt x="936373" y="261994"/>
                </a:cubicBezTo>
                <a:cubicBezTo>
                  <a:pt x="935314" y="258218"/>
                  <a:pt x="933773" y="252760"/>
                  <a:pt x="931751" y="245621"/>
                </a:cubicBezTo>
                <a:cubicBezTo>
                  <a:pt x="929730" y="238482"/>
                  <a:pt x="927126" y="228414"/>
                  <a:pt x="923940" y="215417"/>
                </a:cubicBezTo>
                <a:cubicBezTo>
                  <a:pt x="920753" y="202420"/>
                  <a:pt x="916617" y="185606"/>
                  <a:pt x="911531" y="164975"/>
                </a:cubicBezTo>
                <a:cubicBezTo>
                  <a:pt x="909221" y="155441"/>
                  <a:pt x="908192" y="148396"/>
                  <a:pt x="908445" y="143840"/>
                </a:cubicBezTo>
                <a:cubicBezTo>
                  <a:pt x="908697" y="139285"/>
                  <a:pt x="909162" y="136641"/>
                  <a:pt x="909838" y="135907"/>
                </a:cubicBezTo>
                <a:cubicBezTo>
                  <a:pt x="910514" y="135174"/>
                  <a:pt x="911598" y="135279"/>
                  <a:pt x="913088" y="136222"/>
                </a:cubicBezTo>
                <a:cubicBezTo>
                  <a:pt x="914579" y="137165"/>
                  <a:pt x="916413" y="139405"/>
                  <a:pt x="918589" y="142944"/>
                </a:cubicBezTo>
                <a:cubicBezTo>
                  <a:pt x="921375" y="147121"/>
                  <a:pt x="923912" y="151342"/>
                  <a:pt x="926201" y="155610"/>
                </a:cubicBezTo>
                <a:cubicBezTo>
                  <a:pt x="928489" y="159877"/>
                  <a:pt x="930749" y="164381"/>
                  <a:pt x="932980" y="169122"/>
                </a:cubicBezTo>
                <a:cubicBezTo>
                  <a:pt x="935211" y="173863"/>
                  <a:pt x="937646" y="179076"/>
                  <a:pt x="940285" y="184760"/>
                </a:cubicBezTo>
                <a:cubicBezTo>
                  <a:pt x="942923" y="190444"/>
                  <a:pt x="946038" y="197708"/>
                  <a:pt x="949629" y="206552"/>
                </a:cubicBezTo>
                <a:cubicBezTo>
                  <a:pt x="952872" y="211189"/>
                  <a:pt x="955710" y="214890"/>
                  <a:pt x="958142" y="217654"/>
                </a:cubicBezTo>
                <a:lnTo>
                  <a:pt x="961522" y="220702"/>
                </a:lnTo>
                <a:lnTo>
                  <a:pt x="965830" y="240745"/>
                </a:lnTo>
                <a:cubicBezTo>
                  <a:pt x="967159" y="247172"/>
                  <a:pt x="968250" y="252731"/>
                  <a:pt x="969102" y="257422"/>
                </a:cubicBezTo>
                <a:cubicBezTo>
                  <a:pt x="971146" y="268757"/>
                  <a:pt x="972586" y="278863"/>
                  <a:pt x="973424" y="287741"/>
                </a:cubicBezTo>
                <a:cubicBezTo>
                  <a:pt x="989660" y="287741"/>
                  <a:pt x="1001761" y="285347"/>
                  <a:pt x="1009729" y="280561"/>
                </a:cubicBezTo>
                <a:cubicBezTo>
                  <a:pt x="1017697" y="275775"/>
                  <a:pt x="1020276" y="267147"/>
                  <a:pt x="1017466" y="254679"/>
                </a:cubicBezTo>
                <a:cubicBezTo>
                  <a:pt x="1016456" y="250536"/>
                  <a:pt x="1015462" y="246372"/>
                  <a:pt x="1014483" y="242188"/>
                </a:cubicBezTo>
                <a:cubicBezTo>
                  <a:pt x="1013504" y="238005"/>
                  <a:pt x="1012114" y="232138"/>
                  <a:pt x="1010311" y="224590"/>
                </a:cubicBezTo>
                <a:lnTo>
                  <a:pt x="1005620" y="205279"/>
                </a:lnTo>
                <a:lnTo>
                  <a:pt x="1007847" y="210824"/>
                </a:lnTo>
                <a:cubicBezTo>
                  <a:pt x="1015117" y="225216"/>
                  <a:pt x="1022576" y="238530"/>
                  <a:pt x="1030224" y="250764"/>
                </a:cubicBezTo>
                <a:cubicBezTo>
                  <a:pt x="1035425" y="259332"/>
                  <a:pt x="1041128" y="266874"/>
                  <a:pt x="1047334" y="273389"/>
                </a:cubicBezTo>
                <a:cubicBezTo>
                  <a:pt x="1053539" y="279904"/>
                  <a:pt x="1059861" y="284823"/>
                  <a:pt x="1066300" y="288148"/>
                </a:cubicBezTo>
                <a:cubicBezTo>
                  <a:pt x="1072739" y="291472"/>
                  <a:pt x="1078766" y="292122"/>
                  <a:pt x="1084381" y="290098"/>
                </a:cubicBezTo>
                <a:cubicBezTo>
                  <a:pt x="1089996" y="288074"/>
                  <a:pt x="1093807" y="282967"/>
                  <a:pt x="1095815" y="274778"/>
                </a:cubicBezTo>
                <a:cubicBezTo>
                  <a:pt x="1097822" y="266589"/>
                  <a:pt x="1098213" y="255363"/>
                  <a:pt x="1096986" y="241099"/>
                </a:cubicBezTo>
                <a:cubicBezTo>
                  <a:pt x="1095760" y="226835"/>
                  <a:pt x="1092337" y="210393"/>
                  <a:pt x="1086717" y="191771"/>
                </a:cubicBezTo>
                <a:cubicBezTo>
                  <a:pt x="1082436" y="170926"/>
                  <a:pt x="1079795" y="155987"/>
                  <a:pt x="1078795" y="146955"/>
                </a:cubicBezTo>
                <a:cubicBezTo>
                  <a:pt x="1077795" y="137923"/>
                  <a:pt x="1077560" y="132370"/>
                  <a:pt x="1078091" y="130296"/>
                </a:cubicBezTo>
                <a:cubicBezTo>
                  <a:pt x="1078622" y="128222"/>
                  <a:pt x="1079560" y="128043"/>
                  <a:pt x="1080906" y="129760"/>
                </a:cubicBezTo>
                <a:cubicBezTo>
                  <a:pt x="1082251" y="131477"/>
                  <a:pt x="1084931" y="135760"/>
                  <a:pt x="1088946" y="142608"/>
                </a:cubicBezTo>
                <a:cubicBezTo>
                  <a:pt x="1091232" y="146213"/>
                  <a:pt x="1093649" y="150290"/>
                  <a:pt x="1096197" y="154838"/>
                </a:cubicBezTo>
                <a:cubicBezTo>
                  <a:pt x="1098745" y="159386"/>
                  <a:pt x="1101187" y="164070"/>
                  <a:pt x="1103523" y="168890"/>
                </a:cubicBezTo>
                <a:cubicBezTo>
                  <a:pt x="1105859" y="173710"/>
                  <a:pt x="1108322" y="178789"/>
                  <a:pt x="1110913" y="184128"/>
                </a:cubicBezTo>
                <a:cubicBezTo>
                  <a:pt x="1112208" y="186797"/>
                  <a:pt x="1113628" y="190003"/>
                  <a:pt x="1115172" y="193745"/>
                </a:cubicBezTo>
                <a:lnTo>
                  <a:pt x="1117762" y="200385"/>
                </a:lnTo>
                <a:lnTo>
                  <a:pt x="1119440" y="209752"/>
                </a:lnTo>
                <a:cubicBezTo>
                  <a:pt x="1124327" y="228388"/>
                  <a:pt x="1131058" y="243554"/>
                  <a:pt x="1139635" y="255251"/>
                </a:cubicBezTo>
                <a:cubicBezTo>
                  <a:pt x="1148213" y="266947"/>
                  <a:pt x="1157613" y="275512"/>
                  <a:pt x="1167836" y="280943"/>
                </a:cubicBezTo>
                <a:cubicBezTo>
                  <a:pt x="1178058" y="286375"/>
                  <a:pt x="1188506" y="288843"/>
                  <a:pt x="1199179" y="288348"/>
                </a:cubicBezTo>
                <a:cubicBezTo>
                  <a:pt x="1209851" y="287852"/>
                  <a:pt x="1217638" y="285262"/>
                  <a:pt x="1222539" y="280575"/>
                </a:cubicBezTo>
                <a:cubicBezTo>
                  <a:pt x="1222229" y="280775"/>
                  <a:pt x="1222307" y="281956"/>
                  <a:pt x="1222771" y="284119"/>
                </a:cubicBezTo>
                <a:cubicBezTo>
                  <a:pt x="1223235" y="286281"/>
                  <a:pt x="1223810" y="288229"/>
                  <a:pt x="1224496" y="289962"/>
                </a:cubicBezTo>
                <a:cubicBezTo>
                  <a:pt x="1225006" y="291477"/>
                  <a:pt x="1225589" y="293889"/>
                  <a:pt x="1226247" y="297199"/>
                </a:cubicBezTo>
                <a:cubicBezTo>
                  <a:pt x="1232014" y="298075"/>
                  <a:pt x="1237378" y="298039"/>
                  <a:pt x="1242338" y="297092"/>
                </a:cubicBezTo>
                <a:cubicBezTo>
                  <a:pt x="1247298" y="296144"/>
                  <a:pt x="1252141" y="294658"/>
                  <a:pt x="1256868" y="292634"/>
                </a:cubicBezTo>
                <a:cubicBezTo>
                  <a:pt x="1261595" y="290610"/>
                  <a:pt x="1265517" y="287786"/>
                  <a:pt x="1268634" y="284161"/>
                </a:cubicBezTo>
                <a:cubicBezTo>
                  <a:pt x="1271751" y="280537"/>
                  <a:pt x="1272790" y="276365"/>
                  <a:pt x="1271752" y="271646"/>
                </a:cubicBezTo>
                <a:lnTo>
                  <a:pt x="1231833" y="123191"/>
                </a:lnTo>
                <a:cubicBezTo>
                  <a:pt x="1223617" y="92445"/>
                  <a:pt x="1213366" y="68317"/>
                  <a:pt x="1201079" y="50807"/>
                </a:cubicBezTo>
                <a:cubicBezTo>
                  <a:pt x="1188792" y="33298"/>
                  <a:pt x="1176257" y="20615"/>
                  <a:pt x="1163474" y="12760"/>
                </a:cubicBezTo>
                <a:cubicBezTo>
                  <a:pt x="1150692" y="4904"/>
                  <a:pt x="1138435" y="1371"/>
                  <a:pt x="1126705" y="2162"/>
                </a:cubicBezTo>
                <a:cubicBezTo>
                  <a:pt x="1114975" y="2953"/>
                  <a:pt x="1106012" y="6620"/>
                  <a:pt x="1099816" y="13163"/>
                </a:cubicBezTo>
                <a:cubicBezTo>
                  <a:pt x="1094878" y="18102"/>
                  <a:pt x="1091432" y="24385"/>
                  <a:pt x="1089479" y="32012"/>
                </a:cubicBezTo>
                <a:cubicBezTo>
                  <a:pt x="1087527" y="39639"/>
                  <a:pt x="1087334" y="47627"/>
                  <a:pt x="1088901" y="55976"/>
                </a:cubicBezTo>
                <a:cubicBezTo>
                  <a:pt x="1090467" y="64324"/>
                  <a:pt x="1093909" y="72718"/>
                  <a:pt x="1099223" y="81158"/>
                </a:cubicBezTo>
                <a:cubicBezTo>
                  <a:pt x="1104538" y="89597"/>
                  <a:pt x="1111756" y="96907"/>
                  <a:pt x="1120876" y="103089"/>
                </a:cubicBezTo>
                <a:cubicBezTo>
                  <a:pt x="1125948" y="106885"/>
                  <a:pt x="1130619" y="108782"/>
                  <a:pt x="1134889" y="108782"/>
                </a:cubicBezTo>
                <a:cubicBezTo>
                  <a:pt x="1139158" y="108782"/>
                  <a:pt x="1142693" y="107582"/>
                  <a:pt x="1145493" y="105182"/>
                </a:cubicBezTo>
                <a:cubicBezTo>
                  <a:pt x="1148294" y="102782"/>
                  <a:pt x="1150487" y="99730"/>
                  <a:pt x="1152073" y="96027"/>
                </a:cubicBezTo>
                <a:cubicBezTo>
                  <a:pt x="1153659" y="92324"/>
                  <a:pt x="1154452" y="88327"/>
                  <a:pt x="1154452" y="84036"/>
                </a:cubicBezTo>
                <a:cubicBezTo>
                  <a:pt x="1154452" y="79498"/>
                  <a:pt x="1153858" y="75359"/>
                  <a:pt x="1152669" y="71621"/>
                </a:cubicBezTo>
                <a:cubicBezTo>
                  <a:pt x="1151481" y="67882"/>
                  <a:pt x="1150095" y="64692"/>
                  <a:pt x="1148512" y="62052"/>
                </a:cubicBezTo>
                <a:cubicBezTo>
                  <a:pt x="1146928" y="59411"/>
                  <a:pt x="1145172" y="57318"/>
                  <a:pt x="1143243" y="55772"/>
                </a:cubicBezTo>
                <a:cubicBezTo>
                  <a:pt x="1141315" y="54227"/>
                  <a:pt x="1140350" y="53454"/>
                  <a:pt x="1140350" y="53454"/>
                </a:cubicBezTo>
                <a:cubicBezTo>
                  <a:pt x="1131620" y="57940"/>
                  <a:pt x="1124741" y="58888"/>
                  <a:pt x="1119712" y="56297"/>
                </a:cubicBezTo>
                <a:cubicBezTo>
                  <a:pt x="1114683" y="53706"/>
                  <a:pt x="1111275" y="50177"/>
                  <a:pt x="1109489" y="45710"/>
                </a:cubicBezTo>
                <a:cubicBezTo>
                  <a:pt x="1108070" y="41491"/>
                  <a:pt x="1107821" y="37574"/>
                  <a:pt x="1108743" y="33959"/>
                </a:cubicBezTo>
                <a:cubicBezTo>
                  <a:pt x="1109664" y="30344"/>
                  <a:pt x="1110994" y="27670"/>
                  <a:pt x="1112732" y="25936"/>
                </a:cubicBezTo>
                <a:cubicBezTo>
                  <a:pt x="1116633" y="22269"/>
                  <a:pt x="1120942" y="20549"/>
                  <a:pt x="1125659" y="20775"/>
                </a:cubicBezTo>
                <a:cubicBezTo>
                  <a:pt x="1130376" y="21001"/>
                  <a:pt x="1135802" y="24521"/>
                  <a:pt x="1141936" y="31333"/>
                </a:cubicBezTo>
                <a:cubicBezTo>
                  <a:pt x="1148070" y="38146"/>
                  <a:pt x="1154698" y="49195"/>
                  <a:pt x="1161821" y="64480"/>
                </a:cubicBezTo>
                <a:cubicBezTo>
                  <a:pt x="1167162" y="75944"/>
                  <a:pt x="1172324" y="90155"/>
                  <a:pt x="1177305" y="107112"/>
                </a:cubicBezTo>
                <a:lnTo>
                  <a:pt x="1180080" y="117187"/>
                </a:lnTo>
                <a:lnTo>
                  <a:pt x="1174102" y="112461"/>
                </a:lnTo>
                <a:cubicBezTo>
                  <a:pt x="1168920" y="109116"/>
                  <a:pt x="1163548" y="107125"/>
                  <a:pt x="1157988" y="106489"/>
                </a:cubicBezTo>
                <a:cubicBezTo>
                  <a:pt x="1146867" y="105218"/>
                  <a:pt x="1137445" y="108899"/>
                  <a:pt x="1129720" y="117533"/>
                </a:cubicBezTo>
                <a:cubicBezTo>
                  <a:pt x="1125858" y="121851"/>
                  <a:pt x="1122673" y="127080"/>
                  <a:pt x="1120166" y="133222"/>
                </a:cubicBezTo>
                <a:lnTo>
                  <a:pt x="1114761" y="154066"/>
                </a:lnTo>
                <a:lnTo>
                  <a:pt x="1110420" y="145883"/>
                </a:lnTo>
                <a:cubicBezTo>
                  <a:pt x="1107925" y="141628"/>
                  <a:pt x="1104433" y="136136"/>
                  <a:pt x="1099947" y="129406"/>
                </a:cubicBezTo>
                <a:cubicBezTo>
                  <a:pt x="1092756" y="118181"/>
                  <a:pt x="1084213" y="110640"/>
                  <a:pt x="1074319" y="106782"/>
                </a:cubicBezTo>
                <a:cubicBezTo>
                  <a:pt x="1064425" y="102925"/>
                  <a:pt x="1055664" y="103716"/>
                  <a:pt x="1048037" y="109157"/>
                </a:cubicBezTo>
                <a:cubicBezTo>
                  <a:pt x="1040410" y="114599"/>
                  <a:pt x="1035502" y="124345"/>
                  <a:pt x="1033314" y="138397"/>
                </a:cubicBezTo>
                <a:cubicBezTo>
                  <a:pt x="1031126" y="152449"/>
                  <a:pt x="1033260" y="171119"/>
                  <a:pt x="1039718" y="194407"/>
                </a:cubicBezTo>
                <a:cubicBezTo>
                  <a:pt x="1044967" y="213738"/>
                  <a:pt x="1048625" y="228474"/>
                  <a:pt x="1050695" y="238613"/>
                </a:cubicBezTo>
                <a:cubicBezTo>
                  <a:pt x="1052764" y="248752"/>
                  <a:pt x="1053803" y="254514"/>
                  <a:pt x="1053813" y="255897"/>
                </a:cubicBezTo>
                <a:cubicBezTo>
                  <a:pt x="1053823" y="257281"/>
                  <a:pt x="1053156" y="256451"/>
                  <a:pt x="1051813" y="253408"/>
                </a:cubicBezTo>
                <a:cubicBezTo>
                  <a:pt x="1050470" y="250364"/>
                  <a:pt x="1047638" y="245607"/>
                  <a:pt x="1043319" y="239134"/>
                </a:cubicBezTo>
                <a:cubicBezTo>
                  <a:pt x="1038252" y="231838"/>
                  <a:pt x="1032966" y="222904"/>
                  <a:pt x="1027463" y="212331"/>
                </a:cubicBezTo>
                <a:cubicBezTo>
                  <a:pt x="1021960" y="201758"/>
                  <a:pt x="1016455" y="190428"/>
                  <a:pt x="1010947" y="178341"/>
                </a:cubicBezTo>
                <a:cubicBezTo>
                  <a:pt x="1005439" y="166254"/>
                  <a:pt x="1000603" y="154612"/>
                  <a:pt x="996438" y="143415"/>
                </a:cubicBezTo>
                <a:cubicBezTo>
                  <a:pt x="992273" y="132219"/>
                  <a:pt x="989129" y="122213"/>
                  <a:pt x="987005" y="113397"/>
                </a:cubicBezTo>
                <a:cubicBezTo>
                  <a:pt x="986200" y="110178"/>
                  <a:pt x="984958" y="107904"/>
                  <a:pt x="983279" y="106575"/>
                </a:cubicBezTo>
                <a:cubicBezTo>
                  <a:pt x="981600" y="105246"/>
                  <a:pt x="979944" y="104732"/>
                  <a:pt x="978311" y="105032"/>
                </a:cubicBezTo>
                <a:cubicBezTo>
                  <a:pt x="974805" y="104137"/>
                  <a:pt x="970506" y="103856"/>
                  <a:pt x="965413" y="104189"/>
                </a:cubicBezTo>
                <a:cubicBezTo>
                  <a:pt x="960319" y="104522"/>
                  <a:pt x="955803" y="106470"/>
                  <a:pt x="951865" y="110033"/>
                </a:cubicBezTo>
                <a:cubicBezTo>
                  <a:pt x="947926" y="113595"/>
                  <a:pt x="945392" y="118735"/>
                  <a:pt x="944264" y="125452"/>
                </a:cubicBezTo>
                <a:cubicBezTo>
                  <a:pt x="943135" y="132170"/>
                  <a:pt x="943997" y="142148"/>
                  <a:pt x="946850" y="155388"/>
                </a:cubicBezTo>
                <a:lnTo>
                  <a:pt x="948650" y="163328"/>
                </a:lnTo>
                <a:lnTo>
                  <a:pt x="947418" y="160578"/>
                </a:lnTo>
                <a:cubicBezTo>
                  <a:pt x="945024" y="155628"/>
                  <a:pt x="942500" y="150811"/>
                  <a:pt x="939845" y="146130"/>
                </a:cubicBezTo>
                <a:cubicBezTo>
                  <a:pt x="937190" y="141448"/>
                  <a:pt x="933927" y="136200"/>
                  <a:pt x="930055" y="130385"/>
                </a:cubicBezTo>
                <a:cubicBezTo>
                  <a:pt x="924687" y="121446"/>
                  <a:pt x="918165" y="114687"/>
                  <a:pt x="910488" y="110108"/>
                </a:cubicBezTo>
                <a:cubicBezTo>
                  <a:pt x="902811" y="105528"/>
                  <a:pt x="895371" y="103912"/>
                  <a:pt x="888167" y="105257"/>
                </a:cubicBezTo>
                <a:cubicBezTo>
                  <a:pt x="880964" y="106602"/>
                  <a:pt x="874983" y="111015"/>
                  <a:pt x="870226" y="118494"/>
                </a:cubicBezTo>
                <a:cubicBezTo>
                  <a:pt x="867847" y="122234"/>
                  <a:pt x="866062" y="126346"/>
                  <a:pt x="864871" y="130831"/>
                </a:cubicBezTo>
                <a:lnTo>
                  <a:pt x="864194" y="136347"/>
                </a:lnTo>
                <a:lnTo>
                  <a:pt x="858660" y="128863"/>
                </a:lnTo>
                <a:cubicBezTo>
                  <a:pt x="847683" y="115219"/>
                  <a:pt x="836633" y="107761"/>
                  <a:pt x="825513" y="106489"/>
                </a:cubicBezTo>
                <a:cubicBezTo>
                  <a:pt x="814393" y="105218"/>
                  <a:pt x="804970" y="108899"/>
                  <a:pt x="797245" y="117533"/>
                </a:cubicBezTo>
                <a:cubicBezTo>
                  <a:pt x="793383" y="121851"/>
                  <a:pt x="790198" y="127080"/>
                  <a:pt x="787690" y="133222"/>
                </a:cubicBezTo>
                <a:lnTo>
                  <a:pt x="783047" y="151123"/>
                </a:lnTo>
                <a:lnTo>
                  <a:pt x="780563" y="146423"/>
                </a:lnTo>
                <a:cubicBezTo>
                  <a:pt x="778280" y="142527"/>
                  <a:pt x="775266" y="137517"/>
                  <a:pt x="771523" y="131392"/>
                </a:cubicBezTo>
                <a:cubicBezTo>
                  <a:pt x="763493" y="118553"/>
                  <a:pt x="754452" y="110202"/>
                  <a:pt x="744398" y="106339"/>
                </a:cubicBezTo>
                <a:cubicBezTo>
                  <a:pt x="734345" y="102477"/>
                  <a:pt x="725573" y="103284"/>
                  <a:pt x="718084" y="108761"/>
                </a:cubicBezTo>
                <a:cubicBezTo>
                  <a:pt x="710595" y="114238"/>
                  <a:pt x="705759" y="123972"/>
                  <a:pt x="703575" y="137965"/>
                </a:cubicBezTo>
                <a:cubicBezTo>
                  <a:pt x="701392" y="151957"/>
                  <a:pt x="703188" y="170057"/>
                  <a:pt x="708965" y="192264"/>
                </a:cubicBezTo>
                <a:cubicBezTo>
                  <a:pt x="714552" y="211843"/>
                  <a:pt x="718890" y="228394"/>
                  <a:pt x="721981" y="241917"/>
                </a:cubicBezTo>
                <a:cubicBezTo>
                  <a:pt x="725072" y="255440"/>
                  <a:pt x="727115" y="264299"/>
                  <a:pt x="728110" y="268495"/>
                </a:cubicBezTo>
                <a:cubicBezTo>
                  <a:pt x="729306" y="277206"/>
                  <a:pt x="729903" y="283464"/>
                  <a:pt x="729903" y="287269"/>
                </a:cubicBezTo>
                <a:cubicBezTo>
                  <a:pt x="736061" y="287883"/>
                  <a:pt x="741673" y="287700"/>
                  <a:pt x="746738" y="286719"/>
                </a:cubicBezTo>
                <a:cubicBezTo>
                  <a:pt x="751803" y="285738"/>
                  <a:pt x="756591" y="284246"/>
                  <a:pt x="761104" y="282243"/>
                </a:cubicBezTo>
                <a:cubicBezTo>
                  <a:pt x="765616" y="280241"/>
                  <a:pt x="769497" y="277453"/>
                  <a:pt x="772745" y="273882"/>
                </a:cubicBezTo>
                <a:cubicBezTo>
                  <a:pt x="775993" y="270310"/>
                  <a:pt x="777097" y="266126"/>
                  <a:pt x="776059" y="261330"/>
                </a:cubicBezTo>
                <a:lnTo>
                  <a:pt x="756535" y="189042"/>
                </a:lnTo>
                <a:cubicBezTo>
                  <a:pt x="752259" y="170016"/>
                  <a:pt x="749620" y="155987"/>
                  <a:pt x="748620" y="146955"/>
                </a:cubicBezTo>
                <a:cubicBezTo>
                  <a:pt x="747620" y="137923"/>
                  <a:pt x="747385" y="132370"/>
                  <a:pt x="747916" y="130296"/>
                </a:cubicBezTo>
                <a:cubicBezTo>
                  <a:pt x="748447" y="128222"/>
                  <a:pt x="749400" y="128055"/>
                  <a:pt x="750774" y="129796"/>
                </a:cubicBezTo>
                <a:cubicBezTo>
                  <a:pt x="752148" y="131536"/>
                  <a:pt x="755309" y="136369"/>
                  <a:pt x="760257" y="144294"/>
                </a:cubicBezTo>
                <a:cubicBezTo>
                  <a:pt x="761848" y="146899"/>
                  <a:pt x="763881" y="150523"/>
                  <a:pt x="766358" y="155167"/>
                </a:cubicBezTo>
                <a:cubicBezTo>
                  <a:pt x="768835" y="159810"/>
                  <a:pt x="771151" y="164274"/>
                  <a:pt x="773309" y="168558"/>
                </a:cubicBezTo>
                <a:cubicBezTo>
                  <a:pt x="775466" y="172842"/>
                  <a:pt x="777987" y="178260"/>
                  <a:pt x="780871" y="184813"/>
                </a:cubicBezTo>
                <a:lnTo>
                  <a:pt x="783671" y="191400"/>
                </a:lnTo>
                <a:lnTo>
                  <a:pt x="786958" y="209752"/>
                </a:lnTo>
                <a:cubicBezTo>
                  <a:pt x="791845" y="228374"/>
                  <a:pt x="798500" y="243535"/>
                  <a:pt x="806925" y="255236"/>
                </a:cubicBezTo>
                <a:cubicBezTo>
                  <a:pt x="815350" y="266938"/>
                  <a:pt x="824676" y="275506"/>
                  <a:pt x="834903" y="280940"/>
                </a:cubicBezTo>
                <a:cubicBezTo>
                  <a:pt x="845131" y="286374"/>
                  <a:pt x="855581" y="288843"/>
                  <a:pt x="866254" y="288348"/>
                </a:cubicBezTo>
                <a:cubicBezTo>
                  <a:pt x="876927" y="287852"/>
                  <a:pt x="884756" y="285262"/>
                  <a:pt x="889742" y="280575"/>
                </a:cubicBezTo>
                <a:cubicBezTo>
                  <a:pt x="889476" y="281085"/>
                  <a:pt x="889546" y="282357"/>
                  <a:pt x="889953" y="284390"/>
                </a:cubicBezTo>
                <a:cubicBezTo>
                  <a:pt x="890360" y="286424"/>
                  <a:pt x="890900" y="288279"/>
                  <a:pt x="891571" y="289955"/>
                </a:cubicBezTo>
                <a:cubicBezTo>
                  <a:pt x="892076" y="291484"/>
                  <a:pt x="892660" y="293898"/>
                  <a:pt x="893321" y="297199"/>
                </a:cubicBezTo>
                <a:close/>
                <a:moveTo>
                  <a:pt x="283721" y="297199"/>
                </a:moveTo>
                <a:cubicBezTo>
                  <a:pt x="289456" y="298075"/>
                  <a:pt x="294897" y="298036"/>
                  <a:pt x="300045" y="297081"/>
                </a:cubicBezTo>
                <a:cubicBezTo>
                  <a:pt x="305193" y="296126"/>
                  <a:pt x="310049" y="294634"/>
                  <a:pt x="314611" y="292605"/>
                </a:cubicBezTo>
                <a:cubicBezTo>
                  <a:pt x="319174" y="290577"/>
                  <a:pt x="323010" y="287756"/>
                  <a:pt x="326120" y="284144"/>
                </a:cubicBezTo>
                <a:cubicBezTo>
                  <a:pt x="329230" y="280531"/>
                  <a:pt x="330306" y="276527"/>
                  <a:pt x="329349" y="272131"/>
                </a:cubicBezTo>
                <a:cubicBezTo>
                  <a:pt x="328691" y="269150"/>
                  <a:pt x="327833" y="265771"/>
                  <a:pt x="326773" y="261994"/>
                </a:cubicBezTo>
                <a:cubicBezTo>
                  <a:pt x="325714" y="258218"/>
                  <a:pt x="324173" y="252760"/>
                  <a:pt x="322151" y="245621"/>
                </a:cubicBezTo>
                <a:cubicBezTo>
                  <a:pt x="320130" y="238482"/>
                  <a:pt x="317526" y="228414"/>
                  <a:pt x="314340" y="215417"/>
                </a:cubicBezTo>
                <a:cubicBezTo>
                  <a:pt x="311153" y="202420"/>
                  <a:pt x="307017" y="185606"/>
                  <a:pt x="301931" y="164975"/>
                </a:cubicBezTo>
                <a:cubicBezTo>
                  <a:pt x="299621" y="155441"/>
                  <a:pt x="298592" y="148396"/>
                  <a:pt x="298845" y="143840"/>
                </a:cubicBezTo>
                <a:cubicBezTo>
                  <a:pt x="299097" y="139285"/>
                  <a:pt x="299562" y="136641"/>
                  <a:pt x="300238" y="135907"/>
                </a:cubicBezTo>
                <a:cubicBezTo>
                  <a:pt x="300914" y="135174"/>
                  <a:pt x="301998" y="135279"/>
                  <a:pt x="303488" y="136222"/>
                </a:cubicBezTo>
                <a:cubicBezTo>
                  <a:pt x="304979" y="137165"/>
                  <a:pt x="306812" y="139405"/>
                  <a:pt x="308989" y="142944"/>
                </a:cubicBezTo>
                <a:cubicBezTo>
                  <a:pt x="311775" y="147121"/>
                  <a:pt x="314312" y="151342"/>
                  <a:pt x="316601" y="155610"/>
                </a:cubicBezTo>
                <a:cubicBezTo>
                  <a:pt x="318889" y="159877"/>
                  <a:pt x="321149" y="164381"/>
                  <a:pt x="323380" y="169122"/>
                </a:cubicBezTo>
                <a:cubicBezTo>
                  <a:pt x="325611" y="173863"/>
                  <a:pt x="328046" y="179076"/>
                  <a:pt x="330685" y="184760"/>
                </a:cubicBezTo>
                <a:cubicBezTo>
                  <a:pt x="333323" y="190444"/>
                  <a:pt x="336438" y="197708"/>
                  <a:pt x="340029" y="206552"/>
                </a:cubicBezTo>
                <a:cubicBezTo>
                  <a:pt x="343272" y="211189"/>
                  <a:pt x="346110" y="214890"/>
                  <a:pt x="348542" y="217654"/>
                </a:cubicBezTo>
                <a:lnTo>
                  <a:pt x="351622" y="220432"/>
                </a:lnTo>
                <a:lnTo>
                  <a:pt x="358667" y="240227"/>
                </a:lnTo>
                <a:cubicBezTo>
                  <a:pt x="362776" y="248752"/>
                  <a:pt x="367546" y="256120"/>
                  <a:pt x="372979" y="262330"/>
                </a:cubicBezTo>
                <a:cubicBezTo>
                  <a:pt x="383845" y="274751"/>
                  <a:pt x="395320" y="283267"/>
                  <a:pt x="407405" y="287880"/>
                </a:cubicBezTo>
                <a:cubicBezTo>
                  <a:pt x="419490" y="292492"/>
                  <a:pt x="431160" y="293523"/>
                  <a:pt x="442416" y="290973"/>
                </a:cubicBezTo>
                <a:cubicBezTo>
                  <a:pt x="453672" y="288423"/>
                  <a:pt x="462737" y="283711"/>
                  <a:pt x="469609" y="276839"/>
                </a:cubicBezTo>
                <a:cubicBezTo>
                  <a:pt x="474067" y="272681"/>
                  <a:pt x="477030" y="267118"/>
                  <a:pt x="478499" y="260148"/>
                </a:cubicBezTo>
                <a:cubicBezTo>
                  <a:pt x="479969" y="253178"/>
                  <a:pt x="479825" y="245894"/>
                  <a:pt x="478067" y="238295"/>
                </a:cubicBezTo>
                <a:cubicBezTo>
                  <a:pt x="476310" y="230696"/>
                  <a:pt x="472809" y="223082"/>
                  <a:pt x="467566" y="215453"/>
                </a:cubicBezTo>
                <a:cubicBezTo>
                  <a:pt x="462322" y="207823"/>
                  <a:pt x="455495" y="201156"/>
                  <a:pt x="447085" y="195450"/>
                </a:cubicBezTo>
                <a:cubicBezTo>
                  <a:pt x="442522" y="192198"/>
                  <a:pt x="438344" y="190668"/>
                  <a:pt x="434551" y="190861"/>
                </a:cubicBezTo>
                <a:cubicBezTo>
                  <a:pt x="430758" y="191053"/>
                  <a:pt x="427805" y="192521"/>
                  <a:pt x="425693" y="195265"/>
                </a:cubicBezTo>
                <a:cubicBezTo>
                  <a:pt x="423581" y="198008"/>
                  <a:pt x="422101" y="201159"/>
                  <a:pt x="421253" y="204719"/>
                </a:cubicBezTo>
                <a:cubicBezTo>
                  <a:pt x="420405" y="208279"/>
                  <a:pt x="419981" y="212114"/>
                  <a:pt x="419981" y="216224"/>
                </a:cubicBezTo>
                <a:cubicBezTo>
                  <a:pt x="419981" y="219311"/>
                  <a:pt x="420280" y="222117"/>
                  <a:pt x="420878" y="224643"/>
                </a:cubicBezTo>
                <a:cubicBezTo>
                  <a:pt x="421476" y="227170"/>
                  <a:pt x="422098" y="229576"/>
                  <a:pt x="422746" y="231862"/>
                </a:cubicBezTo>
                <a:cubicBezTo>
                  <a:pt x="423879" y="234896"/>
                  <a:pt x="425734" y="238532"/>
                  <a:pt x="428311" y="242771"/>
                </a:cubicBezTo>
                <a:cubicBezTo>
                  <a:pt x="437607" y="238584"/>
                  <a:pt x="444693" y="237103"/>
                  <a:pt x="449567" y="238327"/>
                </a:cubicBezTo>
                <a:cubicBezTo>
                  <a:pt x="454442" y="239551"/>
                  <a:pt x="457819" y="242513"/>
                  <a:pt x="459701" y="247214"/>
                </a:cubicBezTo>
                <a:cubicBezTo>
                  <a:pt x="461029" y="250719"/>
                  <a:pt x="461173" y="254091"/>
                  <a:pt x="460133" y="257330"/>
                </a:cubicBezTo>
                <a:cubicBezTo>
                  <a:pt x="459092" y="260568"/>
                  <a:pt x="457648" y="263114"/>
                  <a:pt x="455800" y="264966"/>
                </a:cubicBezTo>
                <a:cubicBezTo>
                  <a:pt x="451909" y="268890"/>
                  <a:pt x="447511" y="270785"/>
                  <a:pt x="442606" y="270649"/>
                </a:cubicBezTo>
                <a:cubicBezTo>
                  <a:pt x="437700" y="270513"/>
                  <a:pt x="432485" y="268088"/>
                  <a:pt x="426961" y="263373"/>
                </a:cubicBezTo>
                <a:cubicBezTo>
                  <a:pt x="421436" y="258658"/>
                  <a:pt x="415869" y="251264"/>
                  <a:pt x="410259" y="241192"/>
                </a:cubicBezTo>
                <a:cubicBezTo>
                  <a:pt x="404649" y="231119"/>
                  <a:pt x="399657" y="217808"/>
                  <a:pt x="395285" y="201258"/>
                </a:cubicBezTo>
                <a:cubicBezTo>
                  <a:pt x="392676" y="191862"/>
                  <a:pt x="391299" y="182676"/>
                  <a:pt x="391156" y="173701"/>
                </a:cubicBezTo>
                <a:cubicBezTo>
                  <a:pt x="391013" y="164726"/>
                  <a:pt x="391856" y="156931"/>
                  <a:pt x="393685" y="150316"/>
                </a:cubicBezTo>
                <a:cubicBezTo>
                  <a:pt x="395514" y="143701"/>
                  <a:pt x="397814" y="138767"/>
                  <a:pt x="400586" y="135514"/>
                </a:cubicBezTo>
                <a:cubicBezTo>
                  <a:pt x="403358" y="132262"/>
                  <a:pt x="406113" y="130635"/>
                  <a:pt x="408851" y="130635"/>
                </a:cubicBezTo>
                <a:cubicBezTo>
                  <a:pt x="420591" y="130635"/>
                  <a:pt x="432590" y="137049"/>
                  <a:pt x="444849" y="149877"/>
                </a:cubicBezTo>
                <a:cubicBezTo>
                  <a:pt x="457107" y="162705"/>
                  <a:pt x="468552" y="180006"/>
                  <a:pt x="479182" y="201780"/>
                </a:cubicBezTo>
                <a:cubicBezTo>
                  <a:pt x="491859" y="223725"/>
                  <a:pt x="498198" y="228838"/>
                  <a:pt x="498198" y="217117"/>
                </a:cubicBezTo>
                <a:cubicBezTo>
                  <a:pt x="498198" y="215360"/>
                  <a:pt x="497686" y="212522"/>
                  <a:pt x="496662" y="208602"/>
                </a:cubicBezTo>
                <a:cubicBezTo>
                  <a:pt x="495638" y="204682"/>
                  <a:pt x="494086" y="200199"/>
                  <a:pt x="492005" y="195150"/>
                </a:cubicBezTo>
                <a:cubicBezTo>
                  <a:pt x="486890" y="182801"/>
                  <a:pt x="480762" y="171116"/>
                  <a:pt x="473620" y="160096"/>
                </a:cubicBezTo>
                <a:cubicBezTo>
                  <a:pt x="466479" y="149076"/>
                  <a:pt x="458758" y="139573"/>
                  <a:pt x="450457" y="131589"/>
                </a:cubicBezTo>
                <a:cubicBezTo>
                  <a:pt x="442156" y="123604"/>
                  <a:pt x="433189" y="117182"/>
                  <a:pt x="423557" y="112322"/>
                </a:cubicBezTo>
                <a:cubicBezTo>
                  <a:pt x="413925" y="107462"/>
                  <a:pt x="403941" y="105032"/>
                  <a:pt x="393607" y="105032"/>
                </a:cubicBezTo>
                <a:cubicBezTo>
                  <a:pt x="384810" y="105032"/>
                  <a:pt x="376770" y="107661"/>
                  <a:pt x="369486" y="112919"/>
                </a:cubicBezTo>
                <a:cubicBezTo>
                  <a:pt x="362201" y="118176"/>
                  <a:pt x="356325" y="125510"/>
                  <a:pt x="351855" y="134918"/>
                </a:cubicBezTo>
                <a:cubicBezTo>
                  <a:pt x="347385" y="144326"/>
                  <a:pt x="344615" y="155338"/>
                  <a:pt x="343543" y="167954"/>
                </a:cubicBezTo>
                <a:lnTo>
                  <a:pt x="343653" y="173598"/>
                </a:lnTo>
                <a:lnTo>
                  <a:pt x="337818" y="160578"/>
                </a:lnTo>
                <a:cubicBezTo>
                  <a:pt x="335424" y="155628"/>
                  <a:pt x="332900" y="150811"/>
                  <a:pt x="330245" y="146130"/>
                </a:cubicBezTo>
                <a:cubicBezTo>
                  <a:pt x="327590" y="141448"/>
                  <a:pt x="324327" y="136200"/>
                  <a:pt x="320455" y="130385"/>
                </a:cubicBezTo>
                <a:cubicBezTo>
                  <a:pt x="315087" y="121446"/>
                  <a:pt x="308565" y="114687"/>
                  <a:pt x="300888" y="110108"/>
                </a:cubicBezTo>
                <a:cubicBezTo>
                  <a:pt x="293211" y="105528"/>
                  <a:pt x="285771" y="103912"/>
                  <a:pt x="278567" y="105257"/>
                </a:cubicBezTo>
                <a:cubicBezTo>
                  <a:pt x="271364" y="106602"/>
                  <a:pt x="265383" y="111015"/>
                  <a:pt x="260626" y="118494"/>
                </a:cubicBezTo>
                <a:cubicBezTo>
                  <a:pt x="258247" y="122234"/>
                  <a:pt x="256462" y="126346"/>
                  <a:pt x="255271" y="130831"/>
                </a:cubicBezTo>
                <a:lnTo>
                  <a:pt x="254594" y="136347"/>
                </a:lnTo>
                <a:lnTo>
                  <a:pt x="249060" y="128863"/>
                </a:lnTo>
                <a:cubicBezTo>
                  <a:pt x="238082" y="115219"/>
                  <a:pt x="227033" y="107761"/>
                  <a:pt x="215913" y="106489"/>
                </a:cubicBezTo>
                <a:cubicBezTo>
                  <a:pt x="204793" y="105218"/>
                  <a:pt x="195370" y="108899"/>
                  <a:pt x="187645" y="117533"/>
                </a:cubicBezTo>
                <a:cubicBezTo>
                  <a:pt x="179920" y="126168"/>
                  <a:pt x="174905" y="138452"/>
                  <a:pt x="172600" y="154385"/>
                </a:cubicBezTo>
                <a:cubicBezTo>
                  <a:pt x="170295" y="170318"/>
                  <a:pt x="171881" y="188773"/>
                  <a:pt x="177358" y="209752"/>
                </a:cubicBezTo>
                <a:cubicBezTo>
                  <a:pt x="182245" y="228374"/>
                  <a:pt x="188900" y="243535"/>
                  <a:pt x="197325" y="255236"/>
                </a:cubicBezTo>
                <a:cubicBezTo>
                  <a:pt x="205750" y="266938"/>
                  <a:pt x="215076" y="275506"/>
                  <a:pt x="225303" y="280940"/>
                </a:cubicBezTo>
                <a:cubicBezTo>
                  <a:pt x="235531" y="286374"/>
                  <a:pt x="245981" y="288843"/>
                  <a:pt x="256654" y="288348"/>
                </a:cubicBezTo>
                <a:cubicBezTo>
                  <a:pt x="267327" y="287852"/>
                  <a:pt x="275156" y="285262"/>
                  <a:pt x="280142" y="280575"/>
                </a:cubicBezTo>
                <a:cubicBezTo>
                  <a:pt x="279876" y="281085"/>
                  <a:pt x="279946" y="282357"/>
                  <a:pt x="280353" y="284390"/>
                </a:cubicBezTo>
                <a:cubicBezTo>
                  <a:pt x="280760" y="286424"/>
                  <a:pt x="281300" y="288279"/>
                  <a:pt x="281971" y="289955"/>
                </a:cubicBezTo>
                <a:cubicBezTo>
                  <a:pt x="282476" y="291484"/>
                  <a:pt x="283059" y="293898"/>
                  <a:pt x="283721" y="297199"/>
                </a:cubicBezTo>
                <a:close/>
                <a:moveTo>
                  <a:pt x="1875089" y="297613"/>
                </a:moveTo>
                <a:cubicBezTo>
                  <a:pt x="1880971" y="298208"/>
                  <a:pt x="1886303" y="298186"/>
                  <a:pt x="1891084" y="297545"/>
                </a:cubicBezTo>
                <a:cubicBezTo>
                  <a:pt x="1895866" y="296905"/>
                  <a:pt x="1900510" y="295745"/>
                  <a:pt x="1905018" y="294066"/>
                </a:cubicBezTo>
                <a:cubicBezTo>
                  <a:pt x="1909526" y="292388"/>
                  <a:pt x="1913532" y="289960"/>
                  <a:pt x="1917037" y="286783"/>
                </a:cubicBezTo>
                <a:cubicBezTo>
                  <a:pt x="1920543" y="283607"/>
                  <a:pt x="1922148" y="279859"/>
                  <a:pt x="1921852" y="275539"/>
                </a:cubicBezTo>
                <a:cubicBezTo>
                  <a:pt x="1921852" y="272243"/>
                  <a:pt x="1921481" y="269122"/>
                  <a:pt x="1920738" y="266173"/>
                </a:cubicBezTo>
                <a:cubicBezTo>
                  <a:pt x="1919995" y="263226"/>
                  <a:pt x="1918875" y="258827"/>
                  <a:pt x="1917377" y="252979"/>
                </a:cubicBezTo>
                <a:cubicBezTo>
                  <a:pt x="1915879" y="247131"/>
                  <a:pt x="1913942" y="240326"/>
                  <a:pt x="1911565" y="232566"/>
                </a:cubicBezTo>
                <a:cubicBezTo>
                  <a:pt x="1909189" y="224805"/>
                  <a:pt x="1906446" y="214958"/>
                  <a:pt x="1903336" y="203023"/>
                </a:cubicBezTo>
                <a:cubicBezTo>
                  <a:pt x="1897711" y="182220"/>
                  <a:pt x="1893885" y="166687"/>
                  <a:pt x="1891856" y="156424"/>
                </a:cubicBezTo>
                <a:cubicBezTo>
                  <a:pt x="1889827" y="146161"/>
                  <a:pt x="1888801" y="140366"/>
                  <a:pt x="1888777" y="139040"/>
                </a:cubicBezTo>
                <a:cubicBezTo>
                  <a:pt x="1888753" y="137713"/>
                  <a:pt x="1889377" y="138486"/>
                  <a:pt x="1890649" y="141358"/>
                </a:cubicBezTo>
                <a:cubicBezTo>
                  <a:pt x="1891920" y="144230"/>
                  <a:pt x="1895537" y="149971"/>
                  <a:pt x="1901500" y="158581"/>
                </a:cubicBezTo>
                <a:cubicBezTo>
                  <a:pt x="1904367" y="163373"/>
                  <a:pt x="1908937" y="171515"/>
                  <a:pt x="1915209" y="183010"/>
                </a:cubicBezTo>
                <a:cubicBezTo>
                  <a:pt x="1921481" y="194504"/>
                  <a:pt x="1927522" y="206279"/>
                  <a:pt x="1933332" y="218335"/>
                </a:cubicBezTo>
                <a:cubicBezTo>
                  <a:pt x="1939143" y="230392"/>
                  <a:pt x="1944417" y="242415"/>
                  <a:pt x="1949156" y="254404"/>
                </a:cubicBezTo>
                <a:cubicBezTo>
                  <a:pt x="1953895" y="266394"/>
                  <a:pt x="1957293" y="276663"/>
                  <a:pt x="1959350" y="285212"/>
                </a:cubicBezTo>
                <a:cubicBezTo>
                  <a:pt x="1959350" y="286421"/>
                  <a:pt x="1959425" y="287101"/>
                  <a:pt x="1959575" y="287251"/>
                </a:cubicBezTo>
                <a:cubicBezTo>
                  <a:pt x="1959725" y="287401"/>
                  <a:pt x="1959800" y="287379"/>
                  <a:pt x="1959800" y="287183"/>
                </a:cubicBezTo>
                <a:cubicBezTo>
                  <a:pt x="1960148" y="288917"/>
                  <a:pt x="1960385" y="290100"/>
                  <a:pt x="1960511" y="290734"/>
                </a:cubicBezTo>
                <a:cubicBezTo>
                  <a:pt x="1960637" y="291367"/>
                  <a:pt x="1960700" y="291839"/>
                  <a:pt x="1960700" y="292148"/>
                </a:cubicBezTo>
                <a:lnTo>
                  <a:pt x="1960700" y="297585"/>
                </a:lnTo>
                <a:cubicBezTo>
                  <a:pt x="1966901" y="298504"/>
                  <a:pt x="1972481" y="298489"/>
                  <a:pt x="1977441" y="297542"/>
                </a:cubicBezTo>
                <a:cubicBezTo>
                  <a:pt x="1982402" y="296594"/>
                  <a:pt x="1987245" y="295108"/>
                  <a:pt x="1991972" y="293084"/>
                </a:cubicBezTo>
                <a:cubicBezTo>
                  <a:pt x="1996699" y="291060"/>
                  <a:pt x="2000621" y="288236"/>
                  <a:pt x="2003737" y="284612"/>
                </a:cubicBezTo>
                <a:cubicBezTo>
                  <a:pt x="2006855" y="280987"/>
                  <a:pt x="2007906" y="276827"/>
                  <a:pt x="2006891" y="272131"/>
                </a:cubicBezTo>
                <a:cubicBezTo>
                  <a:pt x="2006177" y="269207"/>
                  <a:pt x="2005369" y="265641"/>
                  <a:pt x="2004466" y="261434"/>
                </a:cubicBezTo>
                <a:cubicBezTo>
                  <a:pt x="2003564" y="257226"/>
                  <a:pt x="2001879" y="250114"/>
                  <a:pt x="1999412" y="240099"/>
                </a:cubicBezTo>
                <a:cubicBezTo>
                  <a:pt x="1996945" y="230083"/>
                  <a:pt x="1993418" y="216232"/>
                  <a:pt x="1988832" y="198544"/>
                </a:cubicBezTo>
                <a:cubicBezTo>
                  <a:pt x="1984246" y="180856"/>
                  <a:pt x="1977695" y="155738"/>
                  <a:pt x="1969180" y="123191"/>
                </a:cubicBezTo>
                <a:cubicBezTo>
                  <a:pt x="1963689" y="102746"/>
                  <a:pt x="1957295" y="85306"/>
                  <a:pt x="1949999" y="70871"/>
                </a:cubicBezTo>
                <a:cubicBezTo>
                  <a:pt x="1942703" y="56435"/>
                  <a:pt x="1934856" y="44391"/>
                  <a:pt x="1926460" y="34737"/>
                </a:cubicBezTo>
                <a:cubicBezTo>
                  <a:pt x="1918064" y="25084"/>
                  <a:pt x="1909589" y="17757"/>
                  <a:pt x="1901035" y="12756"/>
                </a:cubicBezTo>
                <a:cubicBezTo>
                  <a:pt x="1892482" y="7755"/>
                  <a:pt x="1884218" y="4542"/>
                  <a:pt x="1876243" y="3116"/>
                </a:cubicBezTo>
                <a:cubicBezTo>
                  <a:pt x="1868268" y="1689"/>
                  <a:pt x="1860828" y="1883"/>
                  <a:pt x="1853922" y="3698"/>
                </a:cubicBezTo>
                <a:cubicBezTo>
                  <a:pt x="1847017" y="5512"/>
                  <a:pt x="1841378" y="8791"/>
                  <a:pt x="1837006" y="13535"/>
                </a:cubicBezTo>
                <a:cubicBezTo>
                  <a:pt x="1832301" y="17921"/>
                  <a:pt x="1829044" y="23750"/>
                  <a:pt x="1827237" y="31023"/>
                </a:cubicBezTo>
                <a:cubicBezTo>
                  <a:pt x="1825430" y="38295"/>
                  <a:pt x="1825462" y="45777"/>
                  <a:pt x="1827333" y="53468"/>
                </a:cubicBezTo>
                <a:cubicBezTo>
                  <a:pt x="1829205" y="61160"/>
                  <a:pt x="1833093" y="68835"/>
                  <a:pt x="1838995" y="76493"/>
                </a:cubicBezTo>
                <a:cubicBezTo>
                  <a:pt x="1844899" y="84151"/>
                  <a:pt x="1852908" y="90580"/>
                  <a:pt x="1863024" y="95781"/>
                </a:cubicBezTo>
                <a:cubicBezTo>
                  <a:pt x="1868820" y="99072"/>
                  <a:pt x="1873681" y="100347"/>
                  <a:pt x="1877608" y="99606"/>
                </a:cubicBezTo>
                <a:cubicBezTo>
                  <a:pt x="1881534" y="98866"/>
                  <a:pt x="1884506" y="96975"/>
                  <a:pt x="1886523" y="93934"/>
                </a:cubicBezTo>
                <a:cubicBezTo>
                  <a:pt x="1888540" y="90893"/>
                  <a:pt x="1889716" y="87436"/>
                  <a:pt x="1890052" y="83561"/>
                </a:cubicBezTo>
                <a:cubicBezTo>
                  <a:pt x="1890388" y="79687"/>
                  <a:pt x="1890379" y="75443"/>
                  <a:pt x="1890027" y="70828"/>
                </a:cubicBezTo>
                <a:cubicBezTo>
                  <a:pt x="1889103" y="64636"/>
                  <a:pt x="1887269" y="58786"/>
                  <a:pt x="1884526" y="53275"/>
                </a:cubicBezTo>
                <a:cubicBezTo>
                  <a:pt x="1883326" y="50570"/>
                  <a:pt x="1881031" y="47489"/>
                  <a:pt x="1877640" y="44031"/>
                </a:cubicBezTo>
                <a:cubicBezTo>
                  <a:pt x="1862933" y="55095"/>
                  <a:pt x="1853115" y="55628"/>
                  <a:pt x="1848186" y="45632"/>
                </a:cubicBezTo>
                <a:cubicBezTo>
                  <a:pt x="1846286" y="42212"/>
                  <a:pt x="1845595" y="38636"/>
                  <a:pt x="1846114" y="34902"/>
                </a:cubicBezTo>
                <a:cubicBezTo>
                  <a:pt x="1846633" y="31168"/>
                  <a:pt x="1848015" y="28179"/>
                  <a:pt x="1850258" y="25936"/>
                </a:cubicBezTo>
                <a:cubicBezTo>
                  <a:pt x="1853934" y="22255"/>
                  <a:pt x="1858205" y="20473"/>
                  <a:pt x="1863070" y="20589"/>
                </a:cubicBezTo>
                <a:cubicBezTo>
                  <a:pt x="1867935" y="20706"/>
                  <a:pt x="1873595" y="24138"/>
                  <a:pt x="1880051" y="30887"/>
                </a:cubicBezTo>
                <a:cubicBezTo>
                  <a:pt x="1886506" y="37635"/>
                  <a:pt x="1893375" y="48617"/>
                  <a:pt x="1900657" y="63830"/>
                </a:cubicBezTo>
                <a:cubicBezTo>
                  <a:pt x="1907939" y="79044"/>
                  <a:pt x="1914992" y="99429"/>
                  <a:pt x="1921817" y="124984"/>
                </a:cubicBezTo>
                <a:cubicBezTo>
                  <a:pt x="1928003" y="147063"/>
                  <a:pt x="1933201" y="167218"/>
                  <a:pt x="1937411" y="185449"/>
                </a:cubicBezTo>
                <a:cubicBezTo>
                  <a:pt x="1941621" y="203680"/>
                  <a:pt x="1945198" y="217241"/>
                  <a:pt x="1948141" y="226133"/>
                </a:cubicBezTo>
                <a:cubicBezTo>
                  <a:pt x="1947522" y="213255"/>
                  <a:pt x="1943201" y="199388"/>
                  <a:pt x="1935179" y="184531"/>
                </a:cubicBezTo>
                <a:cubicBezTo>
                  <a:pt x="1927157" y="169675"/>
                  <a:pt x="1919352" y="156136"/>
                  <a:pt x="1911765" y="143915"/>
                </a:cubicBezTo>
                <a:cubicBezTo>
                  <a:pt x="1906674" y="135771"/>
                  <a:pt x="1900961" y="128279"/>
                  <a:pt x="1894624" y="121438"/>
                </a:cubicBezTo>
                <a:cubicBezTo>
                  <a:pt x="1888287" y="114596"/>
                  <a:pt x="1882039" y="109703"/>
                  <a:pt x="1875879" y="106757"/>
                </a:cubicBezTo>
                <a:cubicBezTo>
                  <a:pt x="1869719" y="103812"/>
                  <a:pt x="1863767" y="103261"/>
                  <a:pt x="1858023" y="105107"/>
                </a:cubicBezTo>
                <a:cubicBezTo>
                  <a:pt x="1852279" y="106952"/>
                  <a:pt x="1848400" y="112035"/>
                  <a:pt x="1846386" y="120355"/>
                </a:cubicBezTo>
                <a:cubicBezTo>
                  <a:pt x="1845379" y="124515"/>
                  <a:pt x="1844773" y="129415"/>
                  <a:pt x="1844569" y="135054"/>
                </a:cubicBezTo>
                <a:lnTo>
                  <a:pt x="1844931" y="146682"/>
                </a:lnTo>
                <a:lnTo>
                  <a:pt x="1844642" y="146130"/>
                </a:lnTo>
                <a:cubicBezTo>
                  <a:pt x="1841987" y="141448"/>
                  <a:pt x="1838723" y="136200"/>
                  <a:pt x="1834851" y="130385"/>
                </a:cubicBezTo>
                <a:cubicBezTo>
                  <a:pt x="1829484" y="121446"/>
                  <a:pt x="1822963" y="114687"/>
                  <a:pt x="1815288" y="110108"/>
                </a:cubicBezTo>
                <a:cubicBezTo>
                  <a:pt x="1807613" y="105528"/>
                  <a:pt x="1800161" y="103912"/>
                  <a:pt x="1792931" y="105257"/>
                </a:cubicBezTo>
                <a:cubicBezTo>
                  <a:pt x="1785702" y="106602"/>
                  <a:pt x="1779693" y="111014"/>
                  <a:pt x="1774904" y="118491"/>
                </a:cubicBezTo>
                <a:cubicBezTo>
                  <a:pt x="1772510" y="122229"/>
                  <a:pt x="1770715" y="126341"/>
                  <a:pt x="1769519" y="130826"/>
                </a:cubicBezTo>
                <a:lnTo>
                  <a:pt x="1768838" y="136372"/>
                </a:lnTo>
                <a:lnTo>
                  <a:pt x="1763285" y="128863"/>
                </a:lnTo>
                <a:cubicBezTo>
                  <a:pt x="1752307" y="115219"/>
                  <a:pt x="1741258" y="107761"/>
                  <a:pt x="1730138" y="106489"/>
                </a:cubicBezTo>
                <a:cubicBezTo>
                  <a:pt x="1719018" y="105218"/>
                  <a:pt x="1709595" y="108899"/>
                  <a:pt x="1701870" y="117533"/>
                </a:cubicBezTo>
                <a:cubicBezTo>
                  <a:pt x="1694145" y="126168"/>
                  <a:pt x="1689131" y="138452"/>
                  <a:pt x="1686825" y="154385"/>
                </a:cubicBezTo>
                <a:cubicBezTo>
                  <a:pt x="1684520" y="170318"/>
                  <a:pt x="1686106" y="188773"/>
                  <a:pt x="1691583" y="209752"/>
                </a:cubicBezTo>
                <a:cubicBezTo>
                  <a:pt x="1696470" y="228374"/>
                  <a:pt x="1703125" y="243535"/>
                  <a:pt x="1711550" y="255236"/>
                </a:cubicBezTo>
                <a:cubicBezTo>
                  <a:pt x="1719975" y="266938"/>
                  <a:pt x="1729301" y="275506"/>
                  <a:pt x="1739528" y="280940"/>
                </a:cubicBezTo>
                <a:cubicBezTo>
                  <a:pt x="1749756" y="286374"/>
                  <a:pt x="1760206" y="288844"/>
                  <a:pt x="1770879" y="288351"/>
                </a:cubicBezTo>
                <a:cubicBezTo>
                  <a:pt x="1781551" y="287858"/>
                  <a:pt x="1789431" y="285266"/>
                  <a:pt x="1794517" y="280575"/>
                </a:cubicBezTo>
                <a:cubicBezTo>
                  <a:pt x="1794265" y="281085"/>
                  <a:pt x="1794343" y="282357"/>
                  <a:pt x="1794750" y="284390"/>
                </a:cubicBezTo>
                <a:cubicBezTo>
                  <a:pt x="1795157" y="286424"/>
                  <a:pt x="1795696" y="288279"/>
                  <a:pt x="1796368" y="289955"/>
                </a:cubicBezTo>
                <a:cubicBezTo>
                  <a:pt x="1796872" y="291484"/>
                  <a:pt x="1797456" y="293898"/>
                  <a:pt x="1798118" y="297199"/>
                </a:cubicBezTo>
                <a:cubicBezTo>
                  <a:pt x="1803852" y="298075"/>
                  <a:pt x="1809293" y="298036"/>
                  <a:pt x="1814441" y="297081"/>
                </a:cubicBezTo>
                <a:cubicBezTo>
                  <a:pt x="1819590" y="296126"/>
                  <a:pt x="1824445" y="294634"/>
                  <a:pt x="1829007" y="292605"/>
                </a:cubicBezTo>
                <a:cubicBezTo>
                  <a:pt x="1833570" y="290577"/>
                  <a:pt x="1837406" y="287756"/>
                  <a:pt x="1840516" y="284144"/>
                </a:cubicBezTo>
                <a:cubicBezTo>
                  <a:pt x="1843626" y="280531"/>
                  <a:pt x="1844702" y="276527"/>
                  <a:pt x="1843745" y="272131"/>
                </a:cubicBezTo>
                <a:cubicBezTo>
                  <a:pt x="1843088" y="269150"/>
                  <a:pt x="1842229" y="265771"/>
                  <a:pt x="1841170" y="261994"/>
                </a:cubicBezTo>
                <a:cubicBezTo>
                  <a:pt x="1840110" y="258218"/>
                  <a:pt x="1838569" y="252760"/>
                  <a:pt x="1836548" y="245621"/>
                </a:cubicBezTo>
                <a:cubicBezTo>
                  <a:pt x="1834526" y="238482"/>
                  <a:pt x="1831922" y="228414"/>
                  <a:pt x="1828736" y="215417"/>
                </a:cubicBezTo>
                <a:cubicBezTo>
                  <a:pt x="1825550" y="202420"/>
                  <a:pt x="1821414" y="185606"/>
                  <a:pt x="1816327" y="164975"/>
                </a:cubicBezTo>
                <a:cubicBezTo>
                  <a:pt x="1814017" y="155441"/>
                  <a:pt x="1812989" y="148396"/>
                  <a:pt x="1813241" y="143840"/>
                </a:cubicBezTo>
                <a:cubicBezTo>
                  <a:pt x="1813494" y="139285"/>
                  <a:pt x="1813958" y="136641"/>
                  <a:pt x="1814634" y="135907"/>
                </a:cubicBezTo>
                <a:cubicBezTo>
                  <a:pt x="1815311" y="135174"/>
                  <a:pt x="1816394" y="135279"/>
                  <a:pt x="1817885" y="136222"/>
                </a:cubicBezTo>
                <a:cubicBezTo>
                  <a:pt x="1819375" y="137165"/>
                  <a:pt x="1821209" y="139405"/>
                  <a:pt x="1823385" y="142944"/>
                </a:cubicBezTo>
                <a:cubicBezTo>
                  <a:pt x="1826171" y="147121"/>
                  <a:pt x="1828709" y="151342"/>
                  <a:pt x="1830997" y="155610"/>
                </a:cubicBezTo>
                <a:cubicBezTo>
                  <a:pt x="1833285" y="159877"/>
                  <a:pt x="1835545" y="164381"/>
                  <a:pt x="1837776" y="169122"/>
                </a:cubicBezTo>
                <a:cubicBezTo>
                  <a:pt x="1840008" y="173863"/>
                  <a:pt x="1842442" y="179076"/>
                  <a:pt x="1845081" y="184760"/>
                </a:cubicBezTo>
                <a:cubicBezTo>
                  <a:pt x="1847719" y="190444"/>
                  <a:pt x="1850834" y="197708"/>
                  <a:pt x="1854425" y="206552"/>
                </a:cubicBezTo>
                <a:lnTo>
                  <a:pt x="1855251" y="207629"/>
                </a:lnTo>
                <a:lnTo>
                  <a:pt x="1855615" y="209238"/>
                </a:lnTo>
                <a:cubicBezTo>
                  <a:pt x="1860307" y="225649"/>
                  <a:pt x="1864033" y="240081"/>
                  <a:pt x="1866795" y="252533"/>
                </a:cubicBezTo>
                <a:cubicBezTo>
                  <a:pt x="1869558" y="264984"/>
                  <a:pt x="1871465" y="273489"/>
                  <a:pt x="1872518" y="278046"/>
                </a:cubicBezTo>
                <a:cubicBezTo>
                  <a:pt x="1873756" y="286338"/>
                  <a:pt x="1874613" y="292860"/>
                  <a:pt x="1875089" y="297613"/>
                </a:cubicBezTo>
                <a:close/>
                <a:moveTo>
                  <a:pt x="4602231" y="331346"/>
                </a:moveTo>
                <a:cubicBezTo>
                  <a:pt x="4599297" y="331346"/>
                  <a:pt x="4596241" y="330246"/>
                  <a:pt x="4593065" y="328046"/>
                </a:cubicBezTo>
                <a:cubicBezTo>
                  <a:pt x="4589889" y="325845"/>
                  <a:pt x="4586541" y="321157"/>
                  <a:pt x="4583025" y="313979"/>
                </a:cubicBezTo>
                <a:cubicBezTo>
                  <a:pt x="4579507" y="306802"/>
                  <a:pt x="4575897" y="296548"/>
                  <a:pt x="4572195" y="283215"/>
                </a:cubicBezTo>
                <a:cubicBezTo>
                  <a:pt x="4568491" y="269882"/>
                  <a:pt x="4564778" y="254298"/>
                  <a:pt x="4561054" y="236463"/>
                </a:cubicBezTo>
                <a:cubicBezTo>
                  <a:pt x="4554177" y="193405"/>
                  <a:pt x="4551642" y="163337"/>
                  <a:pt x="4553449" y="146259"/>
                </a:cubicBezTo>
                <a:cubicBezTo>
                  <a:pt x="4555257" y="129180"/>
                  <a:pt x="4559723" y="120193"/>
                  <a:pt x="4566847" y="119298"/>
                </a:cubicBezTo>
                <a:cubicBezTo>
                  <a:pt x="4570091" y="119050"/>
                  <a:pt x="4573481" y="121232"/>
                  <a:pt x="4577020" y="125842"/>
                </a:cubicBezTo>
                <a:cubicBezTo>
                  <a:pt x="4580559" y="130452"/>
                  <a:pt x="4584005" y="137572"/>
                  <a:pt x="4587361" y="147201"/>
                </a:cubicBezTo>
                <a:cubicBezTo>
                  <a:pt x="4590715" y="156831"/>
                  <a:pt x="4593793" y="168320"/>
                  <a:pt x="4596594" y="181666"/>
                </a:cubicBezTo>
                <a:cubicBezTo>
                  <a:pt x="4599394" y="195013"/>
                  <a:pt x="4602021" y="209752"/>
                  <a:pt x="4604473" y="225883"/>
                </a:cubicBezTo>
                <a:cubicBezTo>
                  <a:pt x="4607735" y="245452"/>
                  <a:pt x="4609881" y="262077"/>
                  <a:pt x="4610910" y="275757"/>
                </a:cubicBezTo>
                <a:cubicBezTo>
                  <a:pt x="4611939" y="289437"/>
                  <a:pt x="4612022" y="300547"/>
                  <a:pt x="4611160" y="309086"/>
                </a:cubicBezTo>
                <a:cubicBezTo>
                  <a:pt x="4610298" y="317625"/>
                  <a:pt x="4609023" y="323470"/>
                  <a:pt x="4607335" y="326620"/>
                </a:cubicBezTo>
                <a:cubicBezTo>
                  <a:pt x="4605646" y="329771"/>
                  <a:pt x="4603945" y="331346"/>
                  <a:pt x="4602231" y="331346"/>
                </a:cubicBezTo>
                <a:close/>
                <a:moveTo>
                  <a:pt x="3049655" y="331346"/>
                </a:moveTo>
                <a:cubicBezTo>
                  <a:pt x="3046721" y="331346"/>
                  <a:pt x="3043666" y="330246"/>
                  <a:pt x="3040490" y="328046"/>
                </a:cubicBezTo>
                <a:cubicBezTo>
                  <a:pt x="3037313" y="325845"/>
                  <a:pt x="3033967" y="321157"/>
                  <a:pt x="3030449" y="313979"/>
                </a:cubicBezTo>
                <a:cubicBezTo>
                  <a:pt x="3026932" y="306802"/>
                  <a:pt x="3023323" y="296548"/>
                  <a:pt x="3019619" y="283215"/>
                </a:cubicBezTo>
                <a:cubicBezTo>
                  <a:pt x="3015917" y="269882"/>
                  <a:pt x="3012203" y="254298"/>
                  <a:pt x="3008479" y="236463"/>
                </a:cubicBezTo>
                <a:cubicBezTo>
                  <a:pt x="3001601" y="193405"/>
                  <a:pt x="2999067" y="163337"/>
                  <a:pt x="3000874" y="146259"/>
                </a:cubicBezTo>
                <a:cubicBezTo>
                  <a:pt x="3002681" y="129180"/>
                  <a:pt x="3007147" y="120193"/>
                  <a:pt x="3014272" y="119298"/>
                </a:cubicBezTo>
                <a:cubicBezTo>
                  <a:pt x="3017515" y="119050"/>
                  <a:pt x="3020906" y="121232"/>
                  <a:pt x="3024445" y="125842"/>
                </a:cubicBezTo>
                <a:cubicBezTo>
                  <a:pt x="3027983" y="130452"/>
                  <a:pt x="3031430" y="137572"/>
                  <a:pt x="3034786" y="147201"/>
                </a:cubicBezTo>
                <a:cubicBezTo>
                  <a:pt x="3038141" y="156831"/>
                  <a:pt x="3041219" y="168320"/>
                  <a:pt x="3044019" y="181666"/>
                </a:cubicBezTo>
                <a:cubicBezTo>
                  <a:pt x="3046819" y="195013"/>
                  <a:pt x="3049445" y="209752"/>
                  <a:pt x="3051898" y="225883"/>
                </a:cubicBezTo>
                <a:cubicBezTo>
                  <a:pt x="3055161" y="245452"/>
                  <a:pt x="3057306" y="262077"/>
                  <a:pt x="3058335" y="275757"/>
                </a:cubicBezTo>
                <a:cubicBezTo>
                  <a:pt x="3059363" y="289437"/>
                  <a:pt x="3059447" y="300547"/>
                  <a:pt x="3058585" y="309086"/>
                </a:cubicBezTo>
                <a:cubicBezTo>
                  <a:pt x="3057723" y="317625"/>
                  <a:pt x="3056448" y="323470"/>
                  <a:pt x="3054759" y="326620"/>
                </a:cubicBezTo>
                <a:cubicBezTo>
                  <a:pt x="3053071" y="329771"/>
                  <a:pt x="3051370" y="331346"/>
                  <a:pt x="3049655" y="331346"/>
                </a:cubicBezTo>
                <a:close/>
                <a:moveTo>
                  <a:pt x="3781723" y="333175"/>
                </a:moveTo>
                <a:cubicBezTo>
                  <a:pt x="3774469" y="334075"/>
                  <a:pt x="3768345" y="332165"/>
                  <a:pt x="3763349" y="327445"/>
                </a:cubicBezTo>
                <a:cubicBezTo>
                  <a:pt x="3758353" y="322726"/>
                  <a:pt x="3755596" y="316187"/>
                  <a:pt x="3755077" y="307829"/>
                </a:cubicBezTo>
                <a:cubicBezTo>
                  <a:pt x="3754529" y="300066"/>
                  <a:pt x="3756652" y="292746"/>
                  <a:pt x="3761445" y="285869"/>
                </a:cubicBezTo>
                <a:cubicBezTo>
                  <a:pt x="3766239" y="278992"/>
                  <a:pt x="3772124" y="272841"/>
                  <a:pt x="3779101" y="267417"/>
                </a:cubicBezTo>
                <a:cubicBezTo>
                  <a:pt x="3786078" y="272908"/>
                  <a:pt x="3791085" y="278707"/>
                  <a:pt x="3794121" y="284815"/>
                </a:cubicBezTo>
                <a:cubicBezTo>
                  <a:pt x="3797157" y="290923"/>
                  <a:pt x="3798949" y="297013"/>
                  <a:pt x="3799497" y="303085"/>
                </a:cubicBezTo>
                <a:cubicBezTo>
                  <a:pt x="3800397" y="311753"/>
                  <a:pt x="3799345" y="318754"/>
                  <a:pt x="3796343" y="324088"/>
                </a:cubicBezTo>
                <a:cubicBezTo>
                  <a:pt x="3793340" y="329422"/>
                  <a:pt x="3788467" y="332451"/>
                  <a:pt x="3781723" y="333175"/>
                </a:cubicBezTo>
                <a:close/>
                <a:moveTo>
                  <a:pt x="4044858" y="348234"/>
                </a:moveTo>
                <a:cubicBezTo>
                  <a:pt x="4055583" y="349767"/>
                  <a:pt x="4061931" y="347819"/>
                  <a:pt x="4063900" y="342390"/>
                </a:cubicBezTo>
                <a:cubicBezTo>
                  <a:pt x="4065869" y="336961"/>
                  <a:pt x="4066382" y="330462"/>
                  <a:pt x="4065439" y="322895"/>
                </a:cubicBezTo>
                <a:cubicBezTo>
                  <a:pt x="4064225" y="313622"/>
                  <a:pt x="4062819" y="303667"/>
                  <a:pt x="4061221" y="293030"/>
                </a:cubicBezTo>
                <a:cubicBezTo>
                  <a:pt x="4059623" y="282393"/>
                  <a:pt x="4057902" y="270969"/>
                  <a:pt x="4056056" y="258758"/>
                </a:cubicBezTo>
                <a:cubicBezTo>
                  <a:pt x="4054211" y="246547"/>
                  <a:pt x="4052359" y="234649"/>
                  <a:pt x="4050502" y="223065"/>
                </a:cubicBezTo>
                <a:cubicBezTo>
                  <a:pt x="4048645" y="211480"/>
                  <a:pt x="4046818" y="200156"/>
                  <a:pt x="4045023" y="189092"/>
                </a:cubicBezTo>
                <a:cubicBezTo>
                  <a:pt x="4040837" y="162780"/>
                  <a:pt x="4036333" y="134850"/>
                  <a:pt x="4031514" y="105303"/>
                </a:cubicBezTo>
                <a:cubicBezTo>
                  <a:pt x="4024985" y="103922"/>
                  <a:pt x="4019018" y="103316"/>
                  <a:pt x="4013615" y="103485"/>
                </a:cubicBezTo>
                <a:cubicBezTo>
                  <a:pt x="4008212" y="103654"/>
                  <a:pt x="4003453" y="105515"/>
                  <a:pt x="3999339" y="109068"/>
                </a:cubicBezTo>
                <a:cubicBezTo>
                  <a:pt x="3995223" y="112621"/>
                  <a:pt x="3992597" y="117872"/>
                  <a:pt x="3991459" y="124820"/>
                </a:cubicBezTo>
                <a:cubicBezTo>
                  <a:pt x="3990320" y="131769"/>
                  <a:pt x="3991097" y="139429"/>
                  <a:pt x="3993787" y="147802"/>
                </a:cubicBezTo>
                <a:lnTo>
                  <a:pt x="4036892" y="299378"/>
                </a:lnTo>
                <a:lnTo>
                  <a:pt x="4036679" y="299053"/>
                </a:lnTo>
                <a:cubicBezTo>
                  <a:pt x="4033626" y="295540"/>
                  <a:pt x="4030272" y="292184"/>
                  <a:pt x="4026617" y="288983"/>
                </a:cubicBezTo>
                <a:cubicBezTo>
                  <a:pt x="4022961" y="285783"/>
                  <a:pt x="4019000" y="282820"/>
                  <a:pt x="4014733" y="280093"/>
                </a:cubicBezTo>
                <a:cubicBezTo>
                  <a:pt x="4010466" y="277367"/>
                  <a:pt x="4006391" y="275839"/>
                  <a:pt x="4002510" y="275510"/>
                </a:cubicBezTo>
                <a:cubicBezTo>
                  <a:pt x="3996824" y="274877"/>
                  <a:pt x="3992527" y="275554"/>
                  <a:pt x="3989619" y="277543"/>
                </a:cubicBezTo>
                <a:cubicBezTo>
                  <a:pt x="3986712" y="279531"/>
                  <a:pt x="3984661" y="281953"/>
                  <a:pt x="3983469" y="284808"/>
                </a:cubicBezTo>
                <a:cubicBezTo>
                  <a:pt x="3982275" y="287663"/>
                  <a:pt x="3981806" y="290809"/>
                  <a:pt x="3982061" y="294245"/>
                </a:cubicBezTo>
                <a:cubicBezTo>
                  <a:pt x="3982316" y="297681"/>
                  <a:pt x="3984103" y="299399"/>
                  <a:pt x="3987423" y="299399"/>
                </a:cubicBezTo>
                <a:cubicBezTo>
                  <a:pt x="3995971" y="300999"/>
                  <a:pt x="4003571" y="303498"/>
                  <a:pt x="4010222" y="306896"/>
                </a:cubicBezTo>
                <a:cubicBezTo>
                  <a:pt x="4016873" y="310295"/>
                  <a:pt x="4022490" y="314145"/>
                  <a:pt x="4027074" y="318448"/>
                </a:cubicBezTo>
                <a:cubicBezTo>
                  <a:pt x="4031658" y="322751"/>
                  <a:pt x="4035379" y="327331"/>
                  <a:pt x="4038236" y="332189"/>
                </a:cubicBezTo>
                <a:cubicBezTo>
                  <a:pt x="4041093" y="337047"/>
                  <a:pt x="4043301" y="342395"/>
                  <a:pt x="4044858" y="348234"/>
                </a:cubicBezTo>
                <a:close/>
                <a:moveTo>
                  <a:pt x="2492283" y="348234"/>
                </a:moveTo>
                <a:cubicBezTo>
                  <a:pt x="2503008" y="349767"/>
                  <a:pt x="2509355" y="347819"/>
                  <a:pt x="2511325" y="342390"/>
                </a:cubicBezTo>
                <a:cubicBezTo>
                  <a:pt x="2513294" y="336961"/>
                  <a:pt x="2513807" y="330462"/>
                  <a:pt x="2512864" y="322895"/>
                </a:cubicBezTo>
                <a:cubicBezTo>
                  <a:pt x="2511650" y="313622"/>
                  <a:pt x="2510244" y="303667"/>
                  <a:pt x="2508646" y="293030"/>
                </a:cubicBezTo>
                <a:cubicBezTo>
                  <a:pt x="2507048" y="282393"/>
                  <a:pt x="2505327" y="270969"/>
                  <a:pt x="2503481" y="258758"/>
                </a:cubicBezTo>
                <a:cubicBezTo>
                  <a:pt x="2501635" y="246547"/>
                  <a:pt x="2499784" y="234649"/>
                  <a:pt x="2497927" y="223065"/>
                </a:cubicBezTo>
                <a:cubicBezTo>
                  <a:pt x="2496069" y="211480"/>
                  <a:pt x="2494243" y="200156"/>
                  <a:pt x="2492447" y="189092"/>
                </a:cubicBezTo>
                <a:cubicBezTo>
                  <a:pt x="2488261" y="162780"/>
                  <a:pt x="2483758" y="134850"/>
                  <a:pt x="2478939" y="105303"/>
                </a:cubicBezTo>
                <a:cubicBezTo>
                  <a:pt x="2472409" y="103922"/>
                  <a:pt x="2466443" y="103316"/>
                  <a:pt x="2461040" y="103485"/>
                </a:cubicBezTo>
                <a:cubicBezTo>
                  <a:pt x="2455637" y="103654"/>
                  <a:pt x="2450878" y="105515"/>
                  <a:pt x="2446763" y="109068"/>
                </a:cubicBezTo>
                <a:cubicBezTo>
                  <a:pt x="2442649" y="112621"/>
                  <a:pt x="2440022" y="117872"/>
                  <a:pt x="2438884" y="124820"/>
                </a:cubicBezTo>
                <a:cubicBezTo>
                  <a:pt x="2437745" y="131769"/>
                  <a:pt x="2438522" y="139429"/>
                  <a:pt x="2441213" y="147802"/>
                </a:cubicBezTo>
                <a:lnTo>
                  <a:pt x="2484317" y="299378"/>
                </a:lnTo>
                <a:lnTo>
                  <a:pt x="2484103" y="299053"/>
                </a:lnTo>
                <a:cubicBezTo>
                  <a:pt x="2481051" y="295540"/>
                  <a:pt x="2477697" y="292184"/>
                  <a:pt x="2474041" y="288983"/>
                </a:cubicBezTo>
                <a:cubicBezTo>
                  <a:pt x="2470386" y="285783"/>
                  <a:pt x="2466425" y="282820"/>
                  <a:pt x="2462158" y="280093"/>
                </a:cubicBezTo>
                <a:cubicBezTo>
                  <a:pt x="2457891" y="277367"/>
                  <a:pt x="2453817" y="275839"/>
                  <a:pt x="2449935" y="275510"/>
                </a:cubicBezTo>
                <a:cubicBezTo>
                  <a:pt x="2444249" y="274877"/>
                  <a:pt x="2439951" y="275554"/>
                  <a:pt x="2437044" y="277543"/>
                </a:cubicBezTo>
                <a:cubicBezTo>
                  <a:pt x="2434137" y="279531"/>
                  <a:pt x="2432087" y="281953"/>
                  <a:pt x="2430893" y="284808"/>
                </a:cubicBezTo>
                <a:cubicBezTo>
                  <a:pt x="2429700" y="287663"/>
                  <a:pt x="2429231" y="290809"/>
                  <a:pt x="2429486" y="294245"/>
                </a:cubicBezTo>
                <a:cubicBezTo>
                  <a:pt x="2429741" y="297681"/>
                  <a:pt x="2431528" y="299399"/>
                  <a:pt x="2434847" y="299399"/>
                </a:cubicBezTo>
                <a:cubicBezTo>
                  <a:pt x="2443396" y="300999"/>
                  <a:pt x="2450996" y="303498"/>
                  <a:pt x="2457647" y="306896"/>
                </a:cubicBezTo>
                <a:cubicBezTo>
                  <a:pt x="2464297" y="310295"/>
                  <a:pt x="2469915" y="314145"/>
                  <a:pt x="2474499" y="318448"/>
                </a:cubicBezTo>
                <a:cubicBezTo>
                  <a:pt x="2479083" y="322751"/>
                  <a:pt x="2482803" y="327331"/>
                  <a:pt x="2485661" y="332189"/>
                </a:cubicBezTo>
                <a:cubicBezTo>
                  <a:pt x="2488519" y="337047"/>
                  <a:pt x="2490726" y="342395"/>
                  <a:pt x="2492283" y="348234"/>
                </a:cubicBezTo>
                <a:close/>
                <a:moveTo>
                  <a:pt x="2254158" y="348234"/>
                </a:moveTo>
                <a:cubicBezTo>
                  <a:pt x="2264883" y="349767"/>
                  <a:pt x="2271231" y="347819"/>
                  <a:pt x="2273200" y="342390"/>
                </a:cubicBezTo>
                <a:cubicBezTo>
                  <a:pt x="2275169" y="336961"/>
                  <a:pt x="2275682" y="330462"/>
                  <a:pt x="2274739" y="322895"/>
                </a:cubicBezTo>
                <a:cubicBezTo>
                  <a:pt x="2273525" y="313622"/>
                  <a:pt x="2272119" y="303667"/>
                  <a:pt x="2270521" y="293030"/>
                </a:cubicBezTo>
                <a:cubicBezTo>
                  <a:pt x="2268923" y="282393"/>
                  <a:pt x="2267201" y="270969"/>
                  <a:pt x="2265356" y="258758"/>
                </a:cubicBezTo>
                <a:cubicBezTo>
                  <a:pt x="2263511" y="246547"/>
                  <a:pt x="2261659" y="234649"/>
                  <a:pt x="2259802" y="223065"/>
                </a:cubicBezTo>
                <a:cubicBezTo>
                  <a:pt x="2257945" y="211480"/>
                  <a:pt x="2256118" y="200156"/>
                  <a:pt x="2254323" y="189092"/>
                </a:cubicBezTo>
                <a:cubicBezTo>
                  <a:pt x="2250136" y="162780"/>
                  <a:pt x="2245633" y="134850"/>
                  <a:pt x="2240813" y="105303"/>
                </a:cubicBezTo>
                <a:cubicBezTo>
                  <a:pt x="2234284" y="103922"/>
                  <a:pt x="2228318" y="103316"/>
                  <a:pt x="2222915" y="103485"/>
                </a:cubicBezTo>
                <a:cubicBezTo>
                  <a:pt x="2217512" y="103654"/>
                  <a:pt x="2212753" y="105515"/>
                  <a:pt x="2208638" y="109068"/>
                </a:cubicBezTo>
                <a:cubicBezTo>
                  <a:pt x="2204523" y="112621"/>
                  <a:pt x="2201897" y="117872"/>
                  <a:pt x="2200759" y="124820"/>
                </a:cubicBezTo>
                <a:cubicBezTo>
                  <a:pt x="2199621" y="131769"/>
                  <a:pt x="2200397" y="139429"/>
                  <a:pt x="2203087" y="147802"/>
                </a:cubicBezTo>
                <a:lnTo>
                  <a:pt x="2246192" y="299378"/>
                </a:lnTo>
                <a:lnTo>
                  <a:pt x="2245979" y="299053"/>
                </a:lnTo>
                <a:cubicBezTo>
                  <a:pt x="2242926" y="295540"/>
                  <a:pt x="2239572" y="292184"/>
                  <a:pt x="2235917" y="288983"/>
                </a:cubicBezTo>
                <a:cubicBezTo>
                  <a:pt x="2232261" y="285783"/>
                  <a:pt x="2228300" y="282820"/>
                  <a:pt x="2224033" y="280093"/>
                </a:cubicBezTo>
                <a:cubicBezTo>
                  <a:pt x="2219766" y="277367"/>
                  <a:pt x="2215691" y="275839"/>
                  <a:pt x="2211810" y="275510"/>
                </a:cubicBezTo>
                <a:cubicBezTo>
                  <a:pt x="2206123" y="274877"/>
                  <a:pt x="2201827" y="275554"/>
                  <a:pt x="2198919" y="277543"/>
                </a:cubicBezTo>
                <a:cubicBezTo>
                  <a:pt x="2196012" y="279531"/>
                  <a:pt x="2193961" y="281953"/>
                  <a:pt x="2192769" y="284808"/>
                </a:cubicBezTo>
                <a:cubicBezTo>
                  <a:pt x="2191575" y="287663"/>
                  <a:pt x="2191106" y="290809"/>
                  <a:pt x="2191361" y="294245"/>
                </a:cubicBezTo>
                <a:cubicBezTo>
                  <a:pt x="2191616" y="297681"/>
                  <a:pt x="2193403" y="299399"/>
                  <a:pt x="2196723" y="299399"/>
                </a:cubicBezTo>
                <a:cubicBezTo>
                  <a:pt x="2205271" y="300999"/>
                  <a:pt x="2212871" y="303498"/>
                  <a:pt x="2219522" y="306896"/>
                </a:cubicBezTo>
                <a:cubicBezTo>
                  <a:pt x="2226173" y="310295"/>
                  <a:pt x="2231790" y="314145"/>
                  <a:pt x="2236374" y="318448"/>
                </a:cubicBezTo>
                <a:cubicBezTo>
                  <a:pt x="2240958" y="322751"/>
                  <a:pt x="2244679" y="327331"/>
                  <a:pt x="2247536" y="332189"/>
                </a:cubicBezTo>
                <a:cubicBezTo>
                  <a:pt x="2250393" y="337047"/>
                  <a:pt x="2252601" y="342395"/>
                  <a:pt x="2254158" y="348234"/>
                </a:cubicBezTo>
                <a:close/>
                <a:moveTo>
                  <a:pt x="4592331" y="348548"/>
                </a:moveTo>
                <a:cubicBezTo>
                  <a:pt x="4597675" y="348931"/>
                  <a:pt x="4603133" y="348662"/>
                  <a:pt x="4608703" y="347741"/>
                </a:cubicBezTo>
                <a:cubicBezTo>
                  <a:pt x="4617247" y="346426"/>
                  <a:pt x="4625145" y="343297"/>
                  <a:pt x="4632399" y="338354"/>
                </a:cubicBezTo>
                <a:cubicBezTo>
                  <a:pt x="4639651" y="333410"/>
                  <a:pt x="4645403" y="325819"/>
                  <a:pt x="4649654" y="315580"/>
                </a:cubicBezTo>
                <a:cubicBezTo>
                  <a:pt x="4653905" y="305340"/>
                  <a:pt x="4656415" y="292208"/>
                  <a:pt x="4657187" y="276182"/>
                </a:cubicBezTo>
                <a:cubicBezTo>
                  <a:pt x="4657959" y="260156"/>
                  <a:pt x="4656442" y="239804"/>
                  <a:pt x="4652637" y="215124"/>
                </a:cubicBezTo>
                <a:cubicBezTo>
                  <a:pt x="4649203" y="193912"/>
                  <a:pt x="4644173" y="175604"/>
                  <a:pt x="4637549" y="160200"/>
                </a:cubicBezTo>
                <a:cubicBezTo>
                  <a:pt x="4630925" y="144795"/>
                  <a:pt x="4623347" y="132510"/>
                  <a:pt x="4614817" y="123345"/>
                </a:cubicBezTo>
                <a:cubicBezTo>
                  <a:pt x="4606288" y="114180"/>
                  <a:pt x="4597267" y="107934"/>
                  <a:pt x="4587753" y="104607"/>
                </a:cubicBezTo>
                <a:cubicBezTo>
                  <a:pt x="4578241" y="101280"/>
                  <a:pt x="4568819" y="100277"/>
                  <a:pt x="4559489" y="101596"/>
                </a:cubicBezTo>
                <a:cubicBezTo>
                  <a:pt x="4552327" y="102791"/>
                  <a:pt x="4545075" y="106162"/>
                  <a:pt x="4537737" y="111708"/>
                </a:cubicBezTo>
                <a:cubicBezTo>
                  <a:pt x="4530397" y="117254"/>
                  <a:pt x="4524360" y="125318"/>
                  <a:pt x="4519623" y="135900"/>
                </a:cubicBezTo>
                <a:cubicBezTo>
                  <a:pt x="4514887" y="146482"/>
                  <a:pt x="4511832" y="159810"/>
                  <a:pt x="4510458" y="175884"/>
                </a:cubicBezTo>
                <a:cubicBezTo>
                  <a:pt x="4509084" y="191957"/>
                  <a:pt x="4510193" y="211181"/>
                  <a:pt x="4513783" y="233555"/>
                </a:cubicBezTo>
                <a:cubicBezTo>
                  <a:pt x="4517389" y="255806"/>
                  <a:pt x="4522179" y="274515"/>
                  <a:pt x="4528157" y="289684"/>
                </a:cubicBezTo>
                <a:cubicBezTo>
                  <a:pt x="4534133" y="304852"/>
                  <a:pt x="4541148" y="317093"/>
                  <a:pt x="4549199" y="326406"/>
                </a:cubicBezTo>
                <a:cubicBezTo>
                  <a:pt x="4557249" y="335719"/>
                  <a:pt x="4566395" y="342064"/>
                  <a:pt x="4576635" y="345441"/>
                </a:cubicBezTo>
                <a:cubicBezTo>
                  <a:pt x="4581754" y="347129"/>
                  <a:pt x="4586986" y="348165"/>
                  <a:pt x="4592331" y="348548"/>
                </a:cubicBezTo>
                <a:close/>
                <a:moveTo>
                  <a:pt x="3039756" y="348548"/>
                </a:moveTo>
                <a:cubicBezTo>
                  <a:pt x="3045101" y="348931"/>
                  <a:pt x="3050558" y="348662"/>
                  <a:pt x="3056127" y="347741"/>
                </a:cubicBezTo>
                <a:cubicBezTo>
                  <a:pt x="3064671" y="346426"/>
                  <a:pt x="3072570" y="343297"/>
                  <a:pt x="3079823" y="338354"/>
                </a:cubicBezTo>
                <a:cubicBezTo>
                  <a:pt x="3087077" y="333410"/>
                  <a:pt x="3092829" y="325819"/>
                  <a:pt x="3097079" y="315580"/>
                </a:cubicBezTo>
                <a:cubicBezTo>
                  <a:pt x="3101329" y="305340"/>
                  <a:pt x="3103841" y="292208"/>
                  <a:pt x="3104612" y="276182"/>
                </a:cubicBezTo>
                <a:cubicBezTo>
                  <a:pt x="3105384" y="260156"/>
                  <a:pt x="3103867" y="239804"/>
                  <a:pt x="3100061" y="215124"/>
                </a:cubicBezTo>
                <a:cubicBezTo>
                  <a:pt x="3096628" y="193912"/>
                  <a:pt x="3091599" y="175604"/>
                  <a:pt x="3084974" y="160200"/>
                </a:cubicBezTo>
                <a:cubicBezTo>
                  <a:pt x="3078349" y="144795"/>
                  <a:pt x="3070772" y="132510"/>
                  <a:pt x="3062243" y="123345"/>
                </a:cubicBezTo>
                <a:cubicBezTo>
                  <a:pt x="3053713" y="114180"/>
                  <a:pt x="3044691" y="107934"/>
                  <a:pt x="3035178" y="104607"/>
                </a:cubicBezTo>
                <a:cubicBezTo>
                  <a:pt x="3025665" y="101280"/>
                  <a:pt x="3016244" y="100277"/>
                  <a:pt x="3006914" y="101596"/>
                </a:cubicBezTo>
                <a:cubicBezTo>
                  <a:pt x="2999751" y="102791"/>
                  <a:pt x="2992501" y="106162"/>
                  <a:pt x="2985161" y="111708"/>
                </a:cubicBezTo>
                <a:cubicBezTo>
                  <a:pt x="2977822" y="117254"/>
                  <a:pt x="2971785" y="125318"/>
                  <a:pt x="2967049" y="135900"/>
                </a:cubicBezTo>
                <a:cubicBezTo>
                  <a:pt x="2962312" y="146482"/>
                  <a:pt x="2959257" y="159810"/>
                  <a:pt x="2957883" y="175884"/>
                </a:cubicBezTo>
                <a:cubicBezTo>
                  <a:pt x="2956509" y="191957"/>
                  <a:pt x="2957618" y="211181"/>
                  <a:pt x="2961209" y="233555"/>
                </a:cubicBezTo>
                <a:cubicBezTo>
                  <a:pt x="2964814" y="255806"/>
                  <a:pt x="2969605" y="274515"/>
                  <a:pt x="2975582" y="289684"/>
                </a:cubicBezTo>
                <a:cubicBezTo>
                  <a:pt x="2981559" y="304852"/>
                  <a:pt x="2988573" y="317093"/>
                  <a:pt x="2996624" y="326406"/>
                </a:cubicBezTo>
                <a:cubicBezTo>
                  <a:pt x="3004675" y="335719"/>
                  <a:pt x="3013820" y="342064"/>
                  <a:pt x="3024059" y="345441"/>
                </a:cubicBezTo>
                <a:cubicBezTo>
                  <a:pt x="3029179" y="347129"/>
                  <a:pt x="3034411" y="348165"/>
                  <a:pt x="3039756" y="348548"/>
                </a:cubicBezTo>
                <a:close/>
                <a:moveTo>
                  <a:pt x="4881646" y="348720"/>
                </a:moveTo>
                <a:cubicBezTo>
                  <a:pt x="4893000" y="348720"/>
                  <a:pt x="4903538" y="346629"/>
                  <a:pt x="4913261" y="342447"/>
                </a:cubicBezTo>
                <a:cubicBezTo>
                  <a:pt x="4922983" y="338266"/>
                  <a:pt x="4930675" y="332060"/>
                  <a:pt x="4936335" y="323831"/>
                </a:cubicBezTo>
                <a:cubicBezTo>
                  <a:pt x="4941995" y="315601"/>
                  <a:pt x="4945298" y="305852"/>
                  <a:pt x="4946243" y="294584"/>
                </a:cubicBezTo>
                <a:cubicBezTo>
                  <a:pt x="4947189" y="283316"/>
                  <a:pt x="4944828" y="270169"/>
                  <a:pt x="4939161" y="255144"/>
                </a:cubicBezTo>
                <a:cubicBezTo>
                  <a:pt x="4935751" y="246619"/>
                  <a:pt x="4930469" y="237714"/>
                  <a:pt x="4923315" y="228430"/>
                </a:cubicBezTo>
                <a:cubicBezTo>
                  <a:pt x="4916163" y="219145"/>
                  <a:pt x="4907745" y="209585"/>
                  <a:pt x="4898063" y="199751"/>
                </a:cubicBezTo>
                <a:cubicBezTo>
                  <a:pt x="4888381" y="189916"/>
                  <a:pt x="4878051" y="179987"/>
                  <a:pt x="4867077" y="169961"/>
                </a:cubicBezTo>
                <a:cubicBezTo>
                  <a:pt x="4856101" y="159936"/>
                  <a:pt x="4846335" y="152888"/>
                  <a:pt x="4837776" y="148816"/>
                </a:cubicBezTo>
                <a:cubicBezTo>
                  <a:pt x="4838881" y="150311"/>
                  <a:pt x="4841963" y="150659"/>
                  <a:pt x="4847024" y="149859"/>
                </a:cubicBezTo>
                <a:cubicBezTo>
                  <a:pt x="4852084" y="149059"/>
                  <a:pt x="4858327" y="147175"/>
                  <a:pt x="4865751" y="144208"/>
                </a:cubicBezTo>
                <a:cubicBezTo>
                  <a:pt x="4874686" y="140703"/>
                  <a:pt x="4883603" y="139560"/>
                  <a:pt x="4892505" y="140779"/>
                </a:cubicBezTo>
                <a:cubicBezTo>
                  <a:pt x="4901405" y="141998"/>
                  <a:pt x="4909285" y="146921"/>
                  <a:pt x="4916143" y="155545"/>
                </a:cubicBezTo>
                <a:cubicBezTo>
                  <a:pt x="4922568" y="152736"/>
                  <a:pt x="4927045" y="149468"/>
                  <a:pt x="4929573" y="145744"/>
                </a:cubicBezTo>
                <a:cubicBezTo>
                  <a:pt x="4931159" y="143249"/>
                  <a:pt x="4932369" y="140010"/>
                  <a:pt x="4933203" y="136029"/>
                </a:cubicBezTo>
                <a:cubicBezTo>
                  <a:pt x="4934036" y="132047"/>
                  <a:pt x="4933586" y="126999"/>
                  <a:pt x="4931853" y="120884"/>
                </a:cubicBezTo>
                <a:cubicBezTo>
                  <a:pt x="4927129" y="108078"/>
                  <a:pt x="4918978" y="100608"/>
                  <a:pt x="4907403" y="98474"/>
                </a:cubicBezTo>
                <a:cubicBezTo>
                  <a:pt x="4895828" y="96340"/>
                  <a:pt x="4884095" y="98412"/>
                  <a:pt x="4872202" y="104689"/>
                </a:cubicBezTo>
                <a:cubicBezTo>
                  <a:pt x="4866192" y="107499"/>
                  <a:pt x="4860841" y="110717"/>
                  <a:pt x="4856150" y="114344"/>
                </a:cubicBezTo>
                <a:cubicBezTo>
                  <a:pt x="4851459" y="117970"/>
                  <a:pt x="4846874" y="120936"/>
                  <a:pt x="4842395" y="123241"/>
                </a:cubicBezTo>
                <a:cubicBezTo>
                  <a:pt x="4837915" y="125546"/>
                  <a:pt x="4833603" y="126768"/>
                  <a:pt x="4829457" y="126906"/>
                </a:cubicBezTo>
                <a:cubicBezTo>
                  <a:pt x="4825312" y="127044"/>
                  <a:pt x="4821115" y="125330"/>
                  <a:pt x="4816867" y="121763"/>
                </a:cubicBezTo>
                <a:lnTo>
                  <a:pt x="4815381" y="120277"/>
                </a:lnTo>
                <a:cubicBezTo>
                  <a:pt x="4812575" y="117157"/>
                  <a:pt x="4809774" y="115200"/>
                  <a:pt x="4806977" y="114405"/>
                </a:cubicBezTo>
                <a:cubicBezTo>
                  <a:pt x="4804178" y="113609"/>
                  <a:pt x="4801722" y="113981"/>
                  <a:pt x="4799607" y="115519"/>
                </a:cubicBezTo>
                <a:cubicBezTo>
                  <a:pt x="4797493" y="117057"/>
                  <a:pt x="4796435" y="118987"/>
                  <a:pt x="4796435" y="121309"/>
                </a:cubicBezTo>
                <a:cubicBezTo>
                  <a:pt x="4796435" y="123631"/>
                  <a:pt x="4797009" y="125654"/>
                  <a:pt x="4798157" y="127378"/>
                </a:cubicBezTo>
                <a:cubicBezTo>
                  <a:pt x="4807325" y="137431"/>
                  <a:pt x="4816983" y="148511"/>
                  <a:pt x="4827132" y="160617"/>
                </a:cubicBezTo>
                <a:cubicBezTo>
                  <a:pt x="4837281" y="172724"/>
                  <a:pt x="4846801" y="184697"/>
                  <a:pt x="4855693" y="196536"/>
                </a:cubicBezTo>
                <a:cubicBezTo>
                  <a:pt x="4864585" y="208376"/>
                  <a:pt x="4872311" y="219681"/>
                  <a:pt x="4878871" y="230451"/>
                </a:cubicBezTo>
                <a:cubicBezTo>
                  <a:pt x="4885431" y="241222"/>
                  <a:pt x="4890028" y="250848"/>
                  <a:pt x="4892662" y="259330"/>
                </a:cubicBezTo>
                <a:cubicBezTo>
                  <a:pt x="4899458" y="281542"/>
                  <a:pt x="4900155" y="297726"/>
                  <a:pt x="4894751" y="307882"/>
                </a:cubicBezTo>
                <a:cubicBezTo>
                  <a:pt x="4889348" y="318038"/>
                  <a:pt x="4879949" y="323116"/>
                  <a:pt x="4866551" y="323116"/>
                </a:cubicBezTo>
                <a:cubicBezTo>
                  <a:pt x="4855145" y="323116"/>
                  <a:pt x="4846438" y="319182"/>
                  <a:pt x="4840430" y="311315"/>
                </a:cubicBezTo>
                <a:cubicBezTo>
                  <a:pt x="4834423" y="303447"/>
                  <a:pt x="4830854" y="292927"/>
                  <a:pt x="4829725" y="279754"/>
                </a:cubicBezTo>
                <a:cubicBezTo>
                  <a:pt x="4829330" y="273967"/>
                  <a:pt x="4827725" y="270329"/>
                  <a:pt x="4824911" y="268838"/>
                </a:cubicBezTo>
                <a:cubicBezTo>
                  <a:pt x="4822095" y="267347"/>
                  <a:pt x="4819803" y="267762"/>
                  <a:pt x="4818031" y="270081"/>
                </a:cubicBezTo>
                <a:cubicBezTo>
                  <a:pt x="4816259" y="272400"/>
                  <a:pt x="4815035" y="275210"/>
                  <a:pt x="4814359" y="278511"/>
                </a:cubicBezTo>
                <a:cubicBezTo>
                  <a:pt x="4813683" y="281811"/>
                  <a:pt x="4813502" y="285116"/>
                  <a:pt x="4813817" y="288426"/>
                </a:cubicBezTo>
                <a:cubicBezTo>
                  <a:pt x="4814126" y="294570"/>
                  <a:pt x="4815953" y="301215"/>
                  <a:pt x="4819299" y="308361"/>
                </a:cubicBezTo>
                <a:cubicBezTo>
                  <a:pt x="4822645" y="315507"/>
                  <a:pt x="4827185" y="322017"/>
                  <a:pt x="4832919" y="327892"/>
                </a:cubicBezTo>
                <a:cubicBezTo>
                  <a:pt x="4838653" y="333767"/>
                  <a:pt x="4845637" y="338706"/>
                  <a:pt x="4853871" y="342712"/>
                </a:cubicBezTo>
                <a:cubicBezTo>
                  <a:pt x="4862105" y="346717"/>
                  <a:pt x="4871364" y="348720"/>
                  <a:pt x="4881646" y="348720"/>
                </a:cubicBezTo>
                <a:close/>
                <a:moveTo>
                  <a:pt x="4738771" y="348720"/>
                </a:moveTo>
                <a:cubicBezTo>
                  <a:pt x="4750125" y="348720"/>
                  <a:pt x="4760663" y="346629"/>
                  <a:pt x="4770386" y="342447"/>
                </a:cubicBezTo>
                <a:cubicBezTo>
                  <a:pt x="4780109" y="338266"/>
                  <a:pt x="4787800" y="332060"/>
                  <a:pt x="4793461" y="323831"/>
                </a:cubicBezTo>
                <a:cubicBezTo>
                  <a:pt x="4799121" y="315601"/>
                  <a:pt x="4802423" y="305852"/>
                  <a:pt x="4803369" y="294584"/>
                </a:cubicBezTo>
                <a:cubicBezTo>
                  <a:pt x="4804313" y="283316"/>
                  <a:pt x="4801953" y="270169"/>
                  <a:pt x="4796285" y="255144"/>
                </a:cubicBezTo>
                <a:cubicBezTo>
                  <a:pt x="4792875" y="246619"/>
                  <a:pt x="4787594" y="237714"/>
                  <a:pt x="4780441" y="228430"/>
                </a:cubicBezTo>
                <a:cubicBezTo>
                  <a:pt x="4773287" y="219145"/>
                  <a:pt x="4764869" y="209585"/>
                  <a:pt x="4755187" y="199751"/>
                </a:cubicBezTo>
                <a:cubicBezTo>
                  <a:pt x="4745505" y="189916"/>
                  <a:pt x="4735177" y="179987"/>
                  <a:pt x="4724201" y="169961"/>
                </a:cubicBezTo>
                <a:cubicBezTo>
                  <a:pt x="4713226" y="159936"/>
                  <a:pt x="4703459" y="152888"/>
                  <a:pt x="4694901" y="148816"/>
                </a:cubicBezTo>
                <a:cubicBezTo>
                  <a:pt x="4696007" y="150311"/>
                  <a:pt x="4699089" y="150659"/>
                  <a:pt x="4704149" y="149859"/>
                </a:cubicBezTo>
                <a:cubicBezTo>
                  <a:pt x="4709209" y="149059"/>
                  <a:pt x="4715451" y="147175"/>
                  <a:pt x="4722876" y="144208"/>
                </a:cubicBezTo>
                <a:cubicBezTo>
                  <a:pt x="4731811" y="140703"/>
                  <a:pt x="4740729" y="139560"/>
                  <a:pt x="4749630" y="140779"/>
                </a:cubicBezTo>
                <a:cubicBezTo>
                  <a:pt x="4758531" y="141998"/>
                  <a:pt x="4766410" y="146921"/>
                  <a:pt x="4773269" y="155545"/>
                </a:cubicBezTo>
                <a:cubicBezTo>
                  <a:pt x="4779693" y="152736"/>
                  <a:pt x="4784169" y="149468"/>
                  <a:pt x="4786699" y="145744"/>
                </a:cubicBezTo>
                <a:cubicBezTo>
                  <a:pt x="4788285" y="143249"/>
                  <a:pt x="4789494" y="140010"/>
                  <a:pt x="4790327" y="136029"/>
                </a:cubicBezTo>
                <a:cubicBezTo>
                  <a:pt x="4791161" y="132047"/>
                  <a:pt x="4790711" y="126999"/>
                  <a:pt x="4788977" y="120884"/>
                </a:cubicBezTo>
                <a:cubicBezTo>
                  <a:pt x="4784253" y="108078"/>
                  <a:pt x="4776103" y="100608"/>
                  <a:pt x="4764527" y="98474"/>
                </a:cubicBezTo>
                <a:cubicBezTo>
                  <a:pt x="4752953" y="96340"/>
                  <a:pt x="4741219" y="98412"/>
                  <a:pt x="4729327" y="104689"/>
                </a:cubicBezTo>
                <a:cubicBezTo>
                  <a:pt x="4723317" y="107499"/>
                  <a:pt x="4717966" y="110717"/>
                  <a:pt x="4713275" y="114344"/>
                </a:cubicBezTo>
                <a:cubicBezTo>
                  <a:pt x="4708584" y="117970"/>
                  <a:pt x="4703999" y="120936"/>
                  <a:pt x="4699520" y="123241"/>
                </a:cubicBezTo>
                <a:cubicBezTo>
                  <a:pt x="4695041" y="125546"/>
                  <a:pt x="4690728" y="126768"/>
                  <a:pt x="4686583" y="126906"/>
                </a:cubicBezTo>
                <a:cubicBezTo>
                  <a:pt x="4682437" y="127044"/>
                  <a:pt x="4678240" y="125330"/>
                  <a:pt x="4673991" y="121763"/>
                </a:cubicBezTo>
                <a:lnTo>
                  <a:pt x="4672505" y="120277"/>
                </a:lnTo>
                <a:cubicBezTo>
                  <a:pt x="4669701" y="117157"/>
                  <a:pt x="4666899" y="115200"/>
                  <a:pt x="4664101" y="114405"/>
                </a:cubicBezTo>
                <a:cubicBezTo>
                  <a:pt x="4661303" y="113609"/>
                  <a:pt x="4658847" y="113981"/>
                  <a:pt x="4656733" y="115519"/>
                </a:cubicBezTo>
                <a:cubicBezTo>
                  <a:pt x="4654617" y="117057"/>
                  <a:pt x="4653561" y="118987"/>
                  <a:pt x="4653561" y="121309"/>
                </a:cubicBezTo>
                <a:cubicBezTo>
                  <a:pt x="4653561" y="123631"/>
                  <a:pt x="4654135" y="125654"/>
                  <a:pt x="4655282" y="127378"/>
                </a:cubicBezTo>
                <a:cubicBezTo>
                  <a:pt x="4664450" y="137431"/>
                  <a:pt x="4674109" y="148511"/>
                  <a:pt x="4684257" y="160617"/>
                </a:cubicBezTo>
                <a:cubicBezTo>
                  <a:pt x="4694406" y="172724"/>
                  <a:pt x="4703926" y="184697"/>
                  <a:pt x="4712818" y="196536"/>
                </a:cubicBezTo>
                <a:cubicBezTo>
                  <a:pt x="4721709" y="208376"/>
                  <a:pt x="4729435" y="219681"/>
                  <a:pt x="4735996" y="230451"/>
                </a:cubicBezTo>
                <a:cubicBezTo>
                  <a:pt x="4742556" y="241222"/>
                  <a:pt x="4747153" y="250848"/>
                  <a:pt x="4749787" y="259330"/>
                </a:cubicBezTo>
                <a:cubicBezTo>
                  <a:pt x="4756583" y="281542"/>
                  <a:pt x="4757279" y="297726"/>
                  <a:pt x="4751876" y="307882"/>
                </a:cubicBezTo>
                <a:cubicBezTo>
                  <a:pt x="4746473" y="318038"/>
                  <a:pt x="4737073" y="323116"/>
                  <a:pt x="4723677" y="323116"/>
                </a:cubicBezTo>
                <a:cubicBezTo>
                  <a:pt x="4712270" y="323116"/>
                  <a:pt x="4703563" y="319182"/>
                  <a:pt x="4697555" y="311315"/>
                </a:cubicBezTo>
                <a:cubicBezTo>
                  <a:pt x="4691547" y="303447"/>
                  <a:pt x="4687979" y="292927"/>
                  <a:pt x="4686851" y="279754"/>
                </a:cubicBezTo>
                <a:cubicBezTo>
                  <a:pt x="4686455" y="273967"/>
                  <a:pt x="4684850" y="270329"/>
                  <a:pt x="4682035" y="268838"/>
                </a:cubicBezTo>
                <a:cubicBezTo>
                  <a:pt x="4679221" y="267347"/>
                  <a:pt x="4676928" y="267762"/>
                  <a:pt x="4675156" y="270081"/>
                </a:cubicBezTo>
                <a:cubicBezTo>
                  <a:pt x="4673385" y="272400"/>
                  <a:pt x="4672161" y="275210"/>
                  <a:pt x="4671484" y="278511"/>
                </a:cubicBezTo>
                <a:cubicBezTo>
                  <a:pt x="4670808" y="281811"/>
                  <a:pt x="4670627" y="285116"/>
                  <a:pt x="4670941" y="288426"/>
                </a:cubicBezTo>
                <a:cubicBezTo>
                  <a:pt x="4671251" y="294570"/>
                  <a:pt x="4673079" y="301215"/>
                  <a:pt x="4676424" y="308361"/>
                </a:cubicBezTo>
                <a:cubicBezTo>
                  <a:pt x="4679769" y="315507"/>
                  <a:pt x="4684309" y="322017"/>
                  <a:pt x="4690043" y="327892"/>
                </a:cubicBezTo>
                <a:cubicBezTo>
                  <a:pt x="4695778" y="333767"/>
                  <a:pt x="4702761" y="338706"/>
                  <a:pt x="4710996" y="342712"/>
                </a:cubicBezTo>
                <a:cubicBezTo>
                  <a:pt x="4719231" y="346717"/>
                  <a:pt x="4728489" y="348720"/>
                  <a:pt x="4738771" y="348720"/>
                </a:cubicBezTo>
                <a:close/>
                <a:moveTo>
                  <a:pt x="4443496" y="348720"/>
                </a:moveTo>
                <a:cubicBezTo>
                  <a:pt x="4454850" y="348720"/>
                  <a:pt x="4465388" y="346629"/>
                  <a:pt x="4475111" y="342447"/>
                </a:cubicBezTo>
                <a:cubicBezTo>
                  <a:pt x="4484833" y="338266"/>
                  <a:pt x="4492525" y="332060"/>
                  <a:pt x="4498185" y="323831"/>
                </a:cubicBezTo>
                <a:cubicBezTo>
                  <a:pt x="4503845" y="315601"/>
                  <a:pt x="4507148" y="305852"/>
                  <a:pt x="4508093" y="294584"/>
                </a:cubicBezTo>
                <a:cubicBezTo>
                  <a:pt x="4509039" y="283316"/>
                  <a:pt x="4506678" y="270169"/>
                  <a:pt x="4501011" y="255144"/>
                </a:cubicBezTo>
                <a:cubicBezTo>
                  <a:pt x="4497601" y="246619"/>
                  <a:pt x="4492319" y="237714"/>
                  <a:pt x="4485165" y="228430"/>
                </a:cubicBezTo>
                <a:cubicBezTo>
                  <a:pt x="4478013" y="219145"/>
                  <a:pt x="4469595" y="209585"/>
                  <a:pt x="4459913" y="199751"/>
                </a:cubicBezTo>
                <a:cubicBezTo>
                  <a:pt x="4450231" y="189916"/>
                  <a:pt x="4439901" y="179987"/>
                  <a:pt x="4428927" y="169961"/>
                </a:cubicBezTo>
                <a:cubicBezTo>
                  <a:pt x="4417951" y="159936"/>
                  <a:pt x="4408185" y="152888"/>
                  <a:pt x="4399626" y="148816"/>
                </a:cubicBezTo>
                <a:cubicBezTo>
                  <a:pt x="4400731" y="150311"/>
                  <a:pt x="4403813" y="150659"/>
                  <a:pt x="4408874" y="149859"/>
                </a:cubicBezTo>
                <a:cubicBezTo>
                  <a:pt x="4413934" y="149059"/>
                  <a:pt x="4420177" y="147175"/>
                  <a:pt x="4427601" y="144208"/>
                </a:cubicBezTo>
                <a:cubicBezTo>
                  <a:pt x="4436536" y="140703"/>
                  <a:pt x="4445453" y="139560"/>
                  <a:pt x="4454355" y="140779"/>
                </a:cubicBezTo>
                <a:cubicBezTo>
                  <a:pt x="4463255" y="141998"/>
                  <a:pt x="4471135" y="146921"/>
                  <a:pt x="4477993" y="155545"/>
                </a:cubicBezTo>
                <a:cubicBezTo>
                  <a:pt x="4484418" y="152736"/>
                  <a:pt x="4488895" y="149468"/>
                  <a:pt x="4491423" y="145744"/>
                </a:cubicBezTo>
                <a:cubicBezTo>
                  <a:pt x="4493009" y="143249"/>
                  <a:pt x="4494219" y="140010"/>
                  <a:pt x="4495053" y="136029"/>
                </a:cubicBezTo>
                <a:cubicBezTo>
                  <a:pt x="4495886" y="132047"/>
                  <a:pt x="4495436" y="126999"/>
                  <a:pt x="4493703" y="120884"/>
                </a:cubicBezTo>
                <a:cubicBezTo>
                  <a:pt x="4488978" y="108078"/>
                  <a:pt x="4480828" y="100608"/>
                  <a:pt x="4469253" y="98474"/>
                </a:cubicBezTo>
                <a:cubicBezTo>
                  <a:pt x="4457678" y="96340"/>
                  <a:pt x="4445944" y="98412"/>
                  <a:pt x="4434052" y="104689"/>
                </a:cubicBezTo>
                <a:cubicBezTo>
                  <a:pt x="4428042" y="107499"/>
                  <a:pt x="4422691" y="110717"/>
                  <a:pt x="4418000" y="114344"/>
                </a:cubicBezTo>
                <a:cubicBezTo>
                  <a:pt x="4413309" y="117970"/>
                  <a:pt x="4408724" y="120936"/>
                  <a:pt x="4404245" y="123241"/>
                </a:cubicBezTo>
                <a:cubicBezTo>
                  <a:pt x="4399765" y="125546"/>
                  <a:pt x="4395453" y="126768"/>
                  <a:pt x="4391307" y="126906"/>
                </a:cubicBezTo>
                <a:cubicBezTo>
                  <a:pt x="4387162" y="127044"/>
                  <a:pt x="4382965" y="125330"/>
                  <a:pt x="4378717" y="121763"/>
                </a:cubicBezTo>
                <a:lnTo>
                  <a:pt x="4377231" y="120277"/>
                </a:lnTo>
                <a:cubicBezTo>
                  <a:pt x="4374425" y="117157"/>
                  <a:pt x="4371624" y="115200"/>
                  <a:pt x="4368826" y="114405"/>
                </a:cubicBezTo>
                <a:cubicBezTo>
                  <a:pt x="4366028" y="113609"/>
                  <a:pt x="4363572" y="113981"/>
                  <a:pt x="4361457" y="115519"/>
                </a:cubicBezTo>
                <a:cubicBezTo>
                  <a:pt x="4359343" y="117057"/>
                  <a:pt x="4358285" y="118987"/>
                  <a:pt x="4358285" y="121309"/>
                </a:cubicBezTo>
                <a:cubicBezTo>
                  <a:pt x="4358285" y="123631"/>
                  <a:pt x="4358859" y="125654"/>
                  <a:pt x="4360007" y="127378"/>
                </a:cubicBezTo>
                <a:cubicBezTo>
                  <a:pt x="4369175" y="137431"/>
                  <a:pt x="4378833" y="148511"/>
                  <a:pt x="4388982" y="160617"/>
                </a:cubicBezTo>
                <a:cubicBezTo>
                  <a:pt x="4399131" y="172724"/>
                  <a:pt x="4408651" y="184697"/>
                  <a:pt x="4417543" y="196536"/>
                </a:cubicBezTo>
                <a:cubicBezTo>
                  <a:pt x="4426435" y="208376"/>
                  <a:pt x="4434161" y="219681"/>
                  <a:pt x="4440721" y="230451"/>
                </a:cubicBezTo>
                <a:cubicBezTo>
                  <a:pt x="4447281" y="241222"/>
                  <a:pt x="4451878" y="250848"/>
                  <a:pt x="4454512" y="259330"/>
                </a:cubicBezTo>
                <a:cubicBezTo>
                  <a:pt x="4461308" y="281542"/>
                  <a:pt x="4462005" y="297726"/>
                  <a:pt x="4456601" y="307882"/>
                </a:cubicBezTo>
                <a:cubicBezTo>
                  <a:pt x="4451199" y="318038"/>
                  <a:pt x="4441799" y="323116"/>
                  <a:pt x="4428401" y="323116"/>
                </a:cubicBezTo>
                <a:cubicBezTo>
                  <a:pt x="4416995" y="323116"/>
                  <a:pt x="4408288" y="319182"/>
                  <a:pt x="4402280" y="311315"/>
                </a:cubicBezTo>
                <a:cubicBezTo>
                  <a:pt x="4396273" y="303447"/>
                  <a:pt x="4392704" y="292927"/>
                  <a:pt x="4391575" y="279754"/>
                </a:cubicBezTo>
                <a:cubicBezTo>
                  <a:pt x="4391180" y="273967"/>
                  <a:pt x="4389575" y="270329"/>
                  <a:pt x="4386761" y="268838"/>
                </a:cubicBezTo>
                <a:cubicBezTo>
                  <a:pt x="4383945" y="267347"/>
                  <a:pt x="4381653" y="267762"/>
                  <a:pt x="4379881" y="270081"/>
                </a:cubicBezTo>
                <a:cubicBezTo>
                  <a:pt x="4378109" y="272400"/>
                  <a:pt x="4376885" y="275210"/>
                  <a:pt x="4376209" y="278511"/>
                </a:cubicBezTo>
                <a:cubicBezTo>
                  <a:pt x="4375533" y="281811"/>
                  <a:pt x="4375352" y="285116"/>
                  <a:pt x="4375667" y="288426"/>
                </a:cubicBezTo>
                <a:cubicBezTo>
                  <a:pt x="4375976" y="294570"/>
                  <a:pt x="4377803" y="301215"/>
                  <a:pt x="4381149" y="308361"/>
                </a:cubicBezTo>
                <a:cubicBezTo>
                  <a:pt x="4384495" y="315507"/>
                  <a:pt x="4389035" y="322017"/>
                  <a:pt x="4394769" y="327892"/>
                </a:cubicBezTo>
                <a:cubicBezTo>
                  <a:pt x="4400503" y="333767"/>
                  <a:pt x="4407487" y="338706"/>
                  <a:pt x="4415721" y="342712"/>
                </a:cubicBezTo>
                <a:cubicBezTo>
                  <a:pt x="4423955" y="346717"/>
                  <a:pt x="4433214" y="348720"/>
                  <a:pt x="4443496" y="348720"/>
                </a:cubicBezTo>
                <a:close/>
                <a:moveTo>
                  <a:pt x="4148221" y="348720"/>
                </a:moveTo>
                <a:cubicBezTo>
                  <a:pt x="4159575" y="348720"/>
                  <a:pt x="4170113" y="346629"/>
                  <a:pt x="4179836" y="342447"/>
                </a:cubicBezTo>
                <a:cubicBezTo>
                  <a:pt x="4189559" y="338266"/>
                  <a:pt x="4197250" y="332060"/>
                  <a:pt x="4202911" y="323831"/>
                </a:cubicBezTo>
                <a:cubicBezTo>
                  <a:pt x="4208571" y="315601"/>
                  <a:pt x="4211873" y="305852"/>
                  <a:pt x="4212819" y="294584"/>
                </a:cubicBezTo>
                <a:cubicBezTo>
                  <a:pt x="4213763" y="283316"/>
                  <a:pt x="4211403" y="270169"/>
                  <a:pt x="4205735" y="255144"/>
                </a:cubicBezTo>
                <a:cubicBezTo>
                  <a:pt x="4202325" y="246619"/>
                  <a:pt x="4197044" y="237714"/>
                  <a:pt x="4189891" y="228430"/>
                </a:cubicBezTo>
                <a:cubicBezTo>
                  <a:pt x="4182737" y="219145"/>
                  <a:pt x="4174319" y="209585"/>
                  <a:pt x="4164637" y="199751"/>
                </a:cubicBezTo>
                <a:cubicBezTo>
                  <a:pt x="4154955" y="189916"/>
                  <a:pt x="4144627" y="179987"/>
                  <a:pt x="4133651" y="169961"/>
                </a:cubicBezTo>
                <a:cubicBezTo>
                  <a:pt x="4122676" y="159936"/>
                  <a:pt x="4112910" y="152888"/>
                  <a:pt x="4104351" y="148816"/>
                </a:cubicBezTo>
                <a:cubicBezTo>
                  <a:pt x="4105456" y="150311"/>
                  <a:pt x="4108539" y="150659"/>
                  <a:pt x="4113599" y="149859"/>
                </a:cubicBezTo>
                <a:cubicBezTo>
                  <a:pt x="4118659" y="149059"/>
                  <a:pt x="4124902" y="147175"/>
                  <a:pt x="4132326" y="144208"/>
                </a:cubicBezTo>
                <a:cubicBezTo>
                  <a:pt x="4141261" y="140703"/>
                  <a:pt x="4150179" y="139560"/>
                  <a:pt x="4159080" y="140779"/>
                </a:cubicBezTo>
                <a:cubicBezTo>
                  <a:pt x="4167981" y="141998"/>
                  <a:pt x="4175860" y="146921"/>
                  <a:pt x="4182719" y="155545"/>
                </a:cubicBezTo>
                <a:cubicBezTo>
                  <a:pt x="4189143" y="152736"/>
                  <a:pt x="4193619" y="149468"/>
                  <a:pt x="4196149" y="145744"/>
                </a:cubicBezTo>
                <a:cubicBezTo>
                  <a:pt x="4197735" y="143249"/>
                  <a:pt x="4198944" y="140010"/>
                  <a:pt x="4199777" y="136029"/>
                </a:cubicBezTo>
                <a:cubicBezTo>
                  <a:pt x="4200611" y="132047"/>
                  <a:pt x="4200161" y="126999"/>
                  <a:pt x="4198427" y="120884"/>
                </a:cubicBezTo>
                <a:cubicBezTo>
                  <a:pt x="4193703" y="108078"/>
                  <a:pt x="4185553" y="100608"/>
                  <a:pt x="4173978" y="98474"/>
                </a:cubicBezTo>
                <a:cubicBezTo>
                  <a:pt x="4162403" y="96340"/>
                  <a:pt x="4150669" y="98412"/>
                  <a:pt x="4138777" y="104689"/>
                </a:cubicBezTo>
                <a:cubicBezTo>
                  <a:pt x="4132767" y="107499"/>
                  <a:pt x="4127416" y="110717"/>
                  <a:pt x="4122725" y="114344"/>
                </a:cubicBezTo>
                <a:cubicBezTo>
                  <a:pt x="4118034" y="117970"/>
                  <a:pt x="4113449" y="120936"/>
                  <a:pt x="4108970" y="123241"/>
                </a:cubicBezTo>
                <a:cubicBezTo>
                  <a:pt x="4104491" y="125546"/>
                  <a:pt x="4100178" y="126768"/>
                  <a:pt x="4096033" y="126906"/>
                </a:cubicBezTo>
                <a:cubicBezTo>
                  <a:pt x="4091887" y="127044"/>
                  <a:pt x="4087690" y="125330"/>
                  <a:pt x="4083442" y="121763"/>
                </a:cubicBezTo>
                <a:lnTo>
                  <a:pt x="4081956" y="120277"/>
                </a:lnTo>
                <a:cubicBezTo>
                  <a:pt x="4079151" y="117157"/>
                  <a:pt x="4076349" y="115200"/>
                  <a:pt x="4073551" y="114405"/>
                </a:cubicBezTo>
                <a:cubicBezTo>
                  <a:pt x="4070753" y="113609"/>
                  <a:pt x="4068297" y="113981"/>
                  <a:pt x="4066182" y="115519"/>
                </a:cubicBezTo>
                <a:cubicBezTo>
                  <a:pt x="4064068" y="117057"/>
                  <a:pt x="4063011" y="118987"/>
                  <a:pt x="4063011" y="121309"/>
                </a:cubicBezTo>
                <a:cubicBezTo>
                  <a:pt x="4063011" y="123631"/>
                  <a:pt x="4063585" y="125654"/>
                  <a:pt x="4064732" y="127378"/>
                </a:cubicBezTo>
                <a:cubicBezTo>
                  <a:pt x="4073900" y="137431"/>
                  <a:pt x="4083558" y="148511"/>
                  <a:pt x="4093707" y="160617"/>
                </a:cubicBezTo>
                <a:cubicBezTo>
                  <a:pt x="4103856" y="172724"/>
                  <a:pt x="4113376" y="184697"/>
                  <a:pt x="4122268" y="196536"/>
                </a:cubicBezTo>
                <a:cubicBezTo>
                  <a:pt x="4131159" y="208376"/>
                  <a:pt x="4138885" y="219681"/>
                  <a:pt x="4145446" y="230451"/>
                </a:cubicBezTo>
                <a:cubicBezTo>
                  <a:pt x="4152006" y="241222"/>
                  <a:pt x="4156603" y="250848"/>
                  <a:pt x="4159237" y="259330"/>
                </a:cubicBezTo>
                <a:cubicBezTo>
                  <a:pt x="4166033" y="281542"/>
                  <a:pt x="4166729" y="297726"/>
                  <a:pt x="4161327" y="307882"/>
                </a:cubicBezTo>
                <a:cubicBezTo>
                  <a:pt x="4155923" y="318038"/>
                  <a:pt x="4146523" y="323116"/>
                  <a:pt x="4133127" y="323116"/>
                </a:cubicBezTo>
                <a:cubicBezTo>
                  <a:pt x="4121720" y="323116"/>
                  <a:pt x="4113013" y="319182"/>
                  <a:pt x="4107005" y="311315"/>
                </a:cubicBezTo>
                <a:cubicBezTo>
                  <a:pt x="4100997" y="303447"/>
                  <a:pt x="4097429" y="292927"/>
                  <a:pt x="4096301" y="279754"/>
                </a:cubicBezTo>
                <a:cubicBezTo>
                  <a:pt x="4095905" y="273967"/>
                  <a:pt x="4094300" y="270329"/>
                  <a:pt x="4091486" y="268838"/>
                </a:cubicBezTo>
                <a:cubicBezTo>
                  <a:pt x="4088671" y="267347"/>
                  <a:pt x="4086378" y="267762"/>
                  <a:pt x="4084606" y="270081"/>
                </a:cubicBezTo>
                <a:cubicBezTo>
                  <a:pt x="4082835" y="272400"/>
                  <a:pt x="4081611" y="275210"/>
                  <a:pt x="4080934" y="278511"/>
                </a:cubicBezTo>
                <a:cubicBezTo>
                  <a:pt x="4080258" y="281811"/>
                  <a:pt x="4080077" y="285116"/>
                  <a:pt x="4080391" y="288426"/>
                </a:cubicBezTo>
                <a:cubicBezTo>
                  <a:pt x="4080701" y="294570"/>
                  <a:pt x="4082528" y="301215"/>
                  <a:pt x="4085874" y="308361"/>
                </a:cubicBezTo>
                <a:cubicBezTo>
                  <a:pt x="4089219" y="315507"/>
                  <a:pt x="4093760" y="322017"/>
                  <a:pt x="4099493" y="327892"/>
                </a:cubicBezTo>
                <a:cubicBezTo>
                  <a:pt x="4105228" y="333767"/>
                  <a:pt x="4112212" y="338706"/>
                  <a:pt x="4120447" y="342712"/>
                </a:cubicBezTo>
                <a:cubicBezTo>
                  <a:pt x="4128681" y="346717"/>
                  <a:pt x="4137939" y="348720"/>
                  <a:pt x="4148221" y="348720"/>
                </a:cubicBezTo>
                <a:close/>
                <a:moveTo>
                  <a:pt x="3624346" y="348720"/>
                </a:moveTo>
                <a:cubicBezTo>
                  <a:pt x="3635700" y="348720"/>
                  <a:pt x="3646238" y="346629"/>
                  <a:pt x="3655961" y="342447"/>
                </a:cubicBezTo>
                <a:cubicBezTo>
                  <a:pt x="3665683" y="338266"/>
                  <a:pt x="3673375" y="332060"/>
                  <a:pt x="3679035" y="323831"/>
                </a:cubicBezTo>
                <a:cubicBezTo>
                  <a:pt x="3684695" y="315601"/>
                  <a:pt x="3687998" y="305852"/>
                  <a:pt x="3688943" y="294584"/>
                </a:cubicBezTo>
                <a:cubicBezTo>
                  <a:pt x="3689889" y="283316"/>
                  <a:pt x="3687528" y="270169"/>
                  <a:pt x="3681861" y="255144"/>
                </a:cubicBezTo>
                <a:cubicBezTo>
                  <a:pt x="3678451" y="246619"/>
                  <a:pt x="3673169" y="237714"/>
                  <a:pt x="3666016" y="228430"/>
                </a:cubicBezTo>
                <a:cubicBezTo>
                  <a:pt x="3658862" y="219145"/>
                  <a:pt x="3650445" y="209585"/>
                  <a:pt x="3640763" y="199751"/>
                </a:cubicBezTo>
                <a:cubicBezTo>
                  <a:pt x="3631080" y="189916"/>
                  <a:pt x="3620751" y="179987"/>
                  <a:pt x="3609777" y="169961"/>
                </a:cubicBezTo>
                <a:cubicBezTo>
                  <a:pt x="3598801" y="159936"/>
                  <a:pt x="3589035" y="152888"/>
                  <a:pt x="3580477" y="148816"/>
                </a:cubicBezTo>
                <a:cubicBezTo>
                  <a:pt x="3581581" y="150311"/>
                  <a:pt x="3584664" y="150659"/>
                  <a:pt x="3589724" y="149859"/>
                </a:cubicBezTo>
                <a:cubicBezTo>
                  <a:pt x="3594784" y="149059"/>
                  <a:pt x="3601027" y="147175"/>
                  <a:pt x="3608451" y="144208"/>
                </a:cubicBezTo>
                <a:cubicBezTo>
                  <a:pt x="3617386" y="140703"/>
                  <a:pt x="3626303" y="139560"/>
                  <a:pt x="3635205" y="140779"/>
                </a:cubicBezTo>
                <a:cubicBezTo>
                  <a:pt x="3644106" y="141998"/>
                  <a:pt x="3651985" y="146921"/>
                  <a:pt x="3658843" y="155545"/>
                </a:cubicBezTo>
                <a:cubicBezTo>
                  <a:pt x="3665268" y="152736"/>
                  <a:pt x="3669745" y="149468"/>
                  <a:pt x="3672273" y="145744"/>
                </a:cubicBezTo>
                <a:cubicBezTo>
                  <a:pt x="3673859" y="143249"/>
                  <a:pt x="3675069" y="140010"/>
                  <a:pt x="3675903" y="136029"/>
                </a:cubicBezTo>
                <a:cubicBezTo>
                  <a:pt x="3676736" y="132047"/>
                  <a:pt x="3676286" y="126999"/>
                  <a:pt x="3674553" y="120884"/>
                </a:cubicBezTo>
                <a:cubicBezTo>
                  <a:pt x="3669828" y="108078"/>
                  <a:pt x="3661678" y="100608"/>
                  <a:pt x="3650103" y="98474"/>
                </a:cubicBezTo>
                <a:cubicBezTo>
                  <a:pt x="3638527" y="96340"/>
                  <a:pt x="3626794" y="98412"/>
                  <a:pt x="3614902" y="104689"/>
                </a:cubicBezTo>
                <a:cubicBezTo>
                  <a:pt x="3608892" y="107499"/>
                  <a:pt x="3603541" y="110717"/>
                  <a:pt x="3598850" y="114344"/>
                </a:cubicBezTo>
                <a:cubicBezTo>
                  <a:pt x="3594159" y="117970"/>
                  <a:pt x="3589574" y="120936"/>
                  <a:pt x="3585095" y="123241"/>
                </a:cubicBezTo>
                <a:cubicBezTo>
                  <a:pt x="3580616" y="125546"/>
                  <a:pt x="3576303" y="126768"/>
                  <a:pt x="3572157" y="126906"/>
                </a:cubicBezTo>
                <a:cubicBezTo>
                  <a:pt x="3568012" y="127044"/>
                  <a:pt x="3563815" y="125330"/>
                  <a:pt x="3559567" y="121763"/>
                </a:cubicBezTo>
                <a:lnTo>
                  <a:pt x="3558081" y="120277"/>
                </a:lnTo>
                <a:cubicBezTo>
                  <a:pt x="3555276" y="117157"/>
                  <a:pt x="3552474" y="115200"/>
                  <a:pt x="3549676" y="114405"/>
                </a:cubicBezTo>
                <a:cubicBezTo>
                  <a:pt x="3546878" y="113609"/>
                  <a:pt x="3544422" y="113981"/>
                  <a:pt x="3542307" y="115519"/>
                </a:cubicBezTo>
                <a:cubicBezTo>
                  <a:pt x="3540193" y="117057"/>
                  <a:pt x="3539135" y="118987"/>
                  <a:pt x="3539135" y="121309"/>
                </a:cubicBezTo>
                <a:cubicBezTo>
                  <a:pt x="3539135" y="123631"/>
                  <a:pt x="3539709" y="125654"/>
                  <a:pt x="3540857" y="127378"/>
                </a:cubicBezTo>
                <a:cubicBezTo>
                  <a:pt x="3550025" y="137431"/>
                  <a:pt x="3559683" y="148511"/>
                  <a:pt x="3569832" y="160617"/>
                </a:cubicBezTo>
                <a:cubicBezTo>
                  <a:pt x="3579981" y="172724"/>
                  <a:pt x="3589501" y="184697"/>
                  <a:pt x="3598393" y="196536"/>
                </a:cubicBezTo>
                <a:cubicBezTo>
                  <a:pt x="3607285" y="208376"/>
                  <a:pt x="3615011" y="219681"/>
                  <a:pt x="3621571" y="230451"/>
                </a:cubicBezTo>
                <a:cubicBezTo>
                  <a:pt x="3628131" y="241222"/>
                  <a:pt x="3632728" y="250848"/>
                  <a:pt x="3635362" y="259330"/>
                </a:cubicBezTo>
                <a:cubicBezTo>
                  <a:pt x="3642158" y="281542"/>
                  <a:pt x="3642854" y="297726"/>
                  <a:pt x="3637451" y="307882"/>
                </a:cubicBezTo>
                <a:cubicBezTo>
                  <a:pt x="3632048" y="318038"/>
                  <a:pt x="3622648" y="323116"/>
                  <a:pt x="3609251" y="323116"/>
                </a:cubicBezTo>
                <a:cubicBezTo>
                  <a:pt x="3597845" y="323116"/>
                  <a:pt x="3589138" y="319182"/>
                  <a:pt x="3583130" y="311315"/>
                </a:cubicBezTo>
                <a:cubicBezTo>
                  <a:pt x="3577122" y="303447"/>
                  <a:pt x="3573554" y="292927"/>
                  <a:pt x="3572425" y="279754"/>
                </a:cubicBezTo>
                <a:cubicBezTo>
                  <a:pt x="3572030" y="273967"/>
                  <a:pt x="3570425" y="270329"/>
                  <a:pt x="3567611" y="268838"/>
                </a:cubicBezTo>
                <a:cubicBezTo>
                  <a:pt x="3564796" y="267347"/>
                  <a:pt x="3562503" y="267762"/>
                  <a:pt x="3560731" y="270081"/>
                </a:cubicBezTo>
                <a:cubicBezTo>
                  <a:pt x="3558959" y="272400"/>
                  <a:pt x="3557735" y="275210"/>
                  <a:pt x="3557059" y="278511"/>
                </a:cubicBezTo>
                <a:cubicBezTo>
                  <a:pt x="3556383" y="281811"/>
                  <a:pt x="3556202" y="285116"/>
                  <a:pt x="3556516" y="288426"/>
                </a:cubicBezTo>
                <a:cubicBezTo>
                  <a:pt x="3556826" y="294570"/>
                  <a:pt x="3558653" y="301215"/>
                  <a:pt x="3561999" y="308361"/>
                </a:cubicBezTo>
                <a:cubicBezTo>
                  <a:pt x="3565345" y="315507"/>
                  <a:pt x="3569885" y="322017"/>
                  <a:pt x="3575619" y="327892"/>
                </a:cubicBezTo>
                <a:cubicBezTo>
                  <a:pt x="3581353" y="333767"/>
                  <a:pt x="3588337" y="338706"/>
                  <a:pt x="3596571" y="342712"/>
                </a:cubicBezTo>
                <a:cubicBezTo>
                  <a:pt x="3604805" y="346717"/>
                  <a:pt x="3614064" y="348720"/>
                  <a:pt x="3624346" y="348720"/>
                </a:cubicBezTo>
                <a:close/>
                <a:moveTo>
                  <a:pt x="3329071" y="348720"/>
                </a:moveTo>
                <a:cubicBezTo>
                  <a:pt x="3340425" y="348720"/>
                  <a:pt x="3350963" y="346629"/>
                  <a:pt x="3360686" y="342447"/>
                </a:cubicBezTo>
                <a:cubicBezTo>
                  <a:pt x="3370409" y="338266"/>
                  <a:pt x="3378100" y="332060"/>
                  <a:pt x="3383760" y="323831"/>
                </a:cubicBezTo>
                <a:cubicBezTo>
                  <a:pt x="3389421" y="315601"/>
                  <a:pt x="3392723" y="305852"/>
                  <a:pt x="3393669" y="294584"/>
                </a:cubicBezTo>
                <a:cubicBezTo>
                  <a:pt x="3394614" y="283316"/>
                  <a:pt x="3392253" y="270169"/>
                  <a:pt x="3386586" y="255144"/>
                </a:cubicBezTo>
                <a:cubicBezTo>
                  <a:pt x="3383175" y="246619"/>
                  <a:pt x="3377894" y="237714"/>
                  <a:pt x="3370741" y="228430"/>
                </a:cubicBezTo>
                <a:cubicBezTo>
                  <a:pt x="3363587" y="219145"/>
                  <a:pt x="3355169" y="209585"/>
                  <a:pt x="3345487" y="199751"/>
                </a:cubicBezTo>
                <a:cubicBezTo>
                  <a:pt x="3335805" y="189916"/>
                  <a:pt x="3325477" y="179987"/>
                  <a:pt x="3314501" y="169961"/>
                </a:cubicBezTo>
                <a:cubicBezTo>
                  <a:pt x="3303526" y="159936"/>
                  <a:pt x="3293760" y="152888"/>
                  <a:pt x="3285201" y="148816"/>
                </a:cubicBezTo>
                <a:cubicBezTo>
                  <a:pt x="3286306" y="150311"/>
                  <a:pt x="3289389" y="150659"/>
                  <a:pt x="3294449" y="149859"/>
                </a:cubicBezTo>
                <a:cubicBezTo>
                  <a:pt x="3299509" y="149059"/>
                  <a:pt x="3305752" y="147175"/>
                  <a:pt x="3313177" y="144208"/>
                </a:cubicBezTo>
                <a:cubicBezTo>
                  <a:pt x="3322111" y="140703"/>
                  <a:pt x="3331029" y="139560"/>
                  <a:pt x="3339930" y="140779"/>
                </a:cubicBezTo>
                <a:cubicBezTo>
                  <a:pt x="3348831" y="141998"/>
                  <a:pt x="3356711" y="146921"/>
                  <a:pt x="3363569" y="155545"/>
                </a:cubicBezTo>
                <a:cubicBezTo>
                  <a:pt x="3369993" y="152736"/>
                  <a:pt x="3374470" y="149468"/>
                  <a:pt x="3376999" y="145744"/>
                </a:cubicBezTo>
                <a:cubicBezTo>
                  <a:pt x="3378585" y="143249"/>
                  <a:pt x="3379794" y="140010"/>
                  <a:pt x="3380627" y="136029"/>
                </a:cubicBezTo>
                <a:cubicBezTo>
                  <a:pt x="3381461" y="132047"/>
                  <a:pt x="3381011" y="126999"/>
                  <a:pt x="3379277" y="120884"/>
                </a:cubicBezTo>
                <a:cubicBezTo>
                  <a:pt x="3374553" y="108078"/>
                  <a:pt x="3366403" y="100608"/>
                  <a:pt x="3354828" y="98474"/>
                </a:cubicBezTo>
                <a:cubicBezTo>
                  <a:pt x="3343253" y="96340"/>
                  <a:pt x="3331519" y="98412"/>
                  <a:pt x="3319627" y="104689"/>
                </a:cubicBezTo>
                <a:cubicBezTo>
                  <a:pt x="3313617" y="107499"/>
                  <a:pt x="3308266" y="110717"/>
                  <a:pt x="3303575" y="114344"/>
                </a:cubicBezTo>
                <a:cubicBezTo>
                  <a:pt x="3298884" y="117970"/>
                  <a:pt x="3294299" y="120936"/>
                  <a:pt x="3289820" y="123241"/>
                </a:cubicBezTo>
                <a:cubicBezTo>
                  <a:pt x="3285341" y="125546"/>
                  <a:pt x="3281028" y="126768"/>
                  <a:pt x="3276883" y="126906"/>
                </a:cubicBezTo>
                <a:cubicBezTo>
                  <a:pt x="3272737" y="127044"/>
                  <a:pt x="3268540" y="125330"/>
                  <a:pt x="3264292" y="121763"/>
                </a:cubicBezTo>
                <a:lnTo>
                  <a:pt x="3262806" y="120277"/>
                </a:lnTo>
                <a:cubicBezTo>
                  <a:pt x="3260001" y="117157"/>
                  <a:pt x="3257199" y="115200"/>
                  <a:pt x="3254401" y="114405"/>
                </a:cubicBezTo>
                <a:cubicBezTo>
                  <a:pt x="3251603" y="113609"/>
                  <a:pt x="3249147" y="113981"/>
                  <a:pt x="3247032" y="115519"/>
                </a:cubicBezTo>
                <a:cubicBezTo>
                  <a:pt x="3244918" y="117057"/>
                  <a:pt x="3243861" y="118987"/>
                  <a:pt x="3243861" y="121309"/>
                </a:cubicBezTo>
                <a:cubicBezTo>
                  <a:pt x="3243861" y="123631"/>
                  <a:pt x="3244434" y="125654"/>
                  <a:pt x="3245582" y="127378"/>
                </a:cubicBezTo>
                <a:cubicBezTo>
                  <a:pt x="3254750" y="137431"/>
                  <a:pt x="3264408" y="148511"/>
                  <a:pt x="3274557" y="160617"/>
                </a:cubicBezTo>
                <a:cubicBezTo>
                  <a:pt x="3284706" y="172724"/>
                  <a:pt x="3294226" y="184697"/>
                  <a:pt x="3303118" y="196536"/>
                </a:cubicBezTo>
                <a:cubicBezTo>
                  <a:pt x="3312009" y="208376"/>
                  <a:pt x="3319735" y="219681"/>
                  <a:pt x="3326296" y="230451"/>
                </a:cubicBezTo>
                <a:cubicBezTo>
                  <a:pt x="3332856" y="241222"/>
                  <a:pt x="3337453" y="250848"/>
                  <a:pt x="3340087" y="259330"/>
                </a:cubicBezTo>
                <a:cubicBezTo>
                  <a:pt x="3346883" y="281542"/>
                  <a:pt x="3347579" y="297726"/>
                  <a:pt x="3342177" y="307882"/>
                </a:cubicBezTo>
                <a:cubicBezTo>
                  <a:pt x="3336773" y="318038"/>
                  <a:pt x="3327373" y="323116"/>
                  <a:pt x="3313977" y="323116"/>
                </a:cubicBezTo>
                <a:cubicBezTo>
                  <a:pt x="3302570" y="323116"/>
                  <a:pt x="3293863" y="319182"/>
                  <a:pt x="3287855" y="311315"/>
                </a:cubicBezTo>
                <a:cubicBezTo>
                  <a:pt x="3281847" y="303447"/>
                  <a:pt x="3278279" y="292927"/>
                  <a:pt x="3277151" y="279754"/>
                </a:cubicBezTo>
                <a:cubicBezTo>
                  <a:pt x="3276755" y="273967"/>
                  <a:pt x="3275150" y="270329"/>
                  <a:pt x="3272336" y="268838"/>
                </a:cubicBezTo>
                <a:cubicBezTo>
                  <a:pt x="3269521" y="267347"/>
                  <a:pt x="3267228" y="267762"/>
                  <a:pt x="3265456" y="270081"/>
                </a:cubicBezTo>
                <a:cubicBezTo>
                  <a:pt x="3263685" y="272400"/>
                  <a:pt x="3262461" y="275210"/>
                  <a:pt x="3261784" y="278511"/>
                </a:cubicBezTo>
                <a:cubicBezTo>
                  <a:pt x="3261108" y="281811"/>
                  <a:pt x="3260927" y="285116"/>
                  <a:pt x="3261241" y="288426"/>
                </a:cubicBezTo>
                <a:cubicBezTo>
                  <a:pt x="3261551" y="294570"/>
                  <a:pt x="3263378" y="301215"/>
                  <a:pt x="3266724" y="308361"/>
                </a:cubicBezTo>
                <a:cubicBezTo>
                  <a:pt x="3270069" y="315507"/>
                  <a:pt x="3274609" y="322017"/>
                  <a:pt x="3280343" y="327892"/>
                </a:cubicBezTo>
                <a:cubicBezTo>
                  <a:pt x="3286077" y="333767"/>
                  <a:pt x="3293062" y="338706"/>
                  <a:pt x="3301297" y="342712"/>
                </a:cubicBezTo>
                <a:cubicBezTo>
                  <a:pt x="3309531" y="346717"/>
                  <a:pt x="3318789" y="348720"/>
                  <a:pt x="3329071" y="348720"/>
                </a:cubicBezTo>
                <a:close/>
                <a:moveTo>
                  <a:pt x="3186196" y="348720"/>
                </a:moveTo>
                <a:cubicBezTo>
                  <a:pt x="3197550" y="348720"/>
                  <a:pt x="3208088" y="346629"/>
                  <a:pt x="3217811" y="342447"/>
                </a:cubicBezTo>
                <a:cubicBezTo>
                  <a:pt x="3227533" y="338266"/>
                  <a:pt x="3235225" y="332060"/>
                  <a:pt x="3240885" y="323831"/>
                </a:cubicBezTo>
                <a:cubicBezTo>
                  <a:pt x="3246545" y="315601"/>
                  <a:pt x="3249848" y="305852"/>
                  <a:pt x="3250794" y="294584"/>
                </a:cubicBezTo>
                <a:cubicBezTo>
                  <a:pt x="3251739" y="283316"/>
                  <a:pt x="3249378" y="270169"/>
                  <a:pt x="3243711" y="255144"/>
                </a:cubicBezTo>
                <a:cubicBezTo>
                  <a:pt x="3240301" y="246619"/>
                  <a:pt x="3235019" y="237714"/>
                  <a:pt x="3227866" y="228430"/>
                </a:cubicBezTo>
                <a:cubicBezTo>
                  <a:pt x="3220712" y="219145"/>
                  <a:pt x="3212295" y="209585"/>
                  <a:pt x="3202613" y="199751"/>
                </a:cubicBezTo>
                <a:cubicBezTo>
                  <a:pt x="3192930" y="189916"/>
                  <a:pt x="3182601" y="179987"/>
                  <a:pt x="3171627" y="169961"/>
                </a:cubicBezTo>
                <a:cubicBezTo>
                  <a:pt x="3160651" y="159936"/>
                  <a:pt x="3150885" y="152888"/>
                  <a:pt x="3142327" y="148816"/>
                </a:cubicBezTo>
                <a:cubicBezTo>
                  <a:pt x="3143431" y="150311"/>
                  <a:pt x="3146514" y="150659"/>
                  <a:pt x="3151574" y="149859"/>
                </a:cubicBezTo>
                <a:cubicBezTo>
                  <a:pt x="3156634" y="149059"/>
                  <a:pt x="3162877" y="147175"/>
                  <a:pt x="3170301" y="144208"/>
                </a:cubicBezTo>
                <a:cubicBezTo>
                  <a:pt x="3179236" y="140703"/>
                  <a:pt x="3188153" y="139560"/>
                  <a:pt x="3197055" y="140779"/>
                </a:cubicBezTo>
                <a:cubicBezTo>
                  <a:pt x="3205956" y="141998"/>
                  <a:pt x="3213835" y="146921"/>
                  <a:pt x="3220693" y="155545"/>
                </a:cubicBezTo>
                <a:cubicBezTo>
                  <a:pt x="3227118" y="152736"/>
                  <a:pt x="3231595" y="149468"/>
                  <a:pt x="3234124" y="145744"/>
                </a:cubicBezTo>
                <a:cubicBezTo>
                  <a:pt x="3235709" y="143249"/>
                  <a:pt x="3236919" y="140010"/>
                  <a:pt x="3237753" y="136029"/>
                </a:cubicBezTo>
                <a:cubicBezTo>
                  <a:pt x="3238586" y="132047"/>
                  <a:pt x="3238136" y="126999"/>
                  <a:pt x="3236403" y="120884"/>
                </a:cubicBezTo>
                <a:cubicBezTo>
                  <a:pt x="3231678" y="108078"/>
                  <a:pt x="3223528" y="100608"/>
                  <a:pt x="3211953" y="98474"/>
                </a:cubicBezTo>
                <a:cubicBezTo>
                  <a:pt x="3200377" y="96340"/>
                  <a:pt x="3188644" y="98412"/>
                  <a:pt x="3176752" y="104689"/>
                </a:cubicBezTo>
                <a:cubicBezTo>
                  <a:pt x="3170742" y="107499"/>
                  <a:pt x="3165391" y="110717"/>
                  <a:pt x="3160700" y="114344"/>
                </a:cubicBezTo>
                <a:cubicBezTo>
                  <a:pt x="3156009" y="117970"/>
                  <a:pt x="3151424" y="120936"/>
                  <a:pt x="3146945" y="123241"/>
                </a:cubicBezTo>
                <a:cubicBezTo>
                  <a:pt x="3142466" y="125546"/>
                  <a:pt x="3138153" y="126768"/>
                  <a:pt x="3134007" y="126906"/>
                </a:cubicBezTo>
                <a:cubicBezTo>
                  <a:pt x="3129862" y="127044"/>
                  <a:pt x="3125665" y="125330"/>
                  <a:pt x="3121417" y="121763"/>
                </a:cubicBezTo>
                <a:lnTo>
                  <a:pt x="3119931" y="120277"/>
                </a:lnTo>
                <a:cubicBezTo>
                  <a:pt x="3117125" y="117157"/>
                  <a:pt x="3114324" y="115200"/>
                  <a:pt x="3111526" y="114405"/>
                </a:cubicBezTo>
                <a:cubicBezTo>
                  <a:pt x="3108728" y="113609"/>
                  <a:pt x="3106272" y="113981"/>
                  <a:pt x="3104157" y="115519"/>
                </a:cubicBezTo>
                <a:cubicBezTo>
                  <a:pt x="3102043" y="117057"/>
                  <a:pt x="3100986" y="118987"/>
                  <a:pt x="3100986" y="121309"/>
                </a:cubicBezTo>
                <a:cubicBezTo>
                  <a:pt x="3100986" y="123631"/>
                  <a:pt x="3101559" y="125654"/>
                  <a:pt x="3102707" y="127378"/>
                </a:cubicBezTo>
                <a:cubicBezTo>
                  <a:pt x="3111875" y="137431"/>
                  <a:pt x="3121533" y="148511"/>
                  <a:pt x="3131682" y="160617"/>
                </a:cubicBezTo>
                <a:cubicBezTo>
                  <a:pt x="3141831" y="172724"/>
                  <a:pt x="3151351" y="184697"/>
                  <a:pt x="3160243" y="196536"/>
                </a:cubicBezTo>
                <a:cubicBezTo>
                  <a:pt x="3169135" y="208376"/>
                  <a:pt x="3176861" y="219681"/>
                  <a:pt x="3183421" y="230451"/>
                </a:cubicBezTo>
                <a:cubicBezTo>
                  <a:pt x="3189981" y="241222"/>
                  <a:pt x="3194578" y="250848"/>
                  <a:pt x="3197212" y="259330"/>
                </a:cubicBezTo>
                <a:cubicBezTo>
                  <a:pt x="3204008" y="281542"/>
                  <a:pt x="3204704" y="297726"/>
                  <a:pt x="3199301" y="307882"/>
                </a:cubicBezTo>
                <a:cubicBezTo>
                  <a:pt x="3193898" y="318038"/>
                  <a:pt x="3184498" y="323116"/>
                  <a:pt x="3171101" y="323116"/>
                </a:cubicBezTo>
                <a:cubicBezTo>
                  <a:pt x="3159695" y="323116"/>
                  <a:pt x="3150988" y="319182"/>
                  <a:pt x="3144980" y="311315"/>
                </a:cubicBezTo>
                <a:cubicBezTo>
                  <a:pt x="3138973" y="303447"/>
                  <a:pt x="3135404" y="292927"/>
                  <a:pt x="3134275" y="279754"/>
                </a:cubicBezTo>
                <a:cubicBezTo>
                  <a:pt x="3133880" y="273967"/>
                  <a:pt x="3132275" y="270329"/>
                  <a:pt x="3129461" y="268838"/>
                </a:cubicBezTo>
                <a:cubicBezTo>
                  <a:pt x="3126646" y="267347"/>
                  <a:pt x="3124353" y="267762"/>
                  <a:pt x="3122581" y="270081"/>
                </a:cubicBezTo>
                <a:cubicBezTo>
                  <a:pt x="3120809" y="272400"/>
                  <a:pt x="3119585" y="275210"/>
                  <a:pt x="3118909" y="278511"/>
                </a:cubicBezTo>
                <a:cubicBezTo>
                  <a:pt x="3118233" y="281811"/>
                  <a:pt x="3118052" y="285116"/>
                  <a:pt x="3118366" y="288426"/>
                </a:cubicBezTo>
                <a:cubicBezTo>
                  <a:pt x="3118675" y="294570"/>
                  <a:pt x="3120503" y="301215"/>
                  <a:pt x="3123849" y="308361"/>
                </a:cubicBezTo>
                <a:cubicBezTo>
                  <a:pt x="3127195" y="315507"/>
                  <a:pt x="3131734" y="322017"/>
                  <a:pt x="3137469" y="327892"/>
                </a:cubicBezTo>
                <a:cubicBezTo>
                  <a:pt x="3143203" y="333767"/>
                  <a:pt x="3150187" y="338706"/>
                  <a:pt x="3158421" y="342712"/>
                </a:cubicBezTo>
                <a:cubicBezTo>
                  <a:pt x="3166655" y="346717"/>
                  <a:pt x="3175914" y="348720"/>
                  <a:pt x="3186196" y="348720"/>
                </a:cubicBezTo>
                <a:close/>
                <a:moveTo>
                  <a:pt x="2890921" y="348720"/>
                </a:moveTo>
                <a:cubicBezTo>
                  <a:pt x="2902275" y="348720"/>
                  <a:pt x="2912813" y="346629"/>
                  <a:pt x="2922536" y="342447"/>
                </a:cubicBezTo>
                <a:cubicBezTo>
                  <a:pt x="2932259" y="338266"/>
                  <a:pt x="2939950" y="332060"/>
                  <a:pt x="2945610" y="323831"/>
                </a:cubicBezTo>
                <a:cubicBezTo>
                  <a:pt x="2951271" y="315601"/>
                  <a:pt x="2954573" y="305852"/>
                  <a:pt x="2955519" y="294584"/>
                </a:cubicBezTo>
                <a:cubicBezTo>
                  <a:pt x="2956464" y="283316"/>
                  <a:pt x="2954103" y="270169"/>
                  <a:pt x="2948436" y="255144"/>
                </a:cubicBezTo>
                <a:cubicBezTo>
                  <a:pt x="2945025" y="246619"/>
                  <a:pt x="2939744" y="237714"/>
                  <a:pt x="2932591" y="228430"/>
                </a:cubicBezTo>
                <a:cubicBezTo>
                  <a:pt x="2925437" y="219145"/>
                  <a:pt x="2917019" y="209585"/>
                  <a:pt x="2907337" y="199751"/>
                </a:cubicBezTo>
                <a:cubicBezTo>
                  <a:pt x="2897655" y="189916"/>
                  <a:pt x="2887327" y="179987"/>
                  <a:pt x="2876351" y="169961"/>
                </a:cubicBezTo>
                <a:cubicBezTo>
                  <a:pt x="2865376" y="159936"/>
                  <a:pt x="2855609" y="152888"/>
                  <a:pt x="2847051" y="148816"/>
                </a:cubicBezTo>
                <a:cubicBezTo>
                  <a:pt x="2848156" y="150311"/>
                  <a:pt x="2851239" y="150659"/>
                  <a:pt x="2856299" y="149859"/>
                </a:cubicBezTo>
                <a:cubicBezTo>
                  <a:pt x="2861359" y="149059"/>
                  <a:pt x="2867602" y="147175"/>
                  <a:pt x="2875026" y="144208"/>
                </a:cubicBezTo>
                <a:cubicBezTo>
                  <a:pt x="2883961" y="140703"/>
                  <a:pt x="2892879" y="139560"/>
                  <a:pt x="2901780" y="140779"/>
                </a:cubicBezTo>
                <a:cubicBezTo>
                  <a:pt x="2910681" y="141998"/>
                  <a:pt x="2918560" y="146921"/>
                  <a:pt x="2925419" y="155545"/>
                </a:cubicBezTo>
                <a:cubicBezTo>
                  <a:pt x="2931843" y="152736"/>
                  <a:pt x="2936319" y="149468"/>
                  <a:pt x="2938849" y="145744"/>
                </a:cubicBezTo>
                <a:cubicBezTo>
                  <a:pt x="2940435" y="143249"/>
                  <a:pt x="2941644" y="140010"/>
                  <a:pt x="2942477" y="136029"/>
                </a:cubicBezTo>
                <a:cubicBezTo>
                  <a:pt x="2943311" y="132047"/>
                  <a:pt x="2942861" y="126999"/>
                  <a:pt x="2941127" y="120884"/>
                </a:cubicBezTo>
                <a:cubicBezTo>
                  <a:pt x="2936403" y="108078"/>
                  <a:pt x="2928253" y="100608"/>
                  <a:pt x="2916678" y="98474"/>
                </a:cubicBezTo>
                <a:cubicBezTo>
                  <a:pt x="2905103" y="96340"/>
                  <a:pt x="2893369" y="98412"/>
                  <a:pt x="2881477" y="104689"/>
                </a:cubicBezTo>
                <a:cubicBezTo>
                  <a:pt x="2875467" y="107499"/>
                  <a:pt x="2870116" y="110717"/>
                  <a:pt x="2865425" y="114344"/>
                </a:cubicBezTo>
                <a:cubicBezTo>
                  <a:pt x="2860734" y="117970"/>
                  <a:pt x="2856149" y="120936"/>
                  <a:pt x="2851670" y="123241"/>
                </a:cubicBezTo>
                <a:cubicBezTo>
                  <a:pt x="2847191" y="125546"/>
                  <a:pt x="2842878" y="126768"/>
                  <a:pt x="2838733" y="126906"/>
                </a:cubicBezTo>
                <a:cubicBezTo>
                  <a:pt x="2834587" y="127044"/>
                  <a:pt x="2830390" y="125330"/>
                  <a:pt x="2826141" y="121763"/>
                </a:cubicBezTo>
                <a:lnTo>
                  <a:pt x="2824656" y="120277"/>
                </a:lnTo>
                <a:cubicBezTo>
                  <a:pt x="2821851" y="117157"/>
                  <a:pt x="2819049" y="115200"/>
                  <a:pt x="2816251" y="114405"/>
                </a:cubicBezTo>
                <a:cubicBezTo>
                  <a:pt x="2813453" y="113609"/>
                  <a:pt x="2810997" y="113981"/>
                  <a:pt x="2808882" y="115519"/>
                </a:cubicBezTo>
                <a:cubicBezTo>
                  <a:pt x="2806767" y="117057"/>
                  <a:pt x="2805711" y="118987"/>
                  <a:pt x="2805711" y="121309"/>
                </a:cubicBezTo>
                <a:cubicBezTo>
                  <a:pt x="2805711" y="123631"/>
                  <a:pt x="2806285" y="125654"/>
                  <a:pt x="2807432" y="127378"/>
                </a:cubicBezTo>
                <a:cubicBezTo>
                  <a:pt x="2816600" y="137431"/>
                  <a:pt x="2826258" y="148511"/>
                  <a:pt x="2836407" y="160617"/>
                </a:cubicBezTo>
                <a:cubicBezTo>
                  <a:pt x="2846556" y="172724"/>
                  <a:pt x="2856076" y="184697"/>
                  <a:pt x="2864968" y="196536"/>
                </a:cubicBezTo>
                <a:cubicBezTo>
                  <a:pt x="2873859" y="208376"/>
                  <a:pt x="2881585" y="219681"/>
                  <a:pt x="2888146" y="230451"/>
                </a:cubicBezTo>
                <a:cubicBezTo>
                  <a:pt x="2894707" y="241222"/>
                  <a:pt x="2899303" y="250848"/>
                  <a:pt x="2901937" y="259330"/>
                </a:cubicBezTo>
                <a:cubicBezTo>
                  <a:pt x="2908733" y="281542"/>
                  <a:pt x="2909429" y="297726"/>
                  <a:pt x="2904026" y="307882"/>
                </a:cubicBezTo>
                <a:cubicBezTo>
                  <a:pt x="2898623" y="318038"/>
                  <a:pt x="2889223" y="323116"/>
                  <a:pt x="2875827" y="323116"/>
                </a:cubicBezTo>
                <a:cubicBezTo>
                  <a:pt x="2864421" y="323116"/>
                  <a:pt x="2855713" y="319182"/>
                  <a:pt x="2849705" y="311315"/>
                </a:cubicBezTo>
                <a:cubicBezTo>
                  <a:pt x="2843697" y="303447"/>
                  <a:pt x="2840129" y="292927"/>
                  <a:pt x="2839001" y="279754"/>
                </a:cubicBezTo>
                <a:cubicBezTo>
                  <a:pt x="2838605" y="273967"/>
                  <a:pt x="2837000" y="270329"/>
                  <a:pt x="2834186" y="268838"/>
                </a:cubicBezTo>
                <a:cubicBezTo>
                  <a:pt x="2831371" y="267347"/>
                  <a:pt x="2829078" y="267762"/>
                  <a:pt x="2827306" y="270081"/>
                </a:cubicBezTo>
                <a:cubicBezTo>
                  <a:pt x="2825535" y="272400"/>
                  <a:pt x="2824311" y="275210"/>
                  <a:pt x="2823634" y="278511"/>
                </a:cubicBezTo>
                <a:cubicBezTo>
                  <a:pt x="2822958" y="281811"/>
                  <a:pt x="2822777" y="285116"/>
                  <a:pt x="2823091" y="288426"/>
                </a:cubicBezTo>
                <a:cubicBezTo>
                  <a:pt x="2823401" y="294570"/>
                  <a:pt x="2825228" y="301215"/>
                  <a:pt x="2828574" y="308361"/>
                </a:cubicBezTo>
                <a:cubicBezTo>
                  <a:pt x="2831920" y="315507"/>
                  <a:pt x="2836460" y="322017"/>
                  <a:pt x="2842193" y="327892"/>
                </a:cubicBezTo>
                <a:cubicBezTo>
                  <a:pt x="2847927" y="333767"/>
                  <a:pt x="2854912" y="338706"/>
                  <a:pt x="2863146" y="342712"/>
                </a:cubicBezTo>
                <a:cubicBezTo>
                  <a:pt x="2871381" y="346717"/>
                  <a:pt x="2880639" y="348720"/>
                  <a:pt x="2890921" y="348720"/>
                </a:cubicBezTo>
                <a:close/>
                <a:moveTo>
                  <a:pt x="2595646" y="348720"/>
                </a:moveTo>
                <a:cubicBezTo>
                  <a:pt x="2607000" y="348720"/>
                  <a:pt x="2617538" y="346629"/>
                  <a:pt x="2627261" y="342447"/>
                </a:cubicBezTo>
                <a:cubicBezTo>
                  <a:pt x="2636983" y="338266"/>
                  <a:pt x="2644675" y="332060"/>
                  <a:pt x="2650335" y="323831"/>
                </a:cubicBezTo>
                <a:cubicBezTo>
                  <a:pt x="2655995" y="315601"/>
                  <a:pt x="2659298" y="305852"/>
                  <a:pt x="2660243" y="294584"/>
                </a:cubicBezTo>
                <a:cubicBezTo>
                  <a:pt x="2661189" y="283316"/>
                  <a:pt x="2658828" y="270169"/>
                  <a:pt x="2653161" y="255144"/>
                </a:cubicBezTo>
                <a:cubicBezTo>
                  <a:pt x="2649751" y="246619"/>
                  <a:pt x="2644469" y="237714"/>
                  <a:pt x="2637316" y="228430"/>
                </a:cubicBezTo>
                <a:cubicBezTo>
                  <a:pt x="2630162" y="219145"/>
                  <a:pt x="2621745" y="209585"/>
                  <a:pt x="2612063" y="199751"/>
                </a:cubicBezTo>
                <a:cubicBezTo>
                  <a:pt x="2602380" y="189916"/>
                  <a:pt x="2592051" y="179987"/>
                  <a:pt x="2581077" y="169961"/>
                </a:cubicBezTo>
                <a:cubicBezTo>
                  <a:pt x="2570101" y="159936"/>
                  <a:pt x="2560334" y="152888"/>
                  <a:pt x="2551776" y="148816"/>
                </a:cubicBezTo>
                <a:cubicBezTo>
                  <a:pt x="2552881" y="150311"/>
                  <a:pt x="2555964" y="150659"/>
                  <a:pt x="2561024" y="149859"/>
                </a:cubicBezTo>
                <a:cubicBezTo>
                  <a:pt x="2566084" y="149059"/>
                  <a:pt x="2572327" y="147175"/>
                  <a:pt x="2579751" y="144208"/>
                </a:cubicBezTo>
                <a:cubicBezTo>
                  <a:pt x="2588686" y="140703"/>
                  <a:pt x="2597603" y="139560"/>
                  <a:pt x="2606505" y="140779"/>
                </a:cubicBezTo>
                <a:cubicBezTo>
                  <a:pt x="2615406" y="141998"/>
                  <a:pt x="2623285" y="146921"/>
                  <a:pt x="2630143" y="155545"/>
                </a:cubicBezTo>
                <a:cubicBezTo>
                  <a:pt x="2636568" y="152736"/>
                  <a:pt x="2641045" y="149468"/>
                  <a:pt x="2643573" y="145744"/>
                </a:cubicBezTo>
                <a:cubicBezTo>
                  <a:pt x="2645159" y="143249"/>
                  <a:pt x="2646369" y="140010"/>
                  <a:pt x="2647202" y="136029"/>
                </a:cubicBezTo>
                <a:cubicBezTo>
                  <a:pt x="2648036" y="132047"/>
                  <a:pt x="2647586" y="126999"/>
                  <a:pt x="2645853" y="120884"/>
                </a:cubicBezTo>
                <a:cubicBezTo>
                  <a:pt x="2641128" y="108078"/>
                  <a:pt x="2632978" y="100608"/>
                  <a:pt x="2621403" y="98474"/>
                </a:cubicBezTo>
                <a:cubicBezTo>
                  <a:pt x="2609828" y="96340"/>
                  <a:pt x="2598094" y="98412"/>
                  <a:pt x="2586202" y="104689"/>
                </a:cubicBezTo>
                <a:cubicBezTo>
                  <a:pt x="2580192" y="107499"/>
                  <a:pt x="2574841" y="110717"/>
                  <a:pt x="2570150" y="114344"/>
                </a:cubicBezTo>
                <a:cubicBezTo>
                  <a:pt x="2565459" y="117970"/>
                  <a:pt x="2560874" y="120936"/>
                  <a:pt x="2556395" y="123241"/>
                </a:cubicBezTo>
                <a:cubicBezTo>
                  <a:pt x="2551916" y="125546"/>
                  <a:pt x="2547603" y="126768"/>
                  <a:pt x="2543457" y="126906"/>
                </a:cubicBezTo>
                <a:cubicBezTo>
                  <a:pt x="2539312" y="127044"/>
                  <a:pt x="2535115" y="125330"/>
                  <a:pt x="2530867" y="121763"/>
                </a:cubicBezTo>
                <a:lnTo>
                  <a:pt x="2529381" y="120277"/>
                </a:lnTo>
                <a:cubicBezTo>
                  <a:pt x="2526576" y="117157"/>
                  <a:pt x="2523774" y="115200"/>
                  <a:pt x="2520976" y="114405"/>
                </a:cubicBezTo>
                <a:cubicBezTo>
                  <a:pt x="2518178" y="113609"/>
                  <a:pt x="2515722" y="113981"/>
                  <a:pt x="2513607" y="115519"/>
                </a:cubicBezTo>
                <a:cubicBezTo>
                  <a:pt x="2511493" y="117057"/>
                  <a:pt x="2510435" y="118987"/>
                  <a:pt x="2510435" y="121309"/>
                </a:cubicBezTo>
                <a:cubicBezTo>
                  <a:pt x="2510435" y="123631"/>
                  <a:pt x="2511009" y="125654"/>
                  <a:pt x="2512157" y="127378"/>
                </a:cubicBezTo>
                <a:cubicBezTo>
                  <a:pt x="2521325" y="137431"/>
                  <a:pt x="2530983" y="148511"/>
                  <a:pt x="2541132" y="160617"/>
                </a:cubicBezTo>
                <a:cubicBezTo>
                  <a:pt x="2551281" y="172724"/>
                  <a:pt x="2560801" y="184697"/>
                  <a:pt x="2569693" y="196536"/>
                </a:cubicBezTo>
                <a:cubicBezTo>
                  <a:pt x="2578585" y="208376"/>
                  <a:pt x="2586311" y="219681"/>
                  <a:pt x="2592871" y="230451"/>
                </a:cubicBezTo>
                <a:cubicBezTo>
                  <a:pt x="2599431" y="241222"/>
                  <a:pt x="2604028" y="250848"/>
                  <a:pt x="2606662" y="259330"/>
                </a:cubicBezTo>
                <a:cubicBezTo>
                  <a:pt x="2613458" y="281542"/>
                  <a:pt x="2614154" y="297726"/>
                  <a:pt x="2608751" y="307882"/>
                </a:cubicBezTo>
                <a:cubicBezTo>
                  <a:pt x="2603348" y="318038"/>
                  <a:pt x="2593948" y="323116"/>
                  <a:pt x="2580551" y="323116"/>
                </a:cubicBezTo>
                <a:cubicBezTo>
                  <a:pt x="2569145" y="323116"/>
                  <a:pt x="2560438" y="319182"/>
                  <a:pt x="2554430" y="311315"/>
                </a:cubicBezTo>
                <a:cubicBezTo>
                  <a:pt x="2548422" y="303447"/>
                  <a:pt x="2544854" y="292927"/>
                  <a:pt x="2543725" y="279754"/>
                </a:cubicBezTo>
                <a:cubicBezTo>
                  <a:pt x="2543330" y="273967"/>
                  <a:pt x="2541725" y="270329"/>
                  <a:pt x="2538911" y="268838"/>
                </a:cubicBezTo>
                <a:cubicBezTo>
                  <a:pt x="2536096" y="267347"/>
                  <a:pt x="2533803" y="267762"/>
                  <a:pt x="2532031" y="270081"/>
                </a:cubicBezTo>
                <a:cubicBezTo>
                  <a:pt x="2530259" y="272400"/>
                  <a:pt x="2529036" y="275210"/>
                  <a:pt x="2528359" y="278511"/>
                </a:cubicBezTo>
                <a:cubicBezTo>
                  <a:pt x="2527683" y="281811"/>
                  <a:pt x="2527502" y="285116"/>
                  <a:pt x="2527816" y="288426"/>
                </a:cubicBezTo>
                <a:cubicBezTo>
                  <a:pt x="2528126" y="294570"/>
                  <a:pt x="2529954" y="301215"/>
                  <a:pt x="2533299" y="308361"/>
                </a:cubicBezTo>
                <a:cubicBezTo>
                  <a:pt x="2536645" y="315507"/>
                  <a:pt x="2541184" y="322017"/>
                  <a:pt x="2546919" y="327892"/>
                </a:cubicBezTo>
                <a:cubicBezTo>
                  <a:pt x="2552653" y="333767"/>
                  <a:pt x="2559637" y="338706"/>
                  <a:pt x="2567871" y="342712"/>
                </a:cubicBezTo>
                <a:cubicBezTo>
                  <a:pt x="2576105" y="346717"/>
                  <a:pt x="2585364" y="348720"/>
                  <a:pt x="2595646" y="348720"/>
                </a:cubicBezTo>
                <a:close/>
                <a:moveTo>
                  <a:pt x="2119396" y="348720"/>
                </a:moveTo>
                <a:cubicBezTo>
                  <a:pt x="2130750" y="348720"/>
                  <a:pt x="2141288" y="346629"/>
                  <a:pt x="2151011" y="342447"/>
                </a:cubicBezTo>
                <a:cubicBezTo>
                  <a:pt x="2160733" y="338266"/>
                  <a:pt x="2168425" y="332060"/>
                  <a:pt x="2174085" y="323831"/>
                </a:cubicBezTo>
                <a:cubicBezTo>
                  <a:pt x="2179745" y="315601"/>
                  <a:pt x="2183048" y="305852"/>
                  <a:pt x="2183993" y="294584"/>
                </a:cubicBezTo>
                <a:cubicBezTo>
                  <a:pt x="2184939" y="283316"/>
                  <a:pt x="2182578" y="270169"/>
                  <a:pt x="2176911" y="255144"/>
                </a:cubicBezTo>
                <a:cubicBezTo>
                  <a:pt x="2173501" y="246619"/>
                  <a:pt x="2168219" y="237714"/>
                  <a:pt x="2161065" y="228430"/>
                </a:cubicBezTo>
                <a:cubicBezTo>
                  <a:pt x="2153912" y="219145"/>
                  <a:pt x="2145495" y="209585"/>
                  <a:pt x="2135813" y="199751"/>
                </a:cubicBezTo>
                <a:cubicBezTo>
                  <a:pt x="2126130" y="189916"/>
                  <a:pt x="2115801" y="179987"/>
                  <a:pt x="2104827" y="169961"/>
                </a:cubicBezTo>
                <a:cubicBezTo>
                  <a:pt x="2093851" y="159936"/>
                  <a:pt x="2084085" y="152888"/>
                  <a:pt x="2075526" y="148816"/>
                </a:cubicBezTo>
                <a:cubicBezTo>
                  <a:pt x="2076631" y="150311"/>
                  <a:pt x="2079714" y="150659"/>
                  <a:pt x="2084774" y="149859"/>
                </a:cubicBezTo>
                <a:cubicBezTo>
                  <a:pt x="2089834" y="149059"/>
                  <a:pt x="2096077" y="147175"/>
                  <a:pt x="2103501" y="144208"/>
                </a:cubicBezTo>
                <a:cubicBezTo>
                  <a:pt x="2112436" y="140703"/>
                  <a:pt x="2121353" y="139560"/>
                  <a:pt x="2130255" y="140779"/>
                </a:cubicBezTo>
                <a:cubicBezTo>
                  <a:pt x="2139156" y="141998"/>
                  <a:pt x="2147035" y="146921"/>
                  <a:pt x="2153893" y="155545"/>
                </a:cubicBezTo>
                <a:cubicBezTo>
                  <a:pt x="2160318" y="152736"/>
                  <a:pt x="2164795" y="149468"/>
                  <a:pt x="2167323" y="145744"/>
                </a:cubicBezTo>
                <a:cubicBezTo>
                  <a:pt x="2168909" y="143249"/>
                  <a:pt x="2170119" y="140010"/>
                  <a:pt x="2170953" y="136029"/>
                </a:cubicBezTo>
                <a:cubicBezTo>
                  <a:pt x="2171786" y="132047"/>
                  <a:pt x="2171336" y="126999"/>
                  <a:pt x="2169603" y="120884"/>
                </a:cubicBezTo>
                <a:cubicBezTo>
                  <a:pt x="2164878" y="108078"/>
                  <a:pt x="2156728" y="100608"/>
                  <a:pt x="2145153" y="98474"/>
                </a:cubicBezTo>
                <a:cubicBezTo>
                  <a:pt x="2133578" y="96340"/>
                  <a:pt x="2121844" y="98412"/>
                  <a:pt x="2109952" y="104689"/>
                </a:cubicBezTo>
                <a:cubicBezTo>
                  <a:pt x="2103942" y="107499"/>
                  <a:pt x="2098591" y="110717"/>
                  <a:pt x="2093900" y="114344"/>
                </a:cubicBezTo>
                <a:cubicBezTo>
                  <a:pt x="2089209" y="117970"/>
                  <a:pt x="2084624" y="120936"/>
                  <a:pt x="2080145" y="123241"/>
                </a:cubicBezTo>
                <a:cubicBezTo>
                  <a:pt x="2075666" y="125546"/>
                  <a:pt x="2071353" y="126768"/>
                  <a:pt x="2067207" y="126906"/>
                </a:cubicBezTo>
                <a:cubicBezTo>
                  <a:pt x="2063062" y="127044"/>
                  <a:pt x="2058865" y="125330"/>
                  <a:pt x="2054617" y="121763"/>
                </a:cubicBezTo>
                <a:lnTo>
                  <a:pt x="2053131" y="120277"/>
                </a:lnTo>
                <a:cubicBezTo>
                  <a:pt x="2050325" y="117157"/>
                  <a:pt x="2047524" y="115200"/>
                  <a:pt x="2044726" y="114405"/>
                </a:cubicBezTo>
                <a:cubicBezTo>
                  <a:pt x="2041928" y="113609"/>
                  <a:pt x="2039472" y="113981"/>
                  <a:pt x="2037357" y="115519"/>
                </a:cubicBezTo>
                <a:cubicBezTo>
                  <a:pt x="2035243" y="117057"/>
                  <a:pt x="2034185" y="118987"/>
                  <a:pt x="2034185" y="121309"/>
                </a:cubicBezTo>
                <a:cubicBezTo>
                  <a:pt x="2034185" y="123631"/>
                  <a:pt x="2034759" y="125654"/>
                  <a:pt x="2035907" y="127378"/>
                </a:cubicBezTo>
                <a:cubicBezTo>
                  <a:pt x="2045075" y="137431"/>
                  <a:pt x="2054733" y="148511"/>
                  <a:pt x="2064882" y="160617"/>
                </a:cubicBezTo>
                <a:cubicBezTo>
                  <a:pt x="2075031" y="172724"/>
                  <a:pt x="2084551" y="184697"/>
                  <a:pt x="2093443" y="196536"/>
                </a:cubicBezTo>
                <a:cubicBezTo>
                  <a:pt x="2102335" y="208376"/>
                  <a:pt x="2110061" y="219681"/>
                  <a:pt x="2116621" y="230451"/>
                </a:cubicBezTo>
                <a:cubicBezTo>
                  <a:pt x="2123181" y="241222"/>
                  <a:pt x="2127778" y="250848"/>
                  <a:pt x="2130412" y="259330"/>
                </a:cubicBezTo>
                <a:cubicBezTo>
                  <a:pt x="2137208" y="281542"/>
                  <a:pt x="2137904" y="297726"/>
                  <a:pt x="2132501" y="307882"/>
                </a:cubicBezTo>
                <a:cubicBezTo>
                  <a:pt x="2127098" y="318038"/>
                  <a:pt x="2117698" y="323116"/>
                  <a:pt x="2104301" y="323116"/>
                </a:cubicBezTo>
                <a:cubicBezTo>
                  <a:pt x="2092895" y="323116"/>
                  <a:pt x="2084188" y="319182"/>
                  <a:pt x="2078180" y="311315"/>
                </a:cubicBezTo>
                <a:cubicBezTo>
                  <a:pt x="2072173" y="303447"/>
                  <a:pt x="2068604" y="292927"/>
                  <a:pt x="2067475" y="279754"/>
                </a:cubicBezTo>
                <a:cubicBezTo>
                  <a:pt x="2067080" y="273967"/>
                  <a:pt x="2065475" y="270329"/>
                  <a:pt x="2062661" y="268838"/>
                </a:cubicBezTo>
                <a:cubicBezTo>
                  <a:pt x="2059846" y="267347"/>
                  <a:pt x="2057553" y="267762"/>
                  <a:pt x="2055781" y="270081"/>
                </a:cubicBezTo>
                <a:cubicBezTo>
                  <a:pt x="2054009" y="272400"/>
                  <a:pt x="2052785" y="275210"/>
                  <a:pt x="2052109" y="278511"/>
                </a:cubicBezTo>
                <a:cubicBezTo>
                  <a:pt x="2051433" y="281811"/>
                  <a:pt x="2051252" y="285116"/>
                  <a:pt x="2051566" y="288426"/>
                </a:cubicBezTo>
                <a:cubicBezTo>
                  <a:pt x="2051876" y="294570"/>
                  <a:pt x="2053703" y="301215"/>
                  <a:pt x="2057049" y="308361"/>
                </a:cubicBezTo>
                <a:cubicBezTo>
                  <a:pt x="2060395" y="315507"/>
                  <a:pt x="2064935" y="322017"/>
                  <a:pt x="2070669" y="327892"/>
                </a:cubicBezTo>
                <a:cubicBezTo>
                  <a:pt x="2076403" y="333767"/>
                  <a:pt x="2083387" y="338706"/>
                  <a:pt x="2091621" y="342712"/>
                </a:cubicBezTo>
                <a:cubicBezTo>
                  <a:pt x="2099856" y="346717"/>
                  <a:pt x="2109114" y="348720"/>
                  <a:pt x="2119396" y="348720"/>
                </a:cubicBezTo>
                <a:close/>
                <a:moveTo>
                  <a:pt x="3772230" y="350048"/>
                </a:moveTo>
                <a:cubicBezTo>
                  <a:pt x="3776727" y="350329"/>
                  <a:pt x="3781489" y="350146"/>
                  <a:pt x="3786517" y="349498"/>
                </a:cubicBezTo>
                <a:cubicBezTo>
                  <a:pt x="3792812" y="348598"/>
                  <a:pt x="3798974" y="347193"/>
                  <a:pt x="3805001" y="345283"/>
                </a:cubicBezTo>
                <a:cubicBezTo>
                  <a:pt x="3811028" y="343374"/>
                  <a:pt x="3816302" y="340571"/>
                  <a:pt x="3820824" y="336875"/>
                </a:cubicBezTo>
                <a:cubicBezTo>
                  <a:pt x="3825347" y="333179"/>
                  <a:pt x="3828863" y="328635"/>
                  <a:pt x="3831376" y="323241"/>
                </a:cubicBezTo>
                <a:cubicBezTo>
                  <a:pt x="3833888" y="317848"/>
                  <a:pt x="3834799" y="311422"/>
                  <a:pt x="3834108" y="303964"/>
                </a:cubicBezTo>
                <a:cubicBezTo>
                  <a:pt x="3832536" y="285662"/>
                  <a:pt x="3819747" y="269000"/>
                  <a:pt x="3795739" y="253979"/>
                </a:cubicBezTo>
                <a:cubicBezTo>
                  <a:pt x="3800063" y="252117"/>
                  <a:pt x="3804894" y="248430"/>
                  <a:pt x="3810230" y="242917"/>
                </a:cubicBezTo>
                <a:cubicBezTo>
                  <a:pt x="3815567" y="237404"/>
                  <a:pt x="3820033" y="231193"/>
                  <a:pt x="3823628" y="224283"/>
                </a:cubicBezTo>
                <a:cubicBezTo>
                  <a:pt x="3827224" y="217372"/>
                  <a:pt x="3829806" y="209653"/>
                  <a:pt x="3831376" y="201126"/>
                </a:cubicBezTo>
                <a:cubicBezTo>
                  <a:pt x="3832945" y="192599"/>
                  <a:pt x="3832725" y="183115"/>
                  <a:pt x="3830715" y="172676"/>
                </a:cubicBezTo>
                <a:cubicBezTo>
                  <a:pt x="3828643" y="161108"/>
                  <a:pt x="3824701" y="150528"/>
                  <a:pt x="3818888" y="140936"/>
                </a:cubicBezTo>
                <a:cubicBezTo>
                  <a:pt x="3813076" y="131345"/>
                  <a:pt x="3806133" y="123382"/>
                  <a:pt x="3798061" y="117048"/>
                </a:cubicBezTo>
                <a:cubicBezTo>
                  <a:pt x="3789989" y="110714"/>
                  <a:pt x="3781236" y="106063"/>
                  <a:pt x="3771804" y="103096"/>
                </a:cubicBezTo>
                <a:cubicBezTo>
                  <a:pt x="3762372" y="100129"/>
                  <a:pt x="3752824" y="98945"/>
                  <a:pt x="3743161" y="99546"/>
                </a:cubicBezTo>
                <a:cubicBezTo>
                  <a:pt x="3734713" y="100203"/>
                  <a:pt x="3726666" y="102442"/>
                  <a:pt x="3719022" y="106264"/>
                </a:cubicBezTo>
                <a:cubicBezTo>
                  <a:pt x="3711378" y="110086"/>
                  <a:pt x="3704577" y="115300"/>
                  <a:pt x="3698620" y="121905"/>
                </a:cubicBezTo>
                <a:cubicBezTo>
                  <a:pt x="3692662" y="128511"/>
                  <a:pt x="3688179" y="136307"/>
                  <a:pt x="3685171" y="145294"/>
                </a:cubicBezTo>
                <a:cubicBezTo>
                  <a:pt x="3682164" y="154281"/>
                  <a:pt x="3681258" y="164187"/>
                  <a:pt x="3682453" y="175012"/>
                </a:cubicBezTo>
                <a:cubicBezTo>
                  <a:pt x="3684963" y="194972"/>
                  <a:pt x="3691894" y="210758"/>
                  <a:pt x="3703245" y="222372"/>
                </a:cubicBezTo>
                <a:cubicBezTo>
                  <a:pt x="3714597" y="233985"/>
                  <a:pt x="3728250" y="242794"/>
                  <a:pt x="3744204" y="248800"/>
                </a:cubicBezTo>
                <a:cubicBezTo>
                  <a:pt x="3737741" y="252881"/>
                  <a:pt x="3731857" y="259371"/>
                  <a:pt x="3726552" y="268270"/>
                </a:cubicBezTo>
                <a:cubicBezTo>
                  <a:pt x="3721246" y="277169"/>
                  <a:pt x="3719043" y="287321"/>
                  <a:pt x="3719944" y="298728"/>
                </a:cubicBezTo>
                <a:cubicBezTo>
                  <a:pt x="3720582" y="306095"/>
                  <a:pt x="3722497" y="313058"/>
                  <a:pt x="3725687" y="319616"/>
                </a:cubicBezTo>
                <a:cubicBezTo>
                  <a:pt x="3728878" y="326174"/>
                  <a:pt x="3733333" y="331908"/>
                  <a:pt x="3739050" y="336818"/>
                </a:cubicBezTo>
                <a:cubicBezTo>
                  <a:pt x="3744767" y="341728"/>
                  <a:pt x="3751594" y="345393"/>
                  <a:pt x="3759531" y="347812"/>
                </a:cubicBezTo>
                <a:cubicBezTo>
                  <a:pt x="3763499" y="349022"/>
                  <a:pt x="3767732" y="349767"/>
                  <a:pt x="3772230" y="350048"/>
                </a:cubicBezTo>
                <a:close/>
                <a:moveTo>
                  <a:pt x="768910" y="355771"/>
                </a:moveTo>
                <a:cubicBezTo>
                  <a:pt x="772990" y="355635"/>
                  <a:pt x="776962" y="354849"/>
                  <a:pt x="780824" y="353413"/>
                </a:cubicBezTo>
                <a:cubicBezTo>
                  <a:pt x="788949" y="350589"/>
                  <a:pt x="794557" y="345738"/>
                  <a:pt x="797648" y="338861"/>
                </a:cubicBezTo>
                <a:cubicBezTo>
                  <a:pt x="800739" y="331984"/>
                  <a:pt x="800581" y="325312"/>
                  <a:pt x="797176" y="318844"/>
                </a:cubicBezTo>
                <a:cubicBezTo>
                  <a:pt x="792861" y="311791"/>
                  <a:pt x="786526" y="307283"/>
                  <a:pt x="778170" y="305321"/>
                </a:cubicBezTo>
                <a:cubicBezTo>
                  <a:pt x="769814" y="303359"/>
                  <a:pt x="761753" y="303645"/>
                  <a:pt x="753985" y="306179"/>
                </a:cubicBezTo>
                <a:cubicBezTo>
                  <a:pt x="745955" y="308974"/>
                  <a:pt x="740308" y="313844"/>
                  <a:pt x="737044" y="320788"/>
                </a:cubicBezTo>
                <a:cubicBezTo>
                  <a:pt x="733779" y="327731"/>
                  <a:pt x="734004" y="334589"/>
                  <a:pt x="737719" y="341361"/>
                </a:cubicBezTo>
                <a:cubicBezTo>
                  <a:pt x="741538" y="347615"/>
                  <a:pt x="747746" y="351904"/>
                  <a:pt x="756342" y="354231"/>
                </a:cubicBezTo>
                <a:cubicBezTo>
                  <a:pt x="760641" y="355394"/>
                  <a:pt x="764830" y="355908"/>
                  <a:pt x="768910" y="355771"/>
                </a:cubicBezTo>
                <a:close/>
                <a:moveTo>
                  <a:pt x="254755" y="363674"/>
                </a:moveTo>
                <a:cubicBezTo>
                  <a:pt x="258837" y="363972"/>
                  <a:pt x="261572" y="361557"/>
                  <a:pt x="262962" y="356428"/>
                </a:cubicBezTo>
                <a:cubicBezTo>
                  <a:pt x="263519" y="349732"/>
                  <a:pt x="265002" y="344576"/>
                  <a:pt x="267412" y="340961"/>
                </a:cubicBezTo>
                <a:cubicBezTo>
                  <a:pt x="269822" y="337347"/>
                  <a:pt x="276140" y="335270"/>
                  <a:pt x="286365" y="334732"/>
                </a:cubicBezTo>
                <a:cubicBezTo>
                  <a:pt x="294399" y="334508"/>
                  <a:pt x="301811" y="336430"/>
                  <a:pt x="308600" y="340497"/>
                </a:cubicBezTo>
                <a:cubicBezTo>
                  <a:pt x="315389" y="344564"/>
                  <a:pt x="321326" y="350186"/>
                  <a:pt x="326413" y="357364"/>
                </a:cubicBezTo>
                <a:cubicBezTo>
                  <a:pt x="326413" y="357364"/>
                  <a:pt x="327215" y="357865"/>
                  <a:pt x="328820" y="358867"/>
                </a:cubicBezTo>
                <a:cubicBezTo>
                  <a:pt x="330425" y="359870"/>
                  <a:pt x="332320" y="360751"/>
                  <a:pt x="334506" y="361510"/>
                </a:cubicBezTo>
                <a:cubicBezTo>
                  <a:pt x="336692" y="362270"/>
                  <a:pt x="338935" y="362026"/>
                  <a:pt x="341236" y="360778"/>
                </a:cubicBezTo>
                <a:cubicBezTo>
                  <a:pt x="343536" y="359530"/>
                  <a:pt x="344536" y="357480"/>
                  <a:pt x="344236" y="354627"/>
                </a:cubicBezTo>
                <a:cubicBezTo>
                  <a:pt x="343098" y="348408"/>
                  <a:pt x="340535" y="342506"/>
                  <a:pt x="336546" y="336922"/>
                </a:cubicBezTo>
                <a:cubicBezTo>
                  <a:pt x="332557" y="331338"/>
                  <a:pt x="327676" y="326139"/>
                  <a:pt x="321901" y="321327"/>
                </a:cubicBezTo>
                <a:cubicBezTo>
                  <a:pt x="316127" y="316514"/>
                  <a:pt x="309573" y="312602"/>
                  <a:pt x="302242" y="309590"/>
                </a:cubicBezTo>
                <a:cubicBezTo>
                  <a:pt x="294910" y="306577"/>
                  <a:pt x="287279" y="305219"/>
                  <a:pt x="279349" y="305514"/>
                </a:cubicBezTo>
                <a:cubicBezTo>
                  <a:pt x="271110" y="305843"/>
                  <a:pt x="264400" y="307562"/>
                  <a:pt x="259218" y="310672"/>
                </a:cubicBezTo>
                <a:cubicBezTo>
                  <a:pt x="254037" y="313782"/>
                  <a:pt x="250152" y="317667"/>
                  <a:pt x="247563" y="322327"/>
                </a:cubicBezTo>
                <a:cubicBezTo>
                  <a:pt x="244975" y="326987"/>
                  <a:pt x="243443" y="332102"/>
                  <a:pt x="242966" y="337672"/>
                </a:cubicBezTo>
                <a:cubicBezTo>
                  <a:pt x="242490" y="343241"/>
                  <a:pt x="242590" y="349205"/>
                  <a:pt x="243266" y="355563"/>
                </a:cubicBezTo>
                <a:cubicBezTo>
                  <a:pt x="245700" y="358406"/>
                  <a:pt x="248019" y="360709"/>
                  <a:pt x="250224" y="362471"/>
                </a:cubicBezTo>
                <a:cubicBezTo>
                  <a:pt x="251884" y="363174"/>
                  <a:pt x="253394" y="363575"/>
                  <a:pt x="254755" y="363674"/>
                </a:cubicBezTo>
                <a:close/>
                <a:moveTo>
                  <a:pt x="107453" y="371383"/>
                </a:moveTo>
                <a:cubicBezTo>
                  <a:pt x="100254" y="372095"/>
                  <a:pt x="92948" y="371882"/>
                  <a:pt x="85532" y="370744"/>
                </a:cubicBezTo>
                <a:lnTo>
                  <a:pt x="67366" y="365914"/>
                </a:lnTo>
                <a:lnTo>
                  <a:pt x="80896" y="361528"/>
                </a:lnTo>
                <a:cubicBezTo>
                  <a:pt x="85468" y="359328"/>
                  <a:pt x="89367" y="356453"/>
                  <a:pt x="92594" y="352902"/>
                </a:cubicBezTo>
                <a:cubicBezTo>
                  <a:pt x="95821" y="349352"/>
                  <a:pt x="96765" y="344631"/>
                  <a:pt x="95427" y="338740"/>
                </a:cubicBezTo>
                <a:cubicBezTo>
                  <a:pt x="93888" y="333363"/>
                  <a:pt x="92448" y="328959"/>
                  <a:pt x="91105" y="325527"/>
                </a:cubicBezTo>
                <a:cubicBezTo>
                  <a:pt x="89762" y="322096"/>
                  <a:pt x="88161" y="317126"/>
                  <a:pt x="86304" y="310618"/>
                </a:cubicBezTo>
                <a:cubicBezTo>
                  <a:pt x="84447" y="304110"/>
                  <a:pt x="82100" y="295849"/>
                  <a:pt x="79264" y="285833"/>
                </a:cubicBezTo>
                <a:cubicBezTo>
                  <a:pt x="76428" y="275818"/>
                  <a:pt x="72319" y="260797"/>
                  <a:pt x="66937" y="240770"/>
                </a:cubicBezTo>
                <a:lnTo>
                  <a:pt x="68816" y="242271"/>
                </a:lnTo>
                <a:lnTo>
                  <a:pt x="72160" y="243699"/>
                </a:lnTo>
                <a:cubicBezTo>
                  <a:pt x="82494" y="246285"/>
                  <a:pt x="91589" y="250454"/>
                  <a:pt x="99445" y="256204"/>
                </a:cubicBezTo>
                <a:cubicBezTo>
                  <a:pt x="107301" y="261955"/>
                  <a:pt x="114040" y="268798"/>
                  <a:pt x="119662" y="276732"/>
                </a:cubicBezTo>
                <a:cubicBezTo>
                  <a:pt x="125284" y="284666"/>
                  <a:pt x="129844" y="293366"/>
                  <a:pt x="133342" y="302832"/>
                </a:cubicBezTo>
                <a:cubicBezTo>
                  <a:pt x="136840" y="312297"/>
                  <a:pt x="139039" y="321809"/>
                  <a:pt x="139939" y="331367"/>
                </a:cubicBezTo>
                <a:cubicBezTo>
                  <a:pt x="141092" y="340007"/>
                  <a:pt x="140264" y="347144"/>
                  <a:pt x="137457" y="352781"/>
                </a:cubicBezTo>
                <a:cubicBezTo>
                  <a:pt x="134649" y="358417"/>
                  <a:pt x="130746" y="362749"/>
                  <a:pt x="125748" y="365775"/>
                </a:cubicBezTo>
                <a:cubicBezTo>
                  <a:pt x="120750" y="368802"/>
                  <a:pt x="114652" y="370671"/>
                  <a:pt x="107453" y="371383"/>
                </a:cubicBezTo>
                <a:close/>
                <a:moveTo>
                  <a:pt x="1790624" y="375659"/>
                </a:moveTo>
                <a:cubicBezTo>
                  <a:pt x="1792201" y="367119"/>
                  <a:pt x="1794105" y="359938"/>
                  <a:pt x="1796339" y="354113"/>
                </a:cubicBezTo>
                <a:cubicBezTo>
                  <a:pt x="1798354" y="348689"/>
                  <a:pt x="1801077" y="342566"/>
                  <a:pt x="1804508" y="335747"/>
                </a:cubicBezTo>
                <a:cubicBezTo>
                  <a:pt x="1807939" y="328927"/>
                  <a:pt x="1812474" y="321854"/>
                  <a:pt x="1818113" y="314530"/>
                </a:cubicBezTo>
                <a:cubicBezTo>
                  <a:pt x="1820347" y="311267"/>
                  <a:pt x="1820222" y="308128"/>
                  <a:pt x="1817738" y="305111"/>
                </a:cubicBezTo>
                <a:cubicBezTo>
                  <a:pt x="1815255" y="302093"/>
                  <a:pt x="1811251" y="301428"/>
                  <a:pt x="1805726" y="303114"/>
                </a:cubicBezTo>
                <a:cubicBezTo>
                  <a:pt x="1802168" y="304533"/>
                  <a:pt x="1798519" y="306945"/>
                  <a:pt x="1794778" y="310350"/>
                </a:cubicBezTo>
                <a:cubicBezTo>
                  <a:pt x="1791037" y="313756"/>
                  <a:pt x="1787242" y="317618"/>
                  <a:pt x="1783391" y="321938"/>
                </a:cubicBezTo>
                <a:cubicBezTo>
                  <a:pt x="1779541" y="326257"/>
                  <a:pt x="1776044" y="330698"/>
                  <a:pt x="1772901" y="335261"/>
                </a:cubicBezTo>
                <a:cubicBezTo>
                  <a:pt x="1769757" y="339823"/>
                  <a:pt x="1767471" y="344067"/>
                  <a:pt x="1766043" y="347991"/>
                </a:cubicBezTo>
                <a:cubicBezTo>
                  <a:pt x="1764218" y="353911"/>
                  <a:pt x="1765695" y="359035"/>
                  <a:pt x="1770472" y="363364"/>
                </a:cubicBezTo>
                <a:cubicBezTo>
                  <a:pt x="1775248" y="367693"/>
                  <a:pt x="1781966" y="371791"/>
                  <a:pt x="1790624" y="375659"/>
                </a:cubicBezTo>
                <a:close/>
                <a:moveTo>
                  <a:pt x="4344142" y="395747"/>
                </a:moveTo>
                <a:cubicBezTo>
                  <a:pt x="4349764" y="395394"/>
                  <a:pt x="4354554" y="393335"/>
                  <a:pt x="4358512" y="389567"/>
                </a:cubicBezTo>
                <a:cubicBezTo>
                  <a:pt x="4362469" y="385800"/>
                  <a:pt x="4364448" y="380481"/>
                  <a:pt x="4364448" y="373608"/>
                </a:cubicBezTo>
                <a:cubicBezTo>
                  <a:pt x="4364448" y="366736"/>
                  <a:pt x="4361757" y="358540"/>
                  <a:pt x="4356376" y="349020"/>
                </a:cubicBezTo>
                <a:cubicBezTo>
                  <a:pt x="4337159" y="310286"/>
                  <a:pt x="4320021" y="276734"/>
                  <a:pt x="4304962" y="248364"/>
                </a:cubicBezTo>
                <a:cubicBezTo>
                  <a:pt x="4289903" y="219994"/>
                  <a:pt x="4277139" y="195791"/>
                  <a:pt x="4266671" y="175755"/>
                </a:cubicBezTo>
                <a:cubicBezTo>
                  <a:pt x="4253732" y="149371"/>
                  <a:pt x="4242037" y="126101"/>
                  <a:pt x="4231589" y="105946"/>
                </a:cubicBezTo>
                <a:cubicBezTo>
                  <a:pt x="4220178" y="106380"/>
                  <a:pt x="4214631" y="109434"/>
                  <a:pt x="4214947" y="115108"/>
                </a:cubicBezTo>
                <a:cubicBezTo>
                  <a:pt x="4215264" y="120783"/>
                  <a:pt x="4216627" y="126330"/>
                  <a:pt x="4219037" y="131750"/>
                </a:cubicBezTo>
                <a:cubicBezTo>
                  <a:pt x="4236215" y="173040"/>
                  <a:pt x="4251555" y="210103"/>
                  <a:pt x="4265057" y="242938"/>
                </a:cubicBezTo>
                <a:cubicBezTo>
                  <a:pt x="4278559" y="275774"/>
                  <a:pt x="4289451" y="302542"/>
                  <a:pt x="4297733" y="323245"/>
                </a:cubicBezTo>
                <a:cubicBezTo>
                  <a:pt x="4308196" y="349558"/>
                  <a:pt x="4317578" y="373246"/>
                  <a:pt x="4325879" y="394311"/>
                </a:cubicBezTo>
                <a:cubicBezTo>
                  <a:pt x="4332433" y="395621"/>
                  <a:pt x="4338520" y="396099"/>
                  <a:pt x="4344142" y="395747"/>
                </a:cubicBezTo>
                <a:close/>
                <a:moveTo>
                  <a:pt x="3963142" y="395747"/>
                </a:moveTo>
                <a:cubicBezTo>
                  <a:pt x="3968764" y="395394"/>
                  <a:pt x="3973554" y="393335"/>
                  <a:pt x="3977512" y="389567"/>
                </a:cubicBezTo>
                <a:cubicBezTo>
                  <a:pt x="3981469" y="385800"/>
                  <a:pt x="3983448" y="380481"/>
                  <a:pt x="3983448" y="373608"/>
                </a:cubicBezTo>
                <a:cubicBezTo>
                  <a:pt x="3983448" y="366736"/>
                  <a:pt x="3980757" y="358540"/>
                  <a:pt x="3975376" y="349020"/>
                </a:cubicBezTo>
                <a:cubicBezTo>
                  <a:pt x="3956159" y="310286"/>
                  <a:pt x="3939021" y="276734"/>
                  <a:pt x="3923962" y="248364"/>
                </a:cubicBezTo>
                <a:cubicBezTo>
                  <a:pt x="3908903" y="219994"/>
                  <a:pt x="3896139" y="195791"/>
                  <a:pt x="3885672" y="175755"/>
                </a:cubicBezTo>
                <a:cubicBezTo>
                  <a:pt x="3872732" y="149371"/>
                  <a:pt x="3861037" y="126101"/>
                  <a:pt x="3850589" y="105946"/>
                </a:cubicBezTo>
                <a:cubicBezTo>
                  <a:pt x="3839178" y="106380"/>
                  <a:pt x="3833631" y="109434"/>
                  <a:pt x="3833947" y="115108"/>
                </a:cubicBezTo>
                <a:cubicBezTo>
                  <a:pt x="3834264" y="120783"/>
                  <a:pt x="3835627" y="126330"/>
                  <a:pt x="3838037" y="131750"/>
                </a:cubicBezTo>
                <a:cubicBezTo>
                  <a:pt x="3855215" y="173040"/>
                  <a:pt x="3870555" y="210103"/>
                  <a:pt x="3884057" y="242938"/>
                </a:cubicBezTo>
                <a:cubicBezTo>
                  <a:pt x="3897559" y="275774"/>
                  <a:pt x="3908451" y="302542"/>
                  <a:pt x="3916733" y="323245"/>
                </a:cubicBezTo>
                <a:cubicBezTo>
                  <a:pt x="3927196" y="349558"/>
                  <a:pt x="3936578" y="373246"/>
                  <a:pt x="3944879" y="394311"/>
                </a:cubicBezTo>
                <a:cubicBezTo>
                  <a:pt x="3951432" y="395621"/>
                  <a:pt x="3957520" y="396099"/>
                  <a:pt x="3963142" y="395747"/>
                </a:cubicBezTo>
                <a:close/>
                <a:moveTo>
                  <a:pt x="2791567" y="395747"/>
                </a:moveTo>
                <a:cubicBezTo>
                  <a:pt x="2797189" y="395394"/>
                  <a:pt x="2801979" y="393335"/>
                  <a:pt x="2805937" y="389567"/>
                </a:cubicBezTo>
                <a:cubicBezTo>
                  <a:pt x="2809894" y="385800"/>
                  <a:pt x="2811873" y="380481"/>
                  <a:pt x="2811873" y="373608"/>
                </a:cubicBezTo>
                <a:cubicBezTo>
                  <a:pt x="2811873" y="366736"/>
                  <a:pt x="2809183" y="358540"/>
                  <a:pt x="2803801" y="349020"/>
                </a:cubicBezTo>
                <a:cubicBezTo>
                  <a:pt x="2784584" y="310286"/>
                  <a:pt x="2767446" y="276734"/>
                  <a:pt x="2752387" y="248364"/>
                </a:cubicBezTo>
                <a:cubicBezTo>
                  <a:pt x="2737328" y="219994"/>
                  <a:pt x="2724565" y="195791"/>
                  <a:pt x="2714097" y="175755"/>
                </a:cubicBezTo>
                <a:cubicBezTo>
                  <a:pt x="2701157" y="149371"/>
                  <a:pt x="2689463" y="126101"/>
                  <a:pt x="2679014" y="105946"/>
                </a:cubicBezTo>
                <a:cubicBezTo>
                  <a:pt x="2667603" y="106380"/>
                  <a:pt x="2662056" y="109434"/>
                  <a:pt x="2662372" y="115108"/>
                </a:cubicBezTo>
                <a:cubicBezTo>
                  <a:pt x="2662689" y="120783"/>
                  <a:pt x="2664053" y="126330"/>
                  <a:pt x="2666462" y="131750"/>
                </a:cubicBezTo>
                <a:cubicBezTo>
                  <a:pt x="2683641" y="173040"/>
                  <a:pt x="2698981" y="210103"/>
                  <a:pt x="2712482" y="242938"/>
                </a:cubicBezTo>
                <a:cubicBezTo>
                  <a:pt x="2725984" y="275774"/>
                  <a:pt x="2736876" y="302542"/>
                  <a:pt x="2745158" y="323245"/>
                </a:cubicBezTo>
                <a:cubicBezTo>
                  <a:pt x="2755621" y="349558"/>
                  <a:pt x="2765003" y="373246"/>
                  <a:pt x="2773304" y="394311"/>
                </a:cubicBezTo>
                <a:cubicBezTo>
                  <a:pt x="2779857" y="395621"/>
                  <a:pt x="2785945" y="396099"/>
                  <a:pt x="2791567" y="395747"/>
                </a:cubicBezTo>
                <a:close/>
                <a:moveTo>
                  <a:pt x="2410567" y="395747"/>
                </a:moveTo>
                <a:cubicBezTo>
                  <a:pt x="2416189" y="395394"/>
                  <a:pt x="2420979" y="393335"/>
                  <a:pt x="2424937" y="389567"/>
                </a:cubicBezTo>
                <a:cubicBezTo>
                  <a:pt x="2428895" y="385800"/>
                  <a:pt x="2430873" y="380481"/>
                  <a:pt x="2430873" y="373608"/>
                </a:cubicBezTo>
                <a:cubicBezTo>
                  <a:pt x="2430873" y="366736"/>
                  <a:pt x="2428182" y="358540"/>
                  <a:pt x="2422801" y="349020"/>
                </a:cubicBezTo>
                <a:cubicBezTo>
                  <a:pt x="2403584" y="310286"/>
                  <a:pt x="2386446" y="276734"/>
                  <a:pt x="2371387" y="248364"/>
                </a:cubicBezTo>
                <a:cubicBezTo>
                  <a:pt x="2356328" y="219994"/>
                  <a:pt x="2343565" y="195791"/>
                  <a:pt x="2333097" y="175755"/>
                </a:cubicBezTo>
                <a:cubicBezTo>
                  <a:pt x="2320157" y="149371"/>
                  <a:pt x="2308463" y="126101"/>
                  <a:pt x="2298013" y="105946"/>
                </a:cubicBezTo>
                <a:cubicBezTo>
                  <a:pt x="2286603" y="106380"/>
                  <a:pt x="2281056" y="109434"/>
                  <a:pt x="2281372" y="115108"/>
                </a:cubicBezTo>
                <a:cubicBezTo>
                  <a:pt x="2281689" y="120783"/>
                  <a:pt x="2283052" y="126330"/>
                  <a:pt x="2285462" y="131750"/>
                </a:cubicBezTo>
                <a:cubicBezTo>
                  <a:pt x="2302641" y="173040"/>
                  <a:pt x="2317981" y="210103"/>
                  <a:pt x="2331482" y="242938"/>
                </a:cubicBezTo>
                <a:cubicBezTo>
                  <a:pt x="2344984" y="275774"/>
                  <a:pt x="2355876" y="302542"/>
                  <a:pt x="2364158" y="323245"/>
                </a:cubicBezTo>
                <a:cubicBezTo>
                  <a:pt x="2374621" y="349558"/>
                  <a:pt x="2384003" y="373246"/>
                  <a:pt x="2392304" y="394311"/>
                </a:cubicBezTo>
                <a:cubicBezTo>
                  <a:pt x="2398857" y="395621"/>
                  <a:pt x="2404945" y="396099"/>
                  <a:pt x="2410567" y="395747"/>
                </a:cubicBezTo>
                <a:close/>
                <a:moveTo>
                  <a:pt x="667772" y="400426"/>
                </a:moveTo>
                <a:cubicBezTo>
                  <a:pt x="683874" y="400264"/>
                  <a:pt x="697133" y="394975"/>
                  <a:pt x="707548" y="384560"/>
                </a:cubicBezTo>
                <a:cubicBezTo>
                  <a:pt x="712011" y="380397"/>
                  <a:pt x="714975" y="374311"/>
                  <a:pt x="716442" y="366300"/>
                </a:cubicBezTo>
                <a:cubicBezTo>
                  <a:pt x="717909" y="358290"/>
                  <a:pt x="717767" y="349978"/>
                  <a:pt x="716017" y="341365"/>
                </a:cubicBezTo>
                <a:cubicBezTo>
                  <a:pt x="714267" y="332752"/>
                  <a:pt x="710782" y="324176"/>
                  <a:pt x="705562" y="315637"/>
                </a:cubicBezTo>
                <a:cubicBezTo>
                  <a:pt x="700343" y="307098"/>
                  <a:pt x="693487" y="299947"/>
                  <a:pt x="684995" y="294184"/>
                </a:cubicBezTo>
                <a:cubicBezTo>
                  <a:pt x="680123" y="290941"/>
                  <a:pt x="675735" y="289786"/>
                  <a:pt x="671829" y="290719"/>
                </a:cubicBezTo>
                <a:cubicBezTo>
                  <a:pt x="667924" y="291653"/>
                  <a:pt x="664827" y="293647"/>
                  <a:pt x="662539" y="296702"/>
                </a:cubicBezTo>
                <a:cubicBezTo>
                  <a:pt x="660251" y="299757"/>
                  <a:pt x="658609" y="303275"/>
                  <a:pt x="657613" y="307254"/>
                </a:cubicBezTo>
                <a:cubicBezTo>
                  <a:pt x="656618" y="311233"/>
                  <a:pt x="656120" y="315301"/>
                  <a:pt x="656120" y="319459"/>
                </a:cubicBezTo>
                <a:cubicBezTo>
                  <a:pt x="656120" y="322602"/>
                  <a:pt x="656494" y="325644"/>
                  <a:pt x="657242" y="328585"/>
                </a:cubicBezTo>
                <a:cubicBezTo>
                  <a:pt x="657990" y="331526"/>
                  <a:pt x="658976" y="334863"/>
                  <a:pt x="660199" y="338597"/>
                </a:cubicBezTo>
                <a:cubicBezTo>
                  <a:pt x="661233" y="341445"/>
                  <a:pt x="663250" y="345410"/>
                  <a:pt x="666250" y="350491"/>
                </a:cubicBezTo>
                <a:cubicBezTo>
                  <a:pt x="675542" y="346305"/>
                  <a:pt x="682625" y="344824"/>
                  <a:pt x="687499" y="346048"/>
                </a:cubicBezTo>
                <a:cubicBezTo>
                  <a:pt x="692374" y="347272"/>
                  <a:pt x="695668" y="350013"/>
                  <a:pt x="697383" y="354270"/>
                </a:cubicBezTo>
                <a:cubicBezTo>
                  <a:pt x="698878" y="358533"/>
                  <a:pt x="699110" y="362202"/>
                  <a:pt x="698079" y="365279"/>
                </a:cubicBezTo>
                <a:cubicBezTo>
                  <a:pt x="697048" y="368355"/>
                  <a:pt x="695602" y="370825"/>
                  <a:pt x="693739" y="372687"/>
                </a:cubicBezTo>
                <a:cubicBezTo>
                  <a:pt x="686801" y="379902"/>
                  <a:pt x="678647" y="382518"/>
                  <a:pt x="669279" y="380534"/>
                </a:cubicBezTo>
                <a:cubicBezTo>
                  <a:pt x="659911" y="378551"/>
                  <a:pt x="649958" y="372431"/>
                  <a:pt x="639418" y="362175"/>
                </a:cubicBezTo>
                <a:cubicBezTo>
                  <a:pt x="628879" y="351919"/>
                  <a:pt x="618450" y="337285"/>
                  <a:pt x="608132" y="318273"/>
                </a:cubicBezTo>
                <a:cubicBezTo>
                  <a:pt x="597814" y="299261"/>
                  <a:pt x="589129" y="276677"/>
                  <a:pt x="582075" y="250522"/>
                </a:cubicBezTo>
                <a:cubicBezTo>
                  <a:pt x="571155" y="210483"/>
                  <a:pt x="567434" y="181178"/>
                  <a:pt x="570913" y="162607"/>
                </a:cubicBezTo>
                <a:cubicBezTo>
                  <a:pt x="574392" y="144036"/>
                  <a:pt x="580997" y="134750"/>
                  <a:pt x="590727" y="134750"/>
                </a:cubicBezTo>
                <a:cubicBezTo>
                  <a:pt x="599404" y="134750"/>
                  <a:pt x="607744" y="139443"/>
                  <a:pt x="615748" y="148830"/>
                </a:cubicBezTo>
                <a:cubicBezTo>
                  <a:pt x="623751" y="158217"/>
                  <a:pt x="631110" y="173714"/>
                  <a:pt x="637825" y="195322"/>
                </a:cubicBezTo>
                <a:cubicBezTo>
                  <a:pt x="639306" y="201556"/>
                  <a:pt x="640645" y="207146"/>
                  <a:pt x="641840" y="212092"/>
                </a:cubicBezTo>
                <a:cubicBezTo>
                  <a:pt x="643035" y="217038"/>
                  <a:pt x="644069" y="221242"/>
                  <a:pt x="644940" y="224704"/>
                </a:cubicBezTo>
                <a:cubicBezTo>
                  <a:pt x="646226" y="228881"/>
                  <a:pt x="647310" y="233408"/>
                  <a:pt x="648191" y="238284"/>
                </a:cubicBezTo>
                <a:cubicBezTo>
                  <a:pt x="667469" y="241027"/>
                  <a:pt x="680144" y="238303"/>
                  <a:pt x="686213" y="230112"/>
                </a:cubicBezTo>
                <a:cubicBezTo>
                  <a:pt x="692283" y="221920"/>
                  <a:pt x="692739" y="208759"/>
                  <a:pt x="687581" y="190628"/>
                </a:cubicBezTo>
                <a:cubicBezTo>
                  <a:pt x="686362" y="185752"/>
                  <a:pt x="685030" y="180534"/>
                  <a:pt x="683585" y="174976"/>
                </a:cubicBezTo>
                <a:cubicBezTo>
                  <a:pt x="682139" y="169419"/>
                  <a:pt x="680219" y="162908"/>
                  <a:pt x="677823" y="155445"/>
                </a:cubicBezTo>
                <a:cubicBezTo>
                  <a:pt x="670075" y="128685"/>
                  <a:pt x="660631" y="104395"/>
                  <a:pt x="649491" y="82576"/>
                </a:cubicBezTo>
                <a:cubicBezTo>
                  <a:pt x="638352" y="60756"/>
                  <a:pt x="626483" y="42771"/>
                  <a:pt x="613887" y="28619"/>
                </a:cubicBezTo>
                <a:cubicBezTo>
                  <a:pt x="601290" y="14467"/>
                  <a:pt x="588226" y="5439"/>
                  <a:pt x="574696" y="1533"/>
                </a:cubicBezTo>
                <a:cubicBezTo>
                  <a:pt x="561166" y="-2372"/>
                  <a:pt x="548669" y="1186"/>
                  <a:pt x="537206" y="12206"/>
                </a:cubicBezTo>
                <a:cubicBezTo>
                  <a:pt x="532176" y="17235"/>
                  <a:pt x="528687" y="23566"/>
                  <a:pt x="526736" y="31198"/>
                </a:cubicBezTo>
                <a:cubicBezTo>
                  <a:pt x="524786" y="38830"/>
                  <a:pt x="524595" y="46817"/>
                  <a:pt x="526161" y="55161"/>
                </a:cubicBezTo>
                <a:cubicBezTo>
                  <a:pt x="527728" y="63505"/>
                  <a:pt x="531168" y="71897"/>
                  <a:pt x="536481" y="80336"/>
                </a:cubicBezTo>
                <a:cubicBezTo>
                  <a:pt x="541793" y="88775"/>
                  <a:pt x="549019" y="96093"/>
                  <a:pt x="558158" y="102289"/>
                </a:cubicBezTo>
                <a:cubicBezTo>
                  <a:pt x="563516" y="106380"/>
                  <a:pt x="568214" y="107957"/>
                  <a:pt x="572253" y="107021"/>
                </a:cubicBezTo>
                <a:cubicBezTo>
                  <a:pt x="576291" y="106086"/>
                  <a:pt x="579451" y="104003"/>
                  <a:pt x="581733" y="100774"/>
                </a:cubicBezTo>
                <a:cubicBezTo>
                  <a:pt x="584014" y="97545"/>
                  <a:pt x="585649" y="93784"/>
                  <a:pt x="586637" y="89491"/>
                </a:cubicBezTo>
                <a:cubicBezTo>
                  <a:pt x="587625" y="85197"/>
                  <a:pt x="588119" y="80865"/>
                  <a:pt x="588119" y="76493"/>
                </a:cubicBezTo>
                <a:cubicBezTo>
                  <a:pt x="588119" y="73207"/>
                  <a:pt x="587721" y="69810"/>
                  <a:pt x="586926" y="66302"/>
                </a:cubicBezTo>
                <a:cubicBezTo>
                  <a:pt x="586131" y="62795"/>
                  <a:pt x="585147" y="59290"/>
                  <a:pt x="583976" y="55790"/>
                </a:cubicBezTo>
                <a:cubicBezTo>
                  <a:pt x="582895" y="52814"/>
                  <a:pt x="581454" y="48773"/>
                  <a:pt x="579654" y="43667"/>
                </a:cubicBezTo>
                <a:cubicBezTo>
                  <a:pt x="568852" y="48149"/>
                  <a:pt x="561035" y="50389"/>
                  <a:pt x="556201" y="50389"/>
                </a:cubicBezTo>
                <a:cubicBezTo>
                  <a:pt x="551367" y="50389"/>
                  <a:pt x="548133" y="48356"/>
                  <a:pt x="546500" y="44289"/>
                </a:cubicBezTo>
                <a:cubicBezTo>
                  <a:pt x="545242" y="40769"/>
                  <a:pt x="545074" y="37128"/>
                  <a:pt x="545996" y="33366"/>
                </a:cubicBezTo>
                <a:cubicBezTo>
                  <a:pt x="546917" y="29603"/>
                  <a:pt x="548247" y="26853"/>
                  <a:pt x="549986" y="25115"/>
                </a:cubicBezTo>
                <a:cubicBezTo>
                  <a:pt x="553891" y="21452"/>
                  <a:pt x="558196" y="19734"/>
                  <a:pt x="562902" y="19961"/>
                </a:cubicBezTo>
                <a:cubicBezTo>
                  <a:pt x="567607" y="20187"/>
                  <a:pt x="573129" y="23744"/>
                  <a:pt x="579468" y="30633"/>
                </a:cubicBezTo>
                <a:cubicBezTo>
                  <a:pt x="585807" y="37522"/>
                  <a:pt x="592436" y="48550"/>
                  <a:pt x="599356" y="63716"/>
                </a:cubicBezTo>
                <a:cubicBezTo>
                  <a:pt x="606276" y="78882"/>
                  <a:pt x="613275" y="99519"/>
                  <a:pt x="620352" y="125627"/>
                </a:cubicBezTo>
                <a:lnTo>
                  <a:pt x="623522" y="138310"/>
                </a:lnTo>
                <a:lnTo>
                  <a:pt x="621223" y="132567"/>
                </a:lnTo>
                <a:cubicBezTo>
                  <a:pt x="618168" y="127912"/>
                  <a:pt x="614122" y="123758"/>
                  <a:pt x="609086" y="120105"/>
                </a:cubicBezTo>
                <a:cubicBezTo>
                  <a:pt x="599013" y="112800"/>
                  <a:pt x="587809" y="109147"/>
                  <a:pt x="575475" y="109147"/>
                </a:cubicBezTo>
                <a:cubicBezTo>
                  <a:pt x="564802" y="109147"/>
                  <a:pt x="555353" y="112332"/>
                  <a:pt x="547128" y="118701"/>
                </a:cubicBezTo>
                <a:cubicBezTo>
                  <a:pt x="538903" y="125071"/>
                  <a:pt x="532811" y="134449"/>
                  <a:pt x="528851" y="146834"/>
                </a:cubicBezTo>
                <a:cubicBezTo>
                  <a:pt x="524891" y="159218"/>
                  <a:pt x="523287" y="174580"/>
                  <a:pt x="524040" y="192918"/>
                </a:cubicBezTo>
                <a:cubicBezTo>
                  <a:pt x="524792" y="211256"/>
                  <a:pt x="528352" y="232698"/>
                  <a:pt x="534719" y="257244"/>
                </a:cubicBezTo>
                <a:cubicBezTo>
                  <a:pt x="543521" y="290619"/>
                  <a:pt x="555446" y="317797"/>
                  <a:pt x="570495" y="338775"/>
                </a:cubicBezTo>
                <a:cubicBezTo>
                  <a:pt x="585545" y="359754"/>
                  <a:pt x="601495" y="375315"/>
                  <a:pt x="618344" y="385456"/>
                </a:cubicBezTo>
                <a:cubicBezTo>
                  <a:pt x="635194" y="395598"/>
                  <a:pt x="651670" y="400588"/>
                  <a:pt x="667772" y="400426"/>
                </a:cubicBezTo>
                <a:close/>
                <a:moveTo>
                  <a:pt x="114045" y="400619"/>
                </a:moveTo>
                <a:cubicBezTo>
                  <a:pt x="120211" y="400712"/>
                  <a:pt x="126278" y="400293"/>
                  <a:pt x="132245" y="399362"/>
                </a:cubicBezTo>
                <a:cubicBezTo>
                  <a:pt x="144180" y="397499"/>
                  <a:pt x="154708" y="393859"/>
                  <a:pt x="163828" y="388439"/>
                </a:cubicBezTo>
                <a:cubicBezTo>
                  <a:pt x="172948" y="383019"/>
                  <a:pt x="180011" y="375751"/>
                  <a:pt x="185016" y="366636"/>
                </a:cubicBezTo>
                <a:cubicBezTo>
                  <a:pt x="190022" y="357521"/>
                  <a:pt x="191558" y="346403"/>
                  <a:pt x="189624" y="333282"/>
                </a:cubicBezTo>
                <a:cubicBezTo>
                  <a:pt x="187843" y="322914"/>
                  <a:pt x="184606" y="313036"/>
                  <a:pt x="179912" y="303650"/>
                </a:cubicBezTo>
                <a:cubicBezTo>
                  <a:pt x="175219" y="294263"/>
                  <a:pt x="169480" y="285715"/>
                  <a:pt x="162696" y="278007"/>
                </a:cubicBezTo>
                <a:cubicBezTo>
                  <a:pt x="155911" y="270299"/>
                  <a:pt x="148362" y="263365"/>
                  <a:pt x="140046" y="257204"/>
                </a:cubicBezTo>
                <a:cubicBezTo>
                  <a:pt x="131731" y="251044"/>
                  <a:pt x="123806" y="248147"/>
                  <a:pt x="116272" y="248514"/>
                </a:cubicBezTo>
                <a:cubicBezTo>
                  <a:pt x="129155" y="248324"/>
                  <a:pt x="139402" y="243543"/>
                  <a:pt x="147015" y="234173"/>
                </a:cubicBezTo>
                <a:cubicBezTo>
                  <a:pt x="154628" y="224803"/>
                  <a:pt x="157065" y="211886"/>
                  <a:pt x="154327" y="195422"/>
                </a:cubicBezTo>
                <a:cubicBezTo>
                  <a:pt x="152755" y="186635"/>
                  <a:pt x="149368" y="177670"/>
                  <a:pt x="144165" y="168526"/>
                </a:cubicBezTo>
                <a:cubicBezTo>
                  <a:pt x="138962" y="159382"/>
                  <a:pt x="132765" y="150908"/>
                  <a:pt x="125573" y="143105"/>
                </a:cubicBezTo>
                <a:cubicBezTo>
                  <a:pt x="118382" y="135301"/>
                  <a:pt x="110478" y="128169"/>
                  <a:pt x="101863" y="121709"/>
                </a:cubicBezTo>
                <a:cubicBezTo>
                  <a:pt x="93248" y="115249"/>
                  <a:pt x="84589" y="109997"/>
                  <a:pt x="75889" y="105953"/>
                </a:cubicBezTo>
                <a:cubicBezTo>
                  <a:pt x="63792" y="100372"/>
                  <a:pt x="52163" y="97273"/>
                  <a:pt x="41002" y="96656"/>
                </a:cubicBezTo>
                <a:cubicBezTo>
                  <a:pt x="29841" y="96039"/>
                  <a:pt x="20685" y="99201"/>
                  <a:pt x="13534" y="106143"/>
                </a:cubicBezTo>
                <a:cubicBezTo>
                  <a:pt x="6383" y="113084"/>
                  <a:pt x="2031" y="123812"/>
                  <a:pt x="476" y="138325"/>
                </a:cubicBezTo>
                <a:cubicBezTo>
                  <a:pt x="-1079" y="152839"/>
                  <a:pt x="1182" y="172040"/>
                  <a:pt x="7259" y="195929"/>
                </a:cubicBezTo>
                <a:cubicBezTo>
                  <a:pt x="8359" y="198648"/>
                  <a:pt x="9817" y="204107"/>
                  <a:pt x="11634" y="212306"/>
                </a:cubicBezTo>
                <a:cubicBezTo>
                  <a:pt x="13451" y="220505"/>
                  <a:pt x="15406" y="228940"/>
                  <a:pt x="17499" y="237613"/>
                </a:cubicBezTo>
                <a:cubicBezTo>
                  <a:pt x="19592" y="246285"/>
                  <a:pt x="21824" y="254558"/>
                  <a:pt x="24193" y="262430"/>
                </a:cubicBezTo>
                <a:cubicBezTo>
                  <a:pt x="26562" y="270303"/>
                  <a:pt x="28942" y="278873"/>
                  <a:pt x="31333" y="288141"/>
                </a:cubicBezTo>
                <a:cubicBezTo>
                  <a:pt x="34024" y="299887"/>
                  <a:pt x="36936" y="312283"/>
                  <a:pt x="40068" y="325327"/>
                </a:cubicBezTo>
                <a:lnTo>
                  <a:pt x="47326" y="354964"/>
                </a:lnTo>
                <a:lnTo>
                  <a:pt x="34521" y="343990"/>
                </a:lnTo>
                <a:cubicBezTo>
                  <a:pt x="29491" y="338406"/>
                  <a:pt x="24670" y="331729"/>
                  <a:pt x="20060" y="323959"/>
                </a:cubicBezTo>
                <a:cubicBezTo>
                  <a:pt x="17141" y="320111"/>
                  <a:pt x="13431" y="319087"/>
                  <a:pt x="8930" y="320887"/>
                </a:cubicBezTo>
                <a:cubicBezTo>
                  <a:pt x="4430" y="322688"/>
                  <a:pt x="2477" y="325024"/>
                  <a:pt x="3072" y="327895"/>
                </a:cubicBezTo>
                <a:cubicBezTo>
                  <a:pt x="13536" y="348336"/>
                  <a:pt x="26592" y="364433"/>
                  <a:pt x="42242" y="376187"/>
                </a:cubicBezTo>
                <a:cubicBezTo>
                  <a:pt x="57891" y="387941"/>
                  <a:pt x="75560" y="395480"/>
                  <a:pt x="95248" y="398804"/>
                </a:cubicBezTo>
                <a:cubicBezTo>
                  <a:pt x="101613" y="399921"/>
                  <a:pt x="107879" y="400526"/>
                  <a:pt x="114045" y="400619"/>
                </a:cubicBezTo>
                <a:close/>
                <a:moveTo>
                  <a:pt x="326255" y="434416"/>
                </a:moveTo>
                <a:cubicBezTo>
                  <a:pt x="333266" y="432801"/>
                  <a:pt x="338121" y="430735"/>
                  <a:pt x="340821" y="428215"/>
                </a:cubicBezTo>
                <a:cubicBezTo>
                  <a:pt x="343522" y="425696"/>
                  <a:pt x="345589" y="422735"/>
                  <a:pt x="347022" y="419332"/>
                </a:cubicBezTo>
                <a:cubicBezTo>
                  <a:pt x="348456" y="415929"/>
                  <a:pt x="349173" y="412392"/>
                  <a:pt x="349173" y="408720"/>
                </a:cubicBezTo>
                <a:cubicBezTo>
                  <a:pt x="349173" y="405048"/>
                  <a:pt x="348044" y="401628"/>
                  <a:pt x="345786" y="398461"/>
                </a:cubicBezTo>
                <a:cubicBezTo>
                  <a:pt x="340381" y="389760"/>
                  <a:pt x="333125" y="382114"/>
                  <a:pt x="324019" y="375523"/>
                </a:cubicBezTo>
                <a:cubicBezTo>
                  <a:pt x="314913" y="368932"/>
                  <a:pt x="306322" y="364136"/>
                  <a:pt x="298245" y="361135"/>
                </a:cubicBezTo>
                <a:cubicBezTo>
                  <a:pt x="291834" y="358740"/>
                  <a:pt x="287254" y="358849"/>
                  <a:pt x="284504" y="361464"/>
                </a:cubicBezTo>
                <a:cubicBezTo>
                  <a:pt x="281753" y="364079"/>
                  <a:pt x="281657" y="367169"/>
                  <a:pt x="284214" y="370737"/>
                </a:cubicBezTo>
                <a:cubicBezTo>
                  <a:pt x="294806" y="379209"/>
                  <a:pt x="302818" y="387116"/>
                  <a:pt x="308250" y="394457"/>
                </a:cubicBezTo>
                <a:cubicBezTo>
                  <a:pt x="313681" y="401799"/>
                  <a:pt x="317883" y="408601"/>
                  <a:pt x="320855" y="414864"/>
                </a:cubicBezTo>
                <a:cubicBezTo>
                  <a:pt x="323517" y="420188"/>
                  <a:pt x="325317" y="426705"/>
                  <a:pt x="326255" y="434416"/>
                </a:cubicBezTo>
                <a:close/>
              </a:path>
            </a:pathLst>
          </a:custGeom>
        </p:spPr>
      </p:pic>
      <p:pic>
        <p:nvPicPr>
          <p:cNvPr id="30" name="Picture 29" descr="A field of green grass&#10;&#10;Description automatically generated with low confidence">
            <a:extLst>
              <a:ext uri="{FF2B5EF4-FFF2-40B4-BE49-F238E27FC236}">
                <a16:creationId xmlns:a16="http://schemas.microsoft.com/office/drawing/2014/main" id="{D1BD515D-F8F8-E409-DCDA-9A2719FF6B82}"/>
              </a:ext>
            </a:extLst>
          </p:cNvPr>
          <p:cNvPicPr>
            <a:picLocks noChangeAspect="1"/>
          </p:cNvPicPr>
          <p:nvPr/>
        </p:nvPicPr>
        <p:blipFill>
          <a:blip r:embed="rId11">
            <a:extLst>
              <a:ext uri="{28A0092B-C50C-407E-A947-70E740481C1C}">
                <a14:useLocalDpi xmlns:a14="http://schemas.microsoft.com/office/drawing/2010/main" val="0"/>
              </a:ext>
            </a:extLst>
          </a:blip>
          <a:srcRect l="47094" t="92457" r="2067" b="1822"/>
          <a:stretch>
            <a:fillRect/>
          </a:stretch>
        </p:blipFill>
        <p:spPr>
          <a:xfrm flipV="1">
            <a:off x="3416197" y="4122104"/>
            <a:ext cx="5359605" cy="392348"/>
          </a:xfrm>
          <a:custGeom>
            <a:avLst/>
            <a:gdLst/>
            <a:ahLst/>
            <a:cxnLst/>
            <a:rect l="l" t="t" r="r" b="b"/>
            <a:pathLst>
              <a:path w="5359605" h="392348">
                <a:moveTo>
                  <a:pt x="3938019" y="50076"/>
                </a:moveTo>
                <a:cubicBezTo>
                  <a:pt x="3947885" y="50076"/>
                  <a:pt x="3955686" y="44856"/>
                  <a:pt x="3961422" y="34417"/>
                </a:cubicBezTo>
                <a:cubicBezTo>
                  <a:pt x="3963028" y="31549"/>
                  <a:pt x="3963831" y="28107"/>
                  <a:pt x="3963831" y="24092"/>
                </a:cubicBezTo>
                <a:cubicBezTo>
                  <a:pt x="3963831" y="15602"/>
                  <a:pt x="3959701" y="8776"/>
                  <a:pt x="3951441" y="3614"/>
                </a:cubicBezTo>
                <a:cubicBezTo>
                  <a:pt x="3947655" y="1205"/>
                  <a:pt x="3943525" y="0"/>
                  <a:pt x="3939051" y="0"/>
                </a:cubicBezTo>
                <a:cubicBezTo>
                  <a:pt x="3931709" y="0"/>
                  <a:pt x="3925572" y="2495"/>
                  <a:pt x="3920639" y="7486"/>
                </a:cubicBezTo>
                <a:cubicBezTo>
                  <a:pt x="3915705" y="12476"/>
                  <a:pt x="3913239" y="18642"/>
                  <a:pt x="3913239" y="25985"/>
                </a:cubicBezTo>
                <a:cubicBezTo>
                  <a:pt x="3913239" y="36998"/>
                  <a:pt x="3918000" y="44397"/>
                  <a:pt x="3927522" y="48183"/>
                </a:cubicBezTo>
                <a:cubicBezTo>
                  <a:pt x="3930734" y="49445"/>
                  <a:pt x="3934233" y="50076"/>
                  <a:pt x="3938019" y="50076"/>
                </a:cubicBezTo>
                <a:close/>
                <a:moveTo>
                  <a:pt x="3625475" y="160037"/>
                </a:moveTo>
                <a:cubicBezTo>
                  <a:pt x="3620313" y="160037"/>
                  <a:pt x="3616068" y="157513"/>
                  <a:pt x="3612741" y="152465"/>
                </a:cubicBezTo>
                <a:cubicBezTo>
                  <a:pt x="3609414" y="147417"/>
                  <a:pt x="3607751" y="142198"/>
                  <a:pt x="3607751" y="136806"/>
                </a:cubicBezTo>
                <a:cubicBezTo>
                  <a:pt x="3607751" y="131873"/>
                  <a:pt x="3610217" y="127915"/>
                  <a:pt x="3615150" y="124932"/>
                </a:cubicBezTo>
                <a:cubicBezTo>
                  <a:pt x="3619165" y="122523"/>
                  <a:pt x="3623869" y="121318"/>
                  <a:pt x="3629261" y="121318"/>
                </a:cubicBezTo>
                <a:cubicBezTo>
                  <a:pt x="3634423" y="121318"/>
                  <a:pt x="3639299" y="122666"/>
                  <a:pt x="3643888" y="125362"/>
                </a:cubicBezTo>
                <a:cubicBezTo>
                  <a:pt x="3648477" y="128058"/>
                  <a:pt x="3650771" y="131873"/>
                  <a:pt x="3650771" y="136806"/>
                </a:cubicBezTo>
                <a:cubicBezTo>
                  <a:pt x="3650771" y="141968"/>
                  <a:pt x="3647846" y="147131"/>
                  <a:pt x="3641995" y="152293"/>
                </a:cubicBezTo>
                <a:cubicBezTo>
                  <a:pt x="3636144" y="157456"/>
                  <a:pt x="3630638" y="160037"/>
                  <a:pt x="3625475" y="160037"/>
                </a:cubicBezTo>
                <a:close/>
                <a:moveTo>
                  <a:pt x="2901575" y="160037"/>
                </a:moveTo>
                <a:cubicBezTo>
                  <a:pt x="2896413" y="160037"/>
                  <a:pt x="2892168" y="157513"/>
                  <a:pt x="2888841" y="152465"/>
                </a:cubicBezTo>
                <a:cubicBezTo>
                  <a:pt x="2885514" y="147417"/>
                  <a:pt x="2883851" y="142198"/>
                  <a:pt x="2883851" y="136806"/>
                </a:cubicBezTo>
                <a:cubicBezTo>
                  <a:pt x="2883851" y="131873"/>
                  <a:pt x="2886317" y="127915"/>
                  <a:pt x="2891250" y="124932"/>
                </a:cubicBezTo>
                <a:cubicBezTo>
                  <a:pt x="2895266" y="122523"/>
                  <a:pt x="2899969" y="121318"/>
                  <a:pt x="2905361" y="121318"/>
                </a:cubicBezTo>
                <a:cubicBezTo>
                  <a:pt x="2910523" y="121318"/>
                  <a:pt x="2915399" y="122666"/>
                  <a:pt x="2919988" y="125362"/>
                </a:cubicBezTo>
                <a:cubicBezTo>
                  <a:pt x="2924577" y="128058"/>
                  <a:pt x="2926871" y="131873"/>
                  <a:pt x="2926871" y="136806"/>
                </a:cubicBezTo>
                <a:cubicBezTo>
                  <a:pt x="2926871" y="141968"/>
                  <a:pt x="2923946" y="147131"/>
                  <a:pt x="2918095" y="152293"/>
                </a:cubicBezTo>
                <a:cubicBezTo>
                  <a:pt x="2912244" y="157456"/>
                  <a:pt x="2906738" y="160037"/>
                  <a:pt x="2901575" y="160037"/>
                </a:cubicBezTo>
                <a:close/>
                <a:moveTo>
                  <a:pt x="471496" y="228182"/>
                </a:moveTo>
                <a:cubicBezTo>
                  <a:pt x="467251" y="227723"/>
                  <a:pt x="463064" y="221126"/>
                  <a:pt x="458934" y="208392"/>
                </a:cubicBezTo>
                <a:cubicBezTo>
                  <a:pt x="455378" y="198067"/>
                  <a:pt x="453485" y="189750"/>
                  <a:pt x="453255" y="183440"/>
                </a:cubicBezTo>
                <a:cubicBezTo>
                  <a:pt x="452337" y="167379"/>
                  <a:pt x="461114" y="159349"/>
                  <a:pt x="479584" y="159349"/>
                </a:cubicBezTo>
                <a:cubicBezTo>
                  <a:pt x="491171" y="159349"/>
                  <a:pt x="499086" y="163479"/>
                  <a:pt x="503331" y="171738"/>
                </a:cubicBezTo>
                <a:cubicBezTo>
                  <a:pt x="506543" y="177819"/>
                  <a:pt x="508149" y="187226"/>
                  <a:pt x="508149" y="199960"/>
                </a:cubicBezTo>
                <a:cubicBezTo>
                  <a:pt x="508149" y="208679"/>
                  <a:pt x="504277" y="215734"/>
                  <a:pt x="496534" y="221126"/>
                </a:cubicBezTo>
                <a:cubicBezTo>
                  <a:pt x="488790" y="226518"/>
                  <a:pt x="480444" y="228870"/>
                  <a:pt x="471496" y="228182"/>
                </a:cubicBezTo>
                <a:close/>
                <a:moveTo>
                  <a:pt x="4874971" y="245734"/>
                </a:moveTo>
                <a:cubicBezTo>
                  <a:pt x="4869350" y="245734"/>
                  <a:pt x="4864417" y="243927"/>
                  <a:pt x="4860172" y="240313"/>
                </a:cubicBezTo>
                <a:cubicBezTo>
                  <a:pt x="4855927" y="236700"/>
                  <a:pt x="4853805" y="232025"/>
                  <a:pt x="4853805" y="226289"/>
                </a:cubicBezTo>
                <a:cubicBezTo>
                  <a:pt x="4853805" y="220667"/>
                  <a:pt x="4855927" y="216050"/>
                  <a:pt x="4860172" y="212436"/>
                </a:cubicBezTo>
                <a:cubicBezTo>
                  <a:pt x="4864417" y="208822"/>
                  <a:pt x="4869350" y="207015"/>
                  <a:pt x="4874971" y="207015"/>
                </a:cubicBezTo>
                <a:cubicBezTo>
                  <a:pt x="4880592" y="207015"/>
                  <a:pt x="4885583" y="208822"/>
                  <a:pt x="4889942" y="212436"/>
                </a:cubicBezTo>
                <a:cubicBezTo>
                  <a:pt x="4894302" y="216050"/>
                  <a:pt x="4896481" y="220667"/>
                  <a:pt x="4896481" y="226289"/>
                </a:cubicBezTo>
                <a:cubicBezTo>
                  <a:pt x="4896481" y="232025"/>
                  <a:pt x="4894302" y="236700"/>
                  <a:pt x="4889942" y="240313"/>
                </a:cubicBezTo>
                <a:cubicBezTo>
                  <a:pt x="4885583" y="243927"/>
                  <a:pt x="4880592" y="245734"/>
                  <a:pt x="4874971" y="245734"/>
                </a:cubicBezTo>
                <a:close/>
                <a:moveTo>
                  <a:pt x="3103321" y="245734"/>
                </a:moveTo>
                <a:cubicBezTo>
                  <a:pt x="3097699" y="245734"/>
                  <a:pt x="3092767" y="243927"/>
                  <a:pt x="3088522" y="240313"/>
                </a:cubicBezTo>
                <a:cubicBezTo>
                  <a:pt x="3084277" y="236700"/>
                  <a:pt x="3082155" y="232025"/>
                  <a:pt x="3082155" y="226289"/>
                </a:cubicBezTo>
                <a:cubicBezTo>
                  <a:pt x="3082155" y="220667"/>
                  <a:pt x="3084277" y="216050"/>
                  <a:pt x="3088522" y="212436"/>
                </a:cubicBezTo>
                <a:cubicBezTo>
                  <a:pt x="3092767" y="208822"/>
                  <a:pt x="3097699" y="207015"/>
                  <a:pt x="3103321" y="207015"/>
                </a:cubicBezTo>
                <a:cubicBezTo>
                  <a:pt x="3108943" y="207015"/>
                  <a:pt x="3113933" y="208822"/>
                  <a:pt x="3118292" y="212436"/>
                </a:cubicBezTo>
                <a:cubicBezTo>
                  <a:pt x="3122651" y="216050"/>
                  <a:pt x="3124831" y="220667"/>
                  <a:pt x="3124831" y="226289"/>
                </a:cubicBezTo>
                <a:cubicBezTo>
                  <a:pt x="3124831" y="232025"/>
                  <a:pt x="3122651" y="236700"/>
                  <a:pt x="3118292" y="240313"/>
                </a:cubicBezTo>
                <a:cubicBezTo>
                  <a:pt x="3113933" y="243927"/>
                  <a:pt x="3108943" y="245734"/>
                  <a:pt x="3103321" y="245734"/>
                </a:cubicBezTo>
                <a:close/>
                <a:moveTo>
                  <a:pt x="2050753" y="251757"/>
                </a:moveTo>
                <a:cubicBezTo>
                  <a:pt x="2037560" y="251757"/>
                  <a:pt x="2030963" y="246136"/>
                  <a:pt x="2030963" y="234893"/>
                </a:cubicBezTo>
                <a:cubicBezTo>
                  <a:pt x="2030963" y="228698"/>
                  <a:pt x="2032627" y="223421"/>
                  <a:pt x="2035954" y="219061"/>
                </a:cubicBezTo>
                <a:cubicBezTo>
                  <a:pt x="2039281" y="214702"/>
                  <a:pt x="2043984" y="212522"/>
                  <a:pt x="2050065" y="212522"/>
                </a:cubicBezTo>
                <a:cubicBezTo>
                  <a:pt x="2067846" y="212522"/>
                  <a:pt x="2076278" y="219979"/>
                  <a:pt x="2075361" y="234893"/>
                </a:cubicBezTo>
                <a:cubicBezTo>
                  <a:pt x="2074672" y="246136"/>
                  <a:pt x="2066469" y="251757"/>
                  <a:pt x="2050753" y="251757"/>
                </a:cubicBezTo>
                <a:close/>
                <a:moveTo>
                  <a:pt x="5089339" y="256575"/>
                </a:moveTo>
                <a:cubicBezTo>
                  <a:pt x="5078785" y="256575"/>
                  <a:pt x="5073508" y="250954"/>
                  <a:pt x="5073508" y="239711"/>
                </a:cubicBezTo>
                <a:cubicBezTo>
                  <a:pt x="5073508" y="234778"/>
                  <a:pt x="5075745" y="230705"/>
                  <a:pt x="5080219" y="227493"/>
                </a:cubicBezTo>
                <a:cubicBezTo>
                  <a:pt x="5084005" y="224396"/>
                  <a:pt x="5088479" y="222503"/>
                  <a:pt x="5093641" y="221815"/>
                </a:cubicBezTo>
                <a:cubicBezTo>
                  <a:pt x="5107982" y="219864"/>
                  <a:pt x="5116414" y="226920"/>
                  <a:pt x="5118937" y="242981"/>
                </a:cubicBezTo>
                <a:cubicBezTo>
                  <a:pt x="5118937" y="252044"/>
                  <a:pt x="5109071" y="256575"/>
                  <a:pt x="5089339" y="256575"/>
                </a:cubicBezTo>
                <a:close/>
                <a:moveTo>
                  <a:pt x="4470215" y="256575"/>
                </a:moveTo>
                <a:cubicBezTo>
                  <a:pt x="4459660" y="256575"/>
                  <a:pt x="4454383" y="250954"/>
                  <a:pt x="4454383" y="239711"/>
                </a:cubicBezTo>
                <a:cubicBezTo>
                  <a:pt x="4454383" y="234778"/>
                  <a:pt x="4456620" y="230705"/>
                  <a:pt x="4461094" y="227493"/>
                </a:cubicBezTo>
                <a:cubicBezTo>
                  <a:pt x="4464880" y="224396"/>
                  <a:pt x="4469354" y="222503"/>
                  <a:pt x="4474517" y="221815"/>
                </a:cubicBezTo>
                <a:cubicBezTo>
                  <a:pt x="4488857" y="219864"/>
                  <a:pt x="4497289" y="226920"/>
                  <a:pt x="4499813" y="242981"/>
                </a:cubicBezTo>
                <a:cubicBezTo>
                  <a:pt x="4499813" y="252044"/>
                  <a:pt x="4489947" y="256575"/>
                  <a:pt x="4470215" y="256575"/>
                </a:cubicBezTo>
                <a:close/>
                <a:moveTo>
                  <a:pt x="3622894" y="272235"/>
                </a:moveTo>
                <a:cubicBezTo>
                  <a:pt x="3617961" y="272235"/>
                  <a:pt x="3613630" y="270514"/>
                  <a:pt x="3609902" y="267072"/>
                </a:cubicBezTo>
                <a:cubicBezTo>
                  <a:pt x="3606173" y="263631"/>
                  <a:pt x="3604309" y="259443"/>
                  <a:pt x="3604309" y="254510"/>
                </a:cubicBezTo>
                <a:cubicBezTo>
                  <a:pt x="3604309" y="249348"/>
                  <a:pt x="3606116" y="245074"/>
                  <a:pt x="3609730" y="241690"/>
                </a:cubicBezTo>
                <a:cubicBezTo>
                  <a:pt x="3613343" y="238306"/>
                  <a:pt x="3617731" y="236614"/>
                  <a:pt x="3622894" y="236614"/>
                </a:cubicBezTo>
                <a:cubicBezTo>
                  <a:pt x="3628057" y="236614"/>
                  <a:pt x="3632531" y="238306"/>
                  <a:pt x="3636317" y="241690"/>
                </a:cubicBezTo>
                <a:cubicBezTo>
                  <a:pt x="3640102" y="245074"/>
                  <a:pt x="3641995" y="249348"/>
                  <a:pt x="3641995" y="254510"/>
                </a:cubicBezTo>
                <a:cubicBezTo>
                  <a:pt x="3641995" y="259443"/>
                  <a:pt x="3640045" y="263631"/>
                  <a:pt x="3636144" y="267072"/>
                </a:cubicBezTo>
                <a:cubicBezTo>
                  <a:pt x="3632244" y="270514"/>
                  <a:pt x="3627827" y="272235"/>
                  <a:pt x="3622894" y="272235"/>
                </a:cubicBezTo>
                <a:close/>
                <a:moveTo>
                  <a:pt x="2898994" y="272235"/>
                </a:moveTo>
                <a:cubicBezTo>
                  <a:pt x="2894061" y="272235"/>
                  <a:pt x="2889730" y="270514"/>
                  <a:pt x="2886002" y="267072"/>
                </a:cubicBezTo>
                <a:cubicBezTo>
                  <a:pt x="2882273" y="263631"/>
                  <a:pt x="2880409" y="259443"/>
                  <a:pt x="2880409" y="254510"/>
                </a:cubicBezTo>
                <a:cubicBezTo>
                  <a:pt x="2880409" y="249348"/>
                  <a:pt x="2882216" y="245074"/>
                  <a:pt x="2885830" y="241690"/>
                </a:cubicBezTo>
                <a:cubicBezTo>
                  <a:pt x="2889443" y="238306"/>
                  <a:pt x="2893831" y="236614"/>
                  <a:pt x="2898994" y="236614"/>
                </a:cubicBezTo>
                <a:cubicBezTo>
                  <a:pt x="2904157" y="236614"/>
                  <a:pt x="2908631" y="238306"/>
                  <a:pt x="2912417" y="241690"/>
                </a:cubicBezTo>
                <a:cubicBezTo>
                  <a:pt x="2916202" y="245074"/>
                  <a:pt x="2918095" y="249348"/>
                  <a:pt x="2918095" y="254510"/>
                </a:cubicBezTo>
                <a:cubicBezTo>
                  <a:pt x="2918095" y="259443"/>
                  <a:pt x="2916145" y="263631"/>
                  <a:pt x="2912244" y="267072"/>
                </a:cubicBezTo>
                <a:cubicBezTo>
                  <a:pt x="2908344" y="270514"/>
                  <a:pt x="2903927" y="272235"/>
                  <a:pt x="2898994" y="272235"/>
                </a:cubicBezTo>
                <a:close/>
                <a:moveTo>
                  <a:pt x="3776113" y="315083"/>
                </a:moveTo>
                <a:cubicBezTo>
                  <a:pt x="3794009" y="315083"/>
                  <a:pt x="3805424" y="310781"/>
                  <a:pt x="3810357" y="302177"/>
                </a:cubicBezTo>
                <a:cubicBezTo>
                  <a:pt x="3814143" y="295294"/>
                  <a:pt x="3816036" y="255715"/>
                  <a:pt x="3816036" y="183440"/>
                </a:cubicBezTo>
                <a:cubicBezTo>
                  <a:pt x="3816036" y="119425"/>
                  <a:pt x="3814487" y="82485"/>
                  <a:pt x="3811389" y="72619"/>
                </a:cubicBezTo>
                <a:cubicBezTo>
                  <a:pt x="3808063" y="64933"/>
                  <a:pt x="3796648" y="61089"/>
                  <a:pt x="3777145" y="61089"/>
                </a:cubicBezTo>
                <a:cubicBezTo>
                  <a:pt x="3759363" y="61089"/>
                  <a:pt x="3748923" y="64588"/>
                  <a:pt x="3745826" y="71586"/>
                </a:cubicBezTo>
                <a:cubicBezTo>
                  <a:pt x="3740663" y="83403"/>
                  <a:pt x="3738082" y="125219"/>
                  <a:pt x="3738082" y="197035"/>
                </a:cubicBezTo>
                <a:cubicBezTo>
                  <a:pt x="3738082" y="261738"/>
                  <a:pt x="3740434" y="297244"/>
                  <a:pt x="3745138" y="303554"/>
                </a:cubicBezTo>
                <a:cubicBezTo>
                  <a:pt x="3749383" y="311240"/>
                  <a:pt x="3759707" y="315083"/>
                  <a:pt x="3776113" y="315083"/>
                </a:cubicBezTo>
                <a:close/>
                <a:moveTo>
                  <a:pt x="2214185" y="315083"/>
                </a:moveTo>
                <a:cubicBezTo>
                  <a:pt x="2231967" y="315083"/>
                  <a:pt x="2243324" y="310781"/>
                  <a:pt x="2248257" y="302177"/>
                </a:cubicBezTo>
                <a:cubicBezTo>
                  <a:pt x="2252043" y="295294"/>
                  <a:pt x="2253936" y="255715"/>
                  <a:pt x="2253936" y="183440"/>
                </a:cubicBezTo>
                <a:cubicBezTo>
                  <a:pt x="2253936" y="119425"/>
                  <a:pt x="2252444" y="82485"/>
                  <a:pt x="2249462" y="72619"/>
                </a:cubicBezTo>
                <a:cubicBezTo>
                  <a:pt x="2246135" y="64933"/>
                  <a:pt x="2234720" y="61089"/>
                  <a:pt x="2215217" y="61089"/>
                </a:cubicBezTo>
                <a:cubicBezTo>
                  <a:pt x="2197321" y="61089"/>
                  <a:pt x="2186881" y="64588"/>
                  <a:pt x="2183898" y="71586"/>
                </a:cubicBezTo>
                <a:cubicBezTo>
                  <a:pt x="2178736" y="83403"/>
                  <a:pt x="2176155" y="125219"/>
                  <a:pt x="2176155" y="197035"/>
                </a:cubicBezTo>
                <a:cubicBezTo>
                  <a:pt x="2176155" y="261738"/>
                  <a:pt x="2178506" y="297244"/>
                  <a:pt x="2183210" y="303554"/>
                </a:cubicBezTo>
                <a:cubicBezTo>
                  <a:pt x="2187340" y="311240"/>
                  <a:pt x="2197665" y="315083"/>
                  <a:pt x="2214185" y="315083"/>
                </a:cubicBezTo>
                <a:close/>
                <a:moveTo>
                  <a:pt x="1575838" y="315083"/>
                </a:moveTo>
                <a:cubicBezTo>
                  <a:pt x="1593734" y="315083"/>
                  <a:pt x="1605149" y="310781"/>
                  <a:pt x="1610082" y="302177"/>
                </a:cubicBezTo>
                <a:cubicBezTo>
                  <a:pt x="1613868" y="295294"/>
                  <a:pt x="1615761" y="255715"/>
                  <a:pt x="1615761" y="183440"/>
                </a:cubicBezTo>
                <a:cubicBezTo>
                  <a:pt x="1615761" y="119425"/>
                  <a:pt x="1614212" y="82485"/>
                  <a:pt x="1611115" y="72619"/>
                </a:cubicBezTo>
                <a:cubicBezTo>
                  <a:pt x="1607788" y="64933"/>
                  <a:pt x="1596373" y="61089"/>
                  <a:pt x="1576870" y="61089"/>
                </a:cubicBezTo>
                <a:cubicBezTo>
                  <a:pt x="1559088" y="61089"/>
                  <a:pt x="1548649" y="64588"/>
                  <a:pt x="1545551" y="71586"/>
                </a:cubicBezTo>
                <a:cubicBezTo>
                  <a:pt x="1540389" y="83403"/>
                  <a:pt x="1537807" y="125219"/>
                  <a:pt x="1537807" y="197035"/>
                </a:cubicBezTo>
                <a:cubicBezTo>
                  <a:pt x="1537807" y="261738"/>
                  <a:pt x="1540159" y="297244"/>
                  <a:pt x="1544863" y="303554"/>
                </a:cubicBezTo>
                <a:cubicBezTo>
                  <a:pt x="1549108" y="311240"/>
                  <a:pt x="1559433" y="315083"/>
                  <a:pt x="1575838" y="315083"/>
                </a:cubicBezTo>
                <a:close/>
                <a:moveTo>
                  <a:pt x="4722209" y="315944"/>
                </a:moveTo>
                <a:cubicBezTo>
                  <a:pt x="4735631" y="315944"/>
                  <a:pt x="4744579" y="312502"/>
                  <a:pt x="4749053" y="305619"/>
                </a:cubicBezTo>
                <a:cubicBezTo>
                  <a:pt x="4755133" y="282560"/>
                  <a:pt x="4758173" y="239826"/>
                  <a:pt x="4758173" y="177417"/>
                </a:cubicBezTo>
                <a:cubicBezTo>
                  <a:pt x="4758173" y="144722"/>
                  <a:pt x="4757371" y="112542"/>
                  <a:pt x="4755765" y="80879"/>
                </a:cubicBezTo>
                <a:cubicBezTo>
                  <a:pt x="4753814" y="75602"/>
                  <a:pt x="4749340" y="71472"/>
                  <a:pt x="4742342" y="68489"/>
                </a:cubicBezTo>
                <a:cubicBezTo>
                  <a:pt x="4736491" y="66080"/>
                  <a:pt x="4730239" y="64875"/>
                  <a:pt x="4723585" y="64875"/>
                </a:cubicBezTo>
                <a:cubicBezTo>
                  <a:pt x="4708556" y="64875"/>
                  <a:pt x="4699436" y="69808"/>
                  <a:pt x="4696224" y="79674"/>
                </a:cubicBezTo>
                <a:cubicBezTo>
                  <a:pt x="4693585" y="94015"/>
                  <a:pt x="4691692" y="114951"/>
                  <a:pt x="4690545" y="142484"/>
                </a:cubicBezTo>
                <a:cubicBezTo>
                  <a:pt x="4690087" y="151433"/>
                  <a:pt x="4684809" y="155907"/>
                  <a:pt x="4674713" y="155907"/>
                </a:cubicBezTo>
                <a:cubicBezTo>
                  <a:pt x="4663585" y="155907"/>
                  <a:pt x="4658021" y="151203"/>
                  <a:pt x="4658021" y="141796"/>
                </a:cubicBezTo>
                <a:cubicBezTo>
                  <a:pt x="4658251" y="113575"/>
                  <a:pt x="4657792" y="96768"/>
                  <a:pt x="4656645" y="91376"/>
                </a:cubicBezTo>
                <a:cubicBezTo>
                  <a:pt x="4652401" y="73250"/>
                  <a:pt x="4641157" y="64187"/>
                  <a:pt x="4622917" y="64187"/>
                </a:cubicBezTo>
                <a:cubicBezTo>
                  <a:pt x="4616033" y="64187"/>
                  <a:pt x="4609322" y="65391"/>
                  <a:pt x="4602783" y="67801"/>
                </a:cubicBezTo>
                <a:cubicBezTo>
                  <a:pt x="4594293" y="70784"/>
                  <a:pt x="4589705" y="75143"/>
                  <a:pt x="4589017" y="80879"/>
                </a:cubicBezTo>
                <a:cubicBezTo>
                  <a:pt x="4584543" y="111624"/>
                  <a:pt x="4582305" y="150744"/>
                  <a:pt x="4582305" y="198239"/>
                </a:cubicBezTo>
                <a:cubicBezTo>
                  <a:pt x="4582305" y="249864"/>
                  <a:pt x="4584887" y="285198"/>
                  <a:pt x="4590049" y="304242"/>
                </a:cubicBezTo>
                <a:cubicBezTo>
                  <a:pt x="4596359" y="311814"/>
                  <a:pt x="4607027" y="315600"/>
                  <a:pt x="4622057" y="315600"/>
                </a:cubicBezTo>
                <a:cubicBezTo>
                  <a:pt x="4639265" y="315600"/>
                  <a:pt x="4649417" y="306766"/>
                  <a:pt x="4652515" y="289099"/>
                </a:cubicBezTo>
                <a:cubicBezTo>
                  <a:pt x="4654580" y="276594"/>
                  <a:pt x="4654809" y="258239"/>
                  <a:pt x="4653203" y="234032"/>
                </a:cubicBezTo>
                <a:cubicBezTo>
                  <a:pt x="4654809" y="226346"/>
                  <a:pt x="4660316" y="222503"/>
                  <a:pt x="4669723" y="222503"/>
                </a:cubicBezTo>
                <a:cubicBezTo>
                  <a:pt x="4679819" y="222503"/>
                  <a:pt x="4686415" y="226748"/>
                  <a:pt x="4689513" y="235237"/>
                </a:cubicBezTo>
                <a:cubicBezTo>
                  <a:pt x="4689971" y="256805"/>
                  <a:pt x="4690201" y="268277"/>
                  <a:pt x="4690201" y="269653"/>
                </a:cubicBezTo>
                <a:cubicBezTo>
                  <a:pt x="4690889" y="283076"/>
                  <a:pt x="4692495" y="294376"/>
                  <a:pt x="4695019" y="303554"/>
                </a:cubicBezTo>
                <a:cubicBezTo>
                  <a:pt x="4697429" y="311814"/>
                  <a:pt x="4706491" y="315944"/>
                  <a:pt x="4722209" y="315944"/>
                </a:cubicBezTo>
                <a:close/>
                <a:moveTo>
                  <a:pt x="2636233" y="315944"/>
                </a:moveTo>
                <a:cubicBezTo>
                  <a:pt x="2649656" y="315944"/>
                  <a:pt x="2658604" y="312502"/>
                  <a:pt x="2663078" y="305619"/>
                </a:cubicBezTo>
                <a:cubicBezTo>
                  <a:pt x="2669158" y="282560"/>
                  <a:pt x="2672199" y="239826"/>
                  <a:pt x="2672199" y="177417"/>
                </a:cubicBezTo>
                <a:cubicBezTo>
                  <a:pt x="2672199" y="144722"/>
                  <a:pt x="2671395" y="112542"/>
                  <a:pt x="2669789" y="80879"/>
                </a:cubicBezTo>
                <a:cubicBezTo>
                  <a:pt x="2667839" y="75602"/>
                  <a:pt x="2663365" y="71472"/>
                  <a:pt x="2656367" y="68489"/>
                </a:cubicBezTo>
                <a:cubicBezTo>
                  <a:pt x="2650516" y="66080"/>
                  <a:pt x="2644264" y="64875"/>
                  <a:pt x="2637610" y="64875"/>
                </a:cubicBezTo>
                <a:cubicBezTo>
                  <a:pt x="2622581" y="64875"/>
                  <a:pt x="2613461" y="69808"/>
                  <a:pt x="2610249" y="79674"/>
                </a:cubicBezTo>
                <a:cubicBezTo>
                  <a:pt x="2607610" y="94015"/>
                  <a:pt x="2605717" y="114951"/>
                  <a:pt x="2604570" y="142484"/>
                </a:cubicBezTo>
                <a:cubicBezTo>
                  <a:pt x="2604111" y="151433"/>
                  <a:pt x="2598834" y="155907"/>
                  <a:pt x="2588739" y="155907"/>
                </a:cubicBezTo>
                <a:cubicBezTo>
                  <a:pt x="2577611" y="155907"/>
                  <a:pt x="2572047" y="151203"/>
                  <a:pt x="2572047" y="141796"/>
                </a:cubicBezTo>
                <a:cubicBezTo>
                  <a:pt x="2572276" y="113575"/>
                  <a:pt x="2571817" y="96768"/>
                  <a:pt x="2570670" y="91376"/>
                </a:cubicBezTo>
                <a:cubicBezTo>
                  <a:pt x="2566425" y="73250"/>
                  <a:pt x="2555183" y="64187"/>
                  <a:pt x="2536942" y="64187"/>
                </a:cubicBezTo>
                <a:cubicBezTo>
                  <a:pt x="2530059" y="64187"/>
                  <a:pt x="2523347" y="65391"/>
                  <a:pt x="2516808" y="67801"/>
                </a:cubicBezTo>
                <a:cubicBezTo>
                  <a:pt x="2508319" y="70784"/>
                  <a:pt x="2503730" y="75143"/>
                  <a:pt x="2503041" y="80879"/>
                </a:cubicBezTo>
                <a:cubicBezTo>
                  <a:pt x="2498567" y="111624"/>
                  <a:pt x="2496330" y="150744"/>
                  <a:pt x="2496330" y="198239"/>
                </a:cubicBezTo>
                <a:cubicBezTo>
                  <a:pt x="2496330" y="249864"/>
                  <a:pt x="2498911" y="285198"/>
                  <a:pt x="2504074" y="304242"/>
                </a:cubicBezTo>
                <a:cubicBezTo>
                  <a:pt x="2510384" y="311814"/>
                  <a:pt x="2521053" y="315600"/>
                  <a:pt x="2536081" y="315600"/>
                </a:cubicBezTo>
                <a:cubicBezTo>
                  <a:pt x="2553289" y="315600"/>
                  <a:pt x="2563443" y="306766"/>
                  <a:pt x="2566540" y="289099"/>
                </a:cubicBezTo>
                <a:cubicBezTo>
                  <a:pt x="2568605" y="276594"/>
                  <a:pt x="2568834" y="258239"/>
                  <a:pt x="2567228" y="234032"/>
                </a:cubicBezTo>
                <a:cubicBezTo>
                  <a:pt x="2568834" y="226346"/>
                  <a:pt x="2574341" y="222503"/>
                  <a:pt x="2583748" y="222503"/>
                </a:cubicBezTo>
                <a:cubicBezTo>
                  <a:pt x="2593844" y="222503"/>
                  <a:pt x="2600440" y="226748"/>
                  <a:pt x="2603537" y="235237"/>
                </a:cubicBezTo>
                <a:cubicBezTo>
                  <a:pt x="2603997" y="256805"/>
                  <a:pt x="2604226" y="268277"/>
                  <a:pt x="2604226" y="269653"/>
                </a:cubicBezTo>
                <a:cubicBezTo>
                  <a:pt x="2604914" y="283076"/>
                  <a:pt x="2606520" y="294376"/>
                  <a:pt x="2609044" y="303554"/>
                </a:cubicBezTo>
                <a:cubicBezTo>
                  <a:pt x="2611453" y="311814"/>
                  <a:pt x="2620517" y="315944"/>
                  <a:pt x="2636233" y="315944"/>
                </a:cubicBezTo>
                <a:close/>
                <a:moveTo>
                  <a:pt x="1474184" y="315944"/>
                </a:moveTo>
                <a:cubicBezTo>
                  <a:pt x="1487606" y="315944"/>
                  <a:pt x="1496554" y="312502"/>
                  <a:pt x="1501029" y="305619"/>
                </a:cubicBezTo>
                <a:cubicBezTo>
                  <a:pt x="1507109" y="282560"/>
                  <a:pt x="1510149" y="239826"/>
                  <a:pt x="1510149" y="177417"/>
                </a:cubicBezTo>
                <a:cubicBezTo>
                  <a:pt x="1510149" y="144722"/>
                  <a:pt x="1509346" y="112542"/>
                  <a:pt x="1507740" y="80879"/>
                </a:cubicBezTo>
                <a:cubicBezTo>
                  <a:pt x="1505789" y="75602"/>
                  <a:pt x="1501315" y="71472"/>
                  <a:pt x="1494317" y="68489"/>
                </a:cubicBezTo>
                <a:cubicBezTo>
                  <a:pt x="1488466" y="66080"/>
                  <a:pt x="1482214" y="64875"/>
                  <a:pt x="1475560" y="64875"/>
                </a:cubicBezTo>
                <a:cubicBezTo>
                  <a:pt x="1460531" y="64875"/>
                  <a:pt x="1451411" y="69808"/>
                  <a:pt x="1448199" y="79674"/>
                </a:cubicBezTo>
                <a:cubicBezTo>
                  <a:pt x="1445560" y="94015"/>
                  <a:pt x="1443667" y="114951"/>
                  <a:pt x="1442520" y="142484"/>
                </a:cubicBezTo>
                <a:cubicBezTo>
                  <a:pt x="1442061" y="151433"/>
                  <a:pt x="1436784" y="155907"/>
                  <a:pt x="1426689" y="155907"/>
                </a:cubicBezTo>
                <a:cubicBezTo>
                  <a:pt x="1415561" y="155907"/>
                  <a:pt x="1409997" y="151203"/>
                  <a:pt x="1409997" y="141796"/>
                </a:cubicBezTo>
                <a:cubicBezTo>
                  <a:pt x="1410226" y="113575"/>
                  <a:pt x="1409767" y="96768"/>
                  <a:pt x="1408620" y="91376"/>
                </a:cubicBezTo>
                <a:cubicBezTo>
                  <a:pt x="1404375" y="73250"/>
                  <a:pt x="1393133" y="64187"/>
                  <a:pt x="1374892" y="64187"/>
                </a:cubicBezTo>
                <a:cubicBezTo>
                  <a:pt x="1368008" y="64187"/>
                  <a:pt x="1361297" y="65391"/>
                  <a:pt x="1354758" y="67801"/>
                </a:cubicBezTo>
                <a:cubicBezTo>
                  <a:pt x="1346269" y="70784"/>
                  <a:pt x="1341680" y="75143"/>
                  <a:pt x="1340992" y="80879"/>
                </a:cubicBezTo>
                <a:cubicBezTo>
                  <a:pt x="1336517" y="111624"/>
                  <a:pt x="1334280" y="150744"/>
                  <a:pt x="1334280" y="198239"/>
                </a:cubicBezTo>
                <a:cubicBezTo>
                  <a:pt x="1334280" y="249864"/>
                  <a:pt x="1336861" y="285198"/>
                  <a:pt x="1342024" y="304242"/>
                </a:cubicBezTo>
                <a:cubicBezTo>
                  <a:pt x="1348334" y="311814"/>
                  <a:pt x="1359003" y="315600"/>
                  <a:pt x="1374031" y="315600"/>
                </a:cubicBezTo>
                <a:cubicBezTo>
                  <a:pt x="1391240" y="315600"/>
                  <a:pt x="1401393" y="306766"/>
                  <a:pt x="1404490" y="289099"/>
                </a:cubicBezTo>
                <a:cubicBezTo>
                  <a:pt x="1406555" y="276594"/>
                  <a:pt x="1406784" y="258239"/>
                  <a:pt x="1405178" y="234032"/>
                </a:cubicBezTo>
                <a:cubicBezTo>
                  <a:pt x="1406784" y="226346"/>
                  <a:pt x="1412291" y="222503"/>
                  <a:pt x="1421698" y="222503"/>
                </a:cubicBezTo>
                <a:cubicBezTo>
                  <a:pt x="1431794" y="222503"/>
                  <a:pt x="1438390" y="226748"/>
                  <a:pt x="1441488" y="235237"/>
                </a:cubicBezTo>
                <a:cubicBezTo>
                  <a:pt x="1441947" y="256805"/>
                  <a:pt x="1442176" y="268277"/>
                  <a:pt x="1442176" y="269653"/>
                </a:cubicBezTo>
                <a:cubicBezTo>
                  <a:pt x="1442864" y="283076"/>
                  <a:pt x="1444470" y="294376"/>
                  <a:pt x="1446995" y="303554"/>
                </a:cubicBezTo>
                <a:cubicBezTo>
                  <a:pt x="1449403" y="311814"/>
                  <a:pt x="1458467" y="315944"/>
                  <a:pt x="1474184" y="315944"/>
                </a:cubicBezTo>
                <a:close/>
                <a:moveTo>
                  <a:pt x="3930791" y="316976"/>
                </a:moveTo>
                <a:cubicBezTo>
                  <a:pt x="3956489" y="316976"/>
                  <a:pt x="3979433" y="312731"/>
                  <a:pt x="3999625" y="304242"/>
                </a:cubicBezTo>
                <a:cubicBezTo>
                  <a:pt x="4007081" y="294606"/>
                  <a:pt x="4010810" y="285428"/>
                  <a:pt x="4010810" y="276709"/>
                </a:cubicBezTo>
                <a:cubicBezTo>
                  <a:pt x="4010810" y="269711"/>
                  <a:pt x="4008114" y="264089"/>
                  <a:pt x="4002722" y="259845"/>
                </a:cubicBezTo>
                <a:cubicBezTo>
                  <a:pt x="4001116" y="258698"/>
                  <a:pt x="3998764" y="258124"/>
                  <a:pt x="3995667" y="258124"/>
                </a:cubicBezTo>
                <a:cubicBezTo>
                  <a:pt x="3992225" y="258124"/>
                  <a:pt x="3986317" y="258870"/>
                  <a:pt x="3977942" y="260361"/>
                </a:cubicBezTo>
                <a:cubicBezTo>
                  <a:pt x="3969567" y="261853"/>
                  <a:pt x="3963258" y="262598"/>
                  <a:pt x="3959013" y="262598"/>
                </a:cubicBezTo>
                <a:cubicBezTo>
                  <a:pt x="3950065" y="262598"/>
                  <a:pt x="3942321" y="260590"/>
                  <a:pt x="3935782" y="256575"/>
                </a:cubicBezTo>
                <a:cubicBezTo>
                  <a:pt x="3928325" y="251986"/>
                  <a:pt x="3924597" y="245447"/>
                  <a:pt x="3924597" y="236958"/>
                </a:cubicBezTo>
                <a:cubicBezTo>
                  <a:pt x="3924597" y="229386"/>
                  <a:pt x="3927178" y="224224"/>
                  <a:pt x="3932340" y="221470"/>
                </a:cubicBezTo>
                <a:cubicBezTo>
                  <a:pt x="3937044" y="217914"/>
                  <a:pt x="3947713" y="215677"/>
                  <a:pt x="3964347" y="214759"/>
                </a:cubicBezTo>
                <a:cubicBezTo>
                  <a:pt x="3982703" y="213612"/>
                  <a:pt x="3993774" y="212407"/>
                  <a:pt x="3997559" y="211145"/>
                </a:cubicBezTo>
                <a:cubicBezTo>
                  <a:pt x="4003410" y="207474"/>
                  <a:pt x="4006336" y="200820"/>
                  <a:pt x="4006336" y="191184"/>
                </a:cubicBezTo>
                <a:cubicBezTo>
                  <a:pt x="4006336" y="183842"/>
                  <a:pt x="4003755" y="178622"/>
                  <a:pt x="3998592" y="175524"/>
                </a:cubicBezTo>
                <a:cubicBezTo>
                  <a:pt x="3994806" y="174836"/>
                  <a:pt x="3989873" y="174492"/>
                  <a:pt x="3983793" y="174492"/>
                </a:cubicBezTo>
                <a:cubicBezTo>
                  <a:pt x="3977598" y="174492"/>
                  <a:pt x="3974501" y="174492"/>
                  <a:pt x="3974501" y="174492"/>
                </a:cubicBezTo>
                <a:cubicBezTo>
                  <a:pt x="3966126" y="174721"/>
                  <a:pt x="3962971" y="174836"/>
                  <a:pt x="3965036" y="174836"/>
                </a:cubicBezTo>
                <a:cubicBezTo>
                  <a:pt x="3947483" y="174836"/>
                  <a:pt x="3936241" y="170993"/>
                  <a:pt x="3931308" y="163306"/>
                </a:cubicBezTo>
                <a:cubicBezTo>
                  <a:pt x="3932455" y="135544"/>
                  <a:pt x="3959472" y="122236"/>
                  <a:pt x="4012359" y="123383"/>
                </a:cubicBezTo>
                <a:cubicBezTo>
                  <a:pt x="4021192" y="120860"/>
                  <a:pt x="4025609" y="112886"/>
                  <a:pt x="4025609" y="99464"/>
                </a:cubicBezTo>
                <a:cubicBezTo>
                  <a:pt x="4025609" y="86271"/>
                  <a:pt x="4019873" y="76978"/>
                  <a:pt x="4008401" y="71586"/>
                </a:cubicBezTo>
                <a:cubicBezTo>
                  <a:pt x="3995667" y="65736"/>
                  <a:pt x="3975131" y="62810"/>
                  <a:pt x="3946795" y="62810"/>
                </a:cubicBezTo>
                <a:cubicBezTo>
                  <a:pt x="3900447" y="62810"/>
                  <a:pt x="3871538" y="73135"/>
                  <a:pt x="3860065" y="93785"/>
                </a:cubicBezTo>
                <a:cubicBezTo>
                  <a:pt x="3851117" y="109846"/>
                  <a:pt x="3846643" y="142427"/>
                  <a:pt x="3846643" y="191528"/>
                </a:cubicBezTo>
                <a:cubicBezTo>
                  <a:pt x="3846643" y="246021"/>
                  <a:pt x="3852723" y="281585"/>
                  <a:pt x="3864884" y="298219"/>
                </a:cubicBezTo>
                <a:cubicBezTo>
                  <a:pt x="3874061" y="310724"/>
                  <a:pt x="3896031" y="316976"/>
                  <a:pt x="3930791" y="316976"/>
                </a:cubicBezTo>
                <a:close/>
                <a:moveTo>
                  <a:pt x="320970" y="317665"/>
                </a:moveTo>
                <a:cubicBezTo>
                  <a:pt x="330607" y="317665"/>
                  <a:pt x="339440" y="316116"/>
                  <a:pt x="347471" y="313018"/>
                </a:cubicBezTo>
                <a:cubicBezTo>
                  <a:pt x="358714" y="308774"/>
                  <a:pt x="363991" y="302579"/>
                  <a:pt x="363303" y="294433"/>
                </a:cubicBezTo>
                <a:cubicBezTo>
                  <a:pt x="359746" y="247397"/>
                  <a:pt x="354928" y="204950"/>
                  <a:pt x="348848" y="167092"/>
                </a:cubicBezTo>
                <a:cubicBezTo>
                  <a:pt x="339899" y="112829"/>
                  <a:pt x="329919" y="81969"/>
                  <a:pt x="318905" y="74512"/>
                </a:cubicBezTo>
                <a:cubicBezTo>
                  <a:pt x="309039" y="66252"/>
                  <a:pt x="294928" y="62122"/>
                  <a:pt x="276573" y="62122"/>
                </a:cubicBezTo>
                <a:cubicBezTo>
                  <a:pt x="256611" y="62122"/>
                  <a:pt x="241927" y="65506"/>
                  <a:pt x="232520" y="72275"/>
                </a:cubicBezTo>
                <a:cubicBezTo>
                  <a:pt x="218180" y="82944"/>
                  <a:pt x="204356" y="113632"/>
                  <a:pt x="191048" y="164339"/>
                </a:cubicBezTo>
                <a:cubicBezTo>
                  <a:pt x="178084" y="213669"/>
                  <a:pt x="172062" y="255371"/>
                  <a:pt x="172979" y="289443"/>
                </a:cubicBezTo>
                <a:cubicBezTo>
                  <a:pt x="173209" y="298162"/>
                  <a:pt x="179002" y="305217"/>
                  <a:pt x="190360" y="310609"/>
                </a:cubicBezTo>
                <a:cubicBezTo>
                  <a:pt x="199423" y="314854"/>
                  <a:pt x="208887" y="316976"/>
                  <a:pt x="218753" y="316976"/>
                </a:cubicBezTo>
                <a:cubicBezTo>
                  <a:pt x="240436" y="316976"/>
                  <a:pt x="251850" y="308831"/>
                  <a:pt x="252998" y="292541"/>
                </a:cubicBezTo>
                <a:cubicBezTo>
                  <a:pt x="255407" y="259042"/>
                  <a:pt x="257185" y="236040"/>
                  <a:pt x="258332" y="223535"/>
                </a:cubicBezTo>
                <a:cubicBezTo>
                  <a:pt x="262577" y="186366"/>
                  <a:pt x="267510" y="167436"/>
                  <a:pt x="273131" y="166748"/>
                </a:cubicBezTo>
                <a:cubicBezTo>
                  <a:pt x="277835" y="166289"/>
                  <a:pt x="280301" y="181203"/>
                  <a:pt x="280531" y="211490"/>
                </a:cubicBezTo>
                <a:cubicBezTo>
                  <a:pt x="280760" y="253822"/>
                  <a:pt x="281793" y="281585"/>
                  <a:pt x="283628" y="294777"/>
                </a:cubicBezTo>
                <a:cubicBezTo>
                  <a:pt x="282252" y="302923"/>
                  <a:pt x="286496" y="309003"/>
                  <a:pt x="296362" y="313018"/>
                </a:cubicBezTo>
                <a:cubicBezTo>
                  <a:pt x="303360" y="316116"/>
                  <a:pt x="311563" y="317665"/>
                  <a:pt x="320970" y="317665"/>
                </a:cubicBezTo>
                <a:close/>
                <a:moveTo>
                  <a:pt x="4081945" y="318009"/>
                </a:moveTo>
                <a:cubicBezTo>
                  <a:pt x="4098924" y="318009"/>
                  <a:pt x="4111313" y="314223"/>
                  <a:pt x="4119115" y="306651"/>
                </a:cubicBezTo>
                <a:cubicBezTo>
                  <a:pt x="4123475" y="302177"/>
                  <a:pt x="4128005" y="290820"/>
                  <a:pt x="4132709" y="272579"/>
                </a:cubicBezTo>
                <a:cubicBezTo>
                  <a:pt x="4139593" y="245046"/>
                  <a:pt x="4143837" y="229157"/>
                  <a:pt x="4145443" y="224912"/>
                </a:cubicBezTo>
                <a:cubicBezTo>
                  <a:pt x="4151065" y="209195"/>
                  <a:pt x="4157547" y="201910"/>
                  <a:pt x="4164889" y="203058"/>
                </a:cubicBezTo>
                <a:cubicBezTo>
                  <a:pt x="4169133" y="203746"/>
                  <a:pt x="4171256" y="207876"/>
                  <a:pt x="4171256" y="215447"/>
                </a:cubicBezTo>
                <a:cubicBezTo>
                  <a:pt x="4171256" y="224166"/>
                  <a:pt x="4169019" y="236986"/>
                  <a:pt x="4164545" y="253908"/>
                </a:cubicBezTo>
                <a:cubicBezTo>
                  <a:pt x="4160071" y="270829"/>
                  <a:pt x="4157833" y="283592"/>
                  <a:pt x="4157833" y="292196"/>
                </a:cubicBezTo>
                <a:cubicBezTo>
                  <a:pt x="4157833" y="297588"/>
                  <a:pt x="4158751" y="301374"/>
                  <a:pt x="4160587" y="303554"/>
                </a:cubicBezTo>
                <a:cubicBezTo>
                  <a:pt x="4163225" y="309863"/>
                  <a:pt x="4172403" y="313018"/>
                  <a:pt x="4188120" y="313018"/>
                </a:cubicBezTo>
                <a:cubicBezTo>
                  <a:pt x="4206246" y="313018"/>
                  <a:pt x="4217374" y="309290"/>
                  <a:pt x="4221504" y="301833"/>
                </a:cubicBezTo>
                <a:cubicBezTo>
                  <a:pt x="4225519" y="287952"/>
                  <a:pt x="4227527" y="253994"/>
                  <a:pt x="4227527" y="199960"/>
                </a:cubicBezTo>
                <a:cubicBezTo>
                  <a:pt x="4227527" y="138125"/>
                  <a:pt x="4225519" y="97915"/>
                  <a:pt x="4221504" y="79330"/>
                </a:cubicBezTo>
                <a:cubicBezTo>
                  <a:pt x="4219669" y="70497"/>
                  <a:pt x="4211237" y="66080"/>
                  <a:pt x="4196208" y="66080"/>
                </a:cubicBezTo>
                <a:cubicBezTo>
                  <a:pt x="4187948" y="66080"/>
                  <a:pt x="4180319" y="67801"/>
                  <a:pt x="4173321" y="71242"/>
                </a:cubicBezTo>
                <a:cubicBezTo>
                  <a:pt x="4165061" y="75258"/>
                  <a:pt x="4160013" y="80822"/>
                  <a:pt x="4158177" y="87934"/>
                </a:cubicBezTo>
                <a:cubicBezTo>
                  <a:pt x="4148311" y="108355"/>
                  <a:pt x="4140912" y="123613"/>
                  <a:pt x="4135979" y="133708"/>
                </a:cubicBezTo>
                <a:cubicBezTo>
                  <a:pt x="4127719" y="150113"/>
                  <a:pt x="4120205" y="158545"/>
                  <a:pt x="4113436" y="159004"/>
                </a:cubicBezTo>
                <a:cubicBezTo>
                  <a:pt x="4109880" y="158545"/>
                  <a:pt x="4108101" y="155735"/>
                  <a:pt x="4108101" y="150572"/>
                </a:cubicBezTo>
                <a:cubicBezTo>
                  <a:pt x="4108101" y="144263"/>
                  <a:pt x="4110339" y="134225"/>
                  <a:pt x="4114813" y="120458"/>
                </a:cubicBezTo>
                <a:cubicBezTo>
                  <a:pt x="4119287" y="106691"/>
                  <a:pt x="4121524" y="96538"/>
                  <a:pt x="4121524" y="89999"/>
                </a:cubicBezTo>
                <a:cubicBezTo>
                  <a:pt x="4121524" y="85755"/>
                  <a:pt x="4120549" y="82714"/>
                  <a:pt x="4118599" y="80879"/>
                </a:cubicBezTo>
                <a:cubicBezTo>
                  <a:pt x="4114698" y="69751"/>
                  <a:pt x="4103455" y="64187"/>
                  <a:pt x="4084871" y="64187"/>
                </a:cubicBezTo>
                <a:cubicBezTo>
                  <a:pt x="4077299" y="64187"/>
                  <a:pt x="4070243" y="65506"/>
                  <a:pt x="4063704" y="68145"/>
                </a:cubicBezTo>
                <a:cubicBezTo>
                  <a:pt x="4054986" y="71128"/>
                  <a:pt x="4050052" y="75716"/>
                  <a:pt x="4048905" y="81911"/>
                </a:cubicBezTo>
                <a:cubicBezTo>
                  <a:pt x="4044201" y="142026"/>
                  <a:pt x="4041850" y="190151"/>
                  <a:pt x="4041850" y="226289"/>
                </a:cubicBezTo>
                <a:cubicBezTo>
                  <a:pt x="4041850" y="256460"/>
                  <a:pt x="4043284" y="281240"/>
                  <a:pt x="4046152" y="300628"/>
                </a:cubicBezTo>
                <a:cubicBezTo>
                  <a:pt x="4047758" y="312215"/>
                  <a:pt x="4059689" y="318009"/>
                  <a:pt x="4081945" y="318009"/>
                </a:cubicBezTo>
                <a:close/>
                <a:moveTo>
                  <a:pt x="3266753" y="318009"/>
                </a:moveTo>
                <a:cubicBezTo>
                  <a:pt x="3277078" y="318009"/>
                  <a:pt x="3283101" y="314969"/>
                  <a:pt x="3284821" y="308888"/>
                </a:cubicBezTo>
                <a:cubicBezTo>
                  <a:pt x="3287804" y="304873"/>
                  <a:pt x="3290615" y="297932"/>
                  <a:pt x="3293254" y="288066"/>
                </a:cubicBezTo>
                <a:cubicBezTo>
                  <a:pt x="3296236" y="276709"/>
                  <a:pt x="3298588" y="269424"/>
                  <a:pt x="3300309" y="266212"/>
                </a:cubicBezTo>
                <a:cubicBezTo>
                  <a:pt x="3303865" y="259099"/>
                  <a:pt x="3309028" y="255657"/>
                  <a:pt x="3315797" y="255887"/>
                </a:cubicBezTo>
                <a:cubicBezTo>
                  <a:pt x="3329907" y="256690"/>
                  <a:pt x="3339544" y="273956"/>
                  <a:pt x="3344706" y="307684"/>
                </a:cubicBezTo>
                <a:cubicBezTo>
                  <a:pt x="3346312" y="314338"/>
                  <a:pt x="3353827" y="317665"/>
                  <a:pt x="3367249" y="317665"/>
                </a:cubicBezTo>
                <a:cubicBezTo>
                  <a:pt x="3375739" y="317665"/>
                  <a:pt x="3383826" y="316001"/>
                  <a:pt x="3391513" y="312674"/>
                </a:cubicBezTo>
                <a:cubicBezTo>
                  <a:pt x="3401149" y="308429"/>
                  <a:pt x="3405968" y="302579"/>
                  <a:pt x="3405968" y="295122"/>
                </a:cubicBezTo>
                <a:cubicBezTo>
                  <a:pt x="3402182" y="256575"/>
                  <a:pt x="3398339" y="231279"/>
                  <a:pt x="3394438" y="219233"/>
                </a:cubicBezTo>
                <a:cubicBezTo>
                  <a:pt x="3386637" y="196059"/>
                  <a:pt x="3372297" y="182006"/>
                  <a:pt x="3351417" y="177073"/>
                </a:cubicBezTo>
                <a:cubicBezTo>
                  <a:pt x="3350270" y="174434"/>
                  <a:pt x="3349697" y="170419"/>
                  <a:pt x="3349697" y="165027"/>
                </a:cubicBezTo>
                <a:cubicBezTo>
                  <a:pt x="3349697" y="156997"/>
                  <a:pt x="3350787" y="145008"/>
                  <a:pt x="3352966" y="129062"/>
                </a:cubicBezTo>
                <a:cubicBezTo>
                  <a:pt x="3355146" y="113116"/>
                  <a:pt x="3356236" y="101127"/>
                  <a:pt x="3356236" y="93097"/>
                </a:cubicBezTo>
                <a:cubicBezTo>
                  <a:pt x="3356236" y="87246"/>
                  <a:pt x="3355892" y="82772"/>
                  <a:pt x="3355203" y="79674"/>
                </a:cubicBezTo>
                <a:cubicBezTo>
                  <a:pt x="3352909" y="68891"/>
                  <a:pt x="3340806" y="63499"/>
                  <a:pt x="3318894" y="63499"/>
                </a:cubicBezTo>
                <a:cubicBezTo>
                  <a:pt x="3311207" y="63499"/>
                  <a:pt x="3303005" y="64703"/>
                  <a:pt x="3294286" y="67112"/>
                </a:cubicBezTo>
                <a:cubicBezTo>
                  <a:pt x="3282585" y="70095"/>
                  <a:pt x="3276447" y="74282"/>
                  <a:pt x="3275873" y="79674"/>
                </a:cubicBezTo>
                <a:cubicBezTo>
                  <a:pt x="3275414" y="87475"/>
                  <a:pt x="3276389" y="101127"/>
                  <a:pt x="3278799" y="120630"/>
                </a:cubicBezTo>
                <a:cubicBezTo>
                  <a:pt x="3281323" y="141509"/>
                  <a:pt x="3282585" y="155161"/>
                  <a:pt x="3282585" y="161586"/>
                </a:cubicBezTo>
                <a:cubicBezTo>
                  <a:pt x="3282585" y="168354"/>
                  <a:pt x="3281781" y="173287"/>
                  <a:pt x="3280175" y="176385"/>
                </a:cubicBezTo>
                <a:cubicBezTo>
                  <a:pt x="3258378" y="184301"/>
                  <a:pt x="3243694" y="200362"/>
                  <a:pt x="3236122" y="224568"/>
                </a:cubicBezTo>
                <a:cubicBezTo>
                  <a:pt x="3230960" y="240973"/>
                  <a:pt x="3228379" y="265523"/>
                  <a:pt x="3228379" y="298219"/>
                </a:cubicBezTo>
                <a:cubicBezTo>
                  <a:pt x="3228379" y="304070"/>
                  <a:pt x="3233541" y="309003"/>
                  <a:pt x="3243866" y="313018"/>
                </a:cubicBezTo>
                <a:cubicBezTo>
                  <a:pt x="3252126" y="316345"/>
                  <a:pt x="3259755" y="318009"/>
                  <a:pt x="3266753" y="318009"/>
                </a:cubicBezTo>
                <a:close/>
                <a:moveTo>
                  <a:pt x="2319820" y="318009"/>
                </a:moveTo>
                <a:cubicBezTo>
                  <a:pt x="2336799" y="318009"/>
                  <a:pt x="2349189" y="314223"/>
                  <a:pt x="2356990" y="306651"/>
                </a:cubicBezTo>
                <a:cubicBezTo>
                  <a:pt x="2361349" y="302177"/>
                  <a:pt x="2365881" y="290820"/>
                  <a:pt x="2370585" y="272579"/>
                </a:cubicBezTo>
                <a:cubicBezTo>
                  <a:pt x="2377468" y="245046"/>
                  <a:pt x="2381713" y="229157"/>
                  <a:pt x="2383319" y="224912"/>
                </a:cubicBezTo>
                <a:cubicBezTo>
                  <a:pt x="2388940" y="209195"/>
                  <a:pt x="2395422" y="201910"/>
                  <a:pt x="2402764" y="203058"/>
                </a:cubicBezTo>
                <a:cubicBezTo>
                  <a:pt x="2407009" y="203746"/>
                  <a:pt x="2409131" y="207876"/>
                  <a:pt x="2409131" y="215447"/>
                </a:cubicBezTo>
                <a:cubicBezTo>
                  <a:pt x="2409131" y="224166"/>
                  <a:pt x="2406894" y="236986"/>
                  <a:pt x="2402420" y="253908"/>
                </a:cubicBezTo>
                <a:cubicBezTo>
                  <a:pt x="2397945" y="270829"/>
                  <a:pt x="2395709" y="283592"/>
                  <a:pt x="2395709" y="292196"/>
                </a:cubicBezTo>
                <a:cubicBezTo>
                  <a:pt x="2395709" y="297588"/>
                  <a:pt x="2396626" y="301374"/>
                  <a:pt x="2398462" y="303554"/>
                </a:cubicBezTo>
                <a:cubicBezTo>
                  <a:pt x="2401101" y="309863"/>
                  <a:pt x="2410278" y="313018"/>
                  <a:pt x="2425995" y="313018"/>
                </a:cubicBezTo>
                <a:cubicBezTo>
                  <a:pt x="2444121" y="313018"/>
                  <a:pt x="2455249" y="309290"/>
                  <a:pt x="2459379" y="301833"/>
                </a:cubicBezTo>
                <a:cubicBezTo>
                  <a:pt x="2463394" y="287952"/>
                  <a:pt x="2465402" y="253994"/>
                  <a:pt x="2465402" y="199960"/>
                </a:cubicBezTo>
                <a:cubicBezTo>
                  <a:pt x="2465402" y="138125"/>
                  <a:pt x="2463394" y="97915"/>
                  <a:pt x="2459379" y="79330"/>
                </a:cubicBezTo>
                <a:cubicBezTo>
                  <a:pt x="2457543" y="70497"/>
                  <a:pt x="2449111" y="66080"/>
                  <a:pt x="2434083" y="66080"/>
                </a:cubicBezTo>
                <a:cubicBezTo>
                  <a:pt x="2425823" y="66080"/>
                  <a:pt x="2418194" y="67801"/>
                  <a:pt x="2411196" y="71242"/>
                </a:cubicBezTo>
                <a:cubicBezTo>
                  <a:pt x="2402936" y="75258"/>
                  <a:pt x="2397888" y="80822"/>
                  <a:pt x="2396053" y="87934"/>
                </a:cubicBezTo>
                <a:cubicBezTo>
                  <a:pt x="2386187" y="108355"/>
                  <a:pt x="2378787" y="123613"/>
                  <a:pt x="2373854" y="133708"/>
                </a:cubicBezTo>
                <a:cubicBezTo>
                  <a:pt x="2365594" y="150113"/>
                  <a:pt x="2358080" y="158545"/>
                  <a:pt x="2351311" y="159004"/>
                </a:cubicBezTo>
                <a:cubicBezTo>
                  <a:pt x="2347755" y="158545"/>
                  <a:pt x="2345977" y="155735"/>
                  <a:pt x="2345977" y="150572"/>
                </a:cubicBezTo>
                <a:cubicBezTo>
                  <a:pt x="2345977" y="144263"/>
                  <a:pt x="2348214" y="134225"/>
                  <a:pt x="2352688" y="120458"/>
                </a:cubicBezTo>
                <a:cubicBezTo>
                  <a:pt x="2357162" y="106691"/>
                  <a:pt x="2359399" y="96538"/>
                  <a:pt x="2359399" y="89999"/>
                </a:cubicBezTo>
                <a:cubicBezTo>
                  <a:pt x="2359399" y="85755"/>
                  <a:pt x="2358424" y="82714"/>
                  <a:pt x="2356474" y="80879"/>
                </a:cubicBezTo>
                <a:cubicBezTo>
                  <a:pt x="2352573" y="69751"/>
                  <a:pt x="2341331" y="64187"/>
                  <a:pt x="2322745" y="64187"/>
                </a:cubicBezTo>
                <a:cubicBezTo>
                  <a:pt x="2315174" y="64187"/>
                  <a:pt x="2308119" y="65506"/>
                  <a:pt x="2301579" y="68145"/>
                </a:cubicBezTo>
                <a:cubicBezTo>
                  <a:pt x="2292861" y="71128"/>
                  <a:pt x="2287927" y="75716"/>
                  <a:pt x="2286780" y="81911"/>
                </a:cubicBezTo>
                <a:cubicBezTo>
                  <a:pt x="2282077" y="142026"/>
                  <a:pt x="2279725" y="190151"/>
                  <a:pt x="2279725" y="226289"/>
                </a:cubicBezTo>
                <a:cubicBezTo>
                  <a:pt x="2279725" y="256460"/>
                  <a:pt x="2281159" y="281240"/>
                  <a:pt x="2284027" y="300628"/>
                </a:cubicBezTo>
                <a:cubicBezTo>
                  <a:pt x="2285633" y="312215"/>
                  <a:pt x="2297564" y="318009"/>
                  <a:pt x="2319820" y="318009"/>
                </a:cubicBezTo>
                <a:close/>
                <a:moveTo>
                  <a:pt x="2043697" y="318009"/>
                </a:moveTo>
                <a:cubicBezTo>
                  <a:pt x="2069739" y="318009"/>
                  <a:pt x="2092397" y="311871"/>
                  <a:pt x="2111670" y="299596"/>
                </a:cubicBezTo>
                <a:cubicBezTo>
                  <a:pt x="2133123" y="286059"/>
                  <a:pt x="2144423" y="267416"/>
                  <a:pt x="2145570" y="243669"/>
                </a:cubicBezTo>
                <a:cubicBezTo>
                  <a:pt x="2145800" y="239654"/>
                  <a:pt x="2146259" y="233516"/>
                  <a:pt x="2146947" y="225256"/>
                </a:cubicBezTo>
                <a:cubicBezTo>
                  <a:pt x="2147177" y="222732"/>
                  <a:pt x="2146488" y="218373"/>
                  <a:pt x="2144882" y="212178"/>
                </a:cubicBezTo>
                <a:lnTo>
                  <a:pt x="2143505" y="206671"/>
                </a:lnTo>
                <a:cubicBezTo>
                  <a:pt x="2141096" y="197264"/>
                  <a:pt x="2136163" y="189979"/>
                  <a:pt x="2128706" y="184817"/>
                </a:cubicBezTo>
                <a:cubicBezTo>
                  <a:pt x="2126068" y="183096"/>
                  <a:pt x="2121077" y="180974"/>
                  <a:pt x="2113735" y="178450"/>
                </a:cubicBezTo>
                <a:cubicBezTo>
                  <a:pt x="2109376" y="176844"/>
                  <a:pt x="2107196" y="174262"/>
                  <a:pt x="2107196" y="170706"/>
                </a:cubicBezTo>
                <a:cubicBezTo>
                  <a:pt x="2107196" y="169559"/>
                  <a:pt x="2107311" y="168125"/>
                  <a:pt x="2107540" y="166404"/>
                </a:cubicBezTo>
                <a:cubicBezTo>
                  <a:pt x="2109376" y="161701"/>
                  <a:pt x="2114079" y="154760"/>
                  <a:pt x="2121651" y="145582"/>
                </a:cubicBezTo>
                <a:cubicBezTo>
                  <a:pt x="2130026" y="135486"/>
                  <a:pt x="2135417" y="128087"/>
                  <a:pt x="2137827" y="123383"/>
                </a:cubicBezTo>
                <a:cubicBezTo>
                  <a:pt x="2143448" y="112599"/>
                  <a:pt x="2146373" y="100152"/>
                  <a:pt x="2146603" y="86041"/>
                </a:cubicBezTo>
                <a:cubicBezTo>
                  <a:pt x="2146832" y="78126"/>
                  <a:pt x="2142817" y="72045"/>
                  <a:pt x="2134557" y="67801"/>
                </a:cubicBezTo>
                <a:cubicBezTo>
                  <a:pt x="2128247" y="64474"/>
                  <a:pt x="2120733" y="62810"/>
                  <a:pt x="2112014" y="62810"/>
                </a:cubicBezTo>
                <a:cubicBezTo>
                  <a:pt x="2102607" y="62810"/>
                  <a:pt x="2094978" y="64588"/>
                  <a:pt x="2089127" y="68145"/>
                </a:cubicBezTo>
                <a:cubicBezTo>
                  <a:pt x="2084424" y="71701"/>
                  <a:pt x="2080810" y="79560"/>
                  <a:pt x="2078286" y="91720"/>
                </a:cubicBezTo>
                <a:cubicBezTo>
                  <a:pt x="2075189" y="106519"/>
                  <a:pt x="2072492" y="116041"/>
                  <a:pt x="2070198" y="120286"/>
                </a:cubicBezTo>
                <a:cubicBezTo>
                  <a:pt x="2065265" y="129464"/>
                  <a:pt x="2057464" y="133938"/>
                  <a:pt x="2046795" y="133708"/>
                </a:cubicBezTo>
                <a:cubicBezTo>
                  <a:pt x="2040485" y="134167"/>
                  <a:pt x="2037330" y="131242"/>
                  <a:pt x="2037330" y="124932"/>
                </a:cubicBezTo>
                <a:cubicBezTo>
                  <a:pt x="2037330" y="120458"/>
                  <a:pt x="2038564" y="113804"/>
                  <a:pt x="2041030" y="104970"/>
                </a:cubicBezTo>
                <a:cubicBezTo>
                  <a:pt x="2043497" y="96137"/>
                  <a:pt x="2044730" y="89483"/>
                  <a:pt x="2044730" y="85009"/>
                </a:cubicBezTo>
                <a:cubicBezTo>
                  <a:pt x="2044730" y="80535"/>
                  <a:pt x="2043697" y="77036"/>
                  <a:pt x="2041632" y="74512"/>
                </a:cubicBezTo>
                <a:cubicBezTo>
                  <a:pt x="2034290" y="65334"/>
                  <a:pt x="2023335" y="60745"/>
                  <a:pt x="2008765" y="60745"/>
                </a:cubicBezTo>
                <a:cubicBezTo>
                  <a:pt x="2002225" y="60745"/>
                  <a:pt x="1995686" y="61778"/>
                  <a:pt x="1989147" y="63843"/>
                </a:cubicBezTo>
                <a:cubicBezTo>
                  <a:pt x="1980658" y="66481"/>
                  <a:pt x="1975209" y="70038"/>
                  <a:pt x="1972799" y="74512"/>
                </a:cubicBezTo>
                <a:cubicBezTo>
                  <a:pt x="1966490" y="95850"/>
                  <a:pt x="1963335" y="130955"/>
                  <a:pt x="1963335" y="179826"/>
                </a:cubicBezTo>
                <a:cubicBezTo>
                  <a:pt x="1963335" y="223306"/>
                  <a:pt x="1966146" y="257264"/>
                  <a:pt x="1971767" y="281699"/>
                </a:cubicBezTo>
                <a:cubicBezTo>
                  <a:pt x="1974405" y="292942"/>
                  <a:pt x="1983010" y="302005"/>
                  <a:pt x="1997579" y="308888"/>
                </a:cubicBezTo>
                <a:cubicBezTo>
                  <a:pt x="2010428" y="314969"/>
                  <a:pt x="2025801" y="318009"/>
                  <a:pt x="2043697" y="318009"/>
                </a:cubicBezTo>
                <a:close/>
                <a:moveTo>
                  <a:pt x="633895" y="318009"/>
                </a:moveTo>
                <a:cubicBezTo>
                  <a:pt x="650874" y="318009"/>
                  <a:pt x="663264" y="314223"/>
                  <a:pt x="671065" y="306651"/>
                </a:cubicBezTo>
                <a:cubicBezTo>
                  <a:pt x="675424" y="302177"/>
                  <a:pt x="679956" y="290820"/>
                  <a:pt x="684659" y="272579"/>
                </a:cubicBezTo>
                <a:cubicBezTo>
                  <a:pt x="691543" y="245046"/>
                  <a:pt x="695787" y="229157"/>
                  <a:pt x="697394" y="224912"/>
                </a:cubicBezTo>
                <a:cubicBezTo>
                  <a:pt x="703015" y="209195"/>
                  <a:pt x="709497" y="201910"/>
                  <a:pt x="716839" y="203058"/>
                </a:cubicBezTo>
                <a:cubicBezTo>
                  <a:pt x="721084" y="203746"/>
                  <a:pt x="723206" y="207876"/>
                  <a:pt x="723206" y="215447"/>
                </a:cubicBezTo>
                <a:cubicBezTo>
                  <a:pt x="723206" y="224166"/>
                  <a:pt x="720969" y="236986"/>
                  <a:pt x="716495" y="253908"/>
                </a:cubicBezTo>
                <a:cubicBezTo>
                  <a:pt x="712021" y="270829"/>
                  <a:pt x="709783" y="283592"/>
                  <a:pt x="709783" y="292196"/>
                </a:cubicBezTo>
                <a:cubicBezTo>
                  <a:pt x="709783" y="297588"/>
                  <a:pt x="710701" y="301374"/>
                  <a:pt x="712537" y="303554"/>
                </a:cubicBezTo>
                <a:cubicBezTo>
                  <a:pt x="715175" y="309863"/>
                  <a:pt x="724353" y="313018"/>
                  <a:pt x="740070" y="313018"/>
                </a:cubicBezTo>
                <a:cubicBezTo>
                  <a:pt x="758196" y="313018"/>
                  <a:pt x="769324" y="309290"/>
                  <a:pt x="773454" y="301833"/>
                </a:cubicBezTo>
                <a:cubicBezTo>
                  <a:pt x="777469" y="287952"/>
                  <a:pt x="779477" y="253994"/>
                  <a:pt x="779477" y="199960"/>
                </a:cubicBezTo>
                <a:cubicBezTo>
                  <a:pt x="779477" y="138125"/>
                  <a:pt x="777469" y="97915"/>
                  <a:pt x="773454" y="79330"/>
                </a:cubicBezTo>
                <a:cubicBezTo>
                  <a:pt x="771619" y="70497"/>
                  <a:pt x="763186" y="66080"/>
                  <a:pt x="748158" y="66080"/>
                </a:cubicBezTo>
                <a:cubicBezTo>
                  <a:pt x="739898" y="66080"/>
                  <a:pt x="732269" y="67801"/>
                  <a:pt x="725271" y="71242"/>
                </a:cubicBezTo>
                <a:cubicBezTo>
                  <a:pt x="717011" y="75258"/>
                  <a:pt x="711963" y="80822"/>
                  <a:pt x="710128" y="87934"/>
                </a:cubicBezTo>
                <a:cubicBezTo>
                  <a:pt x="700262" y="108355"/>
                  <a:pt x="692862" y="123613"/>
                  <a:pt x="687929" y="133708"/>
                </a:cubicBezTo>
                <a:cubicBezTo>
                  <a:pt x="679669" y="150113"/>
                  <a:pt x="672155" y="158545"/>
                  <a:pt x="665386" y="159004"/>
                </a:cubicBezTo>
                <a:cubicBezTo>
                  <a:pt x="661830" y="158545"/>
                  <a:pt x="660052" y="155735"/>
                  <a:pt x="660052" y="150572"/>
                </a:cubicBezTo>
                <a:cubicBezTo>
                  <a:pt x="660052" y="144263"/>
                  <a:pt x="662289" y="134225"/>
                  <a:pt x="666763" y="120458"/>
                </a:cubicBezTo>
                <a:cubicBezTo>
                  <a:pt x="671237" y="106691"/>
                  <a:pt x="673474" y="96538"/>
                  <a:pt x="673474" y="89999"/>
                </a:cubicBezTo>
                <a:cubicBezTo>
                  <a:pt x="673474" y="85755"/>
                  <a:pt x="672499" y="82714"/>
                  <a:pt x="670549" y="80879"/>
                </a:cubicBezTo>
                <a:cubicBezTo>
                  <a:pt x="666648" y="69751"/>
                  <a:pt x="655405" y="64187"/>
                  <a:pt x="636821" y="64187"/>
                </a:cubicBezTo>
                <a:cubicBezTo>
                  <a:pt x="629249" y="64187"/>
                  <a:pt x="622194" y="65506"/>
                  <a:pt x="615654" y="68145"/>
                </a:cubicBezTo>
                <a:cubicBezTo>
                  <a:pt x="606936" y="71128"/>
                  <a:pt x="602003" y="75716"/>
                  <a:pt x="600855" y="81911"/>
                </a:cubicBezTo>
                <a:cubicBezTo>
                  <a:pt x="596152" y="142026"/>
                  <a:pt x="593800" y="190151"/>
                  <a:pt x="593800" y="226289"/>
                </a:cubicBezTo>
                <a:cubicBezTo>
                  <a:pt x="593800" y="256460"/>
                  <a:pt x="595234" y="281240"/>
                  <a:pt x="598102" y="300628"/>
                </a:cubicBezTo>
                <a:cubicBezTo>
                  <a:pt x="599708" y="312215"/>
                  <a:pt x="611639" y="318009"/>
                  <a:pt x="633895" y="318009"/>
                </a:cubicBezTo>
                <a:close/>
                <a:moveTo>
                  <a:pt x="448265" y="318009"/>
                </a:moveTo>
                <a:cubicBezTo>
                  <a:pt x="487041" y="318009"/>
                  <a:pt x="515950" y="306364"/>
                  <a:pt x="534994" y="283076"/>
                </a:cubicBezTo>
                <a:cubicBezTo>
                  <a:pt x="550482" y="263573"/>
                  <a:pt x="561036" y="233057"/>
                  <a:pt x="566657" y="191528"/>
                </a:cubicBezTo>
                <a:cubicBezTo>
                  <a:pt x="567116" y="158373"/>
                  <a:pt x="565223" y="134511"/>
                  <a:pt x="560979" y="119942"/>
                </a:cubicBezTo>
                <a:cubicBezTo>
                  <a:pt x="556046" y="103192"/>
                  <a:pt x="545606" y="88049"/>
                  <a:pt x="529660" y="74512"/>
                </a:cubicBezTo>
                <a:cubicBezTo>
                  <a:pt x="507863" y="67170"/>
                  <a:pt x="488704" y="63499"/>
                  <a:pt x="472184" y="63499"/>
                </a:cubicBezTo>
                <a:cubicBezTo>
                  <a:pt x="454632" y="63499"/>
                  <a:pt x="438571" y="67514"/>
                  <a:pt x="424001" y="75544"/>
                </a:cubicBezTo>
                <a:cubicBezTo>
                  <a:pt x="411038" y="90114"/>
                  <a:pt x="401917" y="104512"/>
                  <a:pt x="396640" y="118737"/>
                </a:cubicBezTo>
                <a:cubicBezTo>
                  <a:pt x="391363" y="132963"/>
                  <a:pt x="388724" y="149941"/>
                  <a:pt x="388724" y="169673"/>
                </a:cubicBezTo>
                <a:cubicBezTo>
                  <a:pt x="388724" y="180228"/>
                  <a:pt x="389413" y="192216"/>
                  <a:pt x="390789" y="205639"/>
                </a:cubicBezTo>
                <a:cubicBezTo>
                  <a:pt x="397902" y="236155"/>
                  <a:pt x="404040" y="257723"/>
                  <a:pt x="409202" y="270342"/>
                </a:cubicBezTo>
                <a:cubicBezTo>
                  <a:pt x="419298" y="295007"/>
                  <a:pt x="432319" y="310896"/>
                  <a:pt x="448265" y="318009"/>
                </a:cubicBezTo>
                <a:close/>
                <a:moveTo>
                  <a:pt x="1847226" y="318353"/>
                </a:moveTo>
                <a:cubicBezTo>
                  <a:pt x="1878889" y="318353"/>
                  <a:pt x="1907168" y="316575"/>
                  <a:pt x="1932062" y="313018"/>
                </a:cubicBezTo>
                <a:cubicBezTo>
                  <a:pt x="1940322" y="309232"/>
                  <a:pt x="1944452" y="297588"/>
                  <a:pt x="1944452" y="278085"/>
                </a:cubicBezTo>
                <a:cubicBezTo>
                  <a:pt x="1944452" y="260533"/>
                  <a:pt x="1941011" y="249979"/>
                  <a:pt x="1934127" y="246422"/>
                </a:cubicBezTo>
                <a:cubicBezTo>
                  <a:pt x="1929768" y="240801"/>
                  <a:pt x="1924032" y="237990"/>
                  <a:pt x="1916919" y="237990"/>
                </a:cubicBezTo>
                <a:cubicBezTo>
                  <a:pt x="1913363" y="237990"/>
                  <a:pt x="1908200" y="239051"/>
                  <a:pt x="1901432" y="241174"/>
                </a:cubicBezTo>
                <a:cubicBezTo>
                  <a:pt x="1894663" y="243296"/>
                  <a:pt x="1889730" y="244357"/>
                  <a:pt x="1886633" y="244357"/>
                </a:cubicBezTo>
                <a:cubicBezTo>
                  <a:pt x="1883076" y="244357"/>
                  <a:pt x="1880495" y="243038"/>
                  <a:pt x="1878889" y="240400"/>
                </a:cubicBezTo>
                <a:cubicBezTo>
                  <a:pt x="1877971" y="239023"/>
                  <a:pt x="1877512" y="235868"/>
                  <a:pt x="1877512" y="230935"/>
                </a:cubicBezTo>
                <a:cubicBezTo>
                  <a:pt x="1877512" y="215906"/>
                  <a:pt x="1879434" y="193364"/>
                  <a:pt x="1883277" y="163306"/>
                </a:cubicBezTo>
                <a:cubicBezTo>
                  <a:pt x="1887120" y="133249"/>
                  <a:pt x="1889042" y="110707"/>
                  <a:pt x="1889042" y="95678"/>
                </a:cubicBezTo>
                <a:cubicBezTo>
                  <a:pt x="1889042" y="82944"/>
                  <a:pt x="1887665" y="75544"/>
                  <a:pt x="1884912" y="73479"/>
                </a:cubicBezTo>
                <a:cubicBezTo>
                  <a:pt x="1875734" y="66367"/>
                  <a:pt x="1862656" y="62810"/>
                  <a:pt x="1845677" y="62810"/>
                </a:cubicBezTo>
                <a:cubicBezTo>
                  <a:pt x="1829501" y="62810"/>
                  <a:pt x="1819291" y="67399"/>
                  <a:pt x="1815046" y="76577"/>
                </a:cubicBezTo>
                <a:cubicBezTo>
                  <a:pt x="1812523" y="79101"/>
                  <a:pt x="1811260" y="86041"/>
                  <a:pt x="1811260" y="97399"/>
                </a:cubicBezTo>
                <a:cubicBezTo>
                  <a:pt x="1811260" y="112198"/>
                  <a:pt x="1813555" y="134339"/>
                  <a:pt x="1818144" y="163823"/>
                </a:cubicBezTo>
                <a:cubicBezTo>
                  <a:pt x="1822733" y="193306"/>
                  <a:pt x="1825027" y="215447"/>
                  <a:pt x="1825027" y="230247"/>
                </a:cubicBezTo>
                <a:cubicBezTo>
                  <a:pt x="1825027" y="234950"/>
                  <a:pt x="1824511" y="237646"/>
                  <a:pt x="1823478" y="238335"/>
                </a:cubicBezTo>
                <a:cubicBezTo>
                  <a:pt x="1821872" y="241891"/>
                  <a:pt x="1818947" y="243669"/>
                  <a:pt x="1814702" y="243669"/>
                </a:cubicBezTo>
                <a:cubicBezTo>
                  <a:pt x="1811490" y="243669"/>
                  <a:pt x="1806098" y="242665"/>
                  <a:pt x="1798526" y="240658"/>
                </a:cubicBezTo>
                <a:cubicBezTo>
                  <a:pt x="1790955" y="238650"/>
                  <a:pt x="1785219" y="237646"/>
                  <a:pt x="1781318" y="237646"/>
                </a:cubicBezTo>
                <a:cubicBezTo>
                  <a:pt x="1775582" y="237646"/>
                  <a:pt x="1770534" y="238793"/>
                  <a:pt x="1766175" y="241088"/>
                </a:cubicBezTo>
                <a:cubicBezTo>
                  <a:pt x="1758374" y="245103"/>
                  <a:pt x="1754473" y="256977"/>
                  <a:pt x="1754473" y="276709"/>
                </a:cubicBezTo>
                <a:cubicBezTo>
                  <a:pt x="1754473" y="296212"/>
                  <a:pt x="1758374" y="308315"/>
                  <a:pt x="1766175" y="313018"/>
                </a:cubicBezTo>
                <a:cubicBezTo>
                  <a:pt x="1785678" y="316575"/>
                  <a:pt x="1812695" y="318353"/>
                  <a:pt x="1847226" y="318353"/>
                </a:cubicBezTo>
                <a:close/>
                <a:moveTo>
                  <a:pt x="1209051" y="318353"/>
                </a:moveTo>
                <a:cubicBezTo>
                  <a:pt x="1240714" y="318353"/>
                  <a:pt x="1268993" y="316575"/>
                  <a:pt x="1293887" y="313018"/>
                </a:cubicBezTo>
                <a:cubicBezTo>
                  <a:pt x="1302147" y="309232"/>
                  <a:pt x="1306277" y="297588"/>
                  <a:pt x="1306277" y="278085"/>
                </a:cubicBezTo>
                <a:cubicBezTo>
                  <a:pt x="1306277" y="260533"/>
                  <a:pt x="1302836" y="249979"/>
                  <a:pt x="1295953" y="246422"/>
                </a:cubicBezTo>
                <a:cubicBezTo>
                  <a:pt x="1291593" y="240801"/>
                  <a:pt x="1285857" y="237990"/>
                  <a:pt x="1278744" y="237990"/>
                </a:cubicBezTo>
                <a:cubicBezTo>
                  <a:pt x="1275188" y="237990"/>
                  <a:pt x="1270025" y="239051"/>
                  <a:pt x="1263257" y="241174"/>
                </a:cubicBezTo>
                <a:cubicBezTo>
                  <a:pt x="1256488" y="243296"/>
                  <a:pt x="1251555" y="244357"/>
                  <a:pt x="1248457" y="244357"/>
                </a:cubicBezTo>
                <a:cubicBezTo>
                  <a:pt x="1244901" y="244357"/>
                  <a:pt x="1242320" y="243038"/>
                  <a:pt x="1240714" y="240400"/>
                </a:cubicBezTo>
                <a:cubicBezTo>
                  <a:pt x="1239796" y="239023"/>
                  <a:pt x="1239337" y="235868"/>
                  <a:pt x="1239337" y="230935"/>
                </a:cubicBezTo>
                <a:cubicBezTo>
                  <a:pt x="1239337" y="215906"/>
                  <a:pt x="1241259" y="193364"/>
                  <a:pt x="1245102" y="163306"/>
                </a:cubicBezTo>
                <a:cubicBezTo>
                  <a:pt x="1248945" y="133249"/>
                  <a:pt x="1250867" y="110707"/>
                  <a:pt x="1250867" y="95678"/>
                </a:cubicBezTo>
                <a:cubicBezTo>
                  <a:pt x="1250867" y="82944"/>
                  <a:pt x="1249490" y="75544"/>
                  <a:pt x="1246737" y="73479"/>
                </a:cubicBezTo>
                <a:cubicBezTo>
                  <a:pt x="1237559" y="66367"/>
                  <a:pt x="1224481" y="62810"/>
                  <a:pt x="1207502" y="62810"/>
                </a:cubicBezTo>
                <a:cubicBezTo>
                  <a:pt x="1191326" y="62810"/>
                  <a:pt x="1181116" y="67399"/>
                  <a:pt x="1176871" y="76577"/>
                </a:cubicBezTo>
                <a:cubicBezTo>
                  <a:pt x="1174347" y="79101"/>
                  <a:pt x="1173085" y="86041"/>
                  <a:pt x="1173085" y="97399"/>
                </a:cubicBezTo>
                <a:cubicBezTo>
                  <a:pt x="1173085" y="112198"/>
                  <a:pt x="1175380" y="134339"/>
                  <a:pt x="1179969" y="163823"/>
                </a:cubicBezTo>
                <a:cubicBezTo>
                  <a:pt x="1184558" y="193306"/>
                  <a:pt x="1186852" y="215447"/>
                  <a:pt x="1186852" y="230247"/>
                </a:cubicBezTo>
                <a:cubicBezTo>
                  <a:pt x="1186852" y="234950"/>
                  <a:pt x="1186336" y="237646"/>
                  <a:pt x="1185303" y="238335"/>
                </a:cubicBezTo>
                <a:cubicBezTo>
                  <a:pt x="1183697" y="241891"/>
                  <a:pt x="1180772" y="243669"/>
                  <a:pt x="1176527" y="243669"/>
                </a:cubicBezTo>
                <a:cubicBezTo>
                  <a:pt x="1173315" y="243669"/>
                  <a:pt x="1167923" y="242665"/>
                  <a:pt x="1160351" y="240658"/>
                </a:cubicBezTo>
                <a:cubicBezTo>
                  <a:pt x="1152780" y="238650"/>
                  <a:pt x="1147044" y="237646"/>
                  <a:pt x="1143143" y="237646"/>
                </a:cubicBezTo>
                <a:cubicBezTo>
                  <a:pt x="1137407" y="237646"/>
                  <a:pt x="1132359" y="238793"/>
                  <a:pt x="1128000" y="241088"/>
                </a:cubicBezTo>
                <a:cubicBezTo>
                  <a:pt x="1120199" y="245103"/>
                  <a:pt x="1116298" y="256977"/>
                  <a:pt x="1116298" y="276709"/>
                </a:cubicBezTo>
                <a:cubicBezTo>
                  <a:pt x="1116298" y="296212"/>
                  <a:pt x="1120199" y="308315"/>
                  <a:pt x="1128000" y="313018"/>
                </a:cubicBezTo>
                <a:cubicBezTo>
                  <a:pt x="1147503" y="316575"/>
                  <a:pt x="1174519" y="318353"/>
                  <a:pt x="1209051" y="318353"/>
                </a:cubicBezTo>
                <a:close/>
                <a:moveTo>
                  <a:pt x="5077121" y="318697"/>
                </a:moveTo>
                <a:cubicBezTo>
                  <a:pt x="5103163" y="318697"/>
                  <a:pt x="5126051" y="313420"/>
                  <a:pt x="5145783" y="302865"/>
                </a:cubicBezTo>
                <a:cubicBezTo>
                  <a:pt x="5168841" y="295064"/>
                  <a:pt x="5180027" y="271776"/>
                  <a:pt x="5179339" y="233000"/>
                </a:cubicBezTo>
                <a:cubicBezTo>
                  <a:pt x="5178535" y="187226"/>
                  <a:pt x="5157484" y="164339"/>
                  <a:pt x="5116184" y="164339"/>
                </a:cubicBezTo>
                <a:cubicBezTo>
                  <a:pt x="5104024" y="164339"/>
                  <a:pt x="5090142" y="166461"/>
                  <a:pt x="5074541" y="170706"/>
                </a:cubicBezTo>
                <a:cubicBezTo>
                  <a:pt x="5072475" y="169788"/>
                  <a:pt x="5071443" y="167666"/>
                  <a:pt x="5071443" y="164339"/>
                </a:cubicBezTo>
                <a:cubicBezTo>
                  <a:pt x="5071443" y="159406"/>
                  <a:pt x="5074684" y="148307"/>
                  <a:pt x="5081165" y="131041"/>
                </a:cubicBezTo>
                <a:cubicBezTo>
                  <a:pt x="5087647" y="113775"/>
                  <a:pt x="5090888" y="100898"/>
                  <a:pt x="5090888" y="92408"/>
                </a:cubicBezTo>
                <a:cubicBezTo>
                  <a:pt x="5090888" y="82772"/>
                  <a:pt x="5087447" y="76175"/>
                  <a:pt x="5080563" y="72619"/>
                </a:cubicBezTo>
                <a:cubicBezTo>
                  <a:pt x="5072073" y="67227"/>
                  <a:pt x="5062208" y="64531"/>
                  <a:pt x="5050965" y="64531"/>
                </a:cubicBezTo>
                <a:cubicBezTo>
                  <a:pt x="5032609" y="64531"/>
                  <a:pt x="5019589" y="69235"/>
                  <a:pt x="5011902" y="78642"/>
                </a:cubicBezTo>
                <a:cubicBezTo>
                  <a:pt x="5007657" y="85755"/>
                  <a:pt x="5004216" y="105143"/>
                  <a:pt x="5001577" y="136806"/>
                </a:cubicBezTo>
                <a:cubicBezTo>
                  <a:pt x="4999513" y="161012"/>
                  <a:pt x="4998480" y="181605"/>
                  <a:pt x="4998480" y="198583"/>
                </a:cubicBezTo>
                <a:cubicBezTo>
                  <a:pt x="4998480" y="240113"/>
                  <a:pt x="5001749" y="268162"/>
                  <a:pt x="5008289" y="282732"/>
                </a:cubicBezTo>
                <a:cubicBezTo>
                  <a:pt x="5018957" y="306709"/>
                  <a:pt x="5041902" y="318697"/>
                  <a:pt x="5077121" y="318697"/>
                </a:cubicBezTo>
                <a:close/>
                <a:moveTo>
                  <a:pt x="4457997" y="318697"/>
                </a:moveTo>
                <a:cubicBezTo>
                  <a:pt x="4484039" y="318697"/>
                  <a:pt x="4506925" y="313420"/>
                  <a:pt x="4526657" y="302865"/>
                </a:cubicBezTo>
                <a:cubicBezTo>
                  <a:pt x="4549717" y="295064"/>
                  <a:pt x="4560902" y="271776"/>
                  <a:pt x="4560213" y="233000"/>
                </a:cubicBezTo>
                <a:cubicBezTo>
                  <a:pt x="4559411" y="187226"/>
                  <a:pt x="4538359" y="164339"/>
                  <a:pt x="4497059" y="164339"/>
                </a:cubicBezTo>
                <a:cubicBezTo>
                  <a:pt x="4484899" y="164339"/>
                  <a:pt x="4471017" y="166461"/>
                  <a:pt x="4455415" y="170706"/>
                </a:cubicBezTo>
                <a:cubicBezTo>
                  <a:pt x="4453351" y="169788"/>
                  <a:pt x="4452318" y="167666"/>
                  <a:pt x="4452318" y="164339"/>
                </a:cubicBezTo>
                <a:cubicBezTo>
                  <a:pt x="4452318" y="159406"/>
                  <a:pt x="4455559" y="148307"/>
                  <a:pt x="4462041" y="131041"/>
                </a:cubicBezTo>
                <a:cubicBezTo>
                  <a:pt x="4468522" y="113775"/>
                  <a:pt x="4471763" y="100898"/>
                  <a:pt x="4471763" y="92408"/>
                </a:cubicBezTo>
                <a:cubicBezTo>
                  <a:pt x="4471763" y="82772"/>
                  <a:pt x="4468321" y="76175"/>
                  <a:pt x="4461438" y="72619"/>
                </a:cubicBezTo>
                <a:cubicBezTo>
                  <a:pt x="4452949" y="67227"/>
                  <a:pt x="4443083" y="64531"/>
                  <a:pt x="4431840" y="64531"/>
                </a:cubicBezTo>
                <a:cubicBezTo>
                  <a:pt x="4413485" y="64531"/>
                  <a:pt x="4400463" y="69235"/>
                  <a:pt x="4392777" y="78642"/>
                </a:cubicBezTo>
                <a:cubicBezTo>
                  <a:pt x="4388533" y="85755"/>
                  <a:pt x="4385091" y="105143"/>
                  <a:pt x="4382453" y="136806"/>
                </a:cubicBezTo>
                <a:cubicBezTo>
                  <a:pt x="4380387" y="161012"/>
                  <a:pt x="4379355" y="181605"/>
                  <a:pt x="4379355" y="198583"/>
                </a:cubicBezTo>
                <a:cubicBezTo>
                  <a:pt x="4379355" y="240113"/>
                  <a:pt x="4382625" y="268162"/>
                  <a:pt x="4389163" y="282732"/>
                </a:cubicBezTo>
                <a:cubicBezTo>
                  <a:pt x="4399833" y="306709"/>
                  <a:pt x="4422777" y="318697"/>
                  <a:pt x="4457997" y="318697"/>
                </a:cubicBezTo>
                <a:close/>
                <a:moveTo>
                  <a:pt x="4876692" y="319041"/>
                </a:moveTo>
                <a:cubicBezTo>
                  <a:pt x="4888049" y="319041"/>
                  <a:pt x="4898547" y="317492"/>
                  <a:pt x="4908183" y="314395"/>
                </a:cubicBezTo>
                <a:cubicBezTo>
                  <a:pt x="4921031" y="310724"/>
                  <a:pt x="4929349" y="304988"/>
                  <a:pt x="4933135" y="297187"/>
                </a:cubicBezTo>
                <a:cubicBezTo>
                  <a:pt x="4941395" y="281011"/>
                  <a:pt x="4949999" y="247283"/>
                  <a:pt x="4958947" y="196002"/>
                </a:cubicBezTo>
                <a:cubicBezTo>
                  <a:pt x="4967551" y="147590"/>
                  <a:pt x="4971853" y="112255"/>
                  <a:pt x="4971853" y="89999"/>
                </a:cubicBezTo>
                <a:cubicBezTo>
                  <a:pt x="4971853" y="79904"/>
                  <a:pt x="4970821" y="74110"/>
                  <a:pt x="4968756" y="72619"/>
                </a:cubicBezTo>
                <a:cubicBezTo>
                  <a:pt x="4967149" y="69636"/>
                  <a:pt x="4962331" y="67055"/>
                  <a:pt x="4954301" y="64875"/>
                </a:cubicBezTo>
                <a:cubicBezTo>
                  <a:pt x="4947762" y="63269"/>
                  <a:pt x="4942141" y="62466"/>
                  <a:pt x="4937437" y="62466"/>
                </a:cubicBezTo>
                <a:cubicBezTo>
                  <a:pt x="4926079" y="62466"/>
                  <a:pt x="4916557" y="65850"/>
                  <a:pt x="4908871" y="72619"/>
                </a:cubicBezTo>
                <a:cubicBezTo>
                  <a:pt x="4901529" y="84435"/>
                  <a:pt x="4897055" y="95965"/>
                  <a:pt x="4895449" y="107208"/>
                </a:cubicBezTo>
                <a:cubicBezTo>
                  <a:pt x="4894531" y="115468"/>
                  <a:pt x="4892982" y="127685"/>
                  <a:pt x="4890803" y="143861"/>
                </a:cubicBezTo>
                <a:cubicBezTo>
                  <a:pt x="4889197" y="150744"/>
                  <a:pt x="4885353" y="154186"/>
                  <a:pt x="4879273" y="154186"/>
                </a:cubicBezTo>
                <a:cubicBezTo>
                  <a:pt x="4876635" y="154186"/>
                  <a:pt x="4873795" y="153297"/>
                  <a:pt x="4870755" y="151519"/>
                </a:cubicBezTo>
                <a:cubicBezTo>
                  <a:pt x="4867715" y="149741"/>
                  <a:pt x="4866309" y="147532"/>
                  <a:pt x="4866539" y="144894"/>
                </a:cubicBezTo>
                <a:cubicBezTo>
                  <a:pt x="4865851" y="135028"/>
                  <a:pt x="4864531" y="120343"/>
                  <a:pt x="4862581" y="100840"/>
                </a:cubicBezTo>
                <a:cubicBezTo>
                  <a:pt x="4861205" y="86500"/>
                  <a:pt x="4857820" y="77093"/>
                  <a:pt x="4852429" y="72619"/>
                </a:cubicBezTo>
                <a:cubicBezTo>
                  <a:pt x="4844627" y="66080"/>
                  <a:pt x="4834876" y="62810"/>
                  <a:pt x="4823175" y="62810"/>
                </a:cubicBezTo>
                <a:cubicBezTo>
                  <a:pt x="4807687" y="62810"/>
                  <a:pt x="4796387" y="67399"/>
                  <a:pt x="4789275" y="76577"/>
                </a:cubicBezTo>
                <a:cubicBezTo>
                  <a:pt x="4786979" y="78642"/>
                  <a:pt x="4785833" y="86615"/>
                  <a:pt x="4785833" y="100496"/>
                </a:cubicBezTo>
                <a:cubicBezTo>
                  <a:pt x="4785833" y="127341"/>
                  <a:pt x="4789102" y="160152"/>
                  <a:pt x="4795641" y="198928"/>
                </a:cubicBezTo>
                <a:cubicBezTo>
                  <a:pt x="4803442" y="244243"/>
                  <a:pt x="4812276" y="277340"/>
                  <a:pt x="4822142" y="298219"/>
                </a:cubicBezTo>
                <a:cubicBezTo>
                  <a:pt x="4828681" y="312100"/>
                  <a:pt x="4846865" y="319041"/>
                  <a:pt x="4876692" y="319041"/>
                </a:cubicBezTo>
                <a:close/>
                <a:moveTo>
                  <a:pt x="3105042" y="319041"/>
                </a:moveTo>
                <a:cubicBezTo>
                  <a:pt x="3116399" y="319041"/>
                  <a:pt x="3126896" y="317492"/>
                  <a:pt x="3136533" y="314395"/>
                </a:cubicBezTo>
                <a:cubicBezTo>
                  <a:pt x="3149382" y="310724"/>
                  <a:pt x="3157699" y="304988"/>
                  <a:pt x="3161485" y="297187"/>
                </a:cubicBezTo>
                <a:cubicBezTo>
                  <a:pt x="3169745" y="281011"/>
                  <a:pt x="3178349" y="247283"/>
                  <a:pt x="3187297" y="196002"/>
                </a:cubicBezTo>
                <a:cubicBezTo>
                  <a:pt x="3195901" y="147590"/>
                  <a:pt x="3200203" y="112255"/>
                  <a:pt x="3200203" y="89999"/>
                </a:cubicBezTo>
                <a:cubicBezTo>
                  <a:pt x="3200203" y="79904"/>
                  <a:pt x="3199171" y="74110"/>
                  <a:pt x="3197106" y="72619"/>
                </a:cubicBezTo>
                <a:cubicBezTo>
                  <a:pt x="3195500" y="69636"/>
                  <a:pt x="3190682" y="67055"/>
                  <a:pt x="3182651" y="64875"/>
                </a:cubicBezTo>
                <a:cubicBezTo>
                  <a:pt x="3176112" y="63269"/>
                  <a:pt x="3170491" y="62466"/>
                  <a:pt x="3165787" y="62466"/>
                </a:cubicBezTo>
                <a:cubicBezTo>
                  <a:pt x="3154429" y="62466"/>
                  <a:pt x="3144908" y="65850"/>
                  <a:pt x="3137221" y="72619"/>
                </a:cubicBezTo>
                <a:cubicBezTo>
                  <a:pt x="3129879" y="84435"/>
                  <a:pt x="3125405" y="95965"/>
                  <a:pt x="3123799" y="107208"/>
                </a:cubicBezTo>
                <a:cubicBezTo>
                  <a:pt x="3122881" y="115468"/>
                  <a:pt x="3121333" y="127685"/>
                  <a:pt x="3119153" y="143861"/>
                </a:cubicBezTo>
                <a:cubicBezTo>
                  <a:pt x="3117547" y="150744"/>
                  <a:pt x="3113703" y="154186"/>
                  <a:pt x="3107623" y="154186"/>
                </a:cubicBezTo>
                <a:cubicBezTo>
                  <a:pt x="3104985" y="154186"/>
                  <a:pt x="3102145" y="153297"/>
                  <a:pt x="3099105" y="151519"/>
                </a:cubicBezTo>
                <a:cubicBezTo>
                  <a:pt x="3096065" y="149741"/>
                  <a:pt x="3094660" y="147532"/>
                  <a:pt x="3094889" y="144894"/>
                </a:cubicBezTo>
                <a:cubicBezTo>
                  <a:pt x="3094201" y="135028"/>
                  <a:pt x="3092881" y="120343"/>
                  <a:pt x="3090931" y="100840"/>
                </a:cubicBezTo>
                <a:cubicBezTo>
                  <a:pt x="3089555" y="86500"/>
                  <a:pt x="3086170" y="77093"/>
                  <a:pt x="3080778" y="72619"/>
                </a:cubicBezTo>
                <a:cubicBezTo>
                  <a:pt x="3072977" y="66080"/>
                  <a:pt x="3063226" y="62810"/>
                  <a:pt x="3051524" y="62810"/>
                </a:cubicBezTo>
                <a:cubicBezTo>
                  <a:pt x="3036037" y="62810"/>
                  <a:pt x="3024737" y="67399"/>
                  <a:pt x="3017624" y="76577"/>
                </a:cubicBezTo>
                <a:cubicBezTo>
                  <a:pt x="3015330" y="78642"/>
                  <a:pt x="3014182" y="86615"/>
                  <a:pt x="3014182" y="100496"/>
                </a:cubicBezTo>
                <a:cubicBezTo>
                  <a:pt x="3014182" y="127341"/>
                  <a:pt x="3017452" y="160152"/>
                  <a:pt x="3023991" y="198928"/>
                </a:cubicBezTo>
                <a:cubicBezTo>
                  <a:pt x="3031792" y="244243"/>
                  <a:pt x="3040626" y="277340"/>
                  <a:pt x="3050492" y="298219"/>
                </a:cubicBezTo>
                <a:cubicBezTo>
                  <a:pt x="3057031" y="312100"/>
                  <a:pt x="3075214" y="319041"/>
                  <a:pt x="3105042" y="319041"/>
                </a:cubicBezTo>
                <a:close/>
                <a:moveTo>
                  <a:pt x="914171" y="319041"/>
                </a:moveTo>
                <a:cubicBezTo>
                  <a:pt x="946637" y="319041"/>
                  <a:pt x="962870" y="307856"/>
                  <a:pt x="962870" y="285485"/>
                </a:cubicBezTo>
                <a:cubicBezTo>
                  <a:pt x="962870" y="269998"/>
                  <a:pt x="952775" y="261107"/>
                  <a:pt x="932584" y="258812"/>
                </a:cubicBezTo>
                <a:cubicBezTo>
                  <a:pt x="918932" y="257091"/>
                  <a:pt x="908837" y="252961"/>
                  <a:pt x="902297" y="246422"/>
                </a:cubicBezTo>
                <a:cubicBezTo>
                  <a:pt x="895758" y="239883"/>
                  <a:pt x="890940" y="229788"/>
                  <a:pt x="887842" y="216136"/>
                </a:cubicBezTo>
                <a:cubicBezTo>
                  <a:pt x="886466" y="203631"/>
                  <a:pt x="885777" y="193421"/>
                  <a:pt x="885777" y="185505"/>
                </a:cubicBezTo>
                <a:cubicBezTo>
                  <a:pt x="885777" y="174148"/>
                  <a:pt x="887039" y="166002"/>
                  <a:pt x="889563" y="161069"/>
                </a:cubicBezTo>
                <a:cubicBezTo>
                  <a:pt x="897594" y="145811"/>
                  <a:pt x="906542" y="138183"/>
                  <a:pt x="916408" y="138183"/>
                </a:cubicBezTo>
                <a:cubicBezTo>
                  <a:pt x="921800" y="138183"/>
                  <a:pt x="926360" y="140419"/>
                  <a:pt x="930089" y="144894"/>
                </a:cubicBezTo>
                <a:cubicBezTo>
                  <a:pt x="933817" y="149368"/>
                  <a:pt x="935681" y="154416"/>
                  <a:pt x="935681" y="160037"/>
                </a:cubicBezTo>
                <a:cubicBezTo>
                  <a:pt x="935681" y="163364"/>
                  <a:pt x="934993" y="166461"/>
                  <a:pt x="933616" y="169329"/>
                </a:cubicBezTo>
                <a:cubicBezTo>
                  <a:pt x="922144" y="179195"/>
                  <a:pt x="916752" y="189176"/>
                  <a:pt x="917441" y="199272"/>
                </a:cubicBezTo>
                <a:cubicBezTo>
                  <a:pt x="921685" y="206270"/>
                  <a:pt x="925414" y="210228"/>
                  <a:pt x="928626" y="211145"/>
                </a:cubicBezTo>
                <a:cubicBezTo>
                  <a:pt x="929429" y="211375"/>
                  <a:pt x="935452" y="211490"/>
                  <a:pt x="946695" y="211490"/>
                </a:cubicBezTo>
                <a:cubicBezTo>
                  <a:pt x="956331" y="210342"/>
                  <a:pt x="963960" y="206499"/>
                  <a:pt x="969582" y="199960"/>
                </a:cubicBezTo>
                <a:cubicBezTo>
                  <a:pt x="974515" y="192389"/>
                  <a:pt x="979448" y="184759"/>
                  <a:pt x="984381" y="177073"/>
                </a:cubicBezTo>
                <a:cubicBezTo>
                  <a:pt x="987249" y="168125"/>
                  <a:pt x="988683" y="158947"/>
                  <a:pt x="988683" y="149540"/>
                </a:cubicBezTo>
                <a:cubicBezTo>
                  <a:pt x="988683" y="127857"/>
                  <a:pt x="982316" y="108928"/>
                  <a:pt x="969582" y="92753"/>
                </a:cubicBezTo>
                <a:cubicBezTo>
                  <a:pt x="956847" y="76577"/>
                  <a:pt x="940041" y="66367"/>
                  <a:pt x="919161" y="62122"/>
                </a:cubicBezTo>
                <a:cubicBezTo>
                  <a:pt x="894037" y="62122"/>
                  <a:pt x="872642" y="67858"/>
                  <a:pt x="854975" y="79330"/>
                </a:cubicBezTo>
                <a:cubicBezTo>
                  <a:pt x="845109" y="85755"/>
                  <a:pt x="833522" y="96711"/>
                  <a:pt x="820214" y="112198"/>
                </a:cubicBezTo>
                <a:cubicBezTo>
                  <a:pt x="811954" y="128144"/>
                  <a:pt x="807824" y="149769"/>
                  <a:pt x="807824" y="177073"/>
                </a:cubicBezTo>
                <a:cubicBezTo>
                  <a:pt x="807824" y="193019"/>
                  <a:pt x="809258" y="211088"/>
                  <a:pt x="812126" y="231279"/>
                </a:cubicBezTo>
                <a:cubicBezTo>
                  <a:pt x="829449" y="289787"/>
                  <a:pt x="863464" y="319041"/>
                  <a:pt x="914171" y="319041"/>
                </a:cubicBezTo>
                <a:close/>
                <a:moveTo>
                  <a:pt x="5250990" y="320418"/>
                </a:moveTo>
                <a:cubicBezTo>
                  <a:pt x="5257643" y="320418"/>
                  <a:pt x="5263437" y="319729"/>
                  <a:pt x="5268371" y="318353"/>
                </a:cubicBezTo>
                <a:cubicBezTo>
                  <a:pt x="5290855" y="311814"/>
                  <a:pt x="5309039" y="301948"/>
                  <a:pt x="5322921" y="288755"/>
                </a:cubicBezTo>
                <a:cubicBezTo>
                  <a:pt x="5346897" y="266154"/>
                  <a:pt x="5359115" y="233631"/>
                  <a:pt x="5359574" y="191184"/>
                </a:cubicBezTo>
                <a:cubicBezTo>
                  <a:pt x="5360263" y="144148"/>
                  <a:pt x="5349593" y="110190"/>
                  <a:pt x="5327567" y="89311"/>
                </a:cubicBezTo>
                <a:cubicBezTo>
                  <a:pt x="5316668" y="78986"/>
                  <a:pt x="5298887" y="70497"/>
                  <a:pt x="5274221" y="63843"/>
                </a:cubicBezTo>
                <a:cubicBezTo>
                  <a:pt x="5268141" y="62237"/>
                  <a:pt x="5261831" y="61434"/>
                  <a:pt x="5255292" y="61434"/>
                </a:cubicBezTo>
                <a:cubicBezTo>
                  <a:pt x="5243476" y="61434"/>
                  <a:pt x="5232749" y="63785"/>
                  <a:pt x="5223113" y="68489"/>
                </a:cubicBezTo>
                <a:cubicBezTo>
                  <a:pt x="5211411" y="74569"/>
                  <a:pt x="5205560" y="82887"/>
                  <a:pt x="5205560" y="93441"/>
                </a:cubicBezTo>
                <a:cubicBezTo>
                  <a:pt x="5205560" y="98145"/>
                  <a:pt x="5206879" y="102848"/>
                  <a:pt x="5209518" y="107552"/>
                </a:cubicBezTo>
                <a:cubicBezTo>
                  <a:pt x="5213877" y="115582"/>
                  <a:pt x="5223113" y="122523"/>
                  <a:pt x="5237223" y="128374"/>
                </a:cubicBezTo>
                <a:cubicBezTo>
                  <a:pt x="5253055" y="134913"/>
                  <a:pt x="5263667" y="140764"/>
                  <a:pt x="5269059" y="145926"/>
                </a:cubicBezTo>
                <a:cubicBezTo>
                  <a:pt x="5279843" y="156595"/>
                  <a:pt x="5285349" y="172140"/>
                  <a:pt x="5285579" y="192560"/>
                </a:cubicBezTo>
                <a:cubicBezTo>
                  <a:pt x="5285808" y="214128"/>
                  <a:pt x="5280187" y="231050"/>
                  <a:pt x="5268715" y="243325"/>
                </a:cubicBezTo>
                <a:cubicBezTo>
                  <a:pt x="5262061" y="250093"/>
                  <a:pt x="5251334" y="256403"/>
                  <a:pt x="5236535" y="262254"/>
                </a:cubicBezTo>
                <a:cubicBezTo>
                  <a:pt x="5223915" y="267187"/>
                  <a:pt x="5216516" y="272120"/>
                  <a:pt x="5214337" y="277053"/>
                </a:cubicBezTo>
                <a:cubicBezTo>
                  <a:pt x="5211125" y="282674"/>
                  <a:pt x="5209518" y="287952"/>
                  <a:pt x="5209518" y="292885"/>
                </a:cubicBezTo>
                <a:cubicBezTo>
                  <a:pt x="5209518" y="302062"/>
                  <a:pt x="5214451" y="309232"/>
                  <a:pt x="5224317" y="314395"/>
                </a:cubicBezTo>
                <a:cubicBezTo>
                  <a:pt x="5232003" y="318410"/>
                  <a:pt x="5240895" y="320418"/>
                  <a:pt x="5250990" y="320418"/>
                </a:cubicBezTo>
                <a:close/>
                <a:moveTo>
                  <a:pt x="108616" y="320418"/>
                </a:moveTo>
                <a:cubicBezTo>
                  <a:pt x="118711" y="320418"/>
                  <a:pt x="127660" y="318410"/>
                  <a:pt x="135461" y="314395"/>
                </a:cubicBezTo>
                <a:cubicBezTo>
                  <a:pt x="145327" y="309232"/>
                  <a:pt x="150260" y="302062"/>
                  <a:pt x="150260" y="292885"/>
                </a:cubicBezTo>
                <a:cubicBezTo>
                  <a:pt x="150260" y="287952"/>
                  <a:pt x="148596" y="282674"/>
                  <a:pt x="145269" y="277053"/>
                </a:cubicBezTo>
                <a:cubicBezTo>
                  <a:pt x="143090" y="272120"/>
                  <a:pt x="135690" y="267187"/>
                  <a:pt x="123071" y="262254"/>
                </a:cubicBezTo>
                <a:cubicBezTo>
                  <a:pt x="108272" y="256403"/>
                  <a:pt x="97602" y="250093"/>
                  <a:pt x="91063" y="243325"/>
                </a:cubicBezTo>
                <a:cubicBezTo>
                  <a:pt x="79476" y="231050"/>
                  <a:pt x="73798" y="214128"/>
                  <a:pt x="74027" y="192560"/>
                </a:cubicBezTo>
                <a:cubicBezTo>
                  <a:pt x="74257" y="172140"/>
                  <a:pt x="79763" y="156595"/>
                  <a:pt x="90547" y="145926"/>
                </a:cubicBezTo>
                <a:cubicBezTo>
                  <a:pt x="96054" y="140764"/>
                  <a:pt x="106666" y="134913"/>
                  <a:pt x="122382" y="128374"/>
                </a:cubicBezTo>
                <a:cubicBezTo>
                  <a:pt x="136493" y="122523"/>
                  <a:pt x="145786" y="115582"/>
                  <a:pt x="150260" y="107552"/>
                </a:cubicBezTo>
                <a:cubicBezTo>
                  <a:pt x="152784" y="102848"/>
                  <a:pt x="154046" y="98145"/>
                  <a:pt x="154046" y="93441"/>
                </a:cubicBezTo>
                <a:cubicBezTo>
                  <a:pt x="154046" y="82887"/>
                  <a:pt x="148195" y="74569"/>
                  <a:pt x="136493" y="68489"/>
                </a:cubicBezTo>
                <a:cubicBezTo>
                  <a:pt x="126857" y="63785"/>
                  <a:pt x="116130" y="61434"/>
                  <a:pt x="104314" y="61434"/>
                </a:cubicBezTo>
                <a:cubicBezTo>
                  <a:pt x="97775" y="61434"/>
                  <a:pt x="91465" y="62237"/>
                  <a:pt x="85385" y="63843"/>
                </a:cubicBezTo>
                <a:cubicBezTo>
                  <a:pt x="60720" y="70497"/>
                  <a:pt x="42995" y="78986"/>
                  <a:pt x="32211" y="89311"/>
                </a:cubicBezTo>
                <a:cubicBezTo>
                  <a:pt x="10070" y="110190"/>
                  <a:pt x="-657" y="144148"/>
                  <a:pt x="32" y="191184"/>
                </a:cubicBezTo>
                <a:cubicBezTo>
                  <a:pt x="491" y="233631"/>
                  <a:pt x="12708" y="266154"/>
                  <a:pt x="36685" y="288755"/>
                </a:cubicBezTo>
                <a:cubicBezTo>
                  <a:pt x="50567" y="301948"/>
                  <a:pt x="68807" y="311814"/>
                  <a:pt x="91408" y="318353"/>
                </a:cubicBezTo>
                <a:cubicBezTo>
                  <a:pt x="96341" y="319729"/>
                  <a:pt x="102077" y="320418"/>
                  <a:pt x="108616" y="320418"/>
                </a:cubicBezTo>
                <a:close/>
                <a:moveTo>
                  <a:pt x="3622894" y="320762"/>
                </a:moveTo>
                <a:cubicBezTo>
                  <a:pt x="3641020" y="320762"/>
                  <a:pt x="3658400" y="318410"/>
                  <a:pt x="3675035" y="313707"/>
                </a:cubicBezTo>
                <a:cubicBezTo>
                  <a:pt x="3684213" y="311183"/>
                  <a:pt x="3691784" y="301890"/>
                  <a:pt x="3697750" y="285829"/>
                </a:cubicBezTo>
                <a:cubicBezTo>
                  <a:pt x="3701880" y="274357"/>
                  <a:pt x="3703830" y="264778"/>
                  <a:pt x="3703601" y="257091"/>
                </a:cubicBezTo>
                <a:cubicBezTo>
                  <a:pt x="3703371" y="245046"/>
                  <a:pt x="3698897" y="233746"/>
                  <a:pt x="3690178" y="223191"/>
                </a:cubicBezTo>
                <a:cubicBezTo>
                  <a:pt x="3682492" y="213784"/>
                  <a:pt x="3672626" y="206384"/>
                  <a:pt x="3660580" y="200993"/>
                </a:cubicBezTo>
                <a:cubicBezTo>
                  <a:pt x="3674003" y="195601"/>
                  <a:pt x="3687310" y="186767"/>
                  <a:pt x="3700503" y="174492"/>
                </a:cubicBezTo>
                <a:cubicBezTo>
                  <a:pt x="3712434" y="160381"/>
                  <a:pt x="3718400" y="145008"/>
                  <a:pt x="3718400" y="128374"/>
                </a:cubicBezTo>
                <a:cubicBezTo>
                  <a:pt x="3718400" y="109330"/>
                  <a:pt x="3711746" y="93498"/>
                  <a:pt x="3698438" y="80879"/>
                </a:cubicBezTo>
                <a:cubicBezTo>
                  <a:pt x="3694423" y="76864"/>
                  <a:pt x="3684557" y="72734"/>
                  <a:pt x="3668840" y="68489"/>
                </a:cubicBezTo>
                <a:cubicBezTo>
                  <a:pt x="3654270" y="64244"/>
                  <a:pt x="3643429" y="62122"/>
                  <a:pt x="3636317" y="62122"/>
                </a:cubicBezTo>
                <a:cubicBezTo>
                  <a:pt x="3614749" y="62122"/>
                  <a:pt x="3599147" y="63040"/>
                  <a:pt x="3589510" y="64875"/>
                </a:cubicBezTo>
                <a:cubicBezTo>
                  <a:pt x="3572990" y="68202"/>
                  <a:pt x="3561805" y="74684"/>
                  <a:pt x="3555954" y="84321"/>
                </a:cubicBezTo>
                <a:cubicBezTo>
                  <a:pt x="3545170" y="102217"/>
                  <a:pt x="3539778" y="142771"/>
                  <a:pt x="3539778" y="205983"/>
                </a:cubicBezTo>
                <a:cubicBezTo>
                  <a:pt x="3539778" y="249118"/>
                  <a:pt x="3542130" y="276594"/>
                  <a:pt x="3546833" y="288411"/>
                </a:cubicBezTo>
                <a:cubicBezTo>
                  <a:pt x="3548899" y="300342"/>
                  <a:pt x="3559568" y="309118"/>
                  <a:pt x="3578841" y="314739"/>
                </a:cubicBezTo>
                <a:cubicBezTo>
                  <a:pt x="3592263" y="318754"/>
                  <a:pt x="3606947" y="320762"/>
                  <a:pt x="3622894" y="320762"/>
                </a:cubicBezTo>
                <a:close/>
                <a:moveTo>
                  <a:pt x="2898994" y="320762"/>
                </a:moveTo>
                <a:cubicBezTo>
                  <a:pt x="2917120" y="320762"/>
                  <a:pt x="2934501" y="318410"/>
                  <a:pt x="2951135" y="313707"/>
                </a:cubicBezTo>
                <a:cubicBezTo>
                  <a:pt x="2960313" y="311183"/>
                  <a:pt x="2967885" y="301890"/>
                  <a:pt x="2973850" y="285829"/>
                </a:cubicBezTo>
                <a:cubicBezTo>
                  <a:pt x="2977980" y="274357"/>
                  <a:pt x="2979930" y="264778"/>
                  <a:pt x="2979701" y="257091"/>
                </a:cubicBezTo>
                <a:cubicBezTo>
                  <a:pt x="2979471" y="245046"/>
                  <a:pt x="2974997" y="233746"/>
                  <a:pt x="2966278" y="223191"/>
                </a:cubicBezTo>
                <a:cubicBezTo>
                  <a:pt x="2958592" y="213784"/>
                  <a:pt x="2948726" y="206384"/>
                  <a:pt x="2936680" y="200993"/>
                </a:cubicBezTo>
                <a:cubicBezTo>
                  <a:pt x="2950103" y="195601"/>
                  <a:pt x="2963411" y="186767"/>
                  <a:pt x="2976603" y="174492"/>
                </a:cubicBezTo>
                <a:cubicBezTo>
                  <a:pt x="2988535" y="160381"/>
                  <a:pt x="2994500" y="145008"/>
                  <a:pt x="2994500" y="128374"/>
                </a:cubicBezTo>
                <a:cubicBezTo>
                  <a:pt x="2994500" y="109330"/>
                  <a:pt x="2987846" y="93498"/>
                  <a:pt x="2974538" y="80879"/>
                </a:cubicBezTo>
                <a:cubicBezTo>
                  <a:pt x="2970523" y="76864"/>
                  <a:pt x="2960657" y="72734"/>
                  <a:pt x="2944940" y="68489"/>
                </a:cubicBezTo>
                <a:cubicBezTo>
                  <a:pt x="2930371" y="64244"/>
                  <a:pt x="2919529" y="62122"/>
                  <a:pt x="2912417" y="62122"/>
                </a:cubicBezTo>
                <a:cubicBezTo>
                  <a:pt x="2890849" y="62122"/>
                  <a:pt x="2875247" y="63040"/>
                  <a:pt x="2865610" y="64875"/>
                </a:cubicBezTo>
                <a:cubicBezTo>
                  <a:pt x="2849090" y="68202"/>
                  <a:pt x="2837905" y="74684"/>
                  <a:pt x="2832054" y="84321"/>
                </a:cubicBezTo>
                <a:cubicBezTo>
                  <a:pt x="2821270" y="102217"/>
                  <a:pt x="2815878" y="142771"/>
                  <a:pt x="2815878" y="205983"/>
                </a:cubicBezTo>
                <a:cubicBezTo>
                  <a:pt x="2815878" y="249118"/>
                  <a:pt x="2818230" y="276594"/>
                  <a:pt x="2822933" y="288411"/>
                </a:cubicBezTo>
                <a:cubicBezTo>
                  <a:pt x="2824999" y="300342"/>
                  <a:pt x="2835668" y="309118"/>
                  <a:pt x="2854941" y="314739"/>
                </a:cubicBezTo>
                <a:cubicBezTo>
                  <a:pt x="2868363" y="318754"/>
                  <a:pt x="2883048" y="320762"/>
                  <a:pt x="2898994" y="320762"/>
                </a:cubicBezTo>
                <a:close/>
                <a:moveTo>
                  <a:pt x="3933201" y="392004"/>
                </a:moveTo>
                <a:cubicBezTo>
                  <a:pt x="3941346" y="392004"/>
                  <a:pt x="3951613" y="386039"/>
                  <a:pt x="3964003" y="374108"/>
                </a:cubicBezTo>
                <a:cubicBezTo>
                  <a:pt x="3975934" y="362635"/>
                  <a:pt x="3982933" y="352712"/>
                  <a:pt x="3984997" y="344337"/>
                </a:cubicBezTo>
                <a:cubicBezTo>
                  <a:pt x="3984997" y="340093"/>
                  <a:pt x="3983592" y="336364"/>
                  <a:pt x="3980781" y="333152"/>
                </a:cubicBezTo>
                <a:cubicBezTo>
                  <a:pt x="3977971" y="329940"/>
                  <a:pt x="3974501" y="328334"/>
                  <a:pt x="3970371" y="328334"/>
                </a:cubicBezTo>
                <a:cubicBezTo>
                  <a:pt x="3967732" y="328334"/>
                  <a:pt x="3965093" y="329309"/>
                  <a:pt x="3962455" y="331259"/>
                </a:cubicBezTo>
                <a:cubicBezTo>
                  <a:pt x="3958898" y="333783"/>
                  <a:pt x="3953679" y="339462"/>
                  <a:pt x="3946795" y="348295"/>
                </a:cubicBezTo>
                <a:cubicBezTo>
                  <a:pt x="3941403" y="355293"/>
                  <a:pt x="3936872" y="358792"/>
                  <a:pt x="3933201" y="358792"/>
                </a:cubicBezTo>
                <a:cubicBezTo>
                  <a:pt x="3930103" y="358792"/>
                  <a:pt x="3924080" y="354146"/>
                  <a:pt x="3915132" y="344853"/>
                </a:cubicBezTo>
                <a:cubicBezTo>
                  <a:pt x="3905381" y="334987"/>
                  <a:pt x="3899358" y="329710"/>
                  <a:pt x="3897063" y="329022"/>
                </a:cubicBezTo>
                <a:cubicBezTo>
                  <a:pt x="3892130" y="329022"/>
                  <a:pt x="3888287" y="330513"/>
                  <a:pt x="3885534" y="333496"/>
                </a:cubicBezTo>
                <a:cubicBezTo>
                  <a:pt x="3882781" y="336479"/>
                  <a:pt x="3881404" y="340494"/>
                  <a:pt x="3881404" y="345542"/>
                </a:cubicBezTo>
                <a:cubicBezTo>
                  <a:pt x="3881404" y="349213"/>
                  <a:pt x="3882207" y="352712"/>
                  <a:pt x="3883813" y="356039"/>
                </a:cubicBezTo>
                <a:cubicBezTo>
                  <a:pt x="3889319" y="363037"/>
                  <a:pt x="3896604" y="370264"/>
                  <a:pt x="3905667" y="377721"/>
                </a:cubicBezTo>
                <a:cubicBezTo>
                  <a:pt x="3917369" y="387358"/>
                  <a:pt x="3926547" y="392119"/>
                  <a:pt x="3933201" y="392004"/>
                </a:cubicBezTo>
                <a:close/>
                <a:moveTo>
                  <a:pt x="4904569" y="392348"/>
                </a:moveTo>
                <a:cubicBezTo>
                  <a:pt x="4909387" y="392119"/>
                  <a:pt x="4913173" y="388620"/>
                  <a:pt x="4915927" y="381851"/>
                </a:cubicBezTo>
                <a:cubicBezTo>
                  <a:pt x="4918336" y="375886"/>
                  <a:pt x="4918393" y="370895"/>
                  <a:pt x="4916099" y="366880"/>
                </a:cubicBezTo>
                <a:cubicBezTo>
                  <a:pt x="4909215" y="363094"/>
                  <a:pt x="4899120" y="358505"/>
                  <a:pt x="4885813" y="353113"/>
                </a:cubicBezTo>
                <a:cubicBezTo>
                  <a:pt x="4866653" y="345427"/>
                  <a:pt x="4850880" y="339806"/>
                  <a:pt x="4838490" y="336249"/>
                </a:cubicBezTo>
                <a:cubicBezTo>
                  <a:pt x="4834360" y="335676"/>
                  <a:pt x="4830918" y="338888"/>
                  <a:pt x="4828165" y="345886"/>
                </a:cubicBezTo>
                <a:cubicBezTo>
                  <a:pt x="4824838" y="354146"/>
                  <a:pt x="4825411" y="359595"/>
                  <a:pt x="4829885" y="362234"/>
                </a:cubicBezTo>
                <a:cubicBezTo>
                  <a:pt x="4838949" y="367511"/>
                  <a:pt x="4852313" y="373706"/>
                  <a:pt x="4869981" y="380819"/>
                </a:cubicBezTo>
                <a:cubicBezTo>
                  <a:pt x="4885124" y="386899"/>
                  <a:pt x="4896653" y="390742"/>
                  <a:pt x="4904569" y="392348"/>
                </a:cubicBezTo>
                <a:close/>
                <a:moveTo>
                  <a:pt x="3067528" y="392348"/>
                </a:moveTo>
                <a:cubicBezTo>
                  <a:pt x="3075444" y="390742"/>
                  <a:pt x="3087031" y="386899"/>
                  <a:pt x="3102289" y="380819"/>
                </a:cubicBezTo>
                <a:cubicBezTo>
                  <a:pt x="3119956" y="373706"/>
                  <a:pt x="3133263" y="367511"/>
                  <a:pt x="3142212" y="362234"/>
                </a:cubicBezTo>
                <a:cubicBezTo>
                  <a:pt x="3146686" y="359595"/>
                  <a:pt x="3147317" y="354146"/>
                  <a:pt x="3144105" y="345886"/>
                </a:cubicBezTo>
                <a:cubicBezTo>
                  <a:pt x="3141237" y="338888"/>
                  <a:pt x="3137737" y="335676"/>
                  <a:pt x="3133607" y="336249"/>
                </a:cubicBezTo>
                <a:cubicBezTo>
                  <a:pt x="3121218" y="339806"/>
                  <a:pt x="3105501" y="345427"/>
                  <a:pt x="3086457" y="353113"/>
                </a:cubicBezTo>
                <a:cubicBezTo>
                  <a:pt x="3073035" y="358505"/>
                  <a:pt x="3062882" y="363094"/>
                  <a:pt x="3055998" y="366880"/>
                </a:cubicBezTo>
                <a:cubicBezTo>
                  <a:pt x="3053704" y="370895"/>
                  <a:pt x="3053819" y="375886"/>
                  <a:pt x="3056343" y="381851"/>
                </a:cubicBezTo>
                <a:cubicBezTo>
                  <a:pt x="3058981" y="388620"/>
                  <a:pt x="3062709" y="392119"/>
                  <a:pt x="3067528" y="392348"/>
                </a:cubicBezTo>
                <a:close/>
                <a:moveTo>
                  <a:pt x="2177703" y="392348"/>
                </a:moveTo>
                <a:cubicBezTo>
                  <a:pt x="2185505" y="390742"/>
                  <a:pt x="2197034" y="386899"/>
                  <a:pt x="2212292" y="380819"/>
                </a:cubicBezTo>
                <a:cubicBezTo>
                  <a:pt x="2229959" y="373706"/>
                  <a:pt x="2243324" y="367511"/>
                  <a:pt x="2252387" y="362234"/>
                </a:cubicBezTo>
                <a:cubicBezTo>
                  <a:pt x="2256861" y="359595"/>
                  <a:pt x="2257435" y="354146"/>
                  <a:pt x="2254108" y="345886"/>
                </a:cubicBezTo>
                <a:cubicBezTo>
                  <a:pt x="2251355" y="338888"/>
                  <a:pt x="2247913" y="335676"/>
                  <a:pt x="2243783" y="336249"/>
                </a:cubicBezTo>
                <a:cubicBezTo>
                  <a:pt x="2231393" y="339806"/>
                  <a:pt x="2215619" y="345427"/>
                  <a:pt x="2196460" y="353113"/>
                </a:cubicBezTo>
                <a:cubicBezTo>
                  <a:pt x="2183153" y="358505"/>
                  <a:pt x="2173000" y="363094"/>
                  <a:pt x="2166002" y="366880"/>
                </a:cubicBezTo>
                <a:cubicBezTo>
                  <a:pt x="2163822" y="370895"/>
                  <a:pt x="2163937" y="375886"/>
                  <a:pt x="2166346" y="381851"/>
                </a:cubicBezTo>
                <a:cubicBezTo>
                  <a:pt x="2169099" y="388620"/>
                  <a:pt x="2172885" y="392119"/>
                  <a:pt x="2177703" y="392348"/>
                </a:cubicBezTo>
                <a:close/>
                <a:moveTo>
                  <a:pt x="443619" y="392348"/>
                </a:moveTo>
                <a:cubicBezTo>
                  <a:pt x="451534" y="390742"/>
                  <a:pt x="463121" y="386899"/>
                  <a:pt x="478379" y="380819"/>
                </a:cubicBezTo>
                <a:cubicBezTo>
                  <a:pt x="496046" y="373706"/>
                  <a:pt x="509411" y="367511"/>
                  <a:pt x="518474" y="362234"/>
                </a:cubicBezTo>
                <a:cubicBezTo>
                  <a:pt x="522948" y="359595"/>
                  <a:pt x="523522" y="354146"/>
                  <a:pt x="520195" y="345886"/>
                </a:cubicBezTo>
                <a:cubicBezTo>
                  <a:pt x="517442" y="338888"/>
                  <a:pt x="514000" y="335676"/>
                  <a:pt x="509870" y="336249"/>
                </a:cubicBezTo>
                <a:cubicBezTo>
                  <a:pt x="497480" y="339806"/>
                  <a:pt x="481706" y="345427"/>
                  <a:pt x="462548" y="353113"/>
                </a:cubicBezTo>
                <a:cubicBezTo>
                  <a:pt x="449125" y="358505"/>
                  <a:pt x="438972" y="363094"/>
                  <a:pt x="432089" y="366880"/>
                </a:cubicBezTo>
                <a:cubicBezTo>
                  <a:pt x="429909" y="370895"/>
                  <a:pt x="430024" y="375886"/>
                  <a:pt x="432433" y="381851"/>
                </a:cubicBezTo>
                <a:cubicBezTo>
                  <a:pt x="435187" y="388620"/>
                  <a:pt x="438915" y="392119"/>
                  <a:pt x="443619" y="392348"/>
                </a:cubicBezTo>
                <a:close/>
              </a:path>
            </a:pathLst>
          </a:custGeom>
        </p:spPr>
      </p:pic>
    </p:spTree>
    <p:extLst>
      <p:ext uri="{BB962C8B-B14F-4D97-AF65-F5344CB8AC3E}">
        <p14:creationId xmlns:p14="http://schemas.microsoft.com/office/powerpoint/2010/main" val="60584752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944E6FAC-B440-0608-65C4-2BFB07550D6C}"/>
              </a:ext>
            </a:extLst>
          </p:cNvPr>
          <p:cNvGrpSpPr/>
          <p:nvPr/>
        </p:nvGrpSpPr>
        <p:grpSpPr>
          <a:xfrm>
            <a:off x="4945763" y="2342259"/>
            <a:ext cx="6905217" cy="4215222"/>
            <a:chOff x="4945763" y="2342259"/>
            <a:chExt cx="6905217" cy="4215222"/>
          </a:xfrm>
        </p:grpSpPr>
        <p:grpSp>
          <p:nvGrpSpPr>
            <p:cNvPr id="24" name="Group 23">
              <a:extLst>
                <a:ext uri="{FF2B5EF4-FFF2-40B4-BE49-F238E27FC236}">
                  <a16:creationId xmlns:a16="http://schemas.microsoft.com/office/drawing/2014/main" id="{C20A754E-F206-8611-83BF-17C373E74651}"/>
                </a:ext>
              </a:extLst>
            </p:cNvPr>
            <p:cNvGrpSpPr/>
            <p:nvPr/>
          </p:nvGrpSpPr>
          <p:grpSpPr>
            <a:xfrm>
              <a:off x="4945763" y="2342259"/>
              <a:ext cx="6905217" cy="4215222"/>
              <a:chOff x="2028106" y="2275565"/>
              <a:chExt cx="6905217" cy="4215222"/>
            </a:xfrm>
          </p:grpSpPr>
          <p:pic>
            <p:nvPicPr>
              <p:cNvPr id="22" name="Picture 21" descr="Text&#10;&#10;Description automatically generated">
                <a:extLst>
                  <a:ext uri="{FF2B5EF4-FFF2-40B4-BE49-F238E27FC236}">
                    <a16:creationId xmlns:a16="http://schemas.microsoft.com/office/drawing/2014/main" id="{52DE7841-9EAA-965C-1E44-4E3B989744ED}"/>
                  </a:ext>
                </a:extLst>
              </p:cNvPr>
              <p:cNvPicPr>
                <a:picLocks noChangeAspect="1"/>
              </p:cNvPicPr>
              <p:nvPr/>
            </p:nvPicPr>
            <p:blipFill rotWithShape="1">
              <a:blip r:embed="rId3">
                <a:extLst>
                  <a:ext uri="{28A0092B-C50C-407E-A947-70E740481C1C}">
                    <a14:useLocalDpi xmlns:a14="http://schemas.microsoft.com/office/drawing/2010/main" val="0"/>
                  </a:ext>
                </a:extLst>
              </a:blip>
              <a:srcRect l="2918" r="4936"/>
              <a:stretch/>
            </p:blipFill>
            <p:spPr>
              <a:xfrm>
                <a:off x="2028106" y="2275565"/>
                <a:ext cx="6905217" cy="4215222"/>
              </a:xfrm>
              <a:prstGeom prst="roundRect">
                <a:avLst>
                  <a:gd name="adj" fmla="val 4422"/>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3" name="Rectangle 22">
                <a:extLst>
                  <a:ext uri="{FF2B5EF4-FFF2-40B4-BE49-F238E27FC236}">
                    <a16:creationId xmlns:a16="http://schemas.microsoft.com/office/drawing/2014/main" id="{2A12AA65-6FD5-460A-FF3C-83264BC5A399}"/>
                  </a:ext>
                </a:extLst>
              </p:cNvPr>
              <p:cNvSpPr/>
              <p:nvPr/>
            </p:nvSpPr>
            <p:spPr>
              <a:xfrm>
                <a:off x="7036296" y="2520119"/>
                <a:ext cx="170884" cy="232234"/>
              </a:xfrm>
              <a:prstGeom prst="rect">
                <a:avLst/>
              </a:prstGeom>
              <a:solidFill>
                <a:srgbClr val="445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314ABE03-408B-D3A9-5906-CCB492EF10B2}"/>
                </a:ext>
              </a:extLst>
            </p:cNvPr>
            <p:cNvSpPr txBox="1"/>
            <p:nvPr/>
          </p:nvSpPr>
          <p:spPr>
            <a:xfrm>
              <a:off x="9944773" y="2624736"/>
              <a:ext cx="104196" cy="246221"/>
            </a:xfrm>
            <a:prstGeom prst="rect">
              <a:avLst/>
            </a:prstGeom>
            <a:noFill/>
          </p:spPr>
          <p:txBody>
            <a:bodyPr wrap="none" lIns="0" tIns="0" rIns="0" bIns="0" rtlCol="0">
              <a:spAutoFit/>
            </a:bodyPr>
            <a:lstStyle/>
            <a:p>
              <a:pPr algn="l"/>
              <a:r>
                <a:rPr lang="en-GB" sz="1600">
                  <a:solidFill>
                    <a:schemeClr val="bg1">
                      <a:lumMod val="65000"/>
                    </a:schemeClr>
                  </a:solidFill>
                </a:rPr>
                <a:t>1</a:t>
              </a:r>
              <a:endParaRPr lang="en-US" sz="1600">
                <a:solidFill>
                  <a:schemeClr val="bg1">
                    <a:lumMod val="65000"/>
                  </a:schemeClr>
                </a:solidFill>
              </a:endParaRPr>
            </a:p>
          </p:txBody>
        </p:sp>
      </p:grpSp>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2">
            <a:extLst>
              <a:ext uri="{96DAC541-7B7A-43D3-8B79-37D633B846F1}">
                <asvg:svgBlip xmlns:asvg="http://schemas.microsoft.com/office/drawing/2016/SVG/main" r:embed="rId13"/>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4">
            <a:extLst>
              <a:ext uri="{96DAC541-7B7A-43D3-8B79-37D633B846F1}">
                <asvg:svgBlip xmlns:asvg="http://schemas.microsoft.com/office/drawing/2016/SVG/main" r:embed="rId15"/>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6">
            <a:extLst>
              <a:ext uri="{96DAC541-7B7A-43D3-8B79-37D633B846F1}">
                <asvg:svgBlip xmlns:asvg="http://schemas.microsoft.com/office/drawing/2016/SVG/main" r:embed="rId17"/>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11" name="TextBox 10">
            <a:extLst>
              <a:ext uri="{FF2B5EF4-FFF2-40B4-BE49-F238E27FC236}">
                <a16:creationId xmlns:a16="http://schemas.microsoft.com/office/drawing/2014/main" id="{A9422E04-EEA2-A1CC-C074-93DBDB8138D9}"/>
              </a:ext>
            </a:extLst>
          </p:cNvPr>
          <p:cNvSpPr txBox="1"/>
          <p:nvPr/>
        </p:nvSpPr>
        <p:spPr>
          <a:xfrm>
            <a:off x="1190342" y="1400085"/>
            <a:ext cx="8784975" cy="677108"/>
          </a:xfrm>
          <a:prstGeom prst="rect">
            <a:avLst/>
          </a:prstGeom>
          <a:noFill/>
        </p:spPr>
        <p:txBody>
          <a:bodyPr wrap="square" lIns="0" tIns="0" rIns="0" bIns="0" rtlCol="0">
            <a:spAutoFit/>
          </a:bodyPr>
          <a:lstStyle/>
          <a:p>
            <a:pPr algn="l"/>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Biện pháp thứ ba:</a:t>
            </a:r>
            <a:r>
              <a:rPr lang="en-US" sz="22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a:t>
            </a: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dụng </a:t>
            </a:r>
            <a:r>
              <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PowerPoint </a:t>
            </a: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để thiết kế các trò chơi học tập. Tổ chức các trò chơi học tập</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8B51029-D610-3F1E-BF46-3EACEEF46C4F}"/>
              </a:ext>
            </a:extLst>
          </p:cNvPr>
          <p:cNvSpPr txBox="1"/>
          <p:nvPr/>
        </p:nvSpPr>
        <p:spPr>
          <a:xfrm>
            <a:off x="895957" y="2203723"/>
            <a:ext cx="3327834" cy="338554"/>
          </a:xfrm>
          <a:prstGeom prst="rect">
            <a:avLst/>
          </a:prstGeom>
          <a:noFill/>
        </p:spPr>
        <p:txBody>
          <a:bodyPr wrap="none" lIns="0" tIns="0" rIns="0" bIns="0" rtlCol="0">
            <a:spAutoFit/>
          </a:bodyPr>
          <a:lstStyle/>
          <a:p>
            <a:pPr algn="l"/>
            <a:r>
              <a:rPr lang="fr-FR" sz="2200" b="1" i="1">
                <a:effectLst/>
                <a:latin typeface="Times New Roman" panose="02020603050405020304" pitchFamily="18" charset="0"/>
                <a:ea typeface="Times New Roman" panose="02020603050405020304" pitchFamily="18" charset="0"/>
              </a:rPr>
              <a:t>Tổ chức các trò chơi học tập</a:t>
            </a:r>
            <a:endParaRPr lang="en-US" sz="2200">
              <a:solidFill>
                <a:schemeClr val="tx1">
                  <a:lumMod val="50000"/>
                  <a:lumOff val="50000"/>
                </a:schemeClr>
              </a:solidFill>
            </a:endParaRPr>
          </a:p>
        </p:txBody>
      </p:sp>
      <p:pic>
        <p:nvPicPr>
          <p:cNvPr id="8" name="Picture 7">
            <a:extLst>
              <a:ext uri="{FF2B5EF4-FFF2-40B4-BE49-F238E27FC236}">
                <a16:creationId xmlns:a16="http://schemas.microsoft.com/office/drawing/2014/main" id="{630AE557-34B4-89B9-727F-D256A3F8974E}"/>
              </a:ext>
            </a:extLst>
          </p:cNvPr>
          <p:cNvPicPr>
            <a:picLocks noChangeAspect="1"/>
          </p:cNvPicPr>
          <p:nvPr/>
        </p:nvPicPr>
        <p:blipFill rotWithShape="1">
          <a:blip r:embed="rId18"/>
          <a:srcRect b="2585"/>
          <a:stretch/>
        </p:blipFill>
        <p:spPr>
          <a:xfrm>
            <a:off x="4798201" y="2290168"/>
            <a:ext cx="7322745" cy="4096624"/>
          </a:xfrm>
          <a:prstGeom prst="roundRect">
            <a:avLst>
              <a:gd name="adj" fmla="val 3287"/>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TextBox 9">
            <a:extLst>
              <a:ext uri="{FF2B5EF4-FFF2-40B4-BE49-F238E27FC236}">
                <a16:creationId xmlns:a16="http://schemas.microsoft.com/office/drawing/2014/main" id="{BEB918DC-7211-F317-FC43-64C733EE7ED7}"/>
              </a:ext>
            </a:extLst>
          </p:cNvPr>
          <p:cNvSpPr txBox="1"/>
          <p:nvPr/>
        </p:nvSpPr>
        <p:spPr>
          <a:xfrm>
            <a:off x="205062" y="3904018"/>
            <a:ext cx="4018729" cy="338554"/>
          </a:xfrm>
          <a:prstGeom prst="rect">
            <a:avLst/>
          </a:prstGeom>
          <a:noFill/>
        </p:spPr>
        <p:txBody>
          <a:bodyPr wrap="none" lIns="0" tIns="0" rIns="0" bIns="0" rtlCol="0">
            <a:spAutoFit/>
          </a:bodyPr>
          <a:lstStyle/>
          <a:p>
            <a:pPr algn="l"/>
            <a:r>
              <a:rPr lang="fr-FR" sz="2200" i="1">
                <a:effectLst/>
                <a:latin typeface="Times New Roman" panose="02020603050405020304" pitchFamily="18" charset="0"/>
                <a:ea typeface="Times New Roman" panose="02020603050405020304" pitchFamily="18" charset="0"/>
              </a:rPr>
              <a:t>Một số trò chơi tôi thường sử dụng </a:t>
            </a:r>
            <a:endParaRPr lang="en-US" sz="2200" i="1">
              <a:solidFill>
                <a:schemeClr val="tx1">
                  <a:lumMod val="50000"/>
                  <a:lumOff val="50000"/>
                </a:schemeClr>
              </a:solidFill>
            </a:endParaRPr>
          </a:p>
        </p:txBody>
      </p:sp>
      <p:sp>
        <p:nvSpPr>
          <p:cNvPr id="12" name="TextBox 11">
            <a:extLst>
              <a:ext uri="{FF2B5EF4-FFF2-40B4-BE49-F238E27FC236}">
                <a16:creationId xmlns:a16="http://schemas.microsoft.com/office/drawing/2014/main" id="{F5BE61D8-379C-65D5-173F-9FFEF3F6D3E4}"/>
              </a:ext>
            </a:extLst>
          </p:cNvPr>
          <p:cNvSpPr txBox="1"/>
          <p:nvPr/>
        </p:nvSpPr>
        <p:spPr>
          <a:xfrm>
            <a:off x="423226" y="3445797"/>
            <a:ext cx="4400551" cy="2031325"/>
          </a:xfrm>
          <a:prstGeom prst="rect">
            <a:avLst/>
          </a:prstGeom>
          <a:noFill/>
        </p:spPr>
        <p:txBody>
          <a:bodyPr wrap="square" lIns="0" tIns="0" rIns="0" bIns="0" rtlCol="0">
            <a:spAutoFit/>
          </a:bodyPr>
          <a:lstStyle/>
          <a:p>
            <a:r>
              <a:rPr lang="en-US" sz="2200">
                <a:effectLst/>
                <a:latin typeface="Times New Roman" panose="02020603050405020304" pitchFamily="18" charset="0"/>
                <a:ea typeface="Times New Roman" panose="02020603050405020304" pitchFamily="18" charset="0"/>
              </a:rPr>
              <a:t>Ví dụ: Khi dạy bài ôn tập, tôi tổ chức cho học sinh chơi trò tiếp sức để điền nội dung còn thiếu vào </a:t>
            </a:r>
            <a:r>
              <a:rPr lang="en-US" sz="2200" i="1">
                <a:effectLst/>
                <a:latin typeface="Times New Roman" panose="02020603050405020304" pitchFamily="18" charset="0"/>
                <a:ea typeface="Times New Roman" panose="02020603050405020304" pitchFamily="18" charset="0"/>
                <a:cs typeface="Times New Roman" panose="02020603050405020304" pitchFamily="18" charset="0"/>
              </a:rPr>
              <a:t>Bảng thống kê các sự kiện, nhân vật tiêu biểu trong lịch sử Việt Nam  từ buổi đầu dựng nước đến nửa đầu thế kỉ XIX</a:t>
            </a:r>
            <a:endParaRPr lang="en-US" sz="22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8A65BCA2-6787-1E38-347E-FF2084455537}"/>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20" name="Graphic 19">
            <a:extLst>
              <a:ext uri="{FF2B5EF4-FFF2-40B4-BE49-F238E27FC236}">
                <a16:creationId xmlns:a16="http://schemas.microsoft.com/office/drawing/2014/main" id="{92F05877-9C92-DB18-891E-7136959084D5}"/>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21" name="Graphic 20">
            <a:extLst>
              <a:ext uri="{FF2B5EF4-FFF2-40B4-BE49-F238E27FC236}">
                <a16:creationId xmlns:a16="http://schemas.microsoft.com/office/drawing/2014/main" id="{947F275E-7DBF-A630-C898-DA5FB5B91BF8}"/>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4074722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1000" fill="hold"/>
                                        <p:tgtEl>
                                          <p:spTgt spid="26"/>
                                        </p:tgtEl>
                                        <p:attrNameLst>
                                          <p:attrName>ppt_x</p:attrName>
                                        </p:attrNameLst>
                                      </p:cBhvr>
                                      <p:tavLst>
                                        <p:tav tm="0">
                                          <p:val>
                                            <p:strVal val="1+#ppt_w/2"/>
                                          </p:val>
                                        </p:tav>
                                        <p:tav tm="100000">
                                          <p:val>
                                            <p:strVal val="#ppt_x"/>
                                          </p:val>
                                        </p:tav>
                                      </p:tavLst>
                                    </p:anim>
                                    <p:anim calcmode="lin" valueType="num">
                                      <p:cBhvr additive="base">
                                        <p:cTn id="39" dur="1000" fill="hold"/>
                                        <p:tgtEl>
                                          <p:spTgt spid="26"/>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1000" fill="hold"/>
                                        <p:tgtEl>
                                          <p:spTgt spid="12"/>
                                        </p:tgtEl>
                                        <p:attrNameLst>
                                          <p:attrName>ppt_x</p:attrName>
                                        </p:attrNameLst>
                                      </p:cBhvr>
                                      <p:tavLst>
                                        <p:tav tm="0">
                                          <p:val>
                                            <p:strVal val="0-#ppt_w/2"/>
                                          </p:val>
                                        </p:tav>
                                        <p:tav tm="100000">
                                          <p:val>
                                            <p:strVal val="#ppt_x"/>
                                          </p:val>
                                        </p:tav>
                                      </p:tavLst>
                                    </p:anim>
                                    <p:anim calcmode="lin" valueType="num">
                                      <p:cBhvr additive="base">
                                        <p:cTn id="4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VIDEO 1">
            <a:hlinkClick r:id="" action="ppaction://media"/>
            <a:extLst>
              <a:ext uri="{FF2B5EF4-FFF2-40B4-BE49-F238E27FC236}">
                <a16:creationId xmlns:a16="http://schemas.microsoft.com/office/drawing/2014/main" id="{56AC524A-C336-5FCF-24B9-36E9B47A7D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20951" y="2624151"/>
            <a:ext cx="6753899" cy="3805014"/>
          </a:xfrm>
          <a:prstGeom prst="roundRect">
            <a:avLst>
              <a:gd name="adj" fmla="val 6265"/>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4">
            <a:extLst>
              <a:ext uri="{96DAC541-7B7A-43D3-8B79-37D633B846F1}">
                <asvg:svgBlip xmlns:asvg="http://schemas.microsoft.com/office/drawing/2016/SVG/main" r:embed="rId15"/>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6">
            <a:extLst>
              <a:ext uri="{96DAC541-7B7A-43D3-8B79-37D633B846F1}">
                <asvg:svgBlip xmlns:asvg="http://schemas.microsoft.com/office/drawing/2016/SVG/main" r:embed="rId17"/>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8">
            <a:extLst>
              <a:ext uri="{96DAC541-7B7A-43D3-8B79-37D633B846F1}">
                <asvg:svgBlip xmlns:asvg="http://schemas.microsoft.com/office/drawing/2016/SVG/main" r:embed="rId19"/>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4" name="TextBox 3">
            <a:extLst>
              <a:ext uri="{FF2B5EF4-FFF2-40B4-BE49-F238E27FC236}">
                <a16:creationId xmlns:a16="http://schemas.microsoft.com/office/drawing/2014/main" id="{786BF85C-D865-97D4-075D-DA14CD8D051C}"/>
              </a:ext>
            </a:extLst>
          </p:cNvPr>
          <p:cNvSpPr txBox="1"/>
          <p:nvPr/>
        </p:nvSpPr>
        <p:spPr>
          <a:xfrm>
            <a:off x="1182797" y="1339153"/>
            <a:ext cx="8389772" cy="677108"/>
          </a:xfrm>
          <a:prstGeom prst="rect">
            <a:avLst/>
          </a:prstGeom>
          <a:noFill/>
        </p:spPr>
        <p:txBody>
          <a:bodyPr wrap="square" lIns="0" tIns="0" rIns="0" bIns="0" rtlCol="0">
            <a:spAutoFit/>
          </a:bodyPr>
          <a:lstStyle/>
          <a:p>
            <a:pPr algn="l"/>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Biện pháp thứ tư:</a:t>
            </a:r>
            <a:r>
              <a:rPr lang="fr-FR" sz="22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Tìm kiếm các bộ phim tư liệu, các bài hát, bài thơ có liên quan đến nội dung bài học trên Internet.</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F6BE4B2-28E9-2161-F160-2BA6B2263891}"/>
              </a:ext>
            </a:extLst>
          </p:cNvPr>
          <p:cNvSpPr txBox="1"/>
          <p:nvPr/>
        </p:nvSpPr>
        <p:spPr>
          <a:xfrm>
            <a:off x="412532" y="2715780"/>
            <a:ext cx="3274620" cy="3046988"/>
          </a:xfrm>
          <a:prstGeom prst="rect">
            <a:avLst/>
          </a:prstGeom>
          <a:noFill/>
        </p:spPr>
        <p:txBody>
          <a:bodyPr wrap="square" lIns="0" tIns="0" rIns="0" bIns="0" rtlCol="0">
            <a:spAutoFit/>
          </a:bodyPr>
          <a:lstStyle/>
          <a:p>
            <a:pPr algn="l"/>
            <a:r>
              <a:rPr lang="fr-FR" sz="2200" b="1" i="1" u="sng">
                <a:effectLst/>
                <a:latin typeface="Times New Roman" panose="02020603050405020304" pitchFamily="18" charset="0"/>
                <a:ea typeface="Times New Roman" panose="02020603050405020304" pitchFamily="18" charset="0"/>
                <a:cs typeface="Times New Roman" panose="02020603050405020304" pitchFamily="18" charset="0"/>
              </a:rPr>
              <a:t>Ví dụ 1</a:t>
            </a:r>
            <a:r>
              <a:rPr lang="fr-FR" sz="2200" b="1" i="1">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20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200" b="1" i="1">
                <a:effectLst/>
                <a:latin typeface="Times New Roman" panose="02020603050405020304" pitchFamily="18" charset="0"/>
                <a:ea typeface="Times New Roman" panose="02020603050405020304" pitchFamily="18" charset="0"/>
                <a:cs typeface="Times New Roman" panose="02020603050405020304" pitchFamily="18" charset="0"/>
              </a:rPr>
              <a:t>Cuộc kháng chiến chống quân xâm lược Tống lần thứ 2 (1075-1077) – Lịch sử 4</a:t>
            </a:r>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200">
                <a:effectLst/>
                <a:latin typeface="Times New Roman" panose="02020603050405020304" pitchFamily="18" charset="0"/>
                <a:ea typeface="Times New Roman" panose="02020603050405020304" pitchFamily="18" charset="0"/>
                <a:cs typeface="Times New Roman" panose="02020603050405020304" pitchFamily="18" charset="0"/>
              </a:rPr>
              <a:t>tôi cho các em xem bộ phim hoạt hình </a:t>
            </a:r>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Tóm tắt cuộc kháng chiến chống quân Tống xâm lược (1075 - 1077) – Chiến tranh Tống Lý </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19" name="Picture 18">
            <a:hlinkClick r:id="rId20"/>
            <a:extLst>
              <a:ext uri="{FF2B5EF4-FFF2-40B4-BE49-F238E27FC236}">
                <a16:creationId xmlns:a16="http://schemas.microsoft.com/office/drawing/2014/main" id="{58FB9CD5-1286-92C0-0D1F-6EAE95FA595C}"/>
              </a:ext>
            </a:extLst>
          </p:cNvPr>
          <p:cNvPicPr>
            <a:picLocks noChangeAspect="1"/>
          </p:cNvPicPr>
          <p:nvPr/>
        </p:nvPicPr>
        <p:blipFill rotWithShape="1">
          <a:blip r:embed="rId21">
            <a:extLst>
              <a:ext uri="{28A0092B-C50C-407E-A947-70E740481C1C}">
                <a14:useLocalDpi xmlns:a14="http://schemas.microsoft.com/office/drawing/2010/main" val="0"/>
              </a:ext>
            </a:extLst>
          </a:blip>
          <a:srcRect l="21875" r="21875"/>
          <a:stretch/>
        </p:blipFill>
        <p:spPr>
          <a:xfrm>
            <a:off x="11033455" y="2082208"/>
            <a:ext cx="759503" cy="759503"/>
          </a:xfrm>
          <a:prstGeom prst="rect">
            <a:avLst/>
          </a:prstGeom>
        </p:spPr>
      </p:pic>
      <p:pic>
        <p:nvPicPr>
          <p:cNvPr id="10" name="Graphic 9">
            <a:extLst>
              <a:ext uri="{FF2B5EF4-FFF2-40B4-BE49-F238E27FC236}">
                <a16:creationId xmlns:a16="http://schemas.microsoft.com/office/drawing/2014/main" id="{884FED19-0760-3431-1E58-933337D4D629}"/>
              </a:ext>
            </a:extLst>
          </p:cNvPr>
          <p:cNvPicPr>
            <a:picLocks noChangeAspect="1"/>
          </p:cNvPicPr>
          <p:nvPr/>
        </p:nvPicPr>
        <p:blipFill>
          <a:blip r:embed="rId22">
            <a:extLst>
              <a:ext uri="{96DAC541-7B7A-43D3-8B79-37D633B846F1}">
                <asvg:svgBlip xmlns:asvg="http://schemas.microsoft.com/office/drawing/2016/SVG/main" r:embed="rId23"/>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1" name="Graphic 10">
            <a:extLst>
              <a:ext uri="{FF2B5EF4-FFF2-40B4-BE49-F238E27FC236}">
                <a16:creationId xmlns:a16="http://schemas.microsoft.com/office/drawing/2014/main" id="{B729D0FC-DF56-951E-CFBA-7534755BB83A}"/>
              </a:ext>
            </a:extLst>
          </p:cNvPr>
          <p:cNvPicPr>
            <a:picLocks noChangeAspect="1"/>
          </p:cNvPicPr>
          <p:nvPr/>
        </p:nvPicPr>
        <p:blipFill>
          <a:blip r:embed="rId22">
            <a:extLst>
              <a:ext uri="{96DAC541-7B7A-43D3-8B79-37D633B846F1}">
                <asvg:svgBlip xmlns:asvg="http://schemas.microsoft.com/office/drawing/2016/SVG/main" r:embed="rId23"/>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5" name="Graphic 14">
            <a:extLst>
              <a:ext uri="{FF2B5EF4-FFF2-40B4-BE49-F238E27FC236}">
                <a16:creationId xmlns:a16="http://schemas.microsoft.com/office/drawing/2014/main" id="{04DA4B43-2343-BD00-2B38-3C83F6752DFA}"/>
              </a:ext>
            </a:extLst>
          </p:cNvPr>
          <p:cNvPicPr>
            <a:picLocks noChangeAspect="1"/>
          </p:cNvPicPr>
          <p:nvPr/>
        </p:nvPicPr>
        <p:blipFill>
          <a:blip r:embed="rId22">
            <a:extLst>
              <a:ext uri="{96DAC541-7B7A-43D3-8B79-37D633B846F1}">
                <asvg:svgBlip xmlns:asvg="http://schemas.microsoft.com/office/drawing/2016/SVG/main" r:embed="rId23"/>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1404479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 presetClass="mediacall" presetSubtype="0" fill="hold" nodeType="afterEffect">
                                  <p:stCondLst>
                                    <p:cond delay="0"/>
                                  </p:stCondLst>
                                  <p:childTnLst>
                                    <p:cmd type="call" cmd="playFrom(0.0)">
                                      <p:cBhvr>
                                        <p:cTn id="31" dur="195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1"/>
                </p:tgtEl>
              </p:cMediaNode>
            </p:video>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VIDEO 2">
            <a:hlinkClick r:id="" action="ppaction://media"/>
            <a:extLst>
              <a:ext uri="{FF2B5EF4-FFF2-40B4-BE49-F238E27FC236}">
                <a16:creationId xmlns:a16="http://schemas.microsoft.com/office/drawing/2014/main" id="{3DA19004-7A1D-AC46-268E-EFE88B1A57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4025" y="2396878"/>
            <a:ext cx="7244130" cy="4081200"/>
          </a:xfrm>
          <a:prstGeom prst="roundRect">
            <a:avLst>
              <a:gd name="adj" fmla="val 6265"/>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4">
            <a:extLst>
              <a:ext uri="{96DAC541-7B7A-43D3-8B79-37D633B846F1}">
                <asvg:svgBlip xmlns:asvg="http://schemas.microsoft.com/office/drawing/2016/SVG/main" r:embed="rId15"/>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6">
            <a:extLst>
              <a:ext uri="{96DAC541-7B7A-43D3-8B79-37D633B846F1}">
                <asvg:svgBlip xmlns:asvg="http://schemas.microsoft.com/office/drawing/2016/SVG/main" r:embed="rId17"/>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8">
            <a:extLst>
              <a:ext uri="{96DAC541-7B7A-43D3-8B79-37D633B846F1}">
                <asvg:svgBlip xmlns:asvg="http://schemas.microsoft.com/office/drawing/2016/SVG/main" r:embed="rId19"/>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4" name="TextBox 3">
            <a:extLst>
              <a:ext uri="{FF2B5EF4-FFF2-40B4-BE49-F238E27FC236}">
                <a16:creationId xmlns:a16="http://schemas.microsoft.com/office/drawing/2014/main" id="{786BF85C-D865-97D4-075D-DA14CD8D051C}"/>
              </a:ext>
            </a:extLst>
          </p:cNvPr>
          <p:cNvSpPr txBox="1"/>
          <p:nvPr/>
        </p:nvSpPr>
        <p:spPr>
          <a:xfrm>
            <a:off x="1182797" y="1339153"/>
            <a:ext cx="8389772" cy="677108"/>
          </a:xfrm>
          <a:prstGeom prst="rect">
            <a:avLst/>
          </a:prstGeom>
          <a:noFill/>
        </p:spPr>
        <p:txBody>
          <a:bodyPr wrap="square" lIns="0" tIns="0" rIns="0" bIns="0" rtlCol="0">
            <a:spAutoFit/>
          </a:bodyPr>
          <a:lstStyle/>
          <a:p>
            <a:pPr algn="l"/>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Biện pháp thứ tư:</a:t>
            </a:r>
            <a:r>
              <a:rPr lang="fr-FR" sz="22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Tìm kiếm các bộ phim tư liệu, các bài hát, bài thơ có liên quan đến nội dung bài học trên Internet.</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E123DA6-F7E4-0171-FC67-6DC2E29E5008}"/>
              </a:ext>
            </a:extLst>
          </p:cNvPr>
          <p:cNvSpPr txBox="1"/>
          <p:nvPr/>
        </p:nvSpPr>
        <p:spPr>
          <a:xfrm>
            <a:off x="395041" y="2747706"/>
            <a:ext cx="3896317" cy="1692771"/>
          </a:xfrm>
          <a:prstGeom prst="rect">
            <a:avLst/>
          </a:prstGeom>
          <a:noFill/>
        </p:spPr>
        <p:txBody>
          <a:bodyPr wrap="square" lIns="0" tIns="0" rIns="0" bIns="0" rtlCol="0">
            <a:spAutoFit/>
          </a:bodyPr>
          <a:lstStyle/>
          <a:p>
            <a:pPr algn="l"/>
            <a:r>
              <a:rPr lang="fr-FR" sz="2200" b="1" i="1" u="sng">
                <a:effectLst/>
                <a:latin typeface="Times New Roman" panose="02020603050405020304" pitchFamily="18" charset="0"/>
                <a:ea typeface="Times New Roman" panose="02020603050405020304" pitchFamily="18" charset="0"/>
                <a:cs typeface="Times New Roman" panose="02020603050405020304" pitchFamily="18" charset="0"/>
              </a:rPr>
              <a:t>Ví dụ 2</a:t>
            </a:r>
            <a:r>
              <a:rPr lang="fr-FR" sz="220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200" b="1" i="1">
                <a:effectLst/>
                <a:latin typeface="Times New Roman" panose="02020603050405020304" pitchFamily="18" charset="0"/>
                <a:ea typeface="Times New Roman" panose="02020603050405020304" pitchFamily="18" charset="0"/>
                <a:cs typeface="Times New Roman" panose="02020603050405020304" pitchFamily="18" charset="0"/>
              </a:rPr>
              <a:t>Chiến thắng Bạch Đằng do Ngô Quyền lãnh đạo (năm 938) – Lịch sử 4</a:t>
            </a:r>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200">
                <a:effectLst/>
                <a:latin typeface="Times New Roman" panose="02020603050405020304" pitchFamily="18" charset="0"/>
                <a:ea typeface="Times New Roman" panose="02020603050405020304" pitchFamily="18" charset="0"/>
                <a:cs typeface="Times New Roman" panose="02020603050405020304" pitchFamily="18" charset="0"/>
              </a:rPr>
              <a:t>tôi cho các em xem bộ phim hoạt hình </a:t>
            </a:r>
            <a:r>
              <a:rPr lang="fr-FR" sz="2200" b="1">
                <a:effectLst/>
                <a:latin typeface="Times New Roman" panose="02020603050405020304" pitchFamily="18" charset="0"/>
                <a:ea typeface="Times New Roman" panose="02020603050405020304" pitchFamily="18" charset="0"/>
                <a:cs typeface="Times New Roman" panose="02020603050405020304" pitchFamily="18" charset="0"/>
              </a:rPr>
              <a:t>Đại chiến Bạch Đằng </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pic>
        <p:nvPicPr>
          <p:cNvPr id="20" name="Picture 19">
            <a:hlinkClick r:id="rId20"/>
            <a:extLst>
              <a:ext uri="{FF2B5EF4-FFF2-40B4-BE49-F238E27FC236}">
                <a16:creationId xmlns:a16="http://schemas.microsoft.com/office/drawing/2014/main" id="{5C82A4B8-F881-5878-E9AC-BE071A067006}"/>
              </a:ext>
            </a:extLst>
          </p:cNvPr>
          <p:cNvPicPr>
            <a:picLocks noChangeAspect="1"/>
          </p:cNvPicPr>
          <p:nvPr/>
        </p:nvPicPr>
        <p:blipFill rotWithShape="1">
          <a:blip r:embed="rId21">
            <a:extLst>
              <a:ext uri="{28A0092B-C50C-407E-A947-70E740481C1C}">
                <a14:useLocalDpi xmlns:a14="http://schemas.microsoft.com/office/drawing/2010/main" val="0"/>
              </a:ext>
            </a:extLst>
          </a:blip>
          <a:srcRect l="21875" r="21875"/>
          <a:stretch/>
        </p:blipFill>
        <p:spPr>
          <a:xfrm>
            <a:off x="1552161" y="4680711"/>
            <a:ext cx="795207" cy="795207"/>
          </a:xfrm>
          <a:prstGeom prst="rect">
            <a:avLst/>
          </a:prstGeom>
        </p:spPr>
      </p:pic>
      <p:pic>
        <p:nvPicPr>
          <p:cNvPr id="10" name="Graphic 9">
            <a:extLst>
              <a:ext uri="{FF2B5EF4-FFF2-40B4-BE49-F238E27FC236}">
                <a16:creationId xmlns:a16="http://schemas.microsoft.com/office/drawing/2014/main" id="{884FED19-0760-3431-1E58-933337D4D629}"/>
              </a:ext>
            </a:extLst>
          </p:cNvPr>
          <p:cNvPicPr>
            <a:picLocks noChangeAspect="1"/>
          </p:cNvPicPr>
          <p:nvPr/>
        </p:nvPicPr>
        <p:blipFill>
          <a:blip r:embed="rId22">
            <a:extLst>
              <a:ext uri="{96DAC541-7B7A-43D3-8B79-37D633B846F1}">
                <asvg:svgBlip xmlns:asvg="http://schemas.microsoft.com/office/drawing/2016/SVG/main" r:embed="rId23"/>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1" name="Graphic 10">
            <a:extLst>
              <a:ext uri="{FF2B5EF4-FFF2-40B4-BE49-F238E27FC236}">
                <a16:creationId xmlns:a16="http://schemas.microsoft.com/office/drawing/2014/main" id="{B729D0FC-DF56-951E-CFBA-7534755BB83A}"/>
              </a:ext>
            </a:extLst>
          </p:cNvPr>
          <p:cNvPicPr>
            <a:picLocks noChangeAspect="1"/>
          </p:cNvPicPr>
          <p:nvPr/>
        </p:nvPicPr>
        <p:blipFill>
          <a:blip r:embed="rId22">
            <a:extLst>
              <a:ext uri="{96DAC541-7B7A-43D3-8B79-37D633B846F1}">
                <asvg:svgBlip xmlns:asvg="http://schemas.microsoft.com/office/drawing/2016/SVG/main" r:embed="rId23"/>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5" name="Graphic 14">
            <a:extLst>
              <a:ext uri="{FF2B5EF4-FFF2-40B4-BE49-F238E27FC236}">
                <a16:creationId xmlns:a16="http://schemas.microsoft.com/office/drawing/2014/main" id="{04DA4B43-2343-BD00-2B38-3C83F6752DFA}"/>
              </a:ext>
            </a:extLst>
          </p:cNvPr>
          <p:cNvPicPr>
            <a:picLocks noChangeAspect="1"/>
          </p:cNvPicPr>
          <p:nvPr/>
        </p:nvPicPr>
        <p:blipFill>
          <a:blip r:embed="rId22">
            <a:extLst>
              <a:ext uri="{96DAC541-7B7A-43D3-8B79-37D633B846F1}">
                <asvg:svgBlip xmlns:asvg="http://schemas.microsoft.com/office/drawing/2016/SVG/main" r:embed="rId23"/>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3854735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1+#ppt_w/2"/>
                                          </p:val>
                                        </p:tav>
                                        <p:tav tm="100000">
                                          <p:val>
                                            <p:strVal val="#ppt_x"/>
                                          </p:val>
                                        </p:tav>
                                      </p:tavLst>
                                    </p:anim>
                                    <p:anim calcmode="lin" valueType="num">
                                      <p:cBhvr additive="base">
                                        <p:cTn id="27" dur="1000" fill="hold"/>
                                        <p:tgtEl>
                                          <p:spTgt spid="21"/>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1" presetClass="mediacall" presetSubtype="0" fill="hold" nodeType="afterEffect">
                                  <p:stCondLst>
                                    <p:cond delay="0"/>
                                  </p:stCondLst>
                                  <p:childTnLst>
                                    <p:cmd type="call" cmd="playFrom(0.0)">
                                      <p:cBhvr>
                                        <p:cTn id="30" dur="26377"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1"/>
                </p:tgtEl>
              </p:cMediaNode>
            </p:video>
          </p:childTnLst>
        </p:cTn>
      </p:par>
    </p:tnLst>
    <p:bldLst>
      <p:bldP spid="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descr="A piece of paper with writing on it&#10;&#10;Description automatically generated">
            <a:extLst>
              <a:ext uri="{FF2B5EF4-FFF2-40B4-BE49-F238E27FC236}">
                <a16:creationId xmlns:a16="http://schemas.microsoft.com/office/drawing/2014/main" id="{A0EA7F21-14EE-638B-90AE-DBBAB5B5200B}"/>
              </a:ext>
            </a:extLst>
          </p:cNvPr>
          <p:cNvPicPr>
            <a:picLocks noChangeAspect="1"/>
          </p:cNvPicPr>
          <p:nvPr/>
        </p:nvPicPr>
        <p:blipFill rotWithShape="1">
          <a:blip r:embed="rId3">
            <a:extLst>
              <a:ext uri="{28A0092B-C50C-407E-A947-70E740481C1C}">
                <a14:useLocalDpi xmlns:a14="http://schemas.microsoft.com/office/drawing/2010/main" val="0"/>
              </a:ext>
            </a:extLst>
          </a:blip>
          <a:srcRect t="5145" b="9977"/>
          <a:stretch/>
        </p:blipFill>
        <p:spPr>
          <a:xfrm>
            <a:off x="6573613" y="1809481"/>
            <a:ext cx="4983482" cy="4229854"/>
          </a:xfrm>
          <a:prstGeom prst="roundRect">
            <a:avLst>
              <a:gd name="adj" fmla="val 2576"/>
            </a:avLst>
          </a:prstGeom>
          <a:ln w="28575">
            <a:solidFill>
              <a:srgbClr val="145704"/>
            </a:solidFill>
          </a:ln>
        </p:spPr>
      </p:pic>
      <p:pic>
        <p:nvPicPr>
          <p:cNvPr id="24" name="Picture 23" descr="Diagram, schematic&#10;&#10;Description automatically generated">
            <a:extLst>
              <a:ext uri="{FF2B5EF4-FFF2-40B4-BE49-F238E27FC236}">
                <a16:creationId xmlns:a16="http://schemas.microsoft.com/office/drawing/2014/main" id="{92A25AD1-B673-1F57-AFC0-08E0217148BE}"/>
              </a:ext>
            </a:extLst>
          </p:cNvPr>
          <p:cNvPicPr>
            <a:picLocks noChangeAspect="1"/>
          </p:cNvPicPr>
          <p:nvPr/>
        </p:nvPicPr>
        <p:blipFill rotWithShape="1">
          <a:blip r:embed="rId4">
            <a:extLst>
              <a:ext uri="{28A0092B-C50C-407E-A947-70E740481C1C}">
                <a14:useLocalDpi xmlns:a14="http://schemas.microsoft.com/office/drawing/2010/main" val="0"/>
              </a:ext>
            </a:extLst>
          </a:blip>
          <a:srcRect b="19389"/>
          <a:stretch/>
        </p:blipFill>
        <p:spPr>
          <a:xfrm>
            <a:off x="816301" y="2124292"/>
            <a:ext cx="5368891" cy="4327921"/>
          </a:xfrm>
          <a:prstGeom prst="roundRect">
            <a:avLst>
              <a:gd name="adj" fmla="val 2576"/>
            </a:avLst>
          </a:prstGeom>
          <a:ln w="28575">
            <a:solidFill>
              <a:srgbClr val="145704"/>
            </a:solidFill>
          </a:ln>
        </p:spPr>
      </p:pic>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3">
            <a:extLst>
              <a:ext uri="{96DAC541-7B7A-43D3-8B79-37D633B846F1}">
                <asvg:svgBlip xmlns:asvg="http://schemas.microsoft.com/office/drawing/2016/SVG/main" r:embed="rId14"/>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5">
            <a:extLst>
              <a:ext uri="{96DAC541-7B7A-43D3-8B79-37D633B846F1}">
                <asvg:svgBlip xmlns:asvg="http://schemas.microsoft.com/office/drawing/2016/SVG/main" r:embed="rId16"/>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7">
            <a:extLst>
              <a:ext uri="{96DAC541-7B7A-43D3-8B79-37D633B846F1}">
                <asvg:svgBlip xmlns:asvg="http://schemas.microsoft.com/office/drawing/2016/SVG/main" r:embed="rId18"/>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8" name="TextBox 7">
            <a:extLst>
              <a:ext uri="{FF2B5EF4-FFF2-40B4-BE49-F238E27FC236}">
                <a16:creationId xmlns:a16="http://schemas.microsoft.com/office/drawing/2014/main" id="{5F5E6E5A-9FAC-E837-F149-31040838E665}"/>
              </a:ext>
            </a:extLst>
          </p:cNvPr>
          <p:cNvSpPr txBox="1"/>
          <p:nvPr/>
        </p:nvSpPr>
        <p:spPr>
          <a:xfrm>
            <a:off x="1202174" y="1295361"/>
            <a:ext cx="6666890" cy="338554"/>
          </a:xfrm>
          <a:prstGeom prst="rect">
            <a:avLst/>
          </a:prstGeom>
          <a:noFill/>
        </p:spPr>
        <p:txBody>
          <a:bodyPr wrap="none" lIns="0" tIns="0" rIns="0" bIns="0" rtlCol="0">
            <a:spAutoFit/>
          </a:bodyPr>
          <a:lstStyle/>
          <a:p>
            <a:pPr algn="l"/>
            <a:r>
              <a:rPr lang="en-US" sz="2200" b="1">
                <a:effectLst/>
                <a:latin typeface="Times New Roman" panose="02020603050405020304" pitchFamily="18" charset="0"/>
                <a:ea typeface="Times New Roman" panose="02020603050405020304" pitchFamily="18" charset="0"/>
              </a:rPr>
              <a:t>Biện pháp thứ năm:</a:t>
            </a:r>
            <a:r>
              <a:rPr lang="en-US" sz="2200" b="1">
                <a:solidFill>
                  <a:srgbClr val="333333"/>
                </a:solidFill>
                <a:effectLst/>
                <a:latin typeface=".VnTime" panose="020B7200000000000000" pitchFamily="34" charset="0"/>
                <a:ea typeface="Times New Roman" panose="02020603050405020304" pitchFamily="18" charset="0"/>
                <a:cs typeface="Arial" panose="020B0604020202020204" pitchFamily="34" charset="0"/>
              </a:rPr>
              <a:t> </a:t>
            </a:r>
            <a:r>
              <a:rPr lang="en-US" sz="2200" b="1">
                <a:effectLst/>
                <a:latin typeface="Times New Roman" panose="02020603050405020304" pitchFamily="18" charset="0"/>
                <a:ea typeface="Times New Roman" panose="02020603050405020304" pitchFamily="18" charset="0"/>
              </a:rPr>
              <a:t>Hướng dẫn học sinh tự học tại nhà</a:t>
            </a:r>
            <a:endParaRPr lang="en-US" sz="2200">
              <a:solidFill>
                <a:schemeClr val="tx1">
                  <a:lumMod val="50000"/>
                  <a:lumOff val="50000"/>
                </a:schemeClr>
              </a:solidFill>
            </a:endParaRPr>
          </a:p>
        </p:txBody>
      </p:sp>
      <p:pic>
        <p:nvPicPr>
          <p:cNvPr id="3" name="Graphic 2">
            <a:extLst>
              <a:ext uri="{FF2B5EF4-FFF2-40B4-BE49-F238E27FC236}">
                <a16:creationId xmlns:a16="http://schemas.microsoft.com/office/drawing/2014/main" id="{1E3663D3-04A4-B481-025F-C7C463FB6A2D}"/>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4" name="Graphic 3">
            <a:extLst>
              <a:ext uri="{FF2B5EF4-FFF2-40B4-BE49-F238E27FC236}">
                <a16:creationId xmlns:a16="http://schemas.microsoft.com/office/drawing/2014/main" id="{089A354E-F250-C99D-7915-D0F606518BEC}"/>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2" name="Graphic 11">
            <a:extLst>
              <a:ext uri="{FF2B5EF4-FFF2-40B4-BE49-F238E27FC236}">
                <a16:creationId xmlns:a16="http://schemas.microsoft.com/office/drawing/2014/main" id="{1BE71245-6362-1C07-712D-6871B0DF30F4}"/>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14574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1000" fill="hold"/>
                                        <p:tgtEl>
                                          <p:spTgt spid="24"/>
                                        </p:tgtEl>
                                        <p:attrNameLst>
                                          <p:attrName>ppt_x</p:attrName>
                                        </p:attrNameLst>
                                      </p:cBhvr>
                                      <p:tavLst>
                                        <p:tav tm="0">
                                          <p:val>
                                            <p:strVal val="0-#ppt_w/2"/>
                                          </p:val>
                                        </p:tav>
                                        <p:tav tm="100000">
                                          <p:val>
                                            <p:strVal val="#ppt_x"/>
                                          </p:val>
                                        </p:tav>
                                      </p:tavLst>
                                    </p:anim>
                                    <p:anim calcmode="lin" valueType="num">
                                      <p:cBhvr additive="base">
                                        <p:cTn id="15" dur="1000" fill="hold"/>
                                        <p:tgtEl>
                                          <p:spTgt spid="2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77E611AC-8347-2271-BFFA-784791028F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8975" y="-217050"/>
            <a:ext cx="7187231" cy="4218592"/>
          </a:xfrm>
          <a:prstGeom prst="rect">
            <a:avLst/>
          </a:prstGeom>
        </p:spPr>
      </p:pic>
      <p:pic>
        <p:nvPicPr>
          <p:cNvPr id="19" name="Graphic 18">
            <a:extLst>
              <a:ext uri="{FF2B5EF4-FFF2-40B4-BE49-F238E27FC236}">
                <a16:creationId xmlns:a16="http://schemas.microsoft.com/office/drawing/2014/main" id="{E4A67DC3-4221-A2C3-A33A-2BA9C7FEC4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753484" y="1833803"/>
            <a:ext cx="4691962" cy="5037843"/>
          </a:xfrm>
          <a:prstGeom prst="rect">
            <a:avLst/>
          </a:prstGeom>
        </p:spPr>
      </p:pic>
      <p:pic>
        <p:nvPicPr>
          <p:cNvPr id="11" name="Picture 10">
            <a:extLst>
              <a:ext uri="{FF2B5EF4-FFF2-40B4-BE49-F238E27FC236}">
                <a16:creationId xmlns:a16="http://schemas.microsoft.com/office/drawing/2014/main" id="{87D5AD97-28A3-8EC6-EBAA-CC9051CEDE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752" y="2514537"/>
            <a:ext cx="5573811" cy="3962107"/>
          </a:xfrm>
          <a:prstGeom prst="roundRect">
            <a:avLst>
              <a:gd name="adj" fmla="val 5522"/>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Picture 14">
            <a:extLst>
              <a:ext uri="{FF2B5EF4-FFF2-40B4-BE49-F238E27FC236}">
                <a16:creationId xmlns:a16="http://schemas.microsoft.com/office/drawing/2014/main" id="{49D3691C-63D6-6784-D239-3C3DD7293A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9799" y="2491796"/>
            <a:ext cx="5974285" cy="3984848"/>
          </a:xfrm>
          <a:prstGeom prst="roundRect">
            <a:avLst>
              <a:gd name="adj" fmla="val 5522"/>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0" name="Picture 19">
            <a:extLst>
              <a:ext uri="{FF2B5EF4-FFF2-40B4-BE49-F238E27FC236}">
                <a16:creationId xmlns:a16="http://schemas.microsoft.com/office/drawing/2014/main" id="{EEB1FD5E-DF72-FA24-E37B-46A17DCB62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797" y="2435136"/>
            <a:ext cx="5877658" cy="3918439"/>
          </a:xfrm>
          <a:prstGeom prst="roundRect">
            <a:avLst>
              <a:gd name="adj" fmla="val 5522"/>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8">
            <a:extLst>
              <a:ext uri="{96DAC541-7B7A-43D3-8B79-37D633B846F1}">
                <asvg:svgBlip xmlns:asvg="http://schemas.microsoft.com/office/drawing/2016/SVG/main" r:embed="rId19"/>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20">
            <a:extLst>
              <a:ext uri="{96DAC541-7B7A-43D3-8B79-37D633B846F1}">
                <asvg:svgBlip xmlns:asvg="http://schemas.microsoft.com/office/drawing/2016/SVG/main" r:embed="rId21"/>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22">
            <a:extLst>
              <a:ext uri="{96DAC541-7B7A-43D3-8B79-37D633B846F1}">
                <asvg:svgBlip xmlns:asvg="http://schemas.microsoft.com/office/drawing/2016/SVG/main" r:embed="rId23"/>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3" name="TextBox 2">
            <a:extLst>
              <a:ext uri="{FF2B5EF4-FFF2-40B4-BE49-F238E27FC236}">
                <a16:creationId xmlns:a16="http://schemas.microsoft.com/office/drawing/2014/main" id="{440A6549-E5DD-7DCE-2590-466BE4E0CF89}"/>
              </a:ext>
            </a:extLst>
          </p:cNvPr>
          <p:cNvSpPr txBox="1"/>
          <p:nvPr/>
        </p:nvSpPr>
        <p:spPr>
          <a:xfrm>
            <a:off x="1169211" y="1441131"/>
            <a:ext cx="7599837" cy="338554"/>
          </a:xfrm>
          <a:prstGeom prst="rect">
            <a:avLst/>
          </a:prstGeom>
          <a:noFill/>
        </p:spPr>
        <p:txBody>
          <a:bodyPr wrap="none" lIns="0" tIns="0" rIns="0" bIns="0" rtlCol="0">
            <a:spAutoFit/>
          </a:bodyPr>
          <a:lstStyle/>
          <a:p>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Biện pháp thứ sáu: Liên hệ thực tế một cách gần gũi, thiết thực</a:t>
            </a:r>
            <a:endParaRPr lang="en-US" sz="2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AE15D97-CCD5-E2DA-1E35-5DEFDB100E9A}"/>
              </a:ext>
            </a:extLst>
          </p:cNvPr>
          <p:cNvSpPr txBox="1"/>
          <p:nvPr/>
        </p:nvSpPr>
        <p:spPr>
          <a:xfrm>
            <a:off x="1187968" y="1855835"/>
            <a:ext cx="3652994" cy="338554"/>
          </a:xfrm>
          <a:prstGeom prst="rect">
            <a:avLst/>
          </a:prstGeom>
          <a:noFill/>
        </p:spPr>
        <p:txBody>
          <a:bodyPr wrap="square" lIns="0" tIns="0" rIns="0" bIns="0" rtlCol="0">
            <a:spAutoFit/>
          </a:bodyPr>
          <a:lstStyle/>
          <a:p>
            <a:r>
              <a:rPr lang="en-US" sz="2200" b="1" i="1">
                <a:effectLst/>
                <a:latin typeface="Times New Roman" panose="02020603050405020304" pitchFamily="18" charset="0"/>
                <a:ea typeface="Times New Roman" panose="02020603050405020304" pitchFamily="18" charset="0"/>
                <a:cs typeface="Times New Roman" panose="02020603050405020304" pitchFamily="18" charset="0"/>
              </a:rPr>
              <a:t>Hình ảnh Giỗ tổ Hùng Vương</a:t>
            </a:r>
            <a:endParaRPr lang="en-US" sz="2200" b="1" i="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E1DAF4C-AE5B-3E0D-D6A4-59227EE17A03}"/>
              </a:ext>
            </a:extLst>
          </p:cNvPr>
          <p:cNvSpPr txBox="1"/>
          <p:nvPr/>
        </p:nvSpPr>
        <p:spPr>
          <a:xfrm>
            <a:off x="622919" y="1839453"/>
            <a:ext cx="5532756" cy="338554"/>
          </a:xfrm>
          <a:prstGeom prst="rect">
            <a:avLst/>
          </a:prstGeom>
          <a:noFill/>
        </p:spPr>
        <p:txBody>
          <a:bodyPr wrap="square" lIns="0" tIns="0" rIns="0" bIns="0" rtlCol="0">
            <a:spAutoFit/>
          </a:bodyPr>
          <a:lstStyle/>
          <a:p>
            <a:r>
              <a:rPr lang="en-US" sz="2200" b="1" i="1">
                <a:effectLst/>
                <a:latin typeface="Times New Roman" panose="02020603050405020304" pitchFamily="18" charset="0"/>
                <a:ea typeface="Times New Roman" panose="02020603050405020304" pitchFamily="18" charset="0"/>
                <a:cs typeface="Times New Roman" panose="02020603050405020304" pitchFamily="18" charset="0"/>
              </a:rPr>
              <a:t>Hình ảnh trường học mang tên Hùng Vương</a:t>
            </a:r>
            <a:endParaRPr lang="en-US" sz="2200" b="1" i="1">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1DAEEBD4-8E20-D0ED-3CD5-609939E7A934}"/>
              </a:ext>
            </a:extLst>
          </p:cNvPr>
          <p:cNvSpPr txBox="1"/>
          <p:nvPr/>
        </p:nvSpPr>
        <p:spPr>
          <a:xfrm>
            <a:off x="622919" y="1871970"/>
            <a:ext cx="5473081" cy="338554"/>
          </a:xfrm>
          <a:prstGeom prst="rect">
            <a:avLst/>
          </a:prstGeom>
          <a:noFill/>
        </p:spPr>
        <p:txBody>
          <a:bodyPr wrap="square" lIns="0" tIns="0" rIns="0" bIns="0" rtlCol="0">
            <a:spAutoFit/>
          </a:bodyPr>
          <a:lstStyle/>
          <a:p>
            <a:r>
              <a:rPr lang="en-US" sz="2200" b="1" i="1">
                <a:effectLst/>
                <a:latin typeface="Times New Roman" panose="02020603050405020304" pitchFamily="18" charset="0"/>
                <a:ea typeface="Times New Roman" panose="02020603050405020304" pitchFamily="18" charset="0"/>
                <a:cs typeface="Times New Roman" panose="02020603050405020304" pitchFamily="18" charset="0"/>
              </a:rPr>
              <a:t>Hình ảnh con đường mang tên Hùng Vương</a:t>
            </a:r>
            <a:endParaRPr lang="en-US" sz="2200" b="1" i="1">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5" name="Graphic 24">
            <a:extLst>
              <a:ext uri="{FF2B5EF4-FFF2-40B4-BE49-F238E27FC236}">
                <a16:creationId xmlns:a16="http://schemas.microsoft.com/office/drawing/2014/main" id="{D5C59EB4-8DA1-1786-78FD-A6B9ECB2B67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22506" y="3484408"/>
            <a:ext cx="2041701" cy="322374"/>
          </a:xfrm>
          <a:prstGeom prst="rect">
            <a:avLst/>
          </a:prstGeom>
        </p:spPr>
      </p:pic>
    </p:spTree>
    <p:extLst>
      <p:ext uri="{BB962C8B-B14F-4D97-AF65-F5344CB8AC3E}">
        <p14:creationId xmlns:p14="http://schemas.microsoft.com/office/powerpoint/2010/main" val="3014225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21"/>
                                        </p:tgtEl>
                                      </p:cBhvr>
                                    </p:animEffect>
                                    <p:anim calcmode="lin" valueType="num">
                                      <p:cBhvr>
                                        <p:cTn id="26" dur="1000"/>
                                        <p:tgtEl>
                                          <p:spTgt spid="21"/>
                                        </p:tgtEl>
                                        <p:attrNameLst>
                                          <p:attrName>ppt_x</p:attrName>
                                        </p:attrNameLst>
                                      </p:cBhvr>
                                      <p:tavLst>
                                        <p:tav tm="0">
                                          <p:val>
                                            <p:strVal val="ppt_x"/>
                                          </p:val>
                                        </p:tav>
                                        <p:tav tm="100000">
                                          <p:val>
                                            <p:strVal val="ppt_x"/>
                                          </p:val>
                                        </p:tav>
                                      </p:tavLst>
                                    </p:anim>
                                    <p:anim calcmode="lin" valueType="num">
                                      <p:cBhvr>
                                        <p:cTn id="27" dur="1000"/>
                                        <p:tgtEl>
                                          <p:spTgt spid="21"/>
                                        </p:tgtEl>
                                        <p:attrNameLst>
                                          <p:attrName>ppt_y</p:attrName>
                                        </p:attrNameLst>
                                      </p:cBhvr>
                                      <p:tavLst>
                                        <p:tav tm="0">
                                          <p:val>
                                            <p:strVal val="ppt_y"/>
                                          </p:val>
                                        </p:tav>
                                        <p:tav tm="100000">
                                          <p:val>
                                            <p:strVal val="ppt_y+.1"/>
                                          </p:val>
                                        </p:tav>
                                      </p:tavLst>
                                    </p:anim>
                                    <p:set>
                                      <p:cBhvr>
                                        <p:cTn id="28" dur="1" fill="hold">
                                          <p:stCondLst>
                                            <p:cond delay="999"/>
                                          </p:stCondLst>
                                        </p:cTn>
                                        <p:tgtEl>
                                          <p:spTgt spid="21"/>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20"/>
                                        </p:tgtEl>
                                      </p:cBhvr>
                                    </p:animEffect>
                                    <p:anim calcmode="lin" valueType="num">
                                      <p:cBhvr>
                                        <p:cTn id="31" dur="1000"/>
                                        <p:tgtEl>
                                          <p:spTgt spid="20"/>
                                        </p:tgtEl>
                                        <p:attrNameLst>
                                          <p:attrName>ppt_x</p:attrName>
                                        </p:attrNameLst>
                                      </p:cBhvr>
                                      <p:tavLst>
                                        <p:tav tm="0">
                                          <p:val>
                                            <p:strVal val="ppt_x"/>
                                          </p:val>
                                        </p:tav>
                                        <p:tav tm="100000">
                                          <p:val>
                                            <p:strVal val="ppt_x"/>
                                          </p:val>
                                        </p:tav>
                                      </p:tavLst>
                                    </p:anim>
                                    <p:anim calcmode="lin" valueType="num">
                                      <p:cBhvr>
                                        <p:cTn id="32" dur="1000"/>
                                        <p:tgtEl>
                                          <p:spTgt spid="20"/>
                                        </p:tgtEl>
                                        <p:attrNameLst>
                                          <p:attrName>ppt_y</p:attrName>
                                        </p:attrNameLst>
                                      </p:cBhvr>
                                      <p:tavLst>
                                        <p:tav tm="0">
                                          <p:val>
                                            <p:strVal val="ppt_y"/>
                                          </p:val>
                                        </p:tav>
                                        <p:tav tm="100000">
                                          <p:val>
                                            <p:strVal val="ppt_y+.1"/>
                                          </p:val>
                                        </p:tav>
                                      </p:tavLst>
                                    </p:anim>
                                    <p:set>
                                      <p:cBhvr>
                                        <p:cTn id="33" dur="1" fill="hold">
                                          <p:stCondLst>
                                            <p:cond delay="9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15"/>
                                        </p:tgtEl>
                                      </p:cBhvr>
                                    </p:animEffect>
                                    <p:anim calcmode="lin" valueType="num">
                                      <p:cBhvr>
                                        <p:cTn id="50" dur="1000"/>
                                        <p:tgtEl>
                                          <p:spTgt spid="15"/>
                                        </p:tgtEl>
                                        <p:attrNameLst>
                                          <p:attrName>ppt_x</p:attrName>
                                        </p:attrNameLst>
                                      </p:cBhvr>
                                      <p:tavLst>
                                        <p:tav tm="0">
                                          <p:val>
                                            <p:strVal val="ppt_x"/>
                                          </p:val>
                                        </p:tav>
                                        <p:tav tm="100000">
                                          <p:val>
                                            <p:strVal val="ppt_x"/>
                                          </p:val>
                                        </p:tav>
                                      </p:tavLst>
                                    </p:anim>
                                    <p:anim calcmode="lin" valueType="num">
                                      <p:cBhvr>
                                        <p:cTn id="51" dur="1000"/>
                                        <p:tgtEl>
                                          <p:spTgt spid="15"/>
                                        </p:tgtEl>
                                        <p:attrNameLst>
                                          <p:attrName>ppt_y</p:attrName>
                                        </p:attrNameLst>
                                      </p:cBhvr>
                                      <p:tavLst>
                                        <p:tav tm="0">
                                          <p:val>
                                            <p:strVal val="ppt_y"/>
                                          </p:val>
                                        </p:tav>
                                        <p:tav tm="100000">
                                          <p:val>
                                            <p:strVal val="ppt_y+.1"/>
                                          </p:val>
                                        </p:tav>
                                      </p:tavLst>
                                    </p:anim>
                                    <p:set>
                                      <p:cBhvr>
                                        <p:cTn id="52" dur="1" fill="hold">
                                          <p:stCondLst>
                                            <p:cond delay="999"/>
                                          </p:stCondLst>
                                        </p:cTn>
                                        <p:tgtEl>
                                          <p:spTgt spid="15"/>
                                        </p:tgtEl>
                                        <p:attrNameLst>
                                          <p:attrName>style.visibility</p:attrName>
                                        </p:attrNameLst>
                                      </p:cBhvr>
                                      <p:to>
                                        <p:strVal val="hidden"/>
                                      </p:to>
                                    </p:set>
                                  </p:childTnLst>
                                </p:cTn>
                              </p:par>
                              <p:par>
                                <p:cTn id="53" presetID="42" presetClass="exit" presetSubtype="0" fill="hold" grpId="1" nodeType="withEffect">
                                  <p:stCondLst>
                                    <p:cond delay="0"/>
                                  </p:stCondLst>
                                  <p:childTnLst>
                                    <p:animEffect transition="out" filter="fade">
                                      <p:cBhvr>
                                        <p:cTn id="54" dur="1000"/>
                                        <p:tgtEl>
                                          <p:spTgt spid="22"/>
                                        </p:tgtEl>
                                      </p:cBhvr>
                                    </p:animEffect>
                                    <p:anim calcmode="lin" valueType="num">
                                      <p:cBhvr>
                                        <p:cTn id="55" dur="1000"/>
                                        <p:tgtEl>
                                          <p:spTgt spid="22"/>
                                        </p:tgtEl>
                                        <p:attrNameLst>
                                          <p:attrName>ppt_x</p:attrName>
                                        </p:attrNameLst>
                                      </p:cBhvr>
                                      <p:tavLst>
                                        <p:tav tm="0">
                                          <p:val>
                                            <p:strVal val="ppt_x"/>
                                          </p:val>
                                        </p:tav>
                                        <p:tav tm="100000">
                                          <p:val>
                                            <p:strVal val="ppt_x"/>
                                          </p:val>
                                        </p:tav>
                                      </p:tavLst>
                                    </p:anim>
                                    <p:anim calcmode="lin" valueType="num">
                                      <p:cBhvr>
                                        <p:cTn id="56" dur="1000"/>
                                        <p:tgtEl>
                                          <p:spTgt spid="22"/>
                                        </p:tgtEl>
                                        <p:attrNameLst>
                                          <p:attrName>ppt_y</p:attrName>
                                        </p:attrNameLst>
                                      </p:cBhvr>
                                      <p:tavLst>
                                        <p:tav tm="0">
                                          <p:val>
                                            <p:strVal val="ppt_y"/>
                                          </p:val>
                                        </p:tav>
                                        <p:tav tm="100000">
                                          <p:val>
                                            <p:strVal val="ppt_y+.1"/>
                                          </p:val>
                                        </p:tav>
                                      </p:tavLst>
                                    </p:anim>
                                    <p:set>
                                      <p:cBhvr>
                                        <p:cTn id="57" dur="1" fill="hold">
                                          <p:stCondLst>
                                            <p:cond delay="999"/>
                                          </p:stCondLst>
                                        </p:cTn>
                                        <p:tgtEl>
                                          <p:spTgt spid="2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1" grpId="1"/>
      <p:bldP spid="22" grpId="0"/>
      <p:bldP spid="22" grpId="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FC897C-09D2-B60E-7CDC-FD86214737E1}"/>
              </a:ext>
            </a:extLst>
          </p:cNvPr>
          <p:cNvPicPr>
            <a:picLocks noChangeAspect="1"/>
          </p:cNvPicPr>
          <p:nvPr/>
        </p:nvPicPr>
        <p:blipFill>
          <a:blip r:embed="rId3"/>
          <a:stretch>
            <a:fillRect/>
          </a:stretch>
        </p:blipFill>
        <p:spPr>
          <a:xfrm>
            <a:off x="5353758" y="2091163"/>
            <a:ext cx="6304020" cy="3937588"/>
          </a:xfrm>
          <a:prstGeom prst="roundRect">
            <a:avLst>
              <a:gd name="adj" fmla="val 3434"/>
            </a:avLst>
          </a:prstGeom>
          <a:ln w="28575">
            <a:solidFill>
              <a:schemeClr val="bg1"/>
            </a:solidFill>
          </a:ln>
        </p:spPr>
      </p:pic>
      <p:pic>
        <p:nvPicPr>
          <p:cNvPr id="5" name="Picture 4" descr="A field of green grass&#10;&#10;Description automatically generated with low confidence">
            <a:extLst>
              <a:ext uri="{FF2B5EF4-FFF2-40B4-BE49-F238E27FC236}">
                <a16:creationId xmlns:a16="http://schemas.microsoft.com/office/drawing/2014/main" id="{87C7F462-8287-CC39-BD9C-A06B2A0B2BF8}"/>
              </a:ext>
            </a:extLst>
          </p:cNvPr>
          <p:cNvPicPr>
            <a:picLocks noChangeAspect="1"/>
          </p:cNvPicPr>
          <p:nvPr/>
        </p:nvPicPr>
        <p:blipFill>
          <a:blip r:embed="rId4">
            <a:extLst>
              <a:ext uri="{28A0092B-C50C-407E-A947-70E740481C1C}">
                <a14:useLocalDpi xmlns:a14="http://schemas.microsoft.com/office/drawing/2010/main" val="0"/>
              </a:ext>
            </a:extLst>
          </a:blip>
          <a:srcRect l="26638" t="90579" r="31767" b="1132"/>
          <a:stretch>
            <a:fillRect/>
          </a:stretch>
        </p:blipFill>
        <p:spPr>
          <a:xfrm flipV="1">
            <a:off x="407368" y="188640"/>
            <a:ext cx="4385162" cy="568400"/>
          </a:xfrm>
          <a:custGeom>
            <a:avLst/>
            <a:gdLst/>
            <a:ahLst/>
            <a:cxnLst/>
            <a:rect l="l" t="t" r="r" b="b"/>
            <a:pathLst>
              <a:path w="4385162" h="568400">
                <a:moveTo>
                  <a:pt x="3708200" y="65843"/>
                </a:moveTo>
                <a:cubicBezTo>
                  <a:pt x="3717560" y="65843"/>
                  <a:pt x="3725502" y="62619"/>
                  <a:pt x="3732025" y="56170"/>
                </a:cubicBezTo>
                <a:cubicBezTo>
                  <a:pt x="3738548" y="49722"/>
                  <a:pt x="3741810" y="42005"/>
                  <a:pt x="3741810" y="33020"/>
                </a:cubicBezTo>
                <a:cubicBezTo>
                  <a:pt x="3741810" y="23673"/>
                  <a:pt x="3738533" y="15832"/>
                  <a:pt x="3731978" y="9500"/>
                </a:cubicBezTo>
                <a:cubicBezTo>
                  <a:pt x="3725424" y="3167"/>
                  <a:pt x="3717366" y="0"/>
                  <a:pt x="3707806" y="0"/>
                </a:cubicBezTo>
                <a:cubicBezTo>
                  <a:pt x="3698769" y="0"/>
                  <a:pt x="3691170" y="3192"/>
                  <a:pt x="3685009" y="9575"/>
                </a:cubicBezTo>
                <a:cubicBezTo>
                  <a:pt x="3678848" y="15957"/>
                  <a:pt x="3675768" y="23773"/>
                  <a:pt x="3675768" y="33020"/>
                </a:cubicBezTo>
                <a:cubicBezTo>
                  <a:pt x="3675768" y="42059"/>
                  <a:pt x="3678904" y="49789"/>
                  <a:pt x="3685176" y="56211"/>
                </a:cubicBezTo>
                <a:cubicBezTo>
                  <a:pt x="3691449" y="62632"/>
                  <a:pt x="3699124" y="65843"/>
                  <a:pt x="3708200" y="65843"/>
                </a:cubicBezTo>
                <a:close/>
                <a:moveTo>
                  <a:pt x="2131495" y="216671"/>
                </a:moveTo>
                <a:cubicBezTo>
                  <a:pt x="2131074" y="211855"/>
                  <a:pt x="2127410" y="199847"/>
                  <a:pt x="2120501" y="180648"/>
                </a:cubicBezTo>
                <a:cubicBezTo>
                  <a:pt x="2117287" y="171607"/>
                  <a:pt x="2113356" y="160333"/>
                  <a:pt x="2108708" y="146826"/>
                </a:cubicBezTo>
                <a:cubicBezTo>
                  <a:pt x="2109865" y="146826"/>
                  <a:pt x="2117090" y="147579"/>
                  <a:pt x="2130385" y="149085"/>
                </a:cubicBezTo>
                <a:cubicBezTo>
                  <a:pt x="2138651" y="150247"/>
                  <a:pt x="2146667" y="151863"/>
                  <a:pt x="2154431" y="153931"/>
                </a:cubicBezTo>
                <a:cubicBezTo>
                  <a:pt x="2152574" y="157494"/>
                  <a:pt x="2148660" y="167536"/>
                  <a:pt x="2142688" y="184058"/>
                </a:cubicBezTo>
                <a:cubicBezTo>
                  <a:pt x="2139542" y="192045"/>
                  <a:pt x="2135811" y="202916"/>
                  <a:pt x="2131495" y="216671"/>
                </a:cubicBezTo>
                <a:close/>
                <a:moveTo>
                  <a:pt x="1540945" y="216671"/>
                </a:moveTo>
                <a:cubicBezTo>
                  <a:pt x="1540524" y="211855"/>
                  <a:pt x="1536859" y="199847"/>
                  <a:pt x="1529952" y="180648"/>
                </a:cubicBezTo>
                <a:cubicBezTo>
                  <a:pt x="1526737" y="171607"/>
                  <a:pt x="1522806" y="160333"/>
                  <a:pt x="1518159" y="146826"/>
                </a:cubicBezTo>
                <a:cubicBezTo>
                  <a:pt x="1519315" y="146826"/>
                  <a:pt x="1526541" y="147579"/>
                  <a:pt x="1539835" y="149085"/>
                </a:cubicBezTo>
                <a:cubicBezTo>
                  <a:pt x="1548102" y="150247"/>
                  <a:pt x="1556117" y="151863"/>
                  <a:pt x="1563881" y="153931"/>
                </a:cubicBezTo>
                <a:cubicBezTo>
                  <a:pt x="1562025" y="157494"/>
                  <a:pt x="1558110" y="167536"/>
                  <a:pt x="1552138" y="184058"/>
                </a:cubicBezTo>
                <a:cubicBezTo>
                  <a:pt x="1548992" y="192045"/>
                  <a:pt x="1545261" y="202916"/>
                  <a:pt x="1540945" y="216671"/>
                </a:cubicBezTo>
                <a:close/>
                <a:moveTo>
                  <a:pt x="993801" y="260003"/>
                </a:moveTo>
                <a:cubicBezTo>
                  <a:pt x="982504" y="260003"/>
                  <a:pt x="974034" y="255224"/>
                  <a:pt x="968391" y="245666"/>
                </a:cubicBezTo>
                <a:cubicBezTo>
                  <a:pt x="963147" y="236763"/>
                  <a:pt x="960773" y="224616"/>
                  <a:pt x="961269" y="209225"/>
                </a:cubicBezTo>
                <a:cubicBezTo>
                  <a:pt x="961896" y="194736"/>
                  <a:pt x="965032" y="181597"/>
                  <a:pt x="970678" y="169808"/>
                </a:cubicBezTo>
                <a:cubicBezTo>
                  <a:pt x="976857" y="157101"/>
                  <a:pt x="984172" y="150747"/>
                  <a:pt x="992623" y="150747"/>
                </a:cubicBezTo>
                <a:cubicBezTo>
                  <a:pt x="1001067" y="150747"/>
                  <a:pt x="1008768" y="157294"/>
                  <a:pt x="1015728" y="170387"/>
                </a:cubicBezTo>
                <a:cubicBezTo>
                  <a:pt x="1022497" y="183044"/>
                  <a:pt x="1025881" y="196080"/>
                  <a:pt x="1025881" y="209494"/>
                </a:cubicBezTo>
                <a:cubicBezTo>
                  <a:pt x="1025881" y="243167"/>
                  <a:pt x="1015188" y="260003"/>
                  <a:pt x="993801" y="260003"/>
                </a:cubicBezTo>
                <a:close/>
                <a:moveTo>
                  <a:pt x="3394817" y="260162"/>
                </a:moveTo>
                <a:lnTo>
                  <a:pt x="3392223" y="145060"/>
                </a:lnTo>
                <a:cubicBezTo>
                  <a:pt x="3405022" y="146004"/>
                  <a:pt x="3417831" y="151428"/>
                  <a:pt x="3430649" y="161334"/>
                </a:cubicBezTo>
                <a:cubicBezTo>
                  <a:pt x="3440219" y="172023"/>
                  <a:pt x="3445004" y="188599"/>
                  <a:pt x="3445004" y="211062"/>
                </a:cubicBezTo>
                <a:cubicBezTo>
                  <a:pt x="3445004" y="228909"/>
                  <a:pt x="3439337" y="242009"/>
                  <a:pt x="3428002" y="250363"/>
                </a:cubicBezTo>
                <a:cubicBezTo>
                  <a:pt x="3418405" y="257444"/>
                  <a:pt x="3407343" y="260710"/>
                  <a:pt x="3394817" y="260162"/>
                </a:cubicBezTo>
                <a:close/>
                <a:moveTo>
                  <a:pt x="3848100" y="392123"/>
                </a:moveTo>
                <a:lnTo>
                  <a:pt x="3952166" y="392123"/>
                </a:lnTo>
                <a:lnTo>
                  <a:pt x="4019474" y="323102"/>
                </a:lnTo>
                <a:cubicBezTo>
                  <a:pt x="4019474" y="336087"/>
                  <a:pt x="4019213" y="347089"/>
                  <a:pt x="4018690" y="356110"/>
                </a:cubicBezTo>
                <a:cubicBezTo>
                  <a:pt x="4018306" y="363895"/>
                  <a:pt x="4017522" y="375899"/>
                  <a:pt x="4016337" y="392123"/>
                </a:cubicBezTo>
                <a:lnTo>
                  <a:pt x="4097285" y="392123"/>
                </a:lnTo>
                <a:cubicBezTo>
                  <a:pt x="4095404" y="362779"/>
                  <a:pt x="4092828" y="315190"/>
                  <a:pt x="4089557" y="249357"/>
                </a:cubicBezTo>
                <a:cubicBezTo>
                  <a:pt x="4087603" y="201153"/>
                  <a:pt x="4085918" y="144375"/>
                  <a:pt x="4084501" y="79020"/>
                </a:cubicBezTo>
                <a:cubicBezTo>
                  <a:pt x="4062065" y="94042"/>
                  <a:pt x="4034058" y="114221"/>
                  <a:pt x="4000481" y="139557"/>
                </a:cubicBezTo>
                <a:cubicBezTo>
                  <a:pt x="3984986" y="150377"/>
                  <a:pt x="3964308" y="166147"/>
                  <a:pt x="3938444" y="186867"/>
                </a:cubicBezTo>
                <a:lnTo>
                  <a:pt x="3936554" y="82942"/>
                </a:lnTo>
                <a:lnTo>
                  <a:pt x="3865505" y="82942"/>
                </a:lnTo>
                <a:cubicBezTo>
                  <a:pt x="3864368" y="111805"/>
                  <a:pt x="3861899" y="163121"/>
                  <a:pt x="3858099" y="236892"/>
                </a:cubicBezTo>
                <a:cubicBezTo>
                  <a:pt x="3854844" y="296267"/>
                  <a:pt x="3851510" y="348011"/>
                  <a:pt x="3848100" y="392123"/>
                </a:cubicBezTo>
                <a:close/>
                <a:moveTo>
                  <a:pt x="3551256" y="392123"/>
                </a:moveTo>
                <a:lnTo>
                  <a:pt x="3685930" y="392123"/>
                </a:lnTo>
                <a:cubicBezTo>
                  <a:pt x="3685228" y="371974"/>
                  <a:pt x="3684421" y="342495"/>
                  <a:pt x="3683511" y="303685"/>
                </a:cubicBezTo>
                <a:cubicBezTo>
                  <a:pt x="3683117" y="282049"/>
                  <a:pt x="3683269" y="249971"/>
                  <a:pt x="3683967" y="207453"/>
                </a:cubicBezTo>
                <a:cubicBezTo>
                  <a:pt x="3684096" y="180284"/>
                  <a:pt x="3686558" y="161723"/>
                  <a:pt x="3691351" y="151769"/>
                </a:cubicBezTo>
                <a:cubicBezTo>
                  <a:pt x="3695976" y="142067"/>
                  <a:pt x="3705448" y="137217"/>
                  <a:pt x="3719768" y="137217"/>
                </a:cubicBezTo>
                <a:cubicBezTo>
                  <a:pt x="3723755" y="137217"/>
                  <a:pt x="3727521" y="138041"/>
                  <a:pt x="3731064" y="139688"/>
                </a:cubicBezTo>
                <a:cubicBezTo>
                  <a:pt x="3731064" y="164835"/>
                  <a:pt x="3730283" y="206675"/>
                  <a:pt x="3728720" y="265209"/>
                </a:cubicBezTo>
                <a:cubicBezTo>
                  <a:pt x="3727418" y="294474"/>
                  <a:pt x="3724997" y="336778"/>
                  <a:pt x="3721455" y="392123"/>
                </a:cubicBezTo>
                <a:lnTo>
                  <a:pt x="3826518" y="392123"/>
                </a:lnTo>
                <a:lnTo>
                  <a:pt x="3821943" y="261072"/>
                </a:lnTo>
                <a:cubicBezTo>
                  <a:pt x="3820681" y="226084"/>
                  <a:pt x="3820049" y="170442"/>
                  <a:pt x="3820049" y="94144"/>
                </a:cubicBezTo>
                <a:cubicBezTo>
                  <a:pt x="3784354" y="81316"/>
                  <a:pt x="3748835" y="74902"/>
                  <a:pt x="3713493" y="74902"/>
                </a:cubicBezTo>
                <a:cubicBezTo>
                  <a:pt x="3669698" y="74902"/>
                  <a:pt x="3636271" y="83736"/>
                  <a:pt x="3613212" y="101403"/>
                </a:cubicBezTo>
                <a:cubicBezTo>
                  <a:pt x="3593478" y="116509"/>
                  <a:pt x="3579558" y="141519"/>
                  <a:pt x="3571452" y="176433"/>
                </a:cubicBezTo>
                <a:cubicBezTo>
                  <a:pt x="3566894" y="190959"/>
                  <a:pt x="3562581" y="221790"/>
                  <a:pt x="3558512" y="268924"/>
                </a:cubicBezTo>
                <a:cubicBezTo>
                  <a:pt x="3554596" y="312265"/>
                  <a:pt x="3552177" y="353332"/>
                  <a:pt x="3551256" y="392123"/>
                </a:cubicBezTo>
                <a:close/>
                <a:moveTo>
                  <a:pt x="2093403" y="392123"/>
                </a:moveTo>
                <a:lnTo>
                  <a:pt x="2218249" y="392123"/>
                </a:lnTo>
                <a:cubicBezTo>
                  <a:pt x="2222346" y="368735"/>
                  <a:pt x="2232444" y="320256"/>
                  <a:pt x="2248541" y="246685"/>
                </a:cubicBezTo>
                <a:cubicBezTo>
                  <a:pt x="2257498" y="207731"/>
                  <a:pt x="2270104" y="153150"/>
                  <a:pt x="2286357" y="82942"/>
                </a:cubicBezTo>
                <a:lnTo>
                  <a:pt x="2171827" y="82942"/>
                </a:lnTo>
                <a:lnTo>
                  <a:pt x="2164958" y="109022"/>
                </a:lnTo>
                <a:cubicBezTo>
                  <a:pt x="2164931" y="108082"/>
                  <a:pt x="2159001" y="104269"/>
                  <a:pt x="2147169" y="97582"/>
                </a:cubicBezTo>
                <a:cubicBezTo>
                  <a:pt x="2139986" y="92955"/>
                  <a:pt x="2130292" y="86179"/>
                  <a:pt x="2118086" y="77255"/>
                </a:cubicBezTo>
                <a:lnTo>
                  <a:pt x="2104609" y="103231"/>
                </a:lnTo>
                <a:cubicBezTo>
                  <a:pt x="2102851" y="106952"/>
                  <a:pt x="2101228" y="112804"/>
                  <a:pt x="2099740" y="120786"/>
                </a:cubicBezTo>
                <a:lnTo>
                  <a:pt x="2091238" y="82942"/>
                </a:lnTo>
                <a:lnTo>
                  <a:pt x="2027173" y="82942"/>
                </a:lnTo>
                <a:cubicBezTo>
                  <a:pt x="2035539" y="117579"/>
                  <a:pt x="2048557" y="172710"/>
                  <a:pt x="2066227" y="248335"/>
                </a:cubicBezTo>
                <a:cubicBezTo>
                  <a:pt x="2076793" y="297101"/>
                  <a:pt x="2085852" y="345030"/>
                  <a:pt x="2093403" y="392123"/>
                </a:cubicBezTo>
                <a:close/>
                <a:moveTo>
                  <a:pt x="1756048" y="392123"/>
                </a:moveTo>
                <a:lnTo>
                  <a:pt x="1902429" y="392123"/>
                </a:lnTo>
                <a:cubicBezTo>
                  <a:pt x="1903948" y="377701"/>
                  <a:pt x="1907169" y="356195"/>
                  <a:pt x="1912091" y="327605"/>
                </a:cubicBezTo>
                <a:cubicBezTo>
                  <a:pt x="1915324" y="312958"/>
                  <a:pt x="1919098" y="293745"/>
                  <a:pt x="1923412" y="269965"/>
                </a:cubicBezTo>
                <a:cubicBezTo>
                  <a:pt x="1924256" y="280208"/>
                  <a:pt x="1928291" y="300101"/>
                  <a:pt x="1935518" y="329643"/>
                </a:cubicBezTo>
                <a:cubicBezTo>
                  <a:pt x="1938618" y="343998"/>
                  <a:pt x="1942450" y="364825"/>
                  <a:pt x="1947014" y="392123"/>
                </a:cubicBezTo>
                <a:lnTo>
                  <a:pt x="2022878" y="392123"/>
                </a:lnTo>
                <a:cubicBezTo>
                  <a:pt x="2011312" y="354817"/>
                  <a:pt x="1993838" y="300583"/>
                  <a:pt x="1970456" y="229421"/>
                </a:cubicBezTo>
                <a:cubicBezTo>
                  <a:pt x="1959643" y="195689"/>
                  <a:pt x="1945211" y="146863"/>
                  <a:pt x="1927162" y="82942"/>
                </a:cubicBezTo>
                <a:lnTo>
                  <a:pt x="1852689" y="82942"/>
                </a:lnTo>
                <a:cubicBezTo>
                  <a:pt x="1843377" y="114621"/>
                  <a:pt x="1828716" y="163407"/>
                  <a:pt x="1808707" y="229299"/>
                </a:cubicBezTo>
                <a:cubicBezTo>
                  <a:pt x="1796476" y="269117"/>
                  <a:pt x="1778923" y="323392"/>
                  <a:pt x="1756048" y="392123"/>
                </a:cubicBezTo>
                <a:close/>
                <a:moveTo>
                  <a:pt x="1502853" y="392123"/>
                </a:moveTo>
                <a:lnTo>
                  <a:pt x="1627699" y="392123"/>
                </a:lnTo>
                <a:cubicBezTo>
                  <a:pt x="1631796" y="368735"/>
                  <a:pt x="1641894" y="320256"/>
                  <a:pt x="1657990" y="246685"/>
                </a:cubicBezTo>
                <a:cubicBezTo>
                  <a:pt x="1666948" y="207731"/>
                  <a:pt x="1679554" y="153150"/>
                  <a:pt x="1695807" y="82942"/>
                </a:cubicBezTo>
                <a:lnTo>
                  <a:pt x="1581277" y="82942"/>
                </a:lnTo>
                <a:lnTo>
                  <a:pt x="1574408" y="109022"/>
                </a:lnTo>
                <a:cubicBezTo>
                  <a:pt x="1574381" y="108082"/>
                  <a:pt x="1568451" y="104269"/>
                  <a:pt x="1556619" y="97582"/>
                </a:cubicBezTo>
                <a:cubicBezTo>
                  <a:pt x="1549436" y="92955"/>
                  <a:pt x="1539742" y="86179"/>
                  <a:pt x="1527536" y="77255"/>
                </a:cubicBezTo>
                <a:lnTo>
                  <a:pt x="1514059" y="103231"/>
                </a:lnTo>
                <a:cubicBezTo>
                  <a:pt x="1512301" y="106952"/>
                  <a:pt x="1510678" y="112804"/>
                  <a:pt x="1509191" y="120786"/>
                </a:cubicBezTo>
                <a:lnTo>
                  <a:pt x="1500688" y="82942"/>
                </a:lnTo>
                <a:lnTo>
                  <a:pt x="1436623" y="82942"/>
                </a:lnTo>
                <a:cubicBezTo>
                  <a:pt x="1444989" y="117579"/>
                  <a:pt x="1458007" y="172710"/>
                  <a:pt x="1475677" y="248335"/>
                </a:cubicBezTo>
                <a:cubicBezTo>
                  <a:pt x="1486243" y="297101"/>
                  <a:pt x="1495302" y="345030"/>
                  <a:pt x="1502853" y="392123"/>
                </a:cubicBezTo>
                <a:close/>
                <a:moveTo>
                  <a:pt x="1150957" y="392123"/>
                </a:moveTo>
                <a:lnTo>
                  <a:pt x="1285630" y="392123"/>
                </a:lnTo>
                <a:cubicBezTo>
                  <a:pt x="1284928" y="371974"/>
                  <a:pt x="1284121" y="342495"/>
                  <a:pt x="1283211" y="303685"/>
                </a:cubicBezTo>
                <a:cubicBezTo>
                  <a:pt x="1282817" y="282049"/>
                  <a:pt x="1282970" y="249971"/>
                  <a:pt x="1283667" y="207453"/>
                </a:cubicBezTo>
                <a:cubicBezTo>
                  <a:pt x="1283797" y="180284"/>
                  <a:pt x="1286258" y="161723"/>
                  <a:pt x="1291051" y="151769"/>
                </a:cubicBezTo>
                <a:cubicBezTo>
                  <a:pt x="1295676" y="142067"/>
                  <a:pt x="1305148" y="137217"/>
                  <a:pt x="1319468" y="137217"/>
                </a:cubicBezTo>
                <a:cubicBezTo>
                  <a:pt x="1323456" y="137217"/>
                  <a:pt x="1327221" y="138041"/>
                  <a:pt x="1330764" y="139688"/>
                </a:cubicBezTo>
                <a:cubicBezTo>
                  <a:pt x="1330764" y="164835"/>
                  <a:pt x="1329983" y="206675"/>
                  <a:pt x="1328421" y="265209"/>
                </a:cubicBezTo>
                <a:cubicBezTo>
                  <a:pt x="1327119" y="294474"/>
                  <a:pt x="1324697" y="336778"/>
                  <a:pt x="1321156" y="392123"/>
                </a:cubicBezTo>
                <a:lnTo>
                  <a:pt x="1426218" y="392123"/>
                </a:lnTo>
                <a:lnTo>
                  <a:pt x="1421643" y="261072"/>
                </a:lnTo>
                <a:cubicBezTo>
                  <a:pt x="1420381" y="226084"/>
                  <a:pt x="1419750" y="170442"/>
                  <a:pt x="1419750" y="94144"/>
                </a:cubicBezTo>
                <a:cubicBezTo>
                  <a:pt x="1384054" y="81316"/>
                  <a:pt x="1348535" y="74902"/>
                  <a:pt x="1313194" y="74902"/>
                </a:cubicBezTo>
                <a:cubicBezTo>
                  <a:pt x="1269399" y="74902"/>
                  <a:pt x="1235971" y="83736"/>
                  <a:pt x="1212912" y="101403"/>
                </a:cubicBezTo>
                <a:cubicBezTo>
                  <a:pt x="1193178" y="116509"/>
                  <a:pt x="1179258" y="141519"/>
                  <a:pt x="1171152" y="176433"/>
                </a:cubicBezTo>
                <a:cubicBezTo>
                  <a:pt x="1166594" y="190959"/>
                  <a:pt x="1162281" y="221790"/>
                  <a:pt x="1158212" y="268924"/>
                </a:cubicBezTo>
                <a:cubicBezTo>
                  <a:pt x="1154296" y="312265"/>
                  <a:pt x="1151878" y="353332"/>
                  <a:pt x="1150957" y="392123"/>
                </a:cubicBezTo>
                <a:close/>
                <a:moveTo>
                  <a:pt x="538416" y="392123"/>
                </a:moveTo>
                <a:lnTo>
                  <a:pt x="790542" y="392123"/>
                </a:lnTo>
                <a:lnTo>
                  <a:pt x="784583" y="260787"/>
                </a:lnTo>
                <a:cubicBezTo>
                  <a:pt x="776193" y="261612"/>
                  <a:pt x="766500" y="262601"/>
                  <a:pt x="755503" y="263753"/>
                </a:cubicBezTo>
                <a:cubicBezTo>
                  <a:pt x="748785" y="264134"/>
                  <a:pt x="739010" y="264518"/>
                  <a:pt x="726180" y="264906"/>
                </a:cubicBezTo>
                <a:cubicBezTo>
                  <a:pt x="725628" y="259415"/>
                  <a:pt x="724376" y="241972"/>
                  <a:pt x="722424" y="212578"/>
                </a:cubicBezTo>
                <a:cubicBezTo>
                  <a:pt x="720993" y="184079"/>
                  <a:pt x="718569" y="140868"/>
                  <a:pt x="715152" y="82942"/>
                </a:cubicBezTo>
                <a:lnTo>
                  <a:pt x="612487" y="82942"/>
                </a:lnTo>
                <a:cubicBezTo>
                  <a:pt x="611351" y="111663"/>
                  <a:pt x="609345" y="154330"/>
                  <a:pt x="606468" y="210943"/>
                </a:cubicBezTo>
                <a:cubicBezTo>
                  <a:pt x="605152" y="230684"/>
                  <a:pt x="603874" y="248671"/>
                  <a:pt x="602634" y="264906"/>
                </a:cubicBezTo>
                <a:lnTo>
                  <a:pt x="575892" y="263747"/>
                </a:lnTo>
                <a:lnTo>
                  <a:pt x="543485" y="260787"/>
                </a:lnTo>
                <a:close/>
                <a:moveTo>
                  <a:pt x="304800" y="392123"/>
                </a:moveTo>
                <a:lnTo>
                  <a:pt x="519081" y="392123"/>
                </a:lnTo>
                <a:lnTo>
                  <a:pt x="510285" y="260003"/>
                </a:lnTo>
                <a:cubicBezTo>
                  <a:pt x="502044" y="260851"/>
                  <a:pt x="490084" y="262231"/>
                  <a:pt x="474406" y="264143"/>
                </a:cubicBezTo>
                <a:cubicBezTo>
                  <a:pt x="463513" y="265181"/>
                  <a:pt x="452991" y="265828"/>
                  <a:pt x="442842" y="266084"/>
                </a:cubicBezTo>
                <a:lnTo>
                  <a:pt x="440258" y="236448"/>
                </a:lnTo>
                <a:cubicBezTo>
                  <a:pt x="451782" y="236138"/>
                  <a:pt x="475246" y="236525"/>
                  <a:pt x="510650" y="237611"/>
                </a:cubicBezTo>
                <a:cubicBezTo>
                  <a:pt x="509100" y="229378"/>
                  <a:pt x="506769" y="218713"/>
                  <a:pt x="503657" y="205616"/>
                </a:cubicBezTo>
                <a:cubicBezTo>
                  <a:pt x="501849" y="197733"/>
                  <a:pt x="500032" y="187496"/>
                  <a:pt x="498207" y="174905"/>
                </a:cubicBezTo>
                <a:cubicBezTo>
                  <a:pt x="491449" y="175851"/>
                  <a:pt x="480554" y="177036"/>
                  <a:pt x="465522" y="178461"/>
                </a:cubicBezTo>
                <a:cubicBezTo>
                  <a:pt x="458824" y="178836"/>
                  <a:pt x="449932" y="178970"/>
                  <a:pt x="438845" y="178864"/>
                </a:cubicBezTo>
                <a:lnTo>
                  <a:pt x="437120" y="143095"/>
                </a:lnTo>
                <a:cubicBezTo>
                  <a:pt x="443914" y="143184"/>
                  <a:pt x="460323" y="144006"/>
                  <a:pt x="486349" y="145560"/>
                </a:cubicBezTo>
                <a:cubicBezTo>
                  <a:pt x="491161" y="145941"/>
                  <a:pt x="500960" y="147539"/>
                  <a:pt x="515747" y="150353"/>
                </a:cubicBezTo>
                <a:cubicBezTo>
                  <a:pt x="514701" y="146302"/>
                  <a:pt x="512165" y="134591"/>
                  <a:pt x="508138" y="115221"/>
                </a:cubicBezTo>
                <a:cubicBezTo>
                  <a:pt x="506303" y="107228"/>
                  <a:pt x="503931" y="96468"/>
                  <a:pt x="501023" y="82942"/>
                </a:cubicBezTo>
                <a:lnTo>
                  <a:pt x="318275" y="82942"/>
                </a:lnTo>
                <a:lnTo>
                  <a:pt x="312459" y="240114"/>
                </a:lnTo>
                <a:cubicBezTo>
                  <a:pt x="311414" y="275320"/>
                  <a:pt x="308861" y="325990"/>
                  <a:pt x="304800" y="392123"/>
                </a:cubicBezTo>
                <a:close/>
                <a:moveTo>
                  <a:pt x="4285862" y="396045"/>
                </a:moveTo>
                <a:cubicBezTo>
                  <a:pt x="4304594" y="396045"/>
                  <a:pt x="4325944" y="394437"/>
                  <a:pt x="4349914" y="391223"/>
                </a:cubicBezTo>
                <a:lnTo>
                  <a:pt x="4361042" y="260003"/>
                </a:lnTo>
                <a:cubicBezTo>
                  <a:pt x="4349098" y="263272"/>
                  <a:pt x="4335410" y="264906"/>
                  <a:pt x="4319978" y="264906"/>
                </a:cubicBezTo>
                <a:cubicBezTo>
                  <a:pt x="4300667" y="264906"/>
                  <a:pt x="4283197" y="258968"/>
                  <a:pt x="4267569" y="247091"/>
                </a:cubicBezTo>
                <a:cubicBezTo>
                  <a:pt x="4250406" y="233973"/>
                  <a:pt x="4241824" y="217258"/>
                  <a:pt x="4241824" y="196944"/>
                </a:cubicBezTo>
                <a:cubicBezTo>
                  <a:pt x="4241824" y="177875"/>
                  <a:pt x="4246869" y="163456"/>
                  <a:pt x="4256960" y="153688"/>
                </a:cubicBezTo>
                <a:cubicBezTo>
                  <a:pt x="4273582" y="144263"/>
                  <a:pt x="4288680" y="139755"/>
                  <a:pt x="4302254" y="140163"/>
                </a:cubicBezTo>
                <a:lnTo>
                  <a:pt x="4299152" y="174968"/>
                </a:lnTo>
                <a:cubicBezTo>
                  <a:pt x="4298378" y="182942"/>
                  <a:pt x="4296603" y="197876"/>
                  <a:pt x="4293824" y="219768"/>
                </a:cubicBezTo>
                <a:lnTo>
                  <a:pt x="4385162" y="219768"/>
                </a:lnTo>
                <a:cubicBezTo>
                  <a:pt x="4383782" y="205425"/>
                  <a:pt x="4381789" y="182857"/>
                  <a:pt x="4379181" y="152063"/>
                </a:cubicBezTo>
                <a:cubicBezTo>
                  <a:pt x="4377883" y="133755"/>
                  <a:pt x="4376608" y="111168"/>
                  <a:pt x="4375356" y="84301"/>
                </a:cubicBezTo>
                <a:cubicBezTo>
                  <a:pt x="4355628" y="78558"/>
                  <a:pt x="4328738" y="75686"/>
                  <a:pt x="4294686" y="75686"/>
                </a:cubicBezTo>
                <a:cubicBezTo>
                  <a:pt x="4243860" y="75686"/>
                  <a:pt x="4202479" y="87178"/>
                  <a:pt x="4170544" y="110162"/>
                </a:cubicBezTo>
                <a:cubicBezTo>
                  <a:pt x="4132596" y="137748"/>
                  <a:pt x="4113622" y="178702"/>
                  <a:pt x="4113622" y="233023"/>
                </a:cubicBezTo>
                <a:cubicBezTo>
                  <a:pt x="4113622" y="284929"/>
                  <a:pt x="4130204" y="325516"/>
                  <a:pt x="4163369" y="354785"/>
                </a:cubicBezTo>
                <a:cubicBezTo>
                  <a:pt x="4194498" y="382291"/>
                  <a:pt x="4235329" y="396045"/>
                  <a:pt x="4285862" y="396045"/>
                </a:cubicBezTo>
                <a:close/>
                <a:moveTo>
                  <a:pt x="3095237" y="396045"/>
                </a:moveTo>
                <a:cubicBezTo>
                  <a:pt x="3113969" y="396045"/>
                  <a:pt x="3135320" y="394437"/>
                  <a:pt x="3159289" y="391223"/>
                </a:cubicBezTo>
                <a:lnTo>
                  <a:pt x="3170416" y="260003"/>
                </a:lnTo>
                <a:cubicBezTo>
                  <a:pt x="3158474" y="263272"/>
                  <a:pt x="3144786" y="264906"/>
                  <a:pt x="3129354" y="264906"/>
                </a:cubicBezTo>
                <a:cubicBezTo>
                  <a:pt x="3110042" y="264906"/>
                  <a:pt x="3092572" y="258968"/>
                  <a:pt x="3076944" y="247091"/>
                </a:cubicBezTo>
                <a:cubicBezTo>
                  <a:pt x="3059780" y="233973"/>
                  <a:pt x="3051199" y="217258"/>
                  <a:pt x="3051199" y="196944"/>
                </a:cubicBezTo>
                <a:cubicBezTo>
                  <a:pt x="3051199" y="177875"/>
                  <a:pt x="3056244" y="163456"/>
                  <a:pt x="3066335" y="153688"/>
                </a:cubicBezTo>
                <a:cubicBezTo>
                  <a:pt x="3082957" y="144263"/>
                  <a:pt x="3098055" y="139755"/>
                  <a:pt x="3111630" y="140163"/>
                </a:cubicBezTo>
                <a:lnTo>
                  <a:pt x="3108527" y="174968"/>
                </a:lnTo>
                <a:cubicBezTo>
                  <a:pt x="3107754" y="182942"/>
                  <a:pt x="3105978" y="197876"/>
                  <a:pt x="3103199" y="219768"/>
                </a:cubicBezTo>
                <a:lnTo>
                  <a:pt x="3194537" y="219768"/>
                </a:lnTo>
                <a:cubicBezTo>
                  <a:pt x="3193158" y="205425"/>
                  <a:pt x="3191164" y="182857"/>
                  <a:pt x="3188556" y="152063"/>
                </a:cubicBezTo>
                <a:cubicBezTo>
                  <a:pt x="3187258" y="133755"/>
                  <a:pt x="3185983" y="111168"/>
                  <a:pt x="3184731" y="84301"/>
                </a:cubicBezTo>
                <a:cubicBezTo>
                  <a:pt x="3165003" y="78558"/>
                  <a:pt x="3138113" y="75686"/>
                  <a:pt x="3104061" y="75686"/>
                </a:cubicBezTo>
                <a:cubicBezTo>
                  <a:pt x="3053235" y="75686"/>
                  <a:pt x="3011854" y="87178"/>
                  <a:pt x="2979919" y="110162"/>
                </a:cubicBezTo>
                <a:cubicBezTo>
                  <a:pt x="2941971" y="137748"/>
                  <a:pt x="2922997" y="178702"/>
                  <a:pt x="2922997" y="233023"/>
                </a:cubicBezTo>
                <a:cubicBezTo>
                  <a:pt x="2922997" y="284929"/>
                  <a:pt x="2939580" y="325516"/>
                  <a:pt x="2972744" y="354785"/>
                </a:cubicBezTo>
                <a:cubicBezTo>
                  <a:pt x="3003874" y="382291"/>
                  <a:pt x="3044704" y="396045"/>
                  <a:pt x="3095237" y="396045"/>
                </a:cubicBezTo>
                <a:close/>
                <a:moveTo>
                  <a:pt x="3350376" y="397416"/>
                </a:moveTo>
                <a:cubicBezTo>
                  <a:pt x="3406399" y="397416"/>
                  <a:pt x="3450346" y="384293"/>
                  <a:pt x="3482218" y="358047"/>
                </a:cubicBezTo>
                <a:cubicBezTo>
                  <a:pt x="3516470" y="329728"/>
                  <a:pt x="3533596" y="288772"/>
                  <a:pt x="3533596" y="235180"/>
                </a:cubicBezTo>
                <a:cubicBezTo>
                  <a:pt x="3533596" y="186839"/>
                  <a:pt x="3516222" y="148381"/>
                  <a:pt x="3481474" y="119805"/>
                </a:cubicBezTo>
                <a:cubicBezTo>
                  <a:pt x="3455063" y="91701"/>
                  <a:pt x="3413847" y="77648"/>
                  <a:pt x="3357825" y="77648"/>
                </a:cubicBezTo>
                <a:cubicBezTo>
                  <a:pt x="3322259" y="77648"/>
                  <a:pt x="3293708" y="79625"/>
                  <a:pt x="3272174" y="83579"/>
                </a:cubicBezTo>
                <a:lnTo>
                  <a:pt x="3266765" y="232442"/>
                </a:lnTo>
                <a:cubicBezTo>
                  <a:pt x="3265078" y="269559"/>
                  <a:pt x="3262006" y="322330"/>
                  <a:pt x="3257550" y="390758"/>
                </a:cubicBezTo>
                <a:cubicBezTo>
                  <a:pt x="3288452" y="395197"/>
                  <a:pt x="3319394" y="397416"/>
                  <a:pt x="3350376" y="397416"/>
                </a:cubicBezTo>
                <a:close/>
                <a:moveTo>
                  <a:pt x="177065" y="399769"/>
                </a:moveTo>
                <a:lnTo>
                  <a:pt x="236230" y="387489"/>
                </a:lnTo>
                <a:cubicBezTo>
                  <a:pt x="254772" y="383458"/>
                  <a:pt x="273796" y="379373"/>
                  <a:pt x="293301" y="375233"/>
                </a:cubicBezTo>
                <a:cubicBezTo>
                  <a:pt x="285195" y="357693"/>
                  <a:pt x="270315" y="328031"/>
                  <a:pt x="248660" y="286248"/>
                </a:cubicBezTo>
                <a:cubicBezTo>
                  <a:pt x="236069" y="261741"/>
                  <a:pt x="219512" y="230828"/>
                  <a:pt x="198988" y="193507"/>
                </a:cubicBezTo>
                <a:cubicBezTo>
                  <a:pt x="200151" y="192278"/>
                  <a:pt x="210739" y="180254"/>
                  <a:pt x="230752" y="157434"/>
                </a:cubicBezTo>
                <a:cubicBezTo>
                  <a:pt x="241281" y="146933"/>
                  <a:pt x="257424" y="130941"/>
                  <a:pt x="279183" y="109459"/>
                </a:cubicBezTo>
                <a:cubicBezTo>
                  <a:pt x="268719" y="104016"/>
                  <a:pt x="254060" y="97262"/>
                  <a:pt x="235205" y="89198"/>
                </a:cubicBezTo>
                <a:cubicBezTo>
                  <a:pt x="222320" y="83590"/>
                  <a:pt x="205273" y="76014"/>
                  <a:pt x="184064" y="66471"/>
                </a:cubicBezTo>
                <a:cubicBezTo>
                  <a:pt x="177700" y="73512"/>
                  <a:pt x="166642" y="88312"/>
                  <a:pt x="150891" y="110871"/>
                </a:cubicBezTo>
                <a:lnTo>
                  <a:pt x="132663" y="141331"/>
                </a:lnTo>
                <a:lnTo>
                  <a:pt x="130964" y="82942"/>
                </a:lnTo>
                <a:lnTo>
                  <a:pt x="14637" y="82942"/>
                </a:lnTo>
                <a:lnTo>
                  <a:pt x="9216" y="243423"/>
                </a:lnTo>
                <a:cubicBezTo>
                  <a:pt x="7786" y="277467"/>
                  <a:pt x="4715" y="327033"/>
                  <a:pt x="0" y="392123"/>
                </a:cubicBezTo>
                <a:lnTo>
                  <a:pt x="144673" y="392123"/>
                </a:lnTo>
                <a:lnTo>
                  <a:pt x="138147" y="279337"/>
                </a:lnTo>
                <a:lnTo>
                  <a:pt x="141739" y="289644"/>
                </a:lnTo>
                <a:cubicBezTo>
                  <a:pt x="146047" y="302061"/>
                  <a:pt x="151197" y="317001"/>
                  <a:pt x="157191" y="334464"/>
                </a:cubicBezTo>
                <a:cubicBezTo>
                  <a:pt x="161811" y="348642"/>
                  <a:pt x="168436" y="370411"/>
                  <a:pt x="177065" y="399769"/>
                </a:cubicBezTo>
                <a:close/>
                <a:moveTo>
                  <a:pt x="992623" y="404475"/>
                </a:moveTo>
                <a:cubicBezTo>
                  <a:pt x="1032019" y="404475"/>
                  <a:pt x="1064159" y="390749"/>
                  <a:pt x="1089042" y="363297"/>
                </a:cubicBezTo>
                <a:cubicBezTo>
                  <a:pt x="1115278" y="334373"/>
                  <a:pt x="1128396" y="294871"/>
                  <a:pt x="1128396" y="244788"/>
                </a:cubicBezTo>
                <a:cubicBezTo>
                  <a:pt x="1128396" y="212086"/>
                  <a:pt x="1122382" y="182438"/>
                  <a:pt x="1110354" y="155844"/>
                </a:cubicBezTo>
                <a:cubicBezTo>
                  <a:pt x="1097436" y="127181"/>
                  <a:pt x="1080050" y="107831"/>
                  <a:pt x="1058198" y="97794"/>
                </a:cubicBezTo>
                <a:cubicBezTo>
                  <a:pt x="1062162" y="95613"/>
                  <a:pt x="1068641" y="90428"/>
                  <a:pt x="1077634" y="82239"/>
                </a:cubicBezTo>
                <a:cubicBezTo>
                  <a:pt x="1088969" y="73616"/>
                  <a:pt x="1099876" y="66164"/>
                  <a:pt x="1110357" y="59881"/>
                </a:cubicBezTo>
                <a:cubicBezTo>
                  <a:pt x="1104565" y="52352"/>
                  <a:pt x="1096117" y="43939"/>
                  <a:pt x="1085011" y="34642"/>
                </a:cubicBezTo>
                <a:cubicBezTo>
                  <a:pt x="1078022" y="29790"/>
                  <a:pt x="1068038" y="24452"/>
                  <a:pt x="1055057" y="18627"/>
                </a:cubicBezTo>
                <a:cubicBezTo>
                  <a:pt x="1044168" y="26856"/>
                  <a:pt x="1035628" y="34872"/>
                  <a:pt x="1029437" y="42676"/>
                </a:cubicBezTo>
                <a:cubicBezTo>
                  <a:pt x="1022166" y="52102"/>
                  <a:pt x="1016864" y="61173"/>
                  <a:pt x="1013528" y="69890"/>
                </a:cubicBezTo>
                <a:cubicBezTo>
                  <a:pt x="1017070" y="73652"/>
                  <a:pt x="1021449" y="77611"/>
                  <a:pt x="1026665" y="81767"/>
                </a:cubicBezTo>
                <a:cubicBezTo>
                  <a:pt x="1017207" y="76407"/>
                  <a:pt x="1005860" y="73727"/>
                  <a:pt x="992623" y="73727"/>
                </a:cubicBezTo>
                <a:cubicBezTo>
                  <a:pt x="951124" y="73727"/>
                  <a:pt x="920040" y="90589"/>
                  <a:pt x="899373" y="124314"/>
                </a:cubicBezTo>
                <a:cubicBezTo>
                  <a:pt x="870506" y="157667"/>
                  <a:pt x="856072" y="197825"/>
                  <a:pt x="856072" y="244788"/>
                </a:cubicBezTo>
                <a:cubicBezTo>
                  <a:pt x="856072" y="295391"/>
                  <a:pt x="869152" y="335046"/>
                  <a:pt x="895311" y="363753"/>
                </a:cubicBezTo>
                <a:cubicBezTo>
                  <a:pt x="920028" y="390901"/>
                  <a:pt x="952465" y="404475"/>
                  <a:pt x="992623" y="404475"/>
                </a:cubicBezTo>
                <a:close/>
                <a:moveTo>
                  <a:pt x="2654591" y="451144"/>
                </a:moveTo>
                <a:cubicBezTo>
                  <a:pt x="2656668" y="441195"/>
                  <a:pt x="2657435" y="431794"/>
                  <a:pt x="2656891" y="422940"/>
                </a:cubicBezTo>
                <a:cubicBezTo>
                  <a:pt x="2656345" y="414474"/>
                  <a:pt x="2654752" y="406277"/>
                  <a:pt x="2652110" y="398351"/>
                </a:cubicBezTo>
                <a:lnTo>
                  <a:pt x="2649189" y="392123"/>
                </a:lnTo>
                <a:lnTo>
                  <a:pt x="2752016" y="392123"/>
                </a:lnTo>
                <a:lnTo>
                  <a:pt x="2819324" y="323102"/>
                </a:lnTo>
                <a:cubicBezTo>
                  <a:pt x="2819324" y="336087"/>
                  <a:pt x="2819063" y="347089"/>
                  <a:pt x="2818540" y="356110"/>
                </a:cubicBezTo>
                <a:cubicBezTo>
                  <a:pt x="2818157" y="363895"/>
                  <a:pt x="2817372" y="375899"/>
                  <a:pt x="2816187" y="392123"/>
                </a:cubicBezTo>
                <a:lnTo>
                  <a:pt x="2897135" y="392123"/>
                </a:lnTo>
                <a:cubicBezTo>
                  <a:pt x="2895254" y="362779"/>
                  <a:pt x="2892678" y="315190"/>
                  <a:pt x="2889407" y="249357"/>
                </a:cubicBezTo>
                <a:cubicBezTo>
                  <a:pt x="2887453" y="201153"/>
                  <a:pt x="2885768" y="144375"/>
                  <a:pt x="2884352" y="79020"/>
                </a:cubicBezTo>
                <a:cubicBezTo>
                  <a:pt x="2861915" y="94042"/>
                  <a:pt x="2833909" y="114221"/>
                  <a:pt x="2800332" y="139557"/>
                </a:cubicBezTo>
                <a:cubicBezTo>
                  <a:pt x="2784837" y="150377"/>
                  <a:pt x="2764158" y="166147"/>
                  <a:pt x="2738295" y="186867"/>
                </a:cubicBezTo>
                <a:lnTo>
                  <a:pt x="2736404" y="82942"/>
                </a:lnTo>
                <a:lnTo>
                  <a:pt x="2665356" y="82942"/>
                </a:lnTo>
                <a:cubicBezTo>
                  <a:pt x="2664218" y="111805"/>
                  <a:pt x="2661749" y="163121"/>
                  <a:pt x="2657950" y="236892"/>
                </a:cubicBezTo>
                <a:cubicBezTo>
                  <a:pt x="2655508" y="281424"/>
                  <a:pt x="2653022" y="321662"/>
                  <a:pt x="2650493" y="357608"/>
                </a:cubicBezTo>
                <a:lnTo>
                  <a:pt x="2648119" y="389841"/>
                </a:lnTo>
                <a:lnTo>
                  <a:pt x="2640469" y="373534"/>
                </a:lnTo>
                <a:cubicBezTo>
                  <a:pt x="2635964" y="365972"/>
                  <a:pt x="2630833" y="359120"/>
                  <a:pt x="2625077" y="352979"/>
                </a:cubicBezTo>
                <a:lnTo>
                  <a:pt x="2621793" y="261072"/>
                </a:lnTo>
                <a:cubicBezTo>
                  <a:pt x="2620531" y="226084"/>
                  <a:pt x="2619899" y="170442"/>
                  <a:pt x="2619899" y="94144"/>
                </a:cubicBezTo>
                <a:cubicBezTo>
                  <a:pt x="2584204" y="81316"/>
                  <a:pt x="2548685" y="74902"/>
                  <a:pt x="2513343" y="74902"/>
                </a:cubicBezTo>
                <a:cubicBezTo>
                  <a:pt x="2469548" y="74902"/>
                  <a:pt x="2436121" y="83736"/>
                  <a:pt x="2413062" y="101403"/>
                </a:cubicBezTo>
                <a:cubicBezTo>
                  <a:pt x="2393328" y="116509"/>
                  <a:pt x="2379408" y="141519"/>
                  <a:pt x="2371302" y="176433"/>
                </a:cubicBezTo>
                <a:cubicBezTo>
                  <a:pt x="2366744" y="190959"/>
                  <a:pt x="2362431" y="221790"/>
                  <a:pt x="2358362" y="268924"/>
                </a:cubicBezTo>
                <a:cubicBezTo>
                  <a:pt x="2354446" y="312265"/>
                  <a:pt x="2352027" y="353332"/>
                  <a:pt x="2351107" y="392123"/>
                </a:cubicBezTo>
                <a:lnTo>
                  <a:pt x="2485780" y="392123"/>
                </a:lnTo>
                <a:cubicBezTo>
                  <a:pt x="2485078" y="371974"/>
                  <a:pt x="2484271" y="342495"/>
                  <a:pt x="2483361" y="303685"/>
                </a:cubicBezTo>
                <a:cubicBezTo>
                  <a:pt x="2482967" y="282049"/>
                  <a:pt x="2483119" y="249971"/>
                  <a:pt x="2483817" y="207453"/>
                </a:cubicBezTo>
                <a:cubicBezTo>
                  <a:pt x="2483946" y="180284"/>
                  <a:pt x="2486408" y="161723"/>
                  <a:pt x="2491201" y="151769"/>
                </a:cubicBezTo>
                <a:cubicBezTo>
                  <a:pt x="2495826" y="142067"/>
                  <a:pt x="2505298" y="137217"/>
                  <a:pt x="2519618" y="137217"/>
                </a:cubicBezTo>
                <a:cubicBezTo>
                  <a:pt x="2523605" y="137217"/>
                  <a:pt x="2527371" y="138041"/>
                  <a:pt x="2530914" y="139688"/>
                </a:cubicBezTo>
                <a:cubicBezTo>
                  <a:pt x="2530914" y="164835"/>
                  <a:pt x="2530133" y="206675"/>
                  <a:pt x="2528571" y="265209"/>
                </a:cubicBezTo>
                <a:cubicBezTo>
                  <a:pt x="2527269" y="294474"/>
                  <a:pt x="2524847" y="336778"/>
                  <a:pt x="2521305" y="392123"/>
                </a:cubicBezTo>
                <a:lnTo>
                  <a:pt x="2584961" y="392123"/>
                </a:lnTo>
                <a:cubicBezTo>
                  <a:pt x="2585032" y="392600"/>
                  <a:pt x="2585125" y="393828"/>
                  <a:pt x="2585239" y="395807"/>
                </a:cubicBezTo>
                <a:cubicBezTo>
                  <a:pt x="2585885" y="403855"/>
                  <a:pt x="2584378" y="417017"/>
                  <a:pt x="2580718" y="435295"/>
                </a:cubicBezTo>
                <a:cubicBezTo>
                  <a:pt x="2591004" y="436841"/>
                  <a:pt x="2603136" y="439016"/>
                  <a:pt x="2617112" y="441820"/>
                </a:cubicBezTo>
                <a:cubicBezTo>
                  <a:pt x="2625437" y="443566"/>
                  <a:pt x="2637930" y="446674"/>
                  <a:pt x="2654591" y="451144"/>
                </a:cubicBezTo>
                <a:close/>
                <a:moveTo>
                  <a:pt x="1562978" y="493104"/>
                </a:moveTo>
                <a:cubicBezTo>
                  <a:pt x="1598196" y="493104"/>
                  <a:pt x="1615806" y="481510"/>
                  <a:pt x="1615806" y="458322"/>
                </a:cubicBezTo>
                <a:cubicBezTo>
                  <a:pt x="1615806" y="451025"/>
                  <a:pt x="1612547" y="443833"/>
                  <a:pt x="1606028" y="436748"/>
                </a:cubicBezTo>
                <a:cubicBezTo>
                  <a:pt x="1604078" y="434678"/>
                  <a:pt x="1598848" y="430039"/>
                  <a:pt x="1590337" y="422834"/>
                </a:cubicBezTo>
                <a:cubicBezTo>
                  <a:pt x="1581826" y="415628"/>
                  <a:pt x="1577571" y="411509"/>
                  <a:pt x="1577571" y="410478"/>
                </a:cubicBezTo>
                <a:cubicBezTo>
                  <a:pt x="1577571" y="409080"/>
                  <a:pt x="1578159" y="406199"/>
                  <a:pt x="1579336" y="401835"/>
                </a:cubicBezTo>
                <a:cubicBezTo>
                  <a:pt x="1575420" y="400906"/>
                  <a:pt x="1570407" y="400053"/>
                  <a:pt x="1564296" y="399276"/>
                </a:cubicBezTo>
                <a:cubicBezTo>
                  <a:pt x="1558580" y="398386"/>
                  <a:pt x="1553536" y="397323"/>
                  <a:pt x="1549163" y="396085"/>
                </a:cubicBezTo>
                <a:cubicBezTo>
                  <a:pt x="1545903" y="401014"/>
                  <a:pt x="1544273" y="405550"/>
                  <a:pt x="1544273" y="409694"/>
                </a:cubicBezTo>
                <a:cubicBezTo>
                  <a:pt x="1544273" y="415300"/>
                  <a:pt x="1546168" y="421044"/>
                  <a:pt x="1549958" y="426926"/>
                </a:cubicBezTo>
                <a:cubicBezTo>
                  <a:pt x="1553749" y="432808"/>
                  <a:pt x="1555644" y="436867"/>
                  <a:pt x="1555644" y="439105"/>
                </a:cubicBezTo>
                <a:cubicBezTo>
                  <a:pt x="1555644" y="440669"/>
                  <a:pt x="1554888" y="442060"/>
                  <a:pt x="1553377" y="443278"/>
                </a:cubicBezTo>
                <a:cubicBezTo>
                  <a:pt x="1551865" y="444495"/>
                  <a:pt x="1549968" y="445104"/>
                  <a:pt x="1547685" y="445104"/>
                </a:cubicBezTo>
                <a:cubicBezTo>
                  <a:pt x="1543591" y="445104"/>
                  <a:pt x="1537486" y="444058"/>
                  <a:pt x="1529370" y="441967"/>
                </a:cubicBezTo>
                <a:lnTo>
                  <a:pt x="1532311" y="488848"/>
                </a:lnTo>
                <a:cubicBezTo>
                  <a:pt x="1542835" y="491686"/>
                  <a:pt x="1553057" y="493104"/>
                  <a:pt x="1562978" y="493104"/>
                </a:cubicBezTo>
                <a:close/>
                <a:moveTo>
                  <a:pt x="2137813" y="495654"/>
                </a:moveTo>
                <a:cubicBezTo>
                  <a:pt x="2147237" y="487650"/>
                  <a:pt x="2160531" y="476678"/>
                  <a:pt x="2177695" y="462737"/>
                </a:cubicBezTo>
                <a:cubicBezTo>
                  <a:pt x="2186953" y="456565"/>
                  <a:pt x="2200689" y="447932"/>
                  <a:pt x="2218905" y="436839"/>
                </a:cubicBezTo>
                <a:lnTo>
                  <a:pt x="2209983" y="417815"/>
                </a:lnTo>
                <a:cubicBezTo>
                  <a:pt x="2208050" y="414976"/>
                  <a:pt x="2204852" y="409890"/>
                  <a:pt x="2200387" y="402557"/>
                </a:cubicBezTo>
                <a:cubicBezTo>
                  <a:pt x="2189498" y="404480"/>
                  <a:pt x="2172983" y="409348"/>
                  <a:pt x="2150840" y="417162"/>
                </a:cubicBezTo>
                <a:cubicBezTo>
                  <a:pt x="2138668" y="422360"/>
                  <a:pt x="2122740" y="431375"/>
                  <a:pt x="2103056" y="444207"/>
                </a:cubicBezTo>
                <a:cubicBezTo>
                  <a:pt x="2106628" y="450711"/>
                  <a:pt x="2112083" y="459292"/>
                  <a:pt x="2119420" y="469950"/>
                </a:cubicBezTo>
                <a:cubicBezTo>
                  <a:pt x="2125807" y="476760"/>
                  <a:pt x="2131938" y="485328"/>
                  <a:pt x="2137813" y="495654"/>
                </a:cubicBezTo>
                <a:close/>
                <a:moveTo>
                  <a:pt x="2535808" y="497026"/>
                </a:moveTo>
                <a:lnTo>
                  <a:pt x="2554666" y="470675"/>
                </a:lnTo>
                <a:cubicBezTo>
                  <a:pt x="2558041" y="465458"/>
                  <a:pt x="2563315" y="457103"/>
                  <a:pt x="2570487" y="445610"/>
                </a:cubicBezTo>
                <a:cubicBezTo>
                  <a:pt x="2560433" y="438627"/>
                  <a:pt x="2544630" y="429613"/>
                  <a:pt x="2523077" y="418568"/>
                </a:cubicBezTo>
                <a:cubicBezTo>
                  <a:pt x="2511247" y="413237"/>
                  <a:pt x="2494810" y="408357"/>
                  <a:pt x="2473768" y="403929"/>
                </a:cubicBezTo>
                <a:lnTo>
                  <a:pt x="2463656" y="419950"/>
                </a:lnTo>
                <a:cubicBezTo>
                  <a:pt x="2461821" y="423022"/>
                  <a:pt x="2458880" y="429107"/>
                  <a:pt x="2454835" y="438205"/>
                </a:cubicBezTo>
                <a:cubicBezTo>
                  <a:pt x="2464526" y="444485"/>
                  <a:pt x="2477993" y="453021"/>
                  <a:pt x="2495235" y="463812"/>
                </a:cubicBezTo>
                <a:cubicBezTo>
                  <a:pt x="2505170" y="470302"/>
                  <a:pt x="2518694" y="481373"/>
                  <a:pt x="2535808" y="497026"/>
                </a:cubicBezTo>
                <a:close/>
                <a:moveTo>
                  <a:pt x="436364" y="568400"/>
                </a:moveTo>
                <a:lnTo>
                  <a:pt x="455222" y="542048"/>
                </a:lnTo>
                <a:cubicBezTo>
                  <a:pt x="458599" y="536832"/>
                  <a:pt x="463872" y="528476"/>
                  <a:pt x="471040" y="516981"/>
                </a:cubicBezTo>
                <a:cubicBezTo>
                  <a:pt x="460989" y="510000"/>
                  <a:pt x="445187" y="500987"/>
                  <a:pt x="423634" y="489942"/>
                </a:cubicBezTo>
                <a:lnTo>
                  <a:pt x="416563" y="487843"/>
                </a:lnTo>
                <a:lnTo>
                  <a:pt x="431683" y="478708"/>
                </a:lnTo>
                <a:cubicBezTo>
                  <a:pt x="438214" y="474797"/>
                  <a:pt x="445930" y="470205"/>
                  <a:pt x="454832" y="464931"/>
                </a:cubicBezTo>
                <a:cubicBezTo>
                  <a:pt x="464327" y="459940"/>
                  <a:pt x="478227" y="453776"/>
                  <a:pt x="496532" y="446438"/>
                </a:cubicBezTo>
                <a:lnTo>
                  <a:pt x="480134" y="402163"/>
                </a:lnTo>
                <a:lnTo>
                  <a:pt x="442795" y="417803"/>
                </a:lnTo>
                <a:cubicBezTo>
                  <a:pt x="436662" y="420528"/>
                  <a:pt x="427652" y="425315"/>
                  <a:pt x="415766" y="432164"/>
                </a:cubicBezTo>
                <a:cubicBezTo>
                  <a:pt x="412028" y="429548"/>
                  <a:pt x="402973" y="424436"/>
                  <a:pt x="388598" y="416828"/>
                </a:cubicBezTo>
                <a:cubicBezTo>
                  <a:pt x="379457" y="412578"/>
                  <a:pt x="367136" y="407690"/>
                  <a:pt x="351635" y="402163"/>
                </a:cubicBezTo>
                <a:lnTo>
                  <a:pt x="335389" y="446454"/>
                </a:lnTo>
                <a:cubicBezTo>
                  <a:pt x="344776" y="450450"/>
                  <a:pt x="359078" y="456851"/>
                  <a:pt x="378296" y="465659"/>
                </a:cubicBezTo>
                <a:cubicBezTo>
                  <a:pt x="382701" y="467984"/>
                  <a:pt x="388016" y="471041"/>
                  <a:pt x="394240" y="474831"/>
                </a:cubicBezTo>
                <a:lnTo>
                  <a:pt x="413185" y="486840"/>
                </a:lnTo>
                <a:lnTo>
                  <a:pt x="374324" y="475302"/>
                </a:lnTo>
                <a:lnTo>
                  <a:pt x="364212" y="491345"/>
                </a:lnTo>
                <a:cubicBezTo>
                  <a:pt x="362373" y="494405"/>
                  <a:pt x="359431" y="500483"/>
                  <a:pt x="355388" y="509578"/>
                </a:cubicBezTo>
                <a:cubicBezTo>
                  <a:pt x="365079" y="515857"/>
                  <a:pt x="378545" y="524392"/>
                  <a:pt x="395786" y="535183"/>
                </a:cubicBezTo>
                <a:cubicBezTo>
                  <a:pt x="405725" y="541674"/>
                  <a:pt x="419251" y="552747"/>
                  <a:pt x="436364" y="568400"/>
                </a:cubicBez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5">
            <a:extLst>
              <a:ext uri="{96DAC541-7B7A-43D3-8B79-37D633B846F1}">
                <asvg:svgBlip xmlns:asvg="http://schemas.microsoft.com/office/drawing/2016/SVG/main" r:embed="rId6"/>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7">
            <a:extLst>
              <a:ext uri="{96DAC541-7B7A-43D3-8B79-37D633B846F1}">
                <asvg:svgBlip xmlns:asvg="http://schemas.microsoft.com/office/drawing/2016/SVG/main" r:embed="rId8"/>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9">
            <a:extLst>
              <a:ext uri="{96DAC541-7B7A-43D3-8B79-37D633B846F1}">
                <asvg:svgBlip xmlns:asvg="http://schemas.microsoft.com/office/drawing/2016/SVG/main" r:embed="rId10"/>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6" name="Picture 5" descr="Logo, company name&#10;&#10;Description automatically generated">
            <a:extLst>
              <a:ext uri="{FF2B5EF4-FFF2-40B4-BE49-F238E27FC236}">
                <a16:creationId xmlns:a16="http://schemas.microsoft.com/office/drawing/2014/main" id="{466D9763-F37C-25E2-965E-4812B2CD3B70}"/>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7" name="TextBox 6">
            <a:extLst>
              <a:ext uri="{FF2B5EF4-FFF2-40B4-BE49-F238E27FC236}">
                <a16:creationId xmlns:a16="http://schemas.microsoft.com/office/drawing/2014/main" id="{404ED2B6-5958-22F3-0798-7B1BA9B68AF3}"/>
              </a:ext>
            </a:extLst>
          </p:cNvPr>
          <p:cNvSpPr txBox="1"/>
          <p:nvPr/>
        </p:nvSpPr>
        <p:spPr>
          <a:xfrm>
            <a:off x="1199456" y="1069153"/>
            <a:ext cx="1051570"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Kết quả</a:t>
            </a:r>
          </a:p>
        </p:txBody>
      </p:sp>
      <p:pic>
        <p:nvPicPr>
          <p:cNvPr id="8" name="Graphic 7" descr="Badge 1 with solid fill">
            <a:extLst>
              <a:ext uri="{FF2B5EF4-FFF2-40B4-BE49-F238E27FC236}">
                <a16:creationId xmlns:a16="http://schemas.microsoft.com/office/drawing/2014/main" id="{B02D92C7-2C1C-4D9C-A4C1-2BC92396E12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87456" y="947819"/>
            <a:ext cx="612000" cy="612000"/>
          </a:xfrm>
          <a:prstGeom prst="rect">
            <a:avLst/>
          </a:prstGeom>
        </p:spPr>
      </p:pic>
      <p:sp>
        <p:nvSpPr>
          <p:cNvPr id="4" name="TextBox 3">
            <a:extLst>
              <a:ext uri="{FF2B5EF4-FFF2-40B4-BE49-F238E27FC236}">
                <a16:creationId xmlns:a16="http://schemas.microsoft.com/office/drawing/2014/main" id="{521D758A-0487-1A44-00A6-0E855714255C}"/>
              </a:ext>
            </a:extLst>
          </p:cNvPr>
          <p:cNvSpPr txBox="1"/>
          <p:nvPr/>
        </p:nvSpPr>
        <p:spPr>
          <a:xfrm>
            <a:off x="303596" y="2543691"/>
            <a:ext cx="4785776" cy="1354217"/>
          </a:xfrm>
          <a:prstGeom prst="rect">
            <a:avLst/>
          </a:prstGeom>
          <a:noFill/>
        </p:spPr>
        <p:txBody>
          <a:bodyPr wrap="square" lIns="0" tIns="0" rIns="0" bIns="0" rtlCol="0">
            <a:spAutoFit/>
          </a:bodyPr>
          <a:lstStyle/>
          <a:p>
            <a:pPr algn="l"/>
            <a:r>
              <a:rPr lang="en-US" sz="2200" spc="-10">
                <a:solidFill>
                  <a:schemeClr val="tx1">
                    <a:lumMod val="95000"/>
                    <a:lumOff val="5000"/>
                  </a:schemeClr>
                </a:solidFill>
                <a:effectLst/>
                <a:latin typeface="Times New Roman" panose="02020603050405020304" pitchFamily="18" charset="0"/>
                <a:ea typeface="Times New Roman" panose="02020603050405020304" pitchFamily="18" charset="0"/>
              </a:rPr>
              <a:t>HS ngày càng tích cực, hứng thú với môn học, lĩnh hội kiến thức rất chủ động. Phụ huynh cũng chủ động, tích cực hỗ trợ con em mình hơn</a:t>
            </a:r>
            <a:endParaRPr lang="en-US" sz="2200">
              <a:solidFill>
                <a:schemeClr val="tx1">
                  <a:lumMod val="95000"/>
                  <a:lumOff val="5000"/>
                </a:schemeClr>
              </a:solidFill>
            </a:endParaRPr>
          </a:p>
        </p:txBody>
      </p:sp>
      <p:sp>
        <p:nvSpPr>
          <p:cNvPr id="12" name="TextBox 11">
            <a:extLst>
              <a:ext uri="{FF2B5EF4-FFF2-40B4-BE49-F238E27FC236}">
                <a16:creationId xmlns:a16="http://schemas.microsoft.com/office/drawing/2014/main" id="{51B9E5E6-E968-2D83-DB5D-E9D949D57864}"/>
              </a:ext>
            </a:extLst>
          </p:cNvPr>
          <p:cNvSpPr txBox="1"/>
          <p:nvPr/>
        </p:nvSpPr>
        <p:spPr>
          <a:xfrm>
            <a:off x="300908" y="3921873"/>
            <a:ext cx="4788464" cy="1354217"/>
          </a:xfrm>
          <a:prstGeom prst="rect">
            <a:avLst/>
          </a:prstGeom>
          <a:noFill/>
        </p:spPr>
        <p:txBody>
          <a:bodyPr wrap="square" lIns="0" tIns="0" rIns="0" bIns="0" rtlCol="0">
            <a:spAutoFit/>
          </a:bodyPr>
          <a:lstStyle/>
          <a:p>
            <a:pPr algn="l"/>
            <a:r>
              <a:rPr lang="en-US" sz="2200" spc="-10">
                <a:solidFill>
                  <a:schemeClr val="tx1">
                    <a:lumMod val="95000"/>
                    <a:lumOff val="5000"/>
                  </a:schemeClr>
                </a:solidFill>
                <a:effectLst/>
                <a:latin typeface="Times New Roman" panose="02020603050405020304" pitchFamily="18" charset="0"/>
                <a:ea typeface="Times New Roman" panose="02020603050405020304" pitchFamily="18" charset="0"/>
              </a:rPr>
              <a:t>Bản thân GV có kĩ năng ứng dụng CNTT tốt hơn không chỉ vơi môn Lịch sử mà dễ dàng ứng dụng CNTT trong tất cả các môn học, hoạt động học tập</a:t>
            </a:r>
            <a:endParaRPr lang="en-US" sz="2200">
              <a:solidFill>
                <a:schemeClr val="tx1">
                  <a:lumMod val="95000"/>
                  <a:lumOff val="5000"/>
                </a:schemeClr>
              </a:solidFill>
            </a:endParaRPr>
          </a:p>
        </p:txBody>
      </p:sp>
      <p:sp>
        <p:nvSpPr>
          <p:cNvPr id="14" name="TextBox 13">
            <a:extLst>
              <a:ext uri="{FF2B5EF4-FFF2-40B4-BE49-F238E27FC236}">
                <a16:creationId xmlns:a16="http://schemas.microsoft.com/office/drawing/2014/main" id="{D9EB0046-B677-E5A2-CB1B-225647EEC9A9}"/>
              </a:ext>
            </a:extLst>
          </p:cNvPr>
          <p:cNvSpPr txBox="1"/>
          <p:nvPr/>
        </p:nvSpPr>
        <p:spPr>
          <a:xfrm>
            <a:off x="4156899" y="1520326"/>
            <a:ext cx="6672339" cy="338554"/>
          </a:xfrm>
          <a:prstGeom prst="rect">
            <a:avLst/>
          </a:prstGeom>
          <a:noFill/>
        </p:spPr>
        <p:txBody>
          <a:bodyPr wrap="none" lIns="0" tIns="0" rIns="0" bIns="0" rtlCol="0">
            <a:spAutoFit/>
          </a:bodyPr>
          <a:lstStyle/>
          <a:p>
            <a:pPr algn="l"/>
            <a:r>
              <a:rPr lang="en-US" sz="2200" b="1" i="1" spc="-10">
                <a:effectLst/>
                <a:latin typeface="Times New Roman" panose="02020603050405020304" pitchFamily="18" charset="0"/>
                <a:ea typeface="Times New Roman" panose="02020603050405020304" pitchFamily="18" charset="0"/>
              </a:rPr>
              <a:t>Kết quả kiểm tra phân môn Lịch sử cuối học kì II của lớp </a:t>
            </a:r>
            <a:endParaRPr lang="en-US" sz="2200" b="1" i="1">
              <a:solidFill>
                <a:schemeClr val="tx1">
                  <a:lumMod val="50000"/>
                  <a:lumOff val="50000"/>
                </a:schemeClr>
              </a:solidFill>
            </a:endParaRPr>
          </a:p>
        </p:txBody>
      </p:sp>
      <p:pic>
        <p:nvPicPr>
          <p:cNvPr id="15" name="Graphic 14">
            <a:extLst>
              <a:ext uri="{FF2B5EF4-FFF2-40B4-BE49-F238E27FC236}">
                <a16:creationId xmlns:a16="http://schemas.microsoft.com/office/drawing/2014/main" id="{774736D1-3996-6512-8605-471933E2DD4C}"/>
              </a:ext>
            </a:extLst>
          </p:cNvPr>
          <p:cNvPicPr>
            <a:picLocks noChangeAspect="1"/>
          </p:cNvPicPr>
          <p:nvPr/>
        </p:nvPicPr>
        <p:blipFill>
          <a:blip r:embed="rId14">
            <a:extLst>
              <a:ext uri="{96DAC541-7B7A-43D3-8B79-37D633B846F1}">
                <asvg:svgBlip xmlns:asvg="http://schemas.microsoft.com/office/drawing/2016/SVG/main" r:embed="rId15"/>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6" name="Graphic 15">
            <a:extLst>
              <a:ext uri="{FF2B5EF4-FFF2-40B4-BE49-F238E27FC236}">
                <a16:creationId xmlns:a16="http://schemas.microsoft.com/office/drawing/2014/main" id="{C46A266C-DF8C-3567-8E46-82B1268824CB}"/>
              </a:ext>
            </a:extLst>
          </p:cNvPr>
          <p:cNvPicPr>
            <a:picLocks noChangeAspect="1"/>
          </p:cNvPicPr>
          <p:nvPr/>
        </p:nvPicPr>
        <p:blipFill>
          <a:blip r:embed="rId14">
            <a:extLst>
              <a:ext uri="{96DAC541-7B7A-43D3-8B79-37D633B846F1}">
                <asvg:svgBlip xmlns:asvg="http://schemas.microsoft.com/office/drawing/2016/SVG/main" r:embed="rId15"/>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7" name="Graphic 16">
            <a:extLst>
              <a:ext uri="{FF2B5EF4-FFF2-40B4-BE49-F238E27FC236}">
                <a16:creationId xmlns:a16="http://schemas.microsoft.com/office/drawing/2014/main" id="{3B1F6512-76AD-AFE0-864E-56F9B4E72748}"/>
              </a:ext>
            </a:extLst>
          </p:cNvPr>
          <p:cNvPicPr>
            <a:picLocks noChangeAspect="1"/>
          </p:cNvPicPr>
          <p:nvPr/>
        </p:nvPicPr>
        <p:blipFill>
          <a:blip r:embed="rId14">
            <a:extLst>
              <a:ext uri="{96DAC541-7B7A-43D3-8B79-37D633B846F1}">
                <asvg:svgBlip xmlns:asvg="http://schemas.microsoft.com/office/drawing/2016/SVG/main" r:embed="rId15"/>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1063408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1+#ppt_w/2"/>
                                          </p:val>
                                        </p:tav>
                                        <p:tav tm="100000">
                                          <p:val>
                                            <p:strVal val="#ppt_x"/>
                                          </p:val>
                                        </p:tav>
                                      </p:tavLst>
                                    </p:anim>
                                    <p:anim calcmode="lin" valueType="num">
                                      <p:cBhvr additive="base">
                                        <p:cTn id="22" dur="10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FC897C-09D2-B60E-7CDC-FD86214737E1}"/>
              </a:ext>
            </a:extLst>
          </p:cNvPr>
          <p:cNvPicPr>
            <a:picLocks noChangeAspect="1"/>
          </p:cNvPicPr>
          <p:nvPr/>
        </p:nvPicPr>
        <p:blipFill>
          <a:blip r:embed="rId3"/>
          <a:stretch>
            <a:fillRect/>
          </a:stretch>
        </p:blipFill>
        <p:spPr>
          <a:xfrm>
            <a:off x="6140104" y="2898624"/>
            <a:ext cx="5670423" cy="3541834"/>
          </a:xfrm>
          <a:prstGeom prst="roundRect">
            <a:avLst>
              <a:gd name="adj" fmla="val 3434"/>
            </a:avLst>
          </a:prstGeom>
          <a:ln w="28575">
            <a:solidFill>
              <a:schemeClr val="bg1"/>
            </a:solidFill>
          </a:ln>
        </p:spPr>
      </p:pic>
      <p:pic>
        <p:nvPicPr>
          <p:cNvPr id="3" name="Picture 2" descr="Chart&#10;&#10;Description automatically generated">
            <a:extLst>
              <a:ext uri="{FF2B5EF4-FFF2-40B4-BE49-F238E27FC236}">
                <a16:creationId xmlns:a16="http://schemas.microsoft.com/office/drawing/2014/main" id="{DED366AC-3D81-6B39-8D0D-3A6EDCD73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54" y="2907793"/>
            <a:ext cx="5670423" cy="3541785"/>
          </a:xfrm>
          <a:prstGeom prst="roundRect">
            <a:avLst>
              <a:gd name="adj" fmla="val 3437"/>
            </a:avLst>
          </a:prstGeom>
          <a:ln w="28575">
            <a:solidFill>
              <a:schemeClr val="bg1"/>
            </a:solidFill>
          </a:ln>
        </p:spPr>
      </p:pic>
      <p:sp>
        <p:nvSpPr>
          <p:cNvPr id="14" name="TextBox 13">
            <a:extLst>
              <a:ext uri="{FF2B5EF4-FFF2-40B4-BE49-F238E27FC236}">
                <a16:creationId xmlns:a16="http://schemas.microsoft.com/office/drawing/2014/main" id="{D9EB0046-B677-E5A2-CB1B-225647EEC9A9}"/>
              </a:ext>
            </a:extLst>
          </p:cNvPr>
          <p:cNvSpPr txBox="1"/>
          <p:nvPr/>
        </p:nvSpPr>
        <p:spPr>
          <a:xfrm>
            <a:off x="5015880" y="2421365"/>
            <a:ext cx="6672339" cy="338554"/>
          </a:xfrm>
          <a:prstGeom prst="rect">
            <a:avLst/>
          </a:prstGeom>
          <a:noFill/>
        </p:spPr>
        <p:txBody>
          <a:bodyPr wrap="none" lIns="0" tIns="0" rIns="0" bIns="0" rtlCol="0">
            <a:spAutoFit/>
          </a:bodyPr>
          <a:lstStyle/>
          <a:p>
            <a:pPr algn="l"/>
            <a:r>
              <a:rPr lang="en-US" sz="2200" b="1" i="1" spc="-10">
                <a:effectLst/>
                <a:latin typeface="Times New Roman" panose="02020603050405020304" pitchFamily="18" charset="0"/>
                <a:ea typeface="Times New Roman" panose="02020603050405020304" pitchFamily="18" charset="0"/>
              </a:rPr>
              <a:t>Kết quả kiểm tra phân môn Lịch sử cuối học kì II của lớp </a:t>
            </a:r>
            <a:endParaRPr lang="en-US" sz="2200" b="1" i="1">
              <a:solidFill>
                <a:schemeClr val="tx1">
                  <a:lumMod val="50000"/>
                  <a:lumOff val="50000"/>
                </a:schemeClr>
              </a:solidFill>
            </a:endParaRPr>
          </a:p>
        </p:txBody>
      </p:sp>
      <p:sp>
        <p:nvSpPr>
          <p:cNvPr id="15" name="TextBox 14">
            <a:extLst>
              <a:ext uri="{FF2B5EF4-FFF2-40B4-BE49-F238E27FC236}">
                <a16:creationId xmlns:a16="http://schemas.microsoft.com/office/drawing/2014/main" id="{9ADACDD3-BDBB-BACE-E917-B39A5435442A}"/>
              </a:ext>
            </a:extLst>
          </p:cNvPr>
          <p:cNvSpPr txBox="1"/>
          <p:nvPr/>
        </p:nvSpPr>
        <p:spPr>
          <a:xfrm>
            <a:off x="908021" y="2426826"/>
            <a:ext cx="3018134" cy="338554"/>
          </a:xfrm>
          <a:prstGeom prst="rect">
            <a:avLst/>
          </a:prstGeom>
          <a:noFill/>
        </p:spPr>
        <p:txBody>
          <a:bodyPr wrap="none" lIns="0" tIns="0" rIns="0" bIns="0" rtlCol="0">
            <a:spAutoFit/>
          </a:bodyPr>
          <a:lstStyle/>
          <a:p>
            <a:pPr algn="l"/>
            <a:r>
              <a:rPr lang="en-US" sz="2200" b="1" i="1" spc="-10">
                <a:effectLst/>
                <a:latin typeface="Times New Roman" panose="02020603050405020304" pitchFamily="18" charset="0"/>
                <a:ea typeface="Times New Roman" panose="02020603050405020304" pitchFamily="18" charset="0"/>
              </a:rPr>
              <a:t>Kết quả khảo sát đầu năm</a:t>
            </a:r>
            <a:endParaRPr lang="en-US" sz="2200" b="1" i="1">
              <a:solidFill>
                <a:schemeClr val="tx1">
                  <a:lumMod val="50000"/>
                  <a:lumOff val="50000"/>
                </a:schemeClr>
              </a:solidFill>
            </a:endParaRPr>
          </a:p>
        </p:txBody>
      </p:sp>
      <p:pic>
        <p:nvPicPr>
          <p:cNvPr id="5" name="Picture 4" descr="A field of green grass&#10;&#10;Description automatically generated with low confidence">
            <a:extLst>
              <a:ext uri="{FF2B5EF4-FFF2-40B4-BE49-F238E27FC236}">
                <a16:creationId xmlns:a16="http://schemas.microsoft.com/office/drawing/2014/main" id="{87C7F462-8287-CC39-BD9C-A06B2A0B2BF8}"/>
              </a:ext>
            </a:extLst>
          </p:cNvPr>
          <p:cNvPicPr>
            <a:picLocks noChangeAspect="1"/>
          </p:cNvPicPr>
          <p:nvPr/>
        </p:nvPicPr>
        <p:blipFill>
          <a:blip r:embed="rId5">
            <a:extLst>
              <a:ext uri="{28A0092B-C50C-407E-A947-70E740481C1C}">
                <a14:useLocalDpi xmlns:a14="http://schemas.microsoft.com/office/drawing/2010/main" val="0"/>
              </a:ext>
            </a:extLst>
          </a:blip>
          <a:srcRect l="26638" t="90579" r="31767" b="1132"/>
          <a:stretch>
            <a:fillRect/>
          </a:stretch>
        </p:blipFill>
        <p:spPr>
          <a:xfrm flipV="1">
            <a:off x="407368" y="188640"/>
            <a:ext cx="4385162" cy="568400"/>
          </a:xfrm>
          <a:custGeom>
            <a:avLst/>
            <a:gdLst/>
            <a:ahLst/>
            <a:cxnLst/>
            <a:rect l="l" t="t" r="r" b="b"/>
            <a:pathLst>
              <a:path w="4385162" h="568400">
                <a:moveTo>
                  <a:pt x="3708200" y="65843"/>
                </a:moveTo>
                <a:cubicBezTo>
                  <a:pt x="3717560" y="65843"/>
                  <a:pt x="3725502" y="62619"/>
                  <a:pt x="3732025" y="56170"/>
                </a:cubicBezTo>
                <a:cubicBezTo>
                  <a:pt x="3738548" y="49722"/>
                  <a:pt x="3741810" y="42005"/>
                  <a:pt x="3741810" y="33020"/>
                </a:cubicBezTo>
                <a:cubicBezTo>
                  <a:pt x="3741810" y="23673"/>
                  <a:pt x="3738533" y="15832"/>
                  <a:pt x="3731978" y="9500"/>
                </a:cubicBezTo>
                <a:cubicBezTo>
                  <a:pt x="3725424" y="3167"/>
                  <a:pt x="3717366" y="0"/>
                  <a:pt x="3707806" y="0"/>
                </a:cubicBezTo>
                <a:cubicBezTo>
                  <a:pt x="3698769" y="0"/>
                  <a:pt x="3691170" y="3192"/>
                  <a:pt x="3685009" y="9575"/>
                </a:cubicBezTo>
                <a:cubicBezTo>
                  <a:pt x="3678848" y="15957"/>
                  <a:pt x="3675768" y="23773"/>
                  <a:pt x="3675768" y="33020"/>
                </a:cubicBezTo>
                <a:cubicBezTo>
                  <a:pt x="3675768" y="42059"/>
                  <a:pt x="3678904" y="49789"/>
                  <a:pt x="3685176" y="56211"/>
                </a:cubicBezTo>
                <a:cubicBezTo>
                  <a:pt x="3691449" y="62632"/>
                  <a:pt x="3699124" y="65843"/>
                  <a:pt x="3708200" y="65843"/>
                </a:cubicBezTo>
                <a:close/>
                <a:moveTo>
                  <a:pt x="2131495" y="216671"/>
                </a:moveTo>
                <a:cubicBezTo>
                  <a:pt x="2131074" y="211855"/>
                  <a:pt x="2127410" y="199847"/>
                  <a:pt x="2120501" y="180648"/>
                </a:cubicBezTo>
                <a:cubicBezTo>
                  <a:pt x="2117287" y="171607"/>
                  <a:pt x="2113356" y="160333"/>
                  <a:pt x="2108708" y="146826"/>
                </a:cubicBezTo>
                <a:cubicBezTo>
                  <a:pt x="2109865" y="146826"/>
                  <a:pt x="2117090" y="147579"/>
                  <a:pt x="2130385" y="149085"/>
                </a:cubicBezTo>
                <a:cubicBezTo>
                  <a:pt x="2138651" y="150247"/>
                  <a:pt x="2146667" y="151863"/>
                  <a:pt x="2154431" y="153931"/>
                </a:cubicBezTo>
                <a:cubicBezTo>
                  <a:pt x="2152574" y="157494"/>
                  <a:pt x="2148660" y="167536"/>
                  <a:pt x="2142688" y="184058"/>
                </a:cubicBezTo>
                <a:cubicBezTo>
                  <a:pt x="2139542" y="192045"/>
                  <a:pt x="2135811" y="202916"/>
                  <a:pt x="2131495" y="216671"/>
                </a:cubicBezTo>
                <a:close/>
                <a:moveTo>
                  <a:pt x="1540945" y="216671"/>
                </a:moveTo>
                <a:cubicBezTo>
                  <a:pt x="1540524" y="211855"/>
                  <a:pt x="1536859" y="199847"/>
                  <a:pt x="1529952" y="180648"/>
                </a:cubicBezTo>
                <a:cubicBezTo>
                  <a:pt x="1526737" y="171607"/>
                  <a:pt x="1522806" y="160333"/>
                  <a:pt x="1518159" y="146826"/>
                </a:cubicBezTo>
                <a:cubicBezTo>
                  <a:pt x="1519315" y="146826"/>
                  <a:pt x="1526541" y="147579"/>
                  <a:pt x="1539835" y="149085"/>
                </a:cubicBezTo>
                <a:cubicBezTo>
                  <a:pt x="1548102" y="150247"/>
                  <a:pt x="1556117" y="151863"/>
                  <a:pt x="1563881" y="153931"/>
                </a:cubicBezTo>
                <a:cubicBezTo>
                  <a:pt x="1562025" y="157494"/>
                  <a:pt x="1558110" y="167536"/>
                  <a:pt x="1552138" y="184058"/>
                </a:cubicBezTo>
                <a:cubicBezTo>
                  <a:pt x="1548992" y="192045"/>
                  <a:pt x="1545261" y="202916"/>
                  <a:pt x="1540945" y="216671"/>
                </a:cubicBezTo>
                <a:close/>
                <a:moveTo>
                  <a:pt x="993801" y="260003"/>
                </a:moveTo>
                <a:cubicBezTo>
                  <a:pt x="982504" y="260003"/>
                  <a:pt x="974034" y="255224"/>
                  <a:pt x="968391" y="245666"/>
                </a:cubicBezTo>
                <a:cubicBezTo>
                  <a:pt x="963147" y="236763"/>
                  <a:pt x="960773" y="224616"/>
                  <a:pt x="961269" y="209225"/>
                </a:cubicBezTo>
                <a:cubicBezTo>
                  <a:pt x="961896" y="194736"/>
                  <a:pt x="965032" y="181597"/>
                  <a:pt x="970678" y="169808"/>
                </a:cubicBezTo>
                <a:cubicBezTo>
                  <a:pt x="976857" y="157101"/>
                  <a:pt x="984172" y="150747"/>
                  <a:pt x="992623" y="150747"/>
                </a:cubicBezTo>
                <a:cubicBezTo>
                  <a:pt x="1001067" y="150747"/>
                  <a:pt x="1008768" y="157294"/>
                  <a:pt x="1015728" y="170387"/>
                </a:cubicBezTo>
                <a:cubicBezTo>
                  <a:pt x="1022497" y="183044"/>
                  <a:pt x="1025881" y="196080"/>
                  <a:pt x="1025881" y="209494"/>
                </a:cubicBezTo>
                <a:cubicBezTo>
                  <a:pt x="1025881" y="243167"/>
                  <a:pt x="1015188" y="260003"/>
                  <a:pt x="993801" y="260003"/>
                </a:cubicBezTo>
                <a:close/>
                <a:moveTo>
                  <a:pt x="3394817" y="260162"/>
                </a:moveTo>
                <a:lnTo>
                  <a:pt x="3392223" y="145060"/>
                </a:lnTo>
                <a:cubicBezTo>
                  <a:pt x="3405022" y="146004"/>
                  <a:pt x="3417831" y="151428"/>
                  <a:pt x="3430649" y="161334"/>
                </a:cubicBezTo>
                <a:cubicBezTo>
                  <a:pt x="3440219" y="172023"/>
                  <a:pt x="3445004" y="188599"/>
                  <a:pt x="3445004" y="211062"/>
                </a:cubicBezTo>
                <a:cubicBezTo>
                  <a:pt x="3445004" y="228909"/>
                  <a:pt x="3439337" y="242009"/>
                  <a:pt x="3428002" y="250363"/>
                </a:cubicBezTo>
                <a:cubicBezTo>
                  <a:pt x="3418405" y="257444"/>
                  <a:pt x="3407343" y="260710"/>
                  <a:pt x="3394817" y="260162"/>
                </a:cubicBezTo>
                <a:close/>
                <a:moveTo>
                  <a:pt x="3848100" y="392123"/>
                </a:moveTo>
                <a:lnTo>
                  <a:pt x="3952166" y="392123"/>
                </a:lnTo>
                <a:lnTo>
                  <a:pt x="4019474" y="323102"/>
                </a:lnTo>
                <a:cubicBezTo>
                  <a:pt x="4019474" y="336087"/>
                  <a:pt x="4019213" y="347089"/>
                  <a:pt x="4018690" y="356110"/>
                </a:cubicBezTo>
                <a:cubicBezTo>
                  <a:pt x="4018306" y="363895"/>
                  <a:pt x="4017522" y="375899"/>
                  <a:pt x="4016337" y="392123"/>
                </a:cubicBezTo>
                <a:lnTo>
                  <a:pt x="4097285" y="392123"/>
                </a:lnTo>
                <a:cubicBezTo>
                  <a:pt x="4095404" y="362779"/>
                  <a:pt x="4092828" y="315190"/>
                  <a:pt x="4089557" y="249357"/>
                </a:cubicBezTo>
                <a:cubicBezTo>
                  <a:pt x="4087603" y="201153"/>
                  <a:pt x="4085918" y="144375"/>
                  <a:pt x="4084501" y="79020"/>
                </a:cubicBezTo>
                <a:cubicBezTo>
                  <a:pt x="4062065" y="94042"/>
                  <a:pt x="4034058" y="114221"/>
                  <a:pt x="4000481" y="139557"/>
                </a:cubicBezTo>
                <a:cubicBezTo>
                  <a:pt x="3984986" y="150377"/>
                  <a:pt x="3964308" y="166147"/>
                  <a:pt x="3938444" y="186867"/>
                </a:cubicBezTo>
                <a:lnTo>
                  <a:pt x="3936554" y="82942"/>
                </a:lnTo>
                <a:lnTo>
                  <a:pt x="3865505" y="82942"/>
                </a:lnTo>
                <a:cubicBezTo>
                  <a:pt x="3864368" y="111805"/>
                  <a:pt x="3861899" y="163121"/>
                  <a:pt x="3858099" y="236892"/>
                </a:cubicBezTo>
                <a:cubicBezTo>
                  <a:pt x="3854844" y="296267"/>
                  <a:pt x="3851510" y="348011"/>
                  <a:pt x="3848100" y="392123"/>
                </a:cubicBezTo>
                <a:close/>
                <a:moveTo>
                  <a:pt x="3551256" y="392123"/>
                </a:moveTo>
                <a:lnTo>
                  <a:pt x="3685930" y="392123"/>
                </a:lnTo>
                <a:cubicBezTo>
                  <a:pt x="3685228" y="371974"/>
                  <a:pt x="3684421" y="342495"/>
                  <a:pt x="3683511" y="303685"/>
                </a:cubicBezTo>
                <a:cubicBezTo>
                  <a:pt x="3683117" y="282049"/>
                  <a:pt x="3683269" y="249971"/>
                  <a:pt x="3683967" y="207453"/>
                </a:cubicBezTo>
                <a:cubicBezTo>
                  <a:pt x="3684096" y="180284"/>
                  <a:pt x="3686558" y="161723"/>
                  <a:pt x="3691351" y="151769"/>
                </a:cubicBezTo>
                <a:cubicBezTo>
                  <a:pt x="3695976" y="142067"/>
                  <a:pt x="3705448" y="137217"/>
                  <a:pt x="3719768" y="137217"/>
                </a:cubicBezTo>
                <a:cubicBezTo>
                  <a:pt x="3723755" y="137217"/>
                  <a:pt x="3727521" y="138041"/>
                  <a:pt x="3731064" y="139688"/>
                </a:cubicBezTo>
                <a:cubicBezTo>
                  <a:pt x="3731064" y="164835"/>
                  <a:pt x="3730283" y="206675"/>
                  <a:pt x="3728720" y="265209"/>
                </a:cubicBezTo>
                <a:cubicBezTo>
                  <a:pt x="3727418" y="294474"/>
                  <a:pt x="3724997" y="336778"/>
                  <a:pt x="3721455" y="392123"/>
                </a:cubicBezTo>
                <a:lnTo>
                  <a:pt x="3826518" y="392123"/>
                </a:lnTo>
                <a:lnTo>
                  <a:pt x="3821943" y="261072"/>
                </a:lnTo>
                <a:cubicBezTo>
                  <a:pt x="3820681" y="226084"/>
                  <a:pt x="3820049" y="170442"/>
                  <a:pt x="3820049" y="94144"/>
                </a:cubicBezTo>
                <a:cubicBezTo>
                  <a:pt x="3784354" y="81316"/>
                  <a:pt x="3748835" y="74902"/>
                  <a:pt x="3713493" y="74902"/>
                </a:cubicBezTo>
                <a:cubicBezTo>
                  <a:pt x="3669698" y="74902"/>
                  <a:pt x="3636271" y="83736"/>
                  <a:pt x="3613212" y="101403"/>
                </a:cubicBezTo>
                <a:cubicBezTo>
                  <a:pt x="3593478" y="116509"/>
                  <a:pt x="3579558" y="141519"/>
                  <a:pt x="3571452" y="176433"/>
                </a:cubicBezTo>
                <a:cubicBezTo>
                  <a:pt x="3566894" y="190959"/>
                  <a:pt x="3562581" y="221790"/>
                  <a:pt x="3558512" y="268924"/>
                </a:cubicBezTo>
                <a:cubicBezTo>
                  <a:pt x="3554596" y="312265"/>
                  <a:pt x="3552177" y="353332"/>
                  <a:pt x="3551256" y="392123"/>
                </a:cubicBezTo>
                <a:close/>
                <a:moveTo>
                  <a:pt x="2093403" y="392123"/>
                </a:moveTo>
                <a:lnTo>
                  <a:pt x="2218249" y="392123"/>
                </a:lnTo>
                <a:cubicBezTo>
                  <a:pt x="2222346" y="368735"/>
                  <a:pt x="2232444" y="320256"/>
                  <a:pt x="2248541" y="246685"/>
                </a:cubicBezTo>
                <a:cubicBezTo>
                  <a:pt x="2257498" y="207731"/>
                  <a:pt x="2270104" y="153150"/>
                  <a:pt x="2286357" y="82942"/>
                </a:cubicBezTo>
                <a:lnTo>
                  <a:pt x="2171827" y="82942"/>
                </a:lnTo>
                <a:lnTo>
                  <a:pt x="2164958" y="109022"/>
                </a:lnTo>
                <a:cubicBezTo>
                  <a:pt x="2164931" y="108082"/>
                  <a:pt x="2159001" y="104269"/>
                  <a:pt x="2147169" y="97582"/>
                </a:cubicBezTo>
                <a:cubicBezTo>
                  <a:pt x="2139986" y="92955"/>
                  <a:pt x="2130292" y="86179"/>
                  <a:pt x="2118086" y="77255"/>
                </a:cubicBezTo>
                <a:lnTo>
                  <a:pt x="2104609" y="103231"/>
                </a:lnTo>
                <a:cubicBezTo>
                  <a:pt x="2102851" y="106952"/>
                  <a:pt x="2101228" y="112804"/>
                  <a:pt x="2099740" y="120786"/>
                </a:cubicBezTo>
                <a:lnTo>
                  <a:pt x="2091238" y="82942"/>
                </a:lnTo>
                <a:lnTo>
                  <a:pt x="2027173" y="82942"/>
                </a:lnTo>
                <a:cubicBezTo>
                  <a:pt x="2035539" y="117579"/>
                  <a:pt x="2048557" y="172710"/>
                  <a:pt x="2066227" y="248335"/>
                </a:cubicBezTo>
                <a:cubicBezTo>
                  <a:pt x="2076793" y="297101"/>
                  <a:pt x="2085852" y="345030"/>
                  <a:pt x="2093403" y="392123"/>
                </a:cubicBezTo>
                <a:close/>
                <a:moveTo>
                  <a:pt x="1756048" y="392123"/>
                </a:moveTo>
                <a:lnTo>
                  <a:pt x="1902429" y="392123"/>
                </a:lnTo>
                <a:cubicBezTo>
                  <a:pt x="1903948" y="377701"/>
                  <a:pt x="1907169" y="356195"/>
                  <a:pt x="1912091" y="327605"/>
                </a:cubicBezTo>
                <a:cubicBezTo>
                  <a:pt x="1915324" y="312958"/>
                  <a:pt x="1919098" y="293745"/>
                  <a:pt x="1923412" y="269965"/>
                </a:cubicBezTo>
                <a:cubicBezTo>
                  <a:pt x="1924256" y="280208"/>
                  <a:pt x="1928291" y="300101"/>
                  <a:pt x="1935518" y="329643"/>
                </a:cubicBezTo>
                <a:cubicBezTo>
                  <a:pt x="1938618" y="343998"/>
                  <a:pt x="1942450" y="364825"/>
                  <a:pt x="1947014" y="392123"/>
                </a:cubicBezTo>
                <a:lnTo>
                  <a:pt x="2022878" y="392123"/>
                </a:lnTo>
                <a:cubicBezTo>
                  <a:pt x="2011312" y="354817"/>
                  <a:pt x="1993838" y="300583"/>
                  <a:pt x="1970456" y="229421"/>
                </a:cubicBezTo>
                <a:cubicBezTo>
                  <a:pt x="1959643" y="195689"/>
                  <a:pt x="1945211" y="146863"/>
                  <a:pt x="1927162" y="82942"/>
                </a:cubicBezTo>
                <a:lnTo>
                  <a:pt x="1852689" y="82942"/>
                </a:lnTo>
                <a:cubicBezTo>
                  <a:pt x="1843377" y="114621"/>
                  <a:pt x="1828716" y="163407"/>
                  <a:pt x="1808707" y="229299"/>
                </a:cubicBezTo>
                <a:cubicBezTo>
                  <a:pt x="1796476" y="269117"/>
                  <a:pt x="1778923" y="323392"/>
                  <a:pt x="1756048" y="392123"/>
                </a:cubicBezTo>
                <a:close/>
                <a:moveTo>
                  <a:pt x="1502853" y="392123"/>
                </a:moveTo>
                <a:lnTo>
                  <a:pt x="1627699" y="392123"/>
                </a:lnTo>
                <a:cubicBezTo>
                  <a:pt x="1631796" y="368735"/>
                  <a:pt x="1641894" y="320256"/>
                  <a:pt x="1657990" y="246685"/>
                </a:cubicBezTo>
                <a:cubicBezTo>
                  <a:pt x="1666948" y="207731"/>
                  <a:pt x="1679554" y="153150"/>
                  <a:pt x="1695807" y="82942"/>
                </a:cubicBezTo>
                <a:lnTo>
                  <a:pt x="1581277" y="82942"/>
                </a:lnTo>
                <a:lnTo>
                  <a:pt x="1574408" y="109022"/>
                </a:lnTo>
                <a:cubicBezTo>
                  <a:pt x="1574381" y="108082"/>
                  <a:pt x="1568451" y="104269"/>
                  <a:pt x="1556619" y="97582"/>
                </a:cubicBezTo>
                <a:cubicBezTo>
                  <a:pt x="1549436" y="92955"/>
                  <a:pt x="1539742" y="86179"/>
                  <a:pt x="1527536" y="77255"/>
                </a:cubicBezTo>
                <a:lnTo>
                  <a:pt x="1514059" y="103231"/>
                </a:lnTo>
                <a:cubicBezTo>
                  <a:pt x="1512301" y="106952"/>
                  <a:pt x="1510678" y="112804"/>
                  <a:pt x="1509191" y="120786"/>
                </a:cubicBezTo>
                <a:lnTo>
                  <a:pt x="1500688" y="82942"/>
                </a:lnTo>
                <a:lnTo>
                  <a:pt x="1436623" y="82942"/>
                </a:lnTo>
                <a:cubicBezTo>
                  <a:pt x="1444989" y="117579"/>
                  <a:pt x="1458007" y="172710"/>
                  <a:pt x="1475677" y="248335"/>
                </a:cubicBezTo>
                <a:cubicBezTo>
                  <a:pt x="1486243" y="297101"/>
                  <a:pt x="1495302" y="345030"/>
                  <a:pt x="1502853" y="392123"/>
                </a:cubicBezTo>
                <a:close/>
                <a:moveTo>
                  <a:pt x="1150957" y="392123"/>
                </a:moveTo>
                <a:lnTo>
                  <a:pt x="1285630" y="392123"/>
                </a:lnTo>
                <a:cubicBezTo>
                  <a:pt x="1284928" y="371974"/>
                  <a:pt x="1284121" y="342495"/>
                  <a:pt x="1283211" y="303685"/>
                </a:cubicBezTo>
                <a:cubicBezTo>
                  <a:pt x="1282817" y="282049"/>
                  <a:pt x="1282970" y="249971"/>
                  <a:pt x="1283667" y="207453"/>
                </a:cubicBezTo>
                <a:cubicBezTo>
                  <a:pt x="1283797" y="180284"/>
                  <a:pt x="1286258" y="161723"/>
                  <a:pt x="1291051" y="151769"/>
                </a:cubicBezTo>
                <a:cubicBezTo>
                  <a:pt x="1295676" y="142067"/>
                  <a:pt x="1305148" y="137217"/>
                  <a:pt x="1319468" y="137217"/>
                </a:cubicBezTo>
                <a:cubicBezTo>
                  <a:pt x="1323456" y="137217"/>
                  <a:pt x="1327221" y="138041"/>
                  <a:pt x="1330764" y="139688"/>
                </a:cubicBezTo>
                <a:cubicBezTo>
                  <a:pt x="1330764" y="164835"/>
                  <a:pt x="1329983" y="206675"/>
                  <a:pt x="1328421" y="265209"/>
                </a:cubicBezTo>
                <a:cubicBezTo>
                  <a:pt x="1327119" y="294474"/>
                  <a:pt x="1324697" y="336778"/>
                  <a:pt x="1321156" y="392123"/>
                </a:cubicBezTo>
                <a:lnTo>
                  <a:pt x="1426218" y="392123"/>
                </a:lnTo>
                <a:lnTo>
                  <a:pt x="1421643" y="261072"/>
                </a:lnTo>
                <a:cubicBezTo>
                  <a:pt x="1420381" y="226084"/>
                  <a:pt x="1419750" y="170442"/>
                  <a:pt x="1419750" y="94144"/>
                </a:cubicBezTo>
                <a:cubicBezTo>
                  <a:pt x="1384054" y="81316"/>
                  <a:pt x="1348535" y="74902"/>
                  <a:pt x="1313194" y="74902"/>
                </a:cubicBezTo>
                <a:cubicBezTo>
                  <a:pt x="1269399" y="74902"/>
                  <a:pt x="1235971" y="83736"/>
                  <a:pt x="1212912" y="101403"/>
                </a:cubicBezTo>
                <a:cubicBezTo>
                  <a:pt x="1193178" y="116509"/>
                  <a:pt x="1179258" y="141519"/>
                  <a:pt x="1171152" y="176433"/>
                </a:cubicBezTo>
                <a:cubicBezTo>
                  <a:pt x="1166594" y="190959"/>
                  <a:pt x="1162281" y="221790"/>
                  <a:pt x="1158212" y="268924"/>
                </a:cubicBezTo>
                <a:cubicBezTo>
                  <a:pt x="1154296" y="312265"/>
                  <a:pt x="1151878" y="353332"/>
                  <a:pt x="1150957" y="392123"/>
                </a:cubicBezTo>
                <a:close/>
                <a:moveTo>
                  <a:pt x="538416" y="392123"/>
                </a:moveTo>
                <a:lnTo>
                  <a:pt x="790542" y="392123"/>
                </a:lnTo>
                <a:lnTo>
                  <a:pt x="784583" y="260787"/>
                </a:lnTo>
                <a:cubicBezTo>
                  <a:pt x="776193" y="261612"/>
                  <a:pt x="766500" y="262601"/>
                  <a:pt x="755503" y="263753"/>
                </a:cubicBezTo>
                <a:cubicBezTo>
                  <a:pt x="748785" y="264134"/>
                  <a:pt x="739010" y="264518"/>
                  <a:pt x="726180" y="264906"/>
                </a:cubicBezTo>
                <a:cubicBezTo>
                  <a:pt x="725628" y="259415"/>
                  <a:pt x="724376" y="241972"/>
                  <a:pt x="722424" y="212578"/>
                </a:cubicBezTo>
                <a:cubicBezTo>
                  <a:pt x="720993" y="184079"/>
                  <a:pt x="718569" y="140868"/>
                  <a:pt x="715152" y="82942"/>
                </a:cubicBezTo>
                <a:lnTo>
                  <a:pt x="612487" y="82942"/>
                </a:lnTo>
                <a:cubicBezTo>
                  <a:pt x="611351" y="111663"/>
                  <a:pt x="609345" y="154330"/>
                  <a:pt x="606468" y="210943"/>
                </a:cubicBezTo>
                <a:cubicBezTo>
                  <a:pt x="605152" y="230684"/>
                  <a:pt x="603874" y="248671"/>
                  <a:pt x="602634" y="264906"/>
                </a:cubicBezTo>
                <a:lnTo>
                  <a:pt x="575892" y="263747"/>
                </a:lnTo>
                <a:lnTo>
                  <a:pt x="543485" y="260787"/>
                </a:lnTo>
                <a:close/>
                <a:moveTo>
                  <a:pt x="304800" y="392123"/>
                </a:moveTo>
                <a:lnTo>
                  <a:pt x="519081" y="392123"/>
                </a:lnTo>
                <a:lnTo>
                  <a:pt x="510285" y="260003"/>
                </a:lnTo>
                <a:cubicBezTo>
                  <a:pt x="502044" y="260851"/>
                  <a:pt x="490084" y="262231"/>
                  <a:pt x="474406" y="264143"/>
                </a:cubicBezTo>
                <a:cubicBezTo>
                  <a:pt x="463513" y="265181"/>
                  <a:pt x="452991" y="265828"/>
                  <a:pt x="442842" y="266084"/>
                </a:cubicBezTo>
                <a:lnTo>
                  <a:pt x="440258" y="236448"/>
                </a:lnTo>
                <a:cubicBezTo>
                  <a:pt x="451782" y="236138"/>
                  <a:pt x="475246" y="236525"/>
                  <a:pt x="510650" y="237611"/>
                </a:cubicBezTo>
                <a:cubicBezTo>
                  <a:pt x="509100" y="229378"/>
                  <a:pt x="506769" y="218713"/>
                  <a:pt x="503657" y="205616"/>
                </a:cubicBezTo>
                <a:cubicBezTo>
                  <a:pt x="501849" y="197733"/>
                  <a:pt x="500032" y="187496"/>
                  <a:pt x="498207" y="174905"/>
                </a:cubicBezTo>
                <a:cubicBezTo>
                  <a:pt x="491449" y="175851"/>
                  <a:pt x="480554" y="177036"/>
                  <a:pt x="465522" y="178461"/>
                </a:cubicBezTo>
                <a:cubicBezTo>
                  <a:pt x="458824" y="178836"/>
                  <a:pt x="449932" y="178970"/>
                  <a:pt x="438845" y="178864"/>
                </a:cubicBezTo>
                <a:lnTo>
                  <a:pt x="437120" y="143095"/>
                </a:lnTo>
                <a:cubicBezTo>
                  <a:pt x="443914" y="143184"/>
                  <a:pt x="460323" y="144006"/>
                  <a:pt x="486349" y="145560"/>
                </a:cubicBezTo>
                <a:cubicBezTo>
                  <a:pt x="491161" y="145941"/>
                  <a:pt x="500960" y="147539"/>
                  <a:pt x="515747" y="150353"/>
                </a:cubicBezTo>
                <a:cubicBezTo>
                  <a:pt x="514701" y="146302"/>
                  <a:pt x="512165" y="134591"/>
                  <a:pt x="508138" y="115221"/>
                </a:cubicBezTo>
                <a:cubicBezTo>
                  <a:pt x="506303" y="107228"/>
                  <a:pt x="503931" y="96468"/>
                  <a:pt x="501023" y="82942"/>
                </a:cubicBezTo>
                <a:lnTo>
                  <a:pt x="318275" y="82942"/>
                </a:lnTo>
                <a:lnTo>
                  <a:pt x="312459" y="240114"/>
                </a:lnTo>
                <a:cubicBezTo>
                  <a:pt x="311414" y="275320"/>
                  <a:pt x="308861" y="325990"/>
                  <a:pt x="304800" y="392123"/>
                </a:cubicBezTo>
                <a:close/>
                <a:moveTo>
                  <a:pt x="4285862" y="396045"/>
                </a:moveTo>
                <a:cubicBezTo>
                  <a:pt x="4304594" y="396045"/>
                  <a:pt x="4325944" y="394437"/>
                  <a:pt x="4349914" y="391223"/>
                </a:cubicBezTo>
                <a:lnTo>
                  <a:pt x="4361042" y="260003"/>
                </a:lnTo>
                <a:cubicBezTo>
                  <a:pt x="4349098" y="263272"/>
                  <a:pt x="4335410" y="264906"/>
                  <a:pt x="4319978" y="264906"/>
                </a:cubicBezTo>
                <a:cubicBezTo>
                  <a:pt x="4300667" y="264906"/>
                  <a:pt x="4283197" y="258968"/>
                  <a:pt x="4267569" y="247091"/>
                </a:cubicBezTo>
                <a:cubicBezTo>
                  <a:pt x="4250406" y="233973"/>
                  <a:pt x="4241824" y="217258"/>
                  <a:pt x="4241824" y="196944"/>
                </a:cubicBezTo>
                <a:cubicBezTo>
                  <a:pt x="4241824" y="177875"/>
                  <a:pt x="4246869" y="163456"/>
                  <a:pt x="4256960" y="153688"/>
                </a:cubicBezTo>
                <a:cubicBezTo>
                  <a:pt x="4273582" y="144263"/>
                  <a:pt x="4288680" y="139755"/>
                  <a:pt x="4302254" y="140163"/>
                </a:cubicBezTo>
                <a:lnTo>
                  <a:pt x="4299152" y="174968"/>
                </a:lnTo>
                <a:cubicBezTo>
                  <a:pt x="4298378" y="182942"/>
                  <a:pt x="4296603" y="197876"/>
                  <a:pt x="4293824" y="219768"/>
                </a:cubicBezTo>
                <a:lnTo>
                  <a:pt x="4385162" y="219768"/>
                </a:lnTo>
                <a:cubicBezTo>
                  <a:pt x="4383782" y="205425"/>
                  <a:pt x="4381789" y="182857"/>
                  <a:pt x="4379181" y="152063"/>
                </a:cubicBezTo>
                <a:cubicBezTo>
                  <a:pt x="4377883" y="133755"/>
                  <a:pt x="4376608" y="111168"/>
                  <a:pt x="4375356" y="84301"/>
                </a:cubicBezTo>
                <a:cubicBezTo>
                  <a:pt x="4355628" y="78558"/>
                  <a:pt x="4328738" y="75686"/>
                  <a:pt x="4294686" y="75686"/>
                </a:cubicBezTo>
                <a:cubicBezTo>
                  <a:pt x="4243860" y="75686"/>
                  <a:pt x="4202479" y="87178"/>
                  <a:pt x="4170544" y="110162"/>
                </a:cubicBezTo>
                <a:cubicBezTo>
                  <a:pt x="4132596" y="137748"/>
                  <a:pt x="4113622" y="178702"/>
                  <a:pt x="4113622" y="233023"/>
                </a:cubicBezTo>
                <a:cubicBezTo>
                  <a:pt x="4113622" y="284929"/>
                  <a:pt x="4130204" y="325516"/>
                  <a:pt x="4163369" y="354785"/>
                </a:cubicBezTo>
                <a:cubicBezTo>
                  <a:pt x="4194498" y="382291"/>
                  <a:pt x="4235329" y="396045"/>
                  <a:pt x="4285862" y="396045"/>
                </a:cubicBezTo>
                <a:close/>
                <a:moveTo>
                  <a:pt x="3095237" y="396045"/>
                </a:moveTo>
                <a:cubicBezTo>
                  <a:pt x="3113969" y="396045"/>
                  <a:pt x="3135320" y="394437"/>
                  <a:pt x="3159289" y="391223"/>
                </a:cubicBezTo>
                <a:lnTo>
                  <a:pt x="3170416" y="260003"/>
                </a:lnTo>
                <a:cubicBezTo>
                  <a:pt x="3158474" y="263272"/>
                  <a:pt x="3144786" y="264906"/>
                  <a:pt x="3129354" y="264906"/>
                </a:cubicBezTo>
                <a:cubicBezTo>
                  <a:pt x="3110042" y="264906"/>
                  <a:pt x="3092572" y="258968"/>
                  <a:pt x="3076944" y="247091"/>
                </a:cubicBezTo>
                <a:cubicBezTo>
                  <a:pt x="3059780" y="233973"/>
                  <a:pt x="3051199" y="217258"/>
                  <a:pt x="3051199" y="196944"/>
                </a:cubicBezTo>
                <a:cubicBezTo>
                  <a:pt x="3051199" y="177875"/>
                  <a:pt x="3056244" y="163456"/>
                  <a:pt x="3066335" y="153688"/>
                </a:cubicBezTo>
                <a:cubicBezTo>
                  <a:pt x="3082957" y="144263"/>
                  <a:pt x="3098055" y="139755"/>
                  <a:pt x="3111630" y="140163"/>
                </a:cubicBezTo>
                <a:lnTo>
                  <a:pt x="3108527" y="174968"/>
                </a:lnTo>
                <a:cubicBezTo>
                  <a:pt x="3107754" y="182942"/>
                  <a:pt x="3105978" y="197876"/>
                  <a:pt x="3103199" y="219768"/>
                </a:cubicBezTo>
                <a:lnTo>
                  <a:pt x="3194537" y="219768"/>
                </a:lnTo>
                <a:cubicBezTo>
                  <a:pt x="3193158" y="205425"/>
                  <a:pt x="3191164" y="182857"/>
                  <a:pt x="3188556" y="152063"/>
                </a:cubicBezTo>
                <a:cubicBezTo>
                  <a:pt x="3187258" y="133755"/>
                  <a:pt x="3185983" y="111168"/>
                  <a:pt x="3184731" y="84301"/>
                </a:cubicBezTo>
                <a:cubicBezTo>
                  <a:pt x="3165003" y="78558"/>
                  <a:pt x="3138113" y="75686"/>
                  <a:pt x="3104061" y="75686"/>
                </a:cubicBezTo>
                <a:cubicBezTo>
                  <a:pt x="3053235" y="75686"/>
                  <a:pt x="3011854" y="87178"/>
                  <a:pt x="2979919" y="110162"/>
                </a:cubicBezTo>
                <a:cubicBezTo>
                  <a:pt x="2941971" y="137748"/>
                  <a:pt x="2922997" y="178702"/>
                  <a:pt x="2922997" y="233023"/>
                </a:cubicBezTo>
                <a:cubicBezTo>
                  <a:pt x="2922997" y="284929"/>
                  <a:pt x="2939580" y="325516"/>
                  <a:pt x="2972744" y="354785"/>
                </a:cubicBezTo>
                <a:cubicBezTo>
                  <a:pt x="3003874" y="382291"/>
                  <a:pt x="3044704" y="396045"/>
                  <a:pt x="3095237" y="396045"/>
                </a:cubicBezTo>
                <a:close/>
                <a:moveTo>
                  <a:pt x="3350376" y="397416"/>
                </a:moveTo>
                <a:cubicBezTo>
                  <a:pt x="3406399" y="397416"/>
                  <a:pt x="3450346" y="384293"/>
                  <a:pt x="3482218" y="358047"/>
                </a:cubicBezTo>
                <a:cubicBezTo>
                  <a:pt x="3516470" y="329728"/>
                  <a:pt x="3533596" y="288772"/>
                  <a:pt x="3533596" y="235180"/>
                </a:cubicBezTo>
                <a:cubicBezTo>
                  <a:pt x="3533596" y="186839"/>
                  <a:pt x="3516222" y="148381"/>
                  <a:pt x="3481474" y="119805"/>
                </a:cubicBezTo>
                <a:cubicBezTo>
                  <a:pt x="3455063" y="91701"/>
                  <a:pt x="3413847" y="77648"/>
                  <a:pt x="3357825" y="77648"/>
                </a:cubicBezTo>
                <a:cubicBezTo>
                  <a:pt x="3322259" y="77648"/>
                  <a:pt x="3293708" y="79625"/>
                  <a:pt x="3272174" y="83579"/>
                </a:cubicBezTo>
                <a:lnTo>
                  <a:pt x="3266765" y="232442"/>
                </a:lnTo>
                <a:cubicBezTo>
                  <a:pt x="3265078" y="269559"/>
                  <a:pt x="3262006" y="322330"/>
                  <a:pt x="3257550" y="390758"/>
                </a:cubicBezTo>
                <a:cubicBezTo>
                  <a:pt x="3288452" y="395197"/>
                  <a:pt x="3319394" y="397416"/>
                  <a:pt x="3350376" y="397416"/>
                </a:cubicBezTo>
                <a:close/>
                <a:moveTo>
                  <a:pt x="177065" y="399769"/>
                </a:moveTo>
                <a:lnTo>
                  <a:pt x="236230" y="387489"/>
                </a:lnTo>
                <a:cubicBezTo>
                  <a:pt x="254772" y="383458"/>
                  <a:pt x="273796" y="379373"/>
                  <a:pt x="293301" y="375233"/>
                </a:cubicBezTo>
                <a:cubicBezTo>
                  <a:pt x="285195" y="357693"/>
                  <a:pt x="270315" y="328031"/>
                  <a:pt x="248660" y="286248"/>
                </a:cubicBezTo>
                <a:cubicBezTo>
                  <a:pt x="236069" y="261741"/>
                  <a:pt x="219512" y="230828"/>
                  <a:pt x="198988" y="193507"/>
                </a:cubicBezTo>
                <a:cubicBezTo>
                  <a:pt x="200151" y="192278"/>
                  <a:pt x="210739" y="180254"/>
                  <a:pt x="230752" y="157434"/>
                </a:cubicBezTo>
                <a:cubicBezTo>
                  <a:pt x="241281" y="146933"/>
                  <a:pt x="257424" y="130941"/>
                  <a:pt x="279183" y="109459"/>
                </a:cubicBezTo>
                <a:cubicBezTo>
                  <a:pt x="268719" y="104016"/>
                  <a:pt x="254060" y="97262"/>
                  <a:pt x="235205" y="89198"/>
                </a:cubicBezTo>
                <a:cubicBezTo>
                  <a:pt x="222320" y="83590"/>
                  <a:pt x="205273" y="76014"/>
                  <a:pt x="184064" y="66471"/>
                </a:cubicBezTo>
                <a:cubicBezTo>
                  <a:pt x="177700" y="73512"/>
                  <a:pt x="166642" y="88312"/>
                  <a:pt x="150891" y="110871"/>
                </a:cubicBezTo>
                <a:lnTo>
                  <a:pt x="132663" y="141331"/>
                </a:lnTo>
                <a:lnTo>
                  <a:pt x="130964" y="82942"/>
                </a:lnTo>
                <a:lnTo>
                  <a:pt x="14637" y="82942"/>
                </a:lnTo>
                <a:lnTo>
                  <a:pt x="9216" y="243423"/>
                </a:lnTo>
                <a:cubicBezTo>
                  <a:pt x="7786" y="277467"/>
                  <a:pt x="4715" y="327033"/>
                  <a:pt x="0" y="392123"/>
                </a:cubicBezTo>
                <a:lnTo>
                  <a:pt x="144673" y="392123"/>
                </a:lnTo>
                <a:lnTo>
                  <a:pt x="138147" y="279337"/>
                </a:lnTo>
                <a:lnTo>
                  <a:pt x="141739" y="289644"/>
                </a:lnTo>
                <a:cubicBezTo>
                  <a:pt x="146047" y="302061"/>
                  <a:pt x="151197" y="317001"/>
                  <a:pt x="157191" y="334464"/>
                </a:cubicBezTo>
                <a:cubicBezTo>
                  <a:pt x="161811" y="348642"/>
                  <a:pt x="168436" y="370411"/>
                  <a:pt x="177065" y="399769"/>
                </a:cubicBezTo>
                <a:close/>
                <a:moveTo>
                  <a:pt x="992623" y="404475"/>
                </a:moveTo>
                <a:cubicBezTo>
                  <a:pt x="1032019" y="404475"/>
                  <a:pt x="1064159" y="390749"/>
                  <a:pt x="1089042" y="363297"/>
                </a:cubicBezTo>
                <a:cubicBezTo>
                  <a:pt x="1115278" y="334373"/>
                  <a:pt x="1128396" y="294871"/>
                  <a:pt x="1128396" y="244788"/>
                </a:cubicBezTo>
                <a:cubicBezTo>
                  <a:pt x="1128396" y="212086"/>
                  <a:pt x="1122382" y="182438"/>
                  <a:pt x="1110354" y="155844"/>
                </a:cubicBezTo>
                <a:cubicBezTo>
                  <a:pt x="1097436" y="127181"/>
                  <a:pt x="1080050" y="107831"/>
                  <a:pt x="1058198" y="97794"/>
                </a:cubicBezTo>
                <a:cubicBezTo>
                  <a:pt x="1062162" y="95613"/>
                  <a:pt x="1068641" y="90428"/>
                  <a:pt x="1077634" y="82239"/>
                </a:cubicBezTo>
                <a:cubicBezTo>
                  <a:pt x="1088969" y="73616"/>
                  <a:pt x="1099876" y="66164"/>
                  <a:pt x="1110357" y="59881"/>
                </a:cubicBezTo>
                <a:cubicBezTo>
                  <a:pt x="1104565" y="52352"/>
                  <a:pt x="1096117" y="43939"/>
                  <a:pt x="1085011" y="34642"/>
                </a:cubicBezTo>
                <a:cubicBezTo>
                  <a:pt x="1078022" y="29790"/>
                  <a:pt x="1068038" y="24452"/>
                  <a:pt x="1055057" y="18627"/>
                </a:cubicBezTo>
                <a:cubicBezTo>
                  <a:pt x="1044168" y="26856"/>
                  <a:pt x="1035628" y="34872"/>
                  <a:pt x="1029437" y="42676"/>
                </a:cubicBezTo>
                <a:cubicBezTo>
                  <a:pt x="1022166" y="52102"/>
                  <a:pt x="1016864" y="61173"/>
                  <a:pt x="1013528" y="69890"/>
                </a:cubicBezTo>
                <a:cubicBezTo>
                  <a:pt x="1017070" y="73652"/>
                  <a:pt x="1021449" y="77611"/>
                  <a:pt x="1026665" y="81767"/>
                </a:cubicBezTo>
                <a:cubicBezTo>
                  <a:pt x="1017207" y="76407"/>
                  <a:pt x="1005860" y="73727"/>
                  <a:pt x="992623" y="73727"/>
                </a:cubicBezTo>
                <a:cubicBezTo>
                  <a:pt x="951124" y="73727"/>
                  <a:pt x="920040" y="90589"/>
                  <a:pt x="899373" y="124314"/>
                </a:cubicBezTo>
                <a:cubicBezTo>
                  <a:pt x="870506" y="157667"/>
                  <a:pt x="856072" y="197825"/>
                  <a:pt x="856072" y="244788"/>
                </a:cubicBezTo>
                <a:cubicBezTo>
                  <a:pt x="856072" y="295391"/>
                  <a:pt x="869152" y="335046"/>
                  <a:pt x="895311" y="363753"/>
                </a:cubicBezTo>
                <a:cubicBezTo>
                  <a:pt x="920028" y="390901"/>
                  <a:pt x="952465" y="404475"/>
                  <a:pt x="992623" y="404475"/>
                </a:cubicBezTo>
                <a:close/>
                <a:moveTo>
                  <a:pt x="2654591" y="451144"/>
                </a:moveTo>
                <a:cubicBezTo>
                  <a:pt x="2656668" y="441195"/>
                  <a:pt x="2657435" y="431794"/>
                  <a:pt x="2656891" y="422940"/>
                </a:cubicBezTo>
                <a:cubicBezTo>
                  <a:pt x="2656345" y="414474"/>
                  <a:pt x="2654752" y="406277"/>
                  <a:pt x="2652110" y="398351"/>
                </a:cubicBezTo>
                <a:lnTo>
                  <a:pt x="2649189" y="392123"/>
                </a:lnTo>
                <a:lnTo>
                  <a:pt x="2752016" y="392123"/>
                </a:lnTo>
                <a:lnTo>
                  <a:pt x="2819324" y="323102"/>
                </a:lnTo>
                <a:cubicBezTo>
                  <a:pt x="2819324" y="336087"/>
                  <a:pt x="2819063" y="347089"/>
                  <a:pt x="2818540" y="356110"/>
                </a:cubicBezTo>
                <a:cubicBezTo>
                  <a:pt x="2818157" y="363895"/>
                  <a:pt x="2817372" y="375899"/>
                  <a:pt x="2816187" y="392123"/>
                </a:cubicBezTo>
                <a:lnTo>
                  <a:pt x="2897135" y="392123"/>
                </a:lnTo>
                <a:cubicBezTo>
                  <a:pt x="2895254" y="362779"/>
                  <a:pt x="2892678" y="315190"/>
                  <a:pt x="2889407" y="249357"/>
                </a:cubicBezTo>
                <a:cubicBezTo>
                  <a:pt x="2887453" y="201153"/>
                  <a:pt x="2885768" y="144375"/>
                  <a:pt x="2884352" y="79020"/>
                </a:cubicBezTo>
                <a:cubicBezTo>
                  <a:pt x="2861915" y="94042"/>
                  <a:pt x="2833909" y="114221"/>
                  <a:pt x="2800332" y="139557"/>
                </a:cubicBezTo>
                <a:cubicBezTo>
                  <a:pt x="2784837" y="150377"/>
                  <a:pt x="2764158" y="166147"/>
                  <a:pt x="2738295" y="186867"/>
                </a:cubicBezTo>
                <a:lnTo>
                  <a:pt x="2736404" y="82942"/>
                </a:lnTo>
                <a:lnTo>
                  <a:pt x="2665356" y="82942"/>
                </a:lnTo>
                <a:cubicBezTo>
                  <a:pt x="2664218" y="111805"/>
                  <a:pt x="2661749" y="163121"/>
                  <a:pt x="2657950" y="236892"/>
                </a:cubicBezTo>
                <a:cubicBezTo>
                  <a:pt x="2655508" y="281424"/>
                  <a:pt x="2653022" y="321662"/>
                  <a:pt x="2650493" y="357608"/>
                </a:cubicBezTo>
                <a:lnTo>
                  <a:pt x="2648119" y="389841"/>
                </a:lnTo>
                <a:lnTo>
                  <a:pt x="2640469" y="373534"/>
                </a:lnTo>
                <a:cubicBezTo>
                  <a:pt x="2635964" y="365972"/>
                  <a:pt x="2630833" y="359120"/>
                  <a:pt x="2625077" y="352979"/>
                </a:cubicBezTo>
                <a:lnTo>
                  <a:pt x="2621793" y="261072"/>
                </a:lnTo>
                <a:cubicBezTo>
                  <a:pt x="2620531" y="226084"/>
                  <a:pt x="2619899" y="170442"/>
                  <a:pt x="2619899" y="94144"/>
                </a:cubicBezTo>
                <a:cubicBezTo>
                  <a:pt x="2584204" y="81316"/>
                  <a:pt x="2548685" y="74902"/>
                  <a:pt x="2513343" y="74902"/>
                </a:cubicBezTo>
                <a:cubicBezTo>
                  <a:pt x="2469548" y="74902"/>
                  <a:pt x="2436121" y="83736"/>
                  <a:pt x="2413062" y="101403"/>
                </a:cubicBezTo>
                <a:cubicBezTo>
                  <a:pt x="2393328" y="116509"/>
                  <a:pt x="2379408" y="141519"/>
                  <a:pt x="2371302" y="176433"/>
                </a:cubicBezTo>
                <a:cubicBezTo>
                  <a:pt x="2366744" y="190959"/>
                  <a:pt x="2362431" y="221790"/>
                  <a:pt x="2358362" y="268924"/>
                </a:cubicBezTo>
                <a:cubicBezTo>
                  <a:pt x="2354446" y="312265"/>
                  <a:pt x="2352027" y="353332"/>
                  <a:pt x="2351107" y="392123"/>
                </a:cubicBezTo>
                <a:lnTo>
                  <a:pt x="2485780" y="392123"/>
                </a:lnTo>
                <a:cubicBezTo>
                  <a:pt x="2485078" y="371974"/>
                  <a:pt x="2484271" y="342495"/>
                  <a:pt x="2483361" y="303685"/>
                </a:cubicBezTo>
                <a:cubicBezTo>
                  <a:pt x="2482967" y="282049"/>
                  <a:pt x="2483119" y="249971"/>
                  <a:pt x="2483817" y="207453"/>
                </a:cubicBezTo>
                <a:cubicBezTo>
                  <a:pt x="2483946" y="180284"/>
                  <a:pt x="2486408" y="161723"/>
                  <a:pt x="2491201" y="151769"/>
                </a:cubicBezTo>
                <a:cubicBezTo>
                  <a:pt x="2495826" y="142067"/>
                  <a:pt x="2505298" y="137217"/>
                  <a:pt x="2519618" y="137217"/>
                </a:cubicBezTo>
                <a:cubicBezTo>
                  <a:pt x="2523605" y="137217"/>
                  <a:pt x="2527371" y="138041"/>
                  <a:pt x="2530914" y="139688"/>
                </a:cubicBezTo>
                <a:cubicBezTo>
                  <a:pt x="2530914" y="164835"/>
                  <a:pt x="2530133" y="206675"/>
                  <a:pt x="2528571" y="265209"/>
                </a:cubicBezTo>
                <a:cubicBezTo>
                  <a:pt x="2527269" y="294474"/>
                  <a:pt x="2524847" y="336778"/>
                  <a:pt x="2521305" y="392123"/>
                </a:cubicBezTo>
                <a:lnTo>
                  <a:pt x="2584961" y="392123"/>
                </a:lnTo>
                <a:cubicBezTo>
                  <a:pt x="2585032" y="392600"/>
                  <a:pt x="2585125" y="393828"/>
                  <a:pt x="2585239" y="395807"/>
                </a:cubicBezTo>
                <a:cubicBezTo>
                  <a:pt x="2585885" y="403855"/>
                  <a:pt x="2584378" y="417017"/>
                  <a:pt x="2580718" y="435295"/>
                </a:cubicBezTo>
                <a:cubicBezTo>
                  <a:pt x="2591004" y="436841"/>
                  <a:pt x="2603136" y="439016"/>
                  <a:pt x="2617112" y="441820"/>
                </a:cubicBezTo>
                <a:cubicBezTo>
                  <a:pt x="2625437" y="443566"/>
                  <a:pt x="2637930" y="446674"/>
                  <a:pt x="2654591" y="451144"/>
                </a:cubicBezTo>
                <a:close/>
                <a:moveTo>
                  <a:pt x="1562978" y="493104"/>
                </a:moveTo>
                <a:cubicBezTo>
                  <a:pt x="1598196" y="493104"/>
                  <a:pt x="1615806" y="481510"/>
                  <a:pt x="1615806" y="458322"/>
                </a:cubicBezTo>
                <a:cubicBezTo>
                  <a:pt x="1615806" y="451025"/>
                  <a:pt x="1612547" y="443833"/>
                  <a:pt x="1606028" y="436748"/>
                </a:cubicBezTo>
                <a:cubicBezTo>
                  <a:pt x="1604078" y="434678"/>
                  <a:pt x="1598848" y="430039"/>
                  <a:pt x="1590337" y="422834"/>
                </a:cubicBezTo>
                <a:cubicBezTo>
                  <a:pt x="1581826" y="415628"/>
                  <a:pt x="1577571" y="411509"/>
                  <a:pt x="1577571" y="410478"/>
                </a:cubicBezTo>
                <a:cubicBezTo>
                  <a:pt x="1577571" y="409080"/>
                  <a:pt x="1578159" y="406199"/>
                  <a:pt x="1579336" y="401835"/>
                </a:cubicBezTo>
                <a:cubicBezTo>
                  <a:pt x="1575420" y="400906"/>
                  <a:pt x="1570407" y="400053"/>
                  <a:pt x="1564296" y="399276"/>
                </a:cubicBezTo>
                <a:cubicBezTo>
                  <a:pt x="1558580" y="398386"/>
                  <a:pt x="1553536" y="397323"/>
                  <a:pt x="1549163" y="396085"/>
                </a:cubicBezTo>
                <a:cubicBezTo>
                  <a:pt x="1545903" y="401014"/>
                  <a:pt x="1544273" y="405550"/>
                  <a:pt x="1544273" y="409694"/>
                </a:cubicBezTo>
                <a:cubicBezTo>
                  <a:pt x="1544273" y="415300"/>
                  <a:pt x="1546168" y="421044"/>
                  <a:pt x="1549958" y="426926"/>
                </a:cubicBezTo>
                <a:cubicBezTo>
                  <a:pt x="1553749" y="432808"/>
                  <a:pt x="1555644" y="436867"/>
                  <a:pt x="1555644" y="439105"/>
                </a:cubicBezTo>
                <a:cubicBezTo>
                  <a:pt x="1555644" y="440669"/>
                  <a:pt x="1554888" y="442060"/>
                  <a:pt x="1553377" y="443278"/>
                </a:cubicBezTo>
                <a:cubicBezTo>
                  <a:pt x="1551865" y="444495"/>
                  <a:pt x="1549968" y="445104"/>
                  <a:pt x="1547685" y="445104"/>
                </a:cubicBezTo>
                <a:cubicBezTo>
                  <a:pt x="1543591" y="445104"/>
                  <a:pt x="1537486" y="444058"/>
                  <a:pt x="1529370" y="441967"/>
                </a:cubicBezTo>
                <a:lnTo>
                  <a:pt x="1532311" y="488848"/>
                </a:lnTo>
                <a:cubicBezTo>
                  <a:pt x="1542835" y="491686"/>
                  <a:pt x="1553057" y="493104"/>
                  <a:pt x="1562978" y="493104"/>
                </a:cubicBezTo>
                <a:close/>
                <a:moveTo>
                  <a:pt x="2137813" y="495654"/>
                </a:moveTo>
                <a:cubicBezTo>
                  <a:pt x="2147237" y="487650"/>
                  <a:pt x="2160531" y="476678"/>
                  <a:pt x="2177695" y="462737"/>
                </a:cubicBezTo>
                <a:cubicBezTo>
                  <a:pt x="2186953" y="456565"/>
                  <a:pt x="2200689" y="447932"/>
                  <a:pt x="2218905" y="436839"/>
                </a:cubicBezTo>
                <a:lnTo>
                  <a:pt x="2209983" y="417815"/>
                </a:lnTo>
                <a:cubicBezTo>
                  <a:pt x="2208050" y="414976"/>
                  <a:pt x="2204852" y="409890"/>
                  <a:pt x="2200387" y="402557"/>
                </a:cubicBezTo>
                <a:cubicBezTo>
                  <a:pt x="2189498" y="404480"/>
                  <a:pt x="2172983" y="409348"/>
                  <a:pt x="2150840" y="417162"/>
                </a:cubicBezTo>
                <a:cubicBezTo>
                  <a:pt x="2138668" y="422360"/>
                  <a:pt x="2122740" y="431375"/>
                  <a:pt x="2103056" y="444207"/>
                </a:cubicBezTo>
                <a:cubicBezTo>
                  <a:pt x="2106628" y="450711"/>
                  <a:pt x="2112083" y="459292"/>
                  <a:pt x="2119420" y="469950"/>
                </a:cubicBezTo>
                <a:cubicBezTo>
                  <a:pt x="2125807" y="476760"/>
                  <a:pt x="2131938" y="485328"/>
                  <a:pt x="2137813" y="495654"/>
                </a:cubicBezTo>
                <a:close/>
                <a:moveTo>
                  <a:pt x="2535808" y="497026"/>
                </a:moveTo>
                <a:lnTo>
                  <a:pt x="2554666" y="470675"/>
                </a:lnTo>
                <a:cubicBezTo>
                  <a:pt x="2558041" y="465458"/>
                  <a:pt x="2563315" y="457103"/>
                  <a:pt x="2570487" y="445610"/>
                </a:cubicBezTo>
                <a:cubicBezTo>
                  <a:pt x="2560433" y="438627"/>
                  <a:pt x="2544630" y="429613"/>
                  <a:pt x="2523077" y="418568"/>
                </a:cubicBezTo>
                <a:cubicBezTo>
                  <a:pt x="2511247" y="413237"/>
                  <a:pt x="2494810" y="408357"/>
                  <a:pt x="2473768" y="403929"/>
                </a:cubicBezTo>
                <a:lnTo>
                  <a:pt x="2463656" y="419950"/>
                </a:lnTo>
                <a:cubicBezTo>
                  <a:pt x="2461821" y="423022"/>
                  <a:pt x="2458880" y="429107"/>
                  <a:pt x="2454835" y="438205"/>
                </a:cubicBezTo>
                <a:cubicBezTo>
                  <a:pt x="2464526" y="444485"/>
                  <a:pt x="2477993" y="453021"/>
                  <a:pt x="2495235" y="463812"/>
                </a:cubicBezTo>
                <a:cubicBezTo>
                  <a:pt x="2505170" y="470302"/>
                  <a:pt x="2518694" y="481373"/>
                  <a:pt x="2535808" y="497026"/>
                </a:cubicBezTo>
                <a:close/>
                <a:moveTo>
                  <a:pt x="436364" y="568400"/>
                </a:moveTo>
                <a:lnTo>
                  <a:pt x="455222" y="542048"/>
                </a:lnTo>
                <a:cubicBezTo>
                  <a:pt x="458599" y="536832"/>
                  <a:pt x="463872" y="528476"/>
                  <a:pt x="471040" y="516981"/>
                </a:cubicBezTo>
                <a:cubicBezTo>
                  <a:pt x="460989" y="510000"/>
                  <a:pt x="445187" y="500987"/>
                  <a:pt x="423634" y="489942"/>
                </a:cubicBezTo>
                <a:lnTo>
                  <a:pt x="416563" y="487843"/>
                </a:lnTo>
                <a:lnTo>
                  <a:pt x="431683" y="478708"/>
                </a:lnTo>
                <a:cubicBezTo>
                  <a:pt x="438214" y="474797"/>
                  <a:pt x="445930" y="470205"/>
                  <a:pt x="454832" y="464931"/>
                </a:cubicBezTo>
                <a:cubicBezTo>
                  <a:pt x="464327" y="459940"/>
                  <a:pt x="478227" y="453776"/>
                  <a:pt x="496532" y="446438"/>
                </a:cubicBezTo>
                <a:lnTo>
                  <a:pt x="480134" y="402163"/>
                </a:lnTo>
                <a:lnTo>
                  <a:pt x="442795" y="417803"/>
                </a:lnTo>
                <a:cubicBezTo>
                  <a:pt x="436662" y="420528"/>
                  <a:pt x="427652" y="425315"/>
                  <a:pt x="415766" y="432164"/>
                </a:cubicBezTo>
                <a:cubicBezTo>
                  <a:pt x="412028" y="429548"/>
                  <a:pt x="402973" y="424436"/>
                  <a:pt x="388598" y="416828"/>
                </a:cubicBezTo>
                <a:cubicBezTo>
                  <a:pt x="379457" y="412578"/>
                  <a:pt x="367136" y="407690"/>
                  <a:pt x="351635" y="402163"/>
                </a:cubicBezTo>
                <a:lnTo>
                  <a:pt x="335389" y="446454"/>
                </a:lnTo>
                <a:cubicBezTo>
                  <a:pt x="344776" y="450450"/>
                  <a:pt x="359078" y="456851"/>
                  <a:pt x="378296" y="465659"/>
                </a:cubicBezTo>
                <a:cubicBezTo>
                  <a:pt x="382701" y="467984"/>
                  <a:pt x="388016" y="471041"/>
                  <a:pt x="394240" y="474831"/>
                </a:cubicBezTo>
                <a:lnTo>
                  <a:pt x="413185" y="486840"/>
                </a:lnTo>
                <a:lnTo>
                  <a:pt x="374324" y="475302"/>
                </a:lnTo>
                <a:lnTo>
                  <a:pt x="364212" y="491345"/>
                </a:lnTo>
                <a:cubicBezTo>
                  <a:pt x="362373" y="494405"/>
                  <a:pt x="359431" y="500483"/>
                  <a:pt x="355388" y="509578"/>
                </a:cubicBezTo>
                <a:cubicBezTo>
                  <a:pt x="365079" y="515857"/>
                  <a:pt x="378545" y="524392"/>
                  <a:pt x="395786" y="535183"/>
                </a:cubicBezTo>
                <a:cubicBezTo>
                  <a:pt x="405725" y="541674"/>
                  <a:pt x="419251" y="552747"/>
                  <a:pt x="436364" y="568400"/>
                </a:cubicBez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6">
            <a:extLst>
              <a:ext uri="{96DAC541-7B7A-43D3-8B79-37D633B846F1}">
                <asvg:svgBlip xmlns:asvg="http://schemas.microsoft.com/office/drawing/2016/SVG/main" r:embed="rId7"/>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8">
            <a:extLst>
              <a:ext uri="{96DAC541-7B7A-43D3-8B79-37D633B846F1}">
                <asvg:svgBlip xmlns:asvg="http://schemas.microsoft.com/office/drawing/2016/SVG/main" r:embed="rId9"/>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0">
            <a:extLst>
              <a:ext uri="{96DAC541-7B7A-43D3-8B79-37D633B846F1}">
                <asvg:svgBlip xmlns:asvg="http://schemas.microsoft.com/office/drawing/2016/SVG/main" r:embed="rId11"/>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6" name="Picture 5" descr="Logo, company name&#10;&#10;Description automatically generated">
            <a:extLst>
              <a:ext uri="{FF2B5EF4-FFF2-40B4-BE49-F238E27FC236}">
                <a16:creationId xmlns:a16="http://schemas.microsoft.com/office/drawing/2014/main" id="{466D9763-F37C-25E2-965E-4812B2CD3B70}"/>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7" name="TextBox 6">
            <a:extLst>
              <a:ext uri="{FF2B5EF4-FFF2-40B4-BE49-F238E27FC236}">
                <a16:creationId xmlns:a16="http://schemas.microsoft.com/office/drawing/2014/main" id="{404ED2B6-5958-22F3-0798-7B1BA9B68AF3}"/>
              </a:ext>
            </a:extLst>
          </p:cNvPr>
          <p:cNvSpPr txBox="1"/>
          <p:nvPr/>
        </p:nvSpPr>
        <p:spPr>
          <a:xfrm>
            <a:off x="1199456" y="1069153"/>
            <a:ext cx="1051570"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Kết quả</a:t>
            </a:r>
          </a:p>
        </p:txBody>
      </p:sp>
      <p:pic>
        <p:nvPicPr>
          <p:cNvPr id="8" name="Graphic 7" descr="Badge 1 with solid fill">
            <a:extLst>
              <a:ext uri="{FF2B5EF4-FFF2-40B4-BE49-F238E27FC236}">
                <a16:creationId xmlns:a16="http://schemas.microsoft.com/office/drawing/2014/main" id="{B02D92C7-2C1C-4D9C-A4C1-2BC92396E1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7456" y="947819"/>
            <a:ext cx="612000" cy="612000"/>
          </a:xfrm>
          <a:prstGeom prst="rect">
            <a:avLst/>
          </a:prstGeom>
        </p:spPr>
      </p:pic>
      <p:sp>
        <p:nvSpPr>
          <p:cNvPr id="11" name="TextBox 10">
            <a:extLst>
              <a:ext uri="{FF2B5EF4-FFF2-40B4-BE49-F238E27FC236}">
                <a16:creationId xmlns:a16="http://schemas.microsoft.com/office/drawing/2014/main" id="{7C3E9882-D3A9-017B-659B-D903E95BC257}"/>
              </a:ext>
            </a:extLst>
          </p:cNvPr>
          <p:cNvSpPr txBox="1"/>
          <p:nvPr/>
        </p:nvSpPr>
        <p:spPr>
          <a:xfrm>
            <a:off x="3719736" y="1740667"/>
            <a:ext cx="6573916" cy="338554"/>
          </a:xfrm>
          <a:prstGeom prst="rect">
            <a:avLst/>
          </a:prstGeom>
          <a:noFill/>
        </p:spPr>
        <p:txBody>
          <a:bodyPr wrap="none" lIns="0" tIns="0" rIns="0" bIns="0" rtlCol="0">
            <a:spAutoFit/>
          </a:bodyPr>
          <a:lstStyle/>
          <a:p>
            <a:pPr algn="l"/>
            <a:r>
              <a:rPr lang="en-GB" sz="2200" b="1">
                <a:solidFill>
                  <a:schemeClr val="tx1">
                    <a:lumMod val="95000"/>
                    <a:lumOff val="5000"/>
                  </a:schemeClr>
                </a:solidFill>
                <a:latin typeface="Times New Roman" panose="02020603050405020304" pitchFamily="18" charset="0"/>
                <a:cs typeface="Times New Roman" panose="02020603050405020304" pitchFamily="18" charset="0"/>
              </a:rPr>
              <a:t>Đối chứng kết quả trước và sau khi áp dụng biện pháp</a:t>
            </a:r>
            <a:endParaRPr lang="en-US" sz="2200" b="1">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6" name="Graphic 15" descr="Badge with solid fill">
            <a:extLst>
              <a:ext uri="{FF2B5EF4-FFF2-40B4-BE49-F238E27FC236}">
                <a16:creationId xmlns:a16="http://schemas.microsoft.com/office/drawing/2014/main" id="{01E11BD9-3F25-3755-92B7-0D59E997C35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7456" y="1690937"/>
            <a:ext cx="612000" cy="612000"/>
          </a:xfrm>
          <a:prstGeom prst="rect">
            <a:avLst/>
          </a:prstGeom>
        </p:spPr>
      </p:pic>
      <p:sp>
        <p:nvSpPr>
          <p:cNvPr id="17" name="TextBox 16">
            <a:extLst>
              <a:ext uri="{FF2B5EF4-FFF2-40B4-BE49-F238E27FC236}">
                <a16:creationId xmlns:a16="http://schemas.microsoft.com/office/drawing/2014/main" id="{FBBE6516-261A-CA56-332F-8A612ADED3EA}"/>
              </a:ext>
            </a:extLst>
          </p:cNvPr>
          <p:cNvSpPr txBox="1"/>
          <p:nvPr/>
        </p:nvSpPr>
        <p:spPr>
          <a:xfrm>
            <a:off x="1199456" y="1809606"/>
            <a:ext cx="1316066"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Ứng dụng</a:t>
            </a:r>
          </a:p>
        </p:txBody>
      </p:sp>
    </p:spTree>
    <p:extLst>
      <p:ext uri="{BB962C8B-B14F-4D97-AF65-F5344CB8AC3E}">
        <p14:creationId xmlns:p14="http://schemas.microsoft.com/office/powerpoint/2010/main" val="937247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1+#ppt_w/2"/>
                                          </p:val>
                                        </p:tav>
                                        <p:tav tm="100000">
                                          <p:val>
                                            <p:strVal val="#ppt_x"/>
                                          </p:val>
                                        </p:tav>
                                      </p:tavLst>
                                    </p:anim>
                                    <p:anim calcmode="lin" valueType="num">
                                      <p:cBhvr additive="base">
                                        <p:cTn id="2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7" presetClass="emph" presetSubtype="0" fill="remove" grpId="1" nodeType="withEffect">
                                  <p:stCondLst>
                                    <p:cond delay="1000"/>
                                  </p:stCondLst>
                                  <p:childTnLst>
                                    <p:animClr clrSpc="rgb" dir="cw">
                                      <p:cBhvr override="childStyle">
                                        <p:cTn id="34" dur="250" autoRev="1" fill="remove"/>
                                        <p:tgtEl>
                                          <p:spTgt spid="17"/>
                                        </p:tgtEl>
                                        <p:attrNameLst>
                                          <p:attrName>style.color</p:attrName>
                                        </p:attrNameLst>
                                      </p:cBhvr>
                                      <p:to>
                                        <a:srgbClr val="00B0F0"/>
                                      </p:to>
                                    </p:animClr>
                                    <p:animClr clrSpc="rgb" dir="cw">
                                      <p:cBhvr>
                                        <p:cTn id="35" dur="250" autoRev="1" fill="remove"/>
                                        <p:tgtEl>
                                          <p:spTgt spid="17"/>
                                        </p:tgtEl>
                                        <p:attrNameLst>
                                          <p:attrName>fillcolor</p:attrName>
                                        </p:attrNameLst>
                                      </p:cBhvr>
                                      <p:to>
                                        <a:srgbClr val="00B0F0"/>
                                      </p:to>
                                    </p:animClr>
                                    <p:set>
                                      <p:cBhvr>
                                        <p:cTn id="36" dur="250" autoRev="1" fill="remove"/>
                                        <p:tgtEl>
                                          <p:spTgt spid="17"/>
                                        </p:tgtEl>
                                        <p:attrNameLst>
                                          <p:attrName>fill.type</p:attrName>
                                        </p:attrNameLst>
                                      </p:cBhvr>
                                      <p:to>
                                        <p:strVal val="solid"/>
                                      </p:to>
                                    </p:set>
                                    <p:set>
                                      <p:cBhvr>
                                        <p:cTn id="37" dur="250" autoRev="1" fill="remove"/>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descr="A close-up of a brain&#10;&#10;Description automatically generated with low confidence">
            <a:extLst>
              <a:ext uri="{FF2B5EF4-FFF2-40B4-BE49-F238E27FC236}">
                <a16:creationId xmlns:a16="http://schemas.microsoft.com/office/drawing/2014/main" id="{840A5D14-A6AE-A8FA-44D0-967DE4A7A6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3365" y="755608"/>
            <a:ext cx="3514536" cy="5128129"/>
          </a:xfrm>
          <a:custGeom>
            <a:avLst/>
            <a:gdLst>
              <a:gd name="connsiteX0" fmla="*/ 0 w 3028571"/>
              <a:gd name="connsiteY0" fmla="*/ 0 h 4419048"/>
              <a:gd name="connsiteX1" fmla="*/ 3028571 w 3028571"/>
              <a:gd name="connsiteY1" fmla="*/ 0 h 4419048"/>
              <a:gd name="connsiteX2" fmla="*/ 3028571 w 3028571"/>
              <a:gd name="connsiteY2" fmla="*/ 4419048 h 4419048"/>
              <a:gd name="connsiteX3" fmla="*/ 741184 w 3028571"/>
              <a:gd name="connsiteY3" fmla="*/ 4419048 h 4419048"/>
              <a:gd name="connsiteX4" fmla="*/ 741184 w 3028571"/>
              <a:gd name="connsiteY4" fmla="*/ 2283698 h 4419048"/>
              <a:gd name="connsiteX5" fmla="*/ 0 w 3028571"/>
              <a:gd name="connsiteY5" fmla="*/ 2283698 h 441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8571" h="4419048">
                <a:moveTo>
                  <a:pt x="0" y="0"/>
                </a:moveTo>
                <a:lnTo>
                  <a:pt x="3028571" y="0"/>
                </a:lnTo>
                <a:lnTo>
                  <a:pt x="3028571" y="4419048"/>
                </a:lnTo>
                <a:lnTo>
                  <a:pt x="741184" y="4419048"/>
                </a:lnTo>
                <a:lnTo>
                  <a:pt x="741184" y="2283698"/>
                </a:lnTo>
                <a:lnTo>
                  <a:pt x="0" y="2283698"/>
                </a:lnTo>
                <a:close/>
              </a:path>
            </a:pathLst>
          </a:custGeom>
        </p:spPr>
      </p:pic>
      <p:pic>
        <p:nvPicPr>
          <p:cNvPr id="14" name="Graphic 13">
            <a:extLst>
              <a:ext uri="{FF2B5EF4-FFF2-40B4-BE49-F238E27FC236}">
                <a16:creationId xmlns:a16="http://schemas.microsoft.com/office/drawing/2014/main" id="{C4CA4265-14EA-0D8F-7822-35A6D1E26A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311" y="4514705"/>
            <a:ext cx="1920734" cy="2343295"/>
          </a:xfrm>
          <a:prstGeom prst="rect">
            <a:avLst/>
          </a:prstGeom>
        </p:spPr>
      </p:pic>
      <p:pic>
        <p:nvPicPr>
          <p:cNvPr id="11" name="Graphic 10">
            <a:extLst>
              <a:ext uri="{FF2B5EF4-FFF2-40B4-BE49-F238E27FC236}">
                <a16:creationId xmlns:a16="http://schemas.microsoft.com/office/drawing/2014/main" id="{3C96FFD5-274A-B005-60C9-3210749FF2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2366902"/>
            <a:ext cx="6144144" cy="4099861"/>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E6350E55-1EC0-7179-D344-B5F4E431BA66}"/>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l="53411" t="89045" r="7635" b="2666"/>
          <a:stretch>
            <a:fillRect/>
          </a:stretch>
        </p:blipFill>
        <p:spPr>
          <a:xfrm flipV="1">
            <a:off x="479376" y="188640"/>
            <a:ext cx="4106679" cy="568400"/>
          </a:xfrm>
          <a:custGeom>
            <a:avLst/>
            <a:gdLst/>
            <a:ahLst/>
            <a:cxnLst/>
            <a:rect l="l" t="t" r="r" b="b"/>
            <a:pathLst>
              <a:path w="4106679" h="568400">
                <a:moveTo>
                  <a:pt x="4034049" y="65843"/>
                </a:moveTo>
                <a:cubicBezTo>
                  <a:pt x="4043409" y="65843"/>
                  <a:pt x="4051351" y="62619"/>
                  <a:pt x="4057874" y="56170"/>
                </a:cubicBezTo>
                <a:cubicBezTo>
                  <a:pt x="4064397" y="49722"/>
                  <a:pt x="4067659" y="42005"/>
                  <a:pt x="4067659" y="33020"/>
                </a:cubicBezTo>
                <a:cubicBezTo>
                  <a:pt x="4067659" y="23673"/>
                  <a:pt x="4064382" y="15832"/>
                  <a:pt x="4057827" y="9500"/>
                </a:cubicBezTo>
                <a:cubicBezTo>
                  <a:pt x="4051273" y="3167"/>
                  <a:pt x="4043215" y="0"/>
                  <a:pt x="4033655" y="0"/>
                </a:cubicBezTo>
                <a:cubicBezTo>
                  <a:pt x="4024618" y="0"/>
                  <a:pt x="4017019" y="3192"/>
                  <a:pt x="4010858" y="9575"/>
                </a:cubicBezTo>
                <a:cubicBezTo>
                  <a:pt x="4004697" y="15957"/>
                  <a:pt x="4001617" y="23773"/>
                  <a:pt x="4001617" y="33020"/>
                </a:cubicBezTo>
                <a:cubicBezTo>
                  <a:pt x="4001617" y="42059"/>
                  <a:pt x="4004753" y="49789"/>
                  <a:pt x="4011025" y="56211"/>
                </a:cubicBezTo>
                <a:cubicBezTo>
                  <a:pt x="4017298" y="62632"/>
                  <a:pt x="4024973" y="65843"/>
                  <a:pt x="4034049" y="65843"/>
                </a:cubicBezTo>
                <a:close/>
                <a:moveTo>
                  <a:pt x="1485716" y="65843"/>
                </a:moveTo>
                <a:cubicBezTo>
                  <a:pt x="1495076" y="65843"/>
                  <a:pt x="1503017" y="62619"/>
                  <a:pt x="1509541" y="56170"/>
                </a:cubicBezTo>
                <a:cubicBezTo>
                  <a:pt x="1516065" y="49722"/>
                  <a:pt x="1519326" y="42005"/>
                  <a:pt x="1519326" y="33020"/>
                </a:cubicBezTo>
                <a:cubicBezTo>
                  <a:pt x="1519326" y="23673"/>
                  <a:pt x="1516049" y="15832"/>
                  <a:pt x="1509494" y="9500"/>
                </a:cubicBezTo>
                <a:cubicBezTo>
                  <a:pt x="1502939" y="3167"/>
                  <a:pt x="1494882" y="0"/>
                  <a:pt x="1485322" y="0"/>
                </a:cubicBezTo>
                <a:cubicBezTo>
                  <a:pt x="1476285" y="0"/>
                  <a:pt x="1468686" y="3192"/>
                  <a:pt x="1462525" y="9575"/>
                </a:cubicBezTo>
                <a:cubicBezTo>
                  <a:pt x="1456364" y="15957"/>
                  <a:pt x="1453283" y="23773"/>
                  <a:pt x="1453283" y="33020"/>
                </a:cubicBezTo>
                <a:cubicBezTo>
                  <a:pt x="1453283" y="42059"/>
                  <a:pt x="1456420" y="49789"/>
                  <a:pt x="1462692" y="56211"/>
                </a:cubicBezTo>
                <a:cubicBezTo>
                  <a:pt x="1468965" y="62632"/>
                  <a:pt x="1476639" y="65843"/>
                  <a:pt x="1485716" y="65843"/>
                </a:cubicBezTo>
                <a:close/>
                <a:moveTo>
                  <a:pt x="1982482" y="164865"/>
                </a:moveTo>
                <a:cubicBezTo>
                  <a:pt x="1985239" y="152726"/>
                  <a:pt x="1986617" y="141065"/>
                  <a:pt x="1986617" y="129883"/>
                </a:cubicBezTo>
                <a:cubicBezTo>
                  <a:pt x="1986617" y="119256"/>
                  <a:pt x="1985593" y="109096"/>
                  <a:pt x="1983545" y="99400"/>
                </a:cubicBezTo>
                <a:cubicBezTo>
                  <a:pt x="1976202" y="66554"/>
                  <a:pt x="1963079" y="39500"/>
                  <a:pt x="1944175" y="18237"/>
                </a:cubicBezTo>
                <a:cubicBezTo>
                  <a:pt x="1940230" y="18522"/>
                  <a:pt x="1934495" y="19523"/>
                  <a:pt x="1926970" y="21239"/>
                </a:cubicBezTo>
                <a:cubicBezTo>
                  <a:pt x="1922879" y="22194"/>
                  <a:pt x="1916368" y="24336"/>
                  <a:pt x="1907437" y="27667"/>
                </a:cubicBezTo>
                <a:cubicBezTo>
                  <a:pt x="1913581" y="55051"/>
                  <a:pt x="1916521" y="75537"/>
                  <a:pt x="1916259" y="89126"/>
                </a:cubicBezTo>
                <a:cubicBezTo>
                  <a:pt x="1916259" y="100036"/>
                  <a:pt x="1913905" y="116699"/>
                  <a:pt x="1909199" y="139117"/>
                </a:cubicBezTo>
                <a:cubicBezTo>
                  <a:pt x="1916562" y="141375"/>
                  <a:pt x="1929004" y="145238"/>
                  <a:pt x="1946528" y="150707"/>
                </a:cubicBezTo>
                <a:cubicBezTo>
                  <a:pt x="1954105" y="153392"/>
                  <a:pt x="1966090" y="158111"/>
                  <a:pt x="1982482" y="164865"/>
                </a:cubicBezTo>
                <a:close/>
                <a:moveTo>
                  <a:pt x="1474270" y="216671"/>
                </a:moveTo>
                <a:cubicBezTo>
                  <a:pt x="1473849" y="211855"/>
                  <a:pt x="1470185" y="199847"/>
                  <a:pt x="1463276" y="180648"/>
                </a:cubicBezTo>
                <a:cubicBezTo>
                  <a:pt x="1460062" y="171607"/>
                  <a:pt x="1456131" y="160333"/>
                  <a:pt x="1451484" y="146826"/>
                </a:cubicBezTo>
                <a:cubicBezTo>
                  <a:pt x="1452640" y="146826"/>
                  <a:pt x="1459866" y="147579"/>
                  <a:pt x="1473160" y="149085"/>
                </a:cubicBezTo>
                <a:cubicBezTo>
                  <a:pt x="1481427" y="150247"/>
                  <a:pt x="1489442" y="151863"/>
                  <a:pt x="1497206" y="153931"/>
                </a:cubicBezTo>
                <a:cubicBezTo>
                  <a:pt x="1495350" y="157494"/>
                  <a:pt x="1491435" y="167536"/>
                  <a:pt x="1485463" y="184058"/>
                </a:cubicBezTo>
                <a:cubicBezTo>
                  <a:pt x="1482317" y="192045"/>
                  <a:pt x="1478586" y="202916"/>
                  <a:pt x="1474270" y="216671"/>
                </a:cubicBezTo>
                <a:close/>
                <a:moveTo>
                  <a:pt x="3962400" y="392123"/>
                </a:moveTo>
                <a:lnTo>
                  <a:pt x="4106679" y="392123"/>
                </a:lnTo>
                <a:lnTo>
                  <a:pt x="4098945" y="227224"/>
                </a:lnTo>
                <a:cubicBezTo>
                  <a:pt x="4097522" y="193055"/>
                  <a:pt x="4095789" y="144961"/>
                  <a:pt x="4093745" y="82942"/>
                </a:cubicBezTo>
                <a:lnTo>
                  <a:pt x="3975902" y="82942"/>
                </a:lnTo>
                <a:close/>
                <a:moveTo>
                  <a:pt x="3648075" y="392123"/>
                </a:moveTo>
                <a:lnTo>
                  <a:pt x="3793923" y="392123"/>
                </a:lnTo>
                <a:lnTo>
                  <a:pt x="3784707" y="206191"/>
                </a:lnTo>
                <a:cubicBezTo>
                  <a:pt x="3791593" y="205539"/>
                  <a:pt x="3799253" y="205402"/>
                  <a:pt x="3807691" y="205781"/>
                </a:cubicBezTo>
                <a:cubicBezTo>
                  <a:pt x="3813142" y="205906"/>
                  <a:pt x="3819480" y="206310"/>
                  <a:pt x="3826705" y="206994"/>
                </a:cubicBezTo>
                <a:lnTo>
                  <a:pt x="3816705" y="392123"/>
                </a:lnTo>
                <a:lnTo>
                  <a:pt x="3952553" y="392123"/>
                </a:lnTo>
                <a:cubicBezTo>
                  <a:pt x="3950281" y="357021"/>
                  <a:pt x="3947314" y="303189"/>
                  <a:pt x="3943654" y="230627"/>
                </a:cubicBezTo>
                <a:cubicBezTo>
                  <a:pt x="3942609" y="196110"/>
                  <a:pt x="3940727" y="146882"/>
                  <a:pt x="3938011" y="82942"/>
                </a:cubicBezTo>
                <a:lnTo>
                  <a:pt x="3830164" y="82942"/>
                </a:lnTo>
                <a:lnTo>
                  <a:pt x="3828055" y="148825"/>
                </a:lnTo>
                <a:cubicBezTo>
                  <a:pt x="3829497" y="148290"/>
                  <a:pt x="3825613" y="146394"/>
                  <a:pt x="3816405" y="143138"/>
                </a:cubicBezTo>
                <a:cubicBezTo>
                  <a:pt x="3810181" y="139859"/>
                  <a:pt x="3803949" y="136919"/>
                  <a:pt x="3797710" y="134317"/>
                </a:cubicBezTo>
                <a:lnTo>
                  <a:pt x="3785332" y="162584"/>
                </a:lnTo>
                <a:cubicBezTo>
                  <a:pt x="3783491" y="166505"/>
                  <a:pt x="3782628" y="172507"/>
                  <a:pt x="3782745" y="180592"/>
                </a:cubicBezTo>
                <a:lnTo>
                  <a:pt x="3781036" y="82942"/>
                </a:lnTo>
                <a:lnTo>
                  <a:pt x="3662733" y="82942"/>
                </a:lnTo>
                <a:lnTo>
                  <a:pt x="3656900" y="230874"/>
                </a:lnTo>
                <a:cubicBezTo>
                  <a:pt x="3655727" y="268255"/>
                  <a:pt x="3652785" y="322004"/>
                  <a:pt x="3648075" y="392123"/>
                </a:cubicBezTo>
                <a:close/>
                <a:moveTo>
                  <a:pt x="3086100" y="392123"/>
                </a:moveTo>
                <a:lnTo>
                  <a:pt x="3190166" y="392123"/>
                </a:lnTo>
                <a:lnTo>
                  <a:pt x="3257474" y="323102"/>
                </a:lnTo>
                <a:cubicBezTo>
                  <a:pt x="3257474" y="336087"/>
                  <a:pt x="3257213" y="347089"/>
                  <a:pt x="3256689" y="356110"/>
                </a:cubicBezTo>
                <a:cubicBezTo>
                  <a:pt x="3256307" y="363895"/>
                  <a:pt x="3255522" y="375899"/>
                  <a:pt x="3254337" y="392123"/>
                </a:cubicBezTo>
                <a:lnTo>
                  <a:pt x="3335285" y="392123"/>
                </a:lnTo>
                <a:cubicBezTo>
                  <a:pt x="3333404" y="362779"/>
                  <a:pt x="3330828" y="315190"/>
                  <a:pt x="3327557" y="249357"/>
                </a:cubicBezTo>
                <a:cubicBezTo>
                  <a:pt x="3325603" y="201153"/>
                  <a:pt x="3323918" y="144375"/>
                  <a:pt x="3322501" y="79020"/>
                </a:cubicBezTo>
                <a:cubicBezTo>
                  <a:pt x="3300065" y="94042"/>
                  <a:pt x="3272059" y="114221"/>
                  <a:pt x="3238481" y="139557"/>
                </a:cubicBezTo>
                <a:cubicBezTo>
                  <a:pt x="3222987" y="150377"/>
                  <a:pt x="3202308" y="166147"/>
                  <a:pt x="3176445" y="186867"/>
                </a:cubicBezTo>
                <a:lnTo>
                  <a:pt x="3174554" y="82942"/>
                </a:lnTo>
                <a:lnTo>
                  <a:pt x="3103505" y="82942"/>
                </a:lnTo>
                <a:cubicBezTo>
                  <a:pt x="3102368" y="111805"/>
                  <a:pt x="3099899" y="163121"/>
                  <a:pt x="3096099" y="236892"/>
                </a:cubicBezTo>
                <a:cubicBezTo>
                  <a:pt x="3092843" y="296267"/>
                  <a:pt x="3089511" y="348011"/>
                  <a:pt x="3086100" y="392123"/>
                </a:cubicBezTo>
                <a:close/>
                <a:moveTo>
                  <a:pt x="2762250" y="392123"/>
                </a:moveTo>
                <a:lnTo>
                  <a:pt x="2866316" y="392123"/>
                </a:lnTo>
                <a:lnTo>
                  <a:pt x="2933624" y="323102"/>
                </a:lnTo>
                <a:cubicBezTo>
                  <a:pt x="2933624" y="336087"/>
                  <a:pt x="2933363" y="347089"/>
                  <a:pt x="2932840" y="356110"/>
                </a:cubicBezTo>
                <a:cubicBezTo>
                  <a:pt x="2932457" y="363895"/>
                  <a:pt x="2931672" y="375899"/>
                  <a:pt x="2930487" y="392123"/>
                </a:cubicBezTo>
                <a:lnTo>
                  <a:pt x="3011435" y="392123"/>
                </a:lnTo>
                <a:cubicBezTo>
                  <a:pt x="3009554" y="362779"/>
                  <a:pt x="3006978" y="315190"/>
                  <a:pt x="3003707" y="249357"/>
                </a:cubicBezTo>
                <a:cubicBezTo>
                  <a:pt x="3001753" y="201153"/>
                  <a:pt x="3000068" y="144375"/>
                  <a:pt x="2998651" y="79020"/>
                </a:cubicBezTo>
                <a:cubicBezTo>
                  <a:pt x="2976215" y="94042"/>
                  <a:pt x="2948209" y="114221"/>
                  <a:pt x="2914631" y="139557"/>
                </a:cubicBezTo>
                <a:cubicBezTo>
                  <a:pt x="2899137" y="150377"/>
                  <a:pt x="2878458" y="166147"/>
                  <a:pt x="2852595" y="186867"/>
                </a:cubicBezTo>
                <a:lnTo>
                  <a:pt x="2850704" y="82942"/>
                </a:lnTo>
                <a:lnTo>
                  <a:pt x="2779655" y="82942"/>
                </a:lnTo>
                <a:cubicBezTo>
                  <a:pt x="2778518" y="111805"/>
                  <a:pt x="2776049" y="163121"/>
                  <a:pt x="2772250" y="236892"/>
                </a:cubicBezTo>
                <a:cubicBezTo>
                  <a:pt x="2768994" y="296267"/>
                  <a:pt x="2765661" y="348011"/>
                  <a:pt x="2762250" y="392123"/>
                </a:cubicBezTo>
                <a:close/>
                <a:moveTo>
                  <a:pt x="2533650" y="392123"/>
                </a:moveTo>
                <a:lnTo>
                  <a:pt x="2747931" y="392123"/>
                </a:lnTo>
                <a:lnTo>
                  <a:pt x="2739135" y="260003"/>
                </a:lnTo>
                <a:cubicBezTo>
                  <a:pt x="2730894" y="260851"/>
                  <a:pt x="2718934" y="262231"/>
                  <a:pt x="2703256" y="264143"/>
                </a:cubicBezTo>
                <a:cubicBezTo>
                  <a:pt x="2692362" y="265181"/>
                  <a:pt x="2681841" y="265828"/>
                  <a:pt x="2671692" y="266084"/>
                </a:cubicBezTo>
                <a:lnTo>
                  <a:pt x="2669108" y="236448"/>
                </a:lnTo>
                <a:cubicBezTo>
                  <a:pt x="2680632" y="236138"/>
                  <a:pt x="2704096" y="236525"/>
                  <a:pt x="2739500" y="237611"/>
                </a:cubicBezTo>
                <a:cubicBezTo>
                  <a:pt x="2737950" y="229378"/>
                  <a:pt x="2735619" y="218713"/>
                  <a:pt x="2732507" y="205616"/>
                </a:cubicBezTo>
                <a:cubicBezTo>
                  <a:pt x="2730698" y="197733"/>
                  <a:pt x="2728882" y="187496"/>
                  <a:pt x="2727057" y="174905"/>
                </a:cubicBezTo>
                <a:cubicBezTo>
                  <a:pt x="2720299" y="175851"/>
                  <a:pt x="2709404" y="177036"/>
                  <a:pt x="2694372" y="178461"/>
                </a:cubicBezTo>
                <a:cubicBezTo>
                  <a:pt x="2687674" y="178836"/>
                  <a:pt x="2678782" y="178970"/>
                  <a:pt x="2667695" y="178864"/>
                </a:cubicBezTo>
                <a:lnTo>
                  <a:pt x="2665970" y="143095"/>
                </a:lnTo>
                <a:cubicBezTo>
                  <a:pt x="2672764" y="143184"/>
                  <a:pt x="2689173" y="144006"/>
                  <a:pt x="2715199" y="145560"/>
                </a:cubicBezTo>
                <a:cubicBezTo>
                  <a:pt x="2720011" y="145941"/>
                  <a:pt x="2729810" y="147539"/>
                  <a:pt x="2744597" y="150353"/>
                </a:cubicBezTo>
                <a:cubicBezTo>
                  <a:pt x="2743551" y="146302"/>
                  <a:pt x="2741015" y="134591"/>
                  <a:pt x="2736988" y="115221"/>
                </a:cubicBezTo>
                <a:cubicBezTo>
                  <a:pt x="2735153" y="107228"/>
                  <a:pt x="2732781" y="96468"/>
                  <a:pt x="2729873" y="82942"/>
                </a:cubicBezTo>
                <a:lnTo>
                  <a:pt x="2547125" y="82942"/>
                </a:lnTo>
                <a:lnTo>
                  <a:pt x="2541309" y="240114"/>
                </a:lnTo>
                <a:cubicBezTo>
                  <a:pt x="2540263" y="275320"/>
                  <a:pt x="2537710" y="325990"/>
                  <a:pt x="2533650" y="392123"/>
                </a:cubicBezTo>
                <a:close/>
                <a:moveTo>
                  <a:pt x="2371725" y="392123"/>
                </a:moveTo>
                <a:lnTo>
                  <a:pt x="2516004" y="392123"/>
                </a:lnTo>
                <a:lnTo>
                  <a:pt x="2508270" y="227224"/>
                </a:lnTo>
                <a:cubicBezTo>
                  <a:pt x="2506847" y="193055"/>
                  <a:pt x="2505114" y="144961"/>
                  <a:pt x="2503070" y="82942"/>
                </a:cubicBezTo>
                <a:lnTo>
                  <a:pt x="2385228" y="82942"/>
                </a:lnTo>
                <a:close/>
                <a:moveTo>
                  <a:pt x="1628775" y="392123"/>
                </a:moveTo>
                <a:lnTo>
                  <a:pt x="1732841" y="392123"/>
                </a:lnTo>
                <a:lnTo>
                  <a:pt x="1800149" y="323102"/>
                </a:lnTo>
                <a:cubicBezTo>
                  <a:pt x="1800149" y="336087"/>
                  <a:pt x="1799888" y="347089"/>
                  <a:pt x="1799365" y="356110"/>
                </a:cubicBezTo>
                <a:cubicBezTo>
                  <a:pt x="1798982" y="363895"/>
                  <a:pt x="1798197" y="375899"/>
                  <a:pt x="1797012" y="392123"/>
                </a:cubicBezTo>
                <a:lnTo>
                  <a:pt x="1877960" y="392123"/>
                </a:lnTo>
                <a:cubicBezTo>
                  <a:pt x="1876079" y="362779"/>
                  <a:pt x="1873503" y="315190"/>
                  <a:pt x="1870232" y="249357"/>
                </a:cubicBezTo>
                <a:cubicBezTo>
                  <a:pt x="1868279" y="201153"/>
                  <a:pt x="1866593" y="144375"/>
                  <a:pt x="1865177" y="79020"/>
                </a:cubicBezTo>
                <a:cubicBezTo>
                  <a:pt x="1842740" y="94042"/>
                  <a:pt x="1814734" y="114221"/>
                  <a:pt x="1781157" y="139557"/>
                </a:cubicBezTo>
                <a:cubicBezTo>
                  <a:pt x="1765662" y="150377"/>
                  <a:pt x="1744983" y="166147"/>
                  <a:pt x="1719120" y="186867"/>
                </a:cubicBezTo>
                <a:lnTo>
                  <a:pt x="1717229" y="82942"/>
                </a:lnTo>
                <a:lnTo>
                  <a:pt x="1646180" y="82942"/>
                </a:lnTo>
                <a:cubicBezTo>
                  <a:pt x="1645043" y="111805"/>
                  <a:pt x="1642575" y="163121"/>
                  <a:pt x="1638775" y="236892"/>
                </a:cubicBezTo>
                <a:cubicBezTo>
                  <a:pt x="1635519" y="296267"/>
                  <a:pt x="1632186" y="348011"/>
                  <a:pt x="1628775" y="392123"/>
                </a:cubicBezTo>
                <a:close/>
                <a:moveTo>
                  <a:pt x="1436178" y="392123"/>
                </a:moveTo>
                <a:lnTo>
                  <a:pt x="1561024" y="392123"/>
                </a:lnTo>
                <a:cubicBezTo>
                  <a:pt x="1565121" y="368735"/>
                  <a:pt x="1575219" y="320256"/>
                  <a:pt x="1591316" y="246685"/>
                </a:cubicBezTo>
                <a:cubicBezTo>
                  <a:pt x="1600274" y="207731"/>
                  <a:pt x="1612879" y="153150"/>
                  <a:pt x="1629132" y="82942"/>
                </a:cubicBezTo>
                <a:lnTo>
                  <a:pt x="1514602" y="82942"/>
                </a:lnTo>
                <a:lnTo>
                  <a:pt x="1507733" y="109022"/>
                </a:lnTo>
                <a:cubicBezTo>
                  <a:pt x="1507706" y="108082"/>
                  <a:pt x="1501776" y="104269"/>
                  <a:pt x="1489944" y="97582"/>
                </a:cubicBezTo>
                <a:cubicBezTo>
                  <a:pt x="1482761" y="92955"/>
                  <a:pt x="1473067" y="86179"/>
                  <a:pt x="1460861" y="77255"/>
                </a:cubicBezTo>
                <a:lnTo>
                  <a:pt x="1447384" y="103231"/>
                </a:lnTo>
                <a:cubicBezTo>
                  <a:pt x="1445626" y="106952"/>
                  <a:pt x="1444003" y="112804"/>
                  <a:pt x="1442515" y="120786"/>
                </a:cubicBezTo>
                <a:lnTo>
                  <a:pt x="1434013" y="82942"/>
                </a:lnTo>
                <a:lnTo>
                  <a:pt x="1369948" y="82942"/>
                </a:lnTo>
                <a:cubicBezTo>
                  <a:pt x="1378314" y="117579"/>
                  <a:pt x="1391332" y="172710"/>
                  <a:pt x="1409002" y="248335"/>
                </a:cubicBezTo>
                <a:cubicBezTo>
                  <a:pt x="1419568" y="297101"/>
                  <a:pt x="1428627" y="345030"/>
                  <a:pt x="1436178" y="392123"/>
                </a:cubicBezTo>
                <a:close/>
                <a:moveTo>
                  <a:pt x="1084282" y="392123"/>
                </a:moveTo>
                <a:lnTo>
                  <a:pt x="1218955" y="392123"/>
                </a:lnTo>
                <a:cubicBezTo>
                  <a:pt x="1218253" y="371974"/>
                  <a:pt x="1217446" y="342495"/>
                  <a:pt x="1216536" y="303685"/>
                </a:cubicBezTo>
                <a:cubicBezTo>
                  <a:pt x="1216142" y="282049"/>
                  <a:pt x="1216294" y="249971"/>
                  <a:pt x="1216992" y="207453"/>
                </a:cubicBezTo>
                <a:cubicBezTo>
                  <a:pt x="1217121" y="180284"/>
                  <a:pt x="1219583" y="161723"/>
                  <a:pt x="1224376" y="151769"/>
                </a:cubicBezTo>
                <a:cubicBezTo>
                  <a:pt x="1229001" y="142067"/>
                  <a:pt x="1238473" y="137217"/>
                  <a:pt x="1252793" y="137217"/>
                </a:cubicBezTo>
                <a:cubicBezTo>
                  <a:pt x="1256781" y="137217"/>
                  <a:pt x="1260546" y="138041"/>
                  <a:pt x="1264090" y="139688"/>
                </a:cubicBezTo>
                <a:cubicBezTo>
                  <a:pt x="1264090" y="164835"/>
                  <a:pt x="1263308" y="206675"/>
                  <a:pt x="1261746" y="265209"/>
                </a:cubicBezTo>
                <a:cubicBezTo>
                  <a:pt x="1260444" y="294474"/>
                  <a:pt x="1258022" y="336778"/>
                  <a:pt x="1254481" y="392123"/>
                </a:cubicBezTo>
                <a:lnTo>
                  <a:pt x="1359543" y="392123"/>
                </a:lnTo>
                <a:lnTo>
                  <a:pt x="1354968" y="261072"/>
                </a:lnTo>
                <a:cubicBezTo>
                  <a:pt x="1353706" y="226084"/>
                  <a:pt x="1353075" y="170442"/>
                  <a:pt x="1353075" y="94144"/>
                </a:cubicBezTo>
                <a:cubicBezTo>
                  <a:pt x="1317379" y="81316"/>
                  <a:pt x="1281860" y="74902"/>
                  <a:pt x="1246519" y="74902"/>
                </a:cubicBezTo>
                <a:cubicBezTo>
                  <a:pt x="1202723" y="74902"/>
                  <a:pt x="1169296" y="83736"/>
                  <a:pt x="1146237" y="101403"/>
                </a:cubicBezTo>
                <a:cubicBezTo>
                  <a:pt x="1126503" y="116509"/>
                  <a:pt x="1112583" y="141519"/>
                  <a:pt x="1104477" y="176433"/>
                </a:cubicBezTo>
                <a:cubicBezTo>
                  <a:pt x="1099919" y="190959"/>
                  <a:pt x="1095606" y="221790"/>
                  <a:pt x="1091538" y="268924"/>
                </a:cubicBezTo>
                <a:cubicBezTo>
                  <a:pt x="1087621" y="312265"/>
                  <a:pt x="1085203" y="353332"/>
                  <a:pt x="1084282" y="392123"/>
                </a:cubicBezTo>
                <a:close/>
                <a:moveTo>
                  <a:pt x="857250" y="392123"/>
                </a:moveTo>
                <a:lnTo>
                  <a:pt x="1001529" y="392123"/>
                </a:lnTo>
                <a:lnTo>
                  <a:pt x="990355" y="142316"/>
                </a:lnTo>
                <a:cubicBezTo>
                  <a:pt x="1000327" y="142316"/>
                  <a:pt x="1017801" y="143667"/>
                  <a:pt x="1042776" y="146369"/>
                </a:cubicBezTo>
                <a:cubicBezTo>
                  <a:pt x="1047737" y="146865"/>
                  <a:pt x="1056472" y="148193"/>
                  <a:pt x="1068981" y="150353"/>
                </a:cubicBezTo>
                <a:cubicBezTo>
                  <a:pt x="1067588" y="141791"/>
                  <a:pt x="1065045" y="129921"/>
                  <a:pt x="1061353" y="114743"/>
                </a:cubicBezTo>
                <a:cubicBezTo>
                  <a:pt x="1059716" y="107144"/>
                  <a:pt x="1058116" y="96543"/>
                  <a:pt x="1056554" y="82942"/>
                </a:cubicBezTo>
                <a:lnTo>
                  <a:pt x="871449" y="82942"/>
                </a:lnTo>
                <a:cubicBezTo>
                  <a:pt x="870741" y="116202"/>
                  <a:pt x="869085" y="167938"/>
                  <a:pt x="866481" y="238148"/>
                </a:cubicBezTo>
                <a:cubicBezTo>
                  <a:pt x="864777" y="274302"/>
                  <a:pt x="861700" y="325627"/>
                  <a:pt x="857250" y="392123"/>
                </a:cubicBezTo>
                <a:close/>
                <a:moveTo>
                  <a:pt x="538416" y="392123"/>
                </a:moveTo>
                <a:lnTo>
                  <a:pt x="790542" y="392123"/>
                </a:lnTo>
                <a:lnTo>
                  <a:pt x="784583" y="260787"/>
                </a:lnTo>
                <a:cubicBezTo>
                  <a:pt x="776193" y="261612"/>
                  <a:pt x="766500" y="262601"/>
                  <a:pt x="755503" y="263753"/>
                </a:cubicBezTo>
                <a:cubicBezTo>
                  <a:pt x="748785" y="264134"/>
                  <a:pt x="739010" y="264518"/>
                  <a:pt x="726180" y="264906"/>
                </a:cubicBezTo>
                <a:cubicBezTo>
                  <a:pt x="725628" y="259415"/>
                  <a:pt x="724376" y="241972"/>
                  <a:pt x="722424" y="212578"/>
                </a:cubicBezTo>
                <a:cubicBezTo>
                  <a:pt x="720993" y="184079"/>
                  <a:pt x="718569" y="140868"/>
                  <a:pt x="715152" y="82942"/>
                </a:cubicBezTo>
                <a:lnTo>
                  <a:pt x="612487" y="82942"/>
                </a:lnTo>
                <a:cubicBezTo>
                  <a:pt x="611351" y="111663"/>
                  <a:pt x="609345" y="154330"/>
                  <a:pt x="606468" y="210943"/>
                </a:cubicBezTo>
                <a:cubicBezTo>
                  <a:pt x="605152" y="230684"/>
                  <a:pt x="603874" y="248671"/>
                  <a:pt x="602634" y="264906"/>
                </a:cubicBezTo>
                <a:lnTo>
                  <a:pt x="575892" y="263747"/>
                </a:lnTo>
                <a:lnTo>
                  <a:pt x="543485" y="260787"/>
                </a:lnTo>
                <a:close/>
                <a:moveTo>
                  <a:pt x="304800" y="392123"/>
                </a:moveTo>
                <a:lnTo>
                  <a:pt x="519081" y="392123"/>
                </a:lnTo>
                <a:lnTo>
                  <a:pt x="510285" y="260003"/>
                </a:lnTo>
                <a:cubicBezTo>
                  <a:pt x="502044" y="260851"/>
                  <a:pt x="490084" y="262231"/>
                  <a:pt x="474406" y="264143"/>
                </a:cubicBezTo>
                <a:cubicBezTo>
                  <a:pt x="463513" y="265181"/>
                  <a:pt x="452991" y="265828"/>
                  <a:pt x="442842" y="266084"/>
                </a:cubicBezTo>
                <a:lnTo>
                  <a:pt x="440258" y="236448"/>
                </a:lnTo>
                <a:cubicBezTo>
                  <a:pt x="451782" y="236138"/>
                  <a:pt x="475246" y="236525"/>
                  <a:pt x="510650" y="237611"/>
                </a:cubicBezTo>
                <a:cubicBezTo>
                  <a:pt x="509100" y="229378"/>
                  <a:pt x="506769" y="218713"/>
                  <a:pt x="503657" y="205616"/>
                </a:cubicBezTo>
                <a:cubicBezTo>
                  <a:pt x="501849" y="197733"/>
                  <a:pt x="500032" y="187496"/>
                  <a:pt x="498207" y="174905"/>
                </a:cubicBezTo>
                <a:cubicBezTo>
                  <a:pt x="491449" y="175851"/>
                  <a:pt x="480554" y="177036"/>
                  <a:pt x="465522" y="178461"/>
                </a:cubicBezTo>
                <a:cubicBezTo>
                  <a:pt x="458824" y="178836"/>
                  <a:pt x="449932" y="178970"/>
                  <a:pt x="438845" y="178864"/>
                </a:cubicBezTo>
                <a:lnTo>
                  <a:pt x="437120" y="143095"/>
                </a:lnTo>
                <a:cubicBezTo>
                  <a:pt x="443914" y="143184"/>
                  <a:pt x="460323" y="144006"/>
                  <a:pt x="486349" y="145560"/>
                </a:cubicBezTo>
                <a:cubicBezTo>
                  <a:pt x="491161" y="145941"/>
                  <a:pt x="500960" y="147539"/>
                  <a:pt x="515747" y="150353"/>
                </a:cubicBezTo>
                <a:cubicBezTo>
                  <a:pt x="514701" y="146302"/>
                  <a:pt x="512165" y="134591"/>
                  <a:pt x="508138" y="115221"/>
                </a:cubicBezTo>
                <a:cubicBezTo>
                  <a:pt x="506303" y="107228"/>
                  <a:pt x="503931" y="96468"/>
                  <a:pt x="501023" y="82942"/>
                </a:cubicBezTo>
                <a:lnTo>
                  <a:pt x="318275" y="82942"/>
                </a:lnTo>
                <a:lnTo>
                  <a:pt x="312459" y="240114"/>
                </a:lnTo>
                <a:cubicBezTo>
                  <a:pt x="311414" y="275320"/>
                  <a:pt x="308861" y="325990"/>
                  <a:pt x="304800" y="392123"/>
                </a:cubicBezTo>
                <a:close/>
                <a:moveTo>
                  <a:pt x="3533386" y="396045"/>
                </a:moveTo>
                <a:cubicBezTo>
                  <a:pt x="3552119" y="396045"/>
                  <a:pt x="3573469" y="394437"/>
                  <a:pt x="3597439" y="391223"/>
                </a:cubicBezTo>
                <a:lnTo>
                  <a:pt x="3608566" y="260003"/>
                </a:lnTo>
                <a:cubicBezTo>
                  <a:pt x="3596623" y="263272"/>
                  <a:pt x="3582936" y="264906"/>
                  <a:pt x="3567503" y="264906"/>
                </a:cubicBezTo>
                <a:cubicBezTo>
                  <a:pt x="3548192" y="264906"/>
                  <a:pt x="3530722" y="258968"/>
                  <a:pt x="3515094" y="247091"/>
                </a:cubicBezTo>
                <a:cubicBezTo>
                  <a:pt x="3497930" y="233973"/>
                  <a:pt x="3489349" y="217258"/>
                  <a:pt x="3489349" y="196944"/>
                </a:cubicBezTo>
                <a:cubicBezTo>
                  <a:pt x="3489349" y="177875"/>
                  <a:pt x="3494394" y="163456"/>
                  <a:pt x="3504485" y="153688"/>
                </a:cubicBezTo>
                <a:cubicBezTo>
                  <a:pt x="3521107" y="144263"/>
                  <a:pt x="3536205" y="139755"/>
                  <a:pt x="3549779" y="140163"/>
                </a:cubicBezTo>
                <a:lnTo>
                  <a:pt x="3546676" y="174968"/>
                </a:lnTo>
                <a:cubicBezTo>
                  <a:pt x="3545903" y="182942"/>
                  <a:pt x="3544127" y="197876"/>
                  <a:pt x="3541348" y="219768"/>
                </a:cubicBezTo>
                <a:lnTo>
                  <a:pt x="3632687" y="219768"/>
                </a:lnTo>
                <a:cubicBezTo>
                  <a:pt x="3631308" y="205425"/>
                  <a:pt x="3629314" y="182857"/>
                  <a:pt x="3626705" y="152063"/>
                </a:cubicBezTo>
                <a:cubicBezTo>
                  <a:pt x="3625408" y="133755"/>
                  <a:pt x="3624133" y="111168"/>
                  <a:pt x="3622881" y="84301"/>
                </a:cubicBezTo>
                <a:cubicBezTo>
                  <a:pt x="3603153" y="78558"/>
                  <a:pt x="3576263" y="75686"/>
                  <a:pt x="3542211" y="75686"/>
                </a:cubicBezTo>
                <a:cubicBezTo>
                  <a:pt x="3491385" y="75686"/>
                  <a:pt x="3450004" y="87178"/>
                  <a:pt x="3418068" y="110162"/>
                </a:cubicBezTo>
                <a:cubicBezTo>
                  <a:pt x="3380121" y="137748"/>
                  <a:pt x="3361147" y="178702"/>
                  <a:pt x="3361147" y="233023"/>
                </a:cubicBezTo>
                <a:cubicBezTo>
                  <a:pt x="3361147" y="284929"/>
                  <a:pt x="3377729" y="325516"/>
                  <a:pt x="3410894" y="354785"/>
                </a:cubicBezTo>
                <a:cubicBezTo>
                  <a:pt x="3442023" y="382291"/>
                  <a:pt x="3482855" y="396045"/>
                  <a:pt x="3533386" y="396045"/>
                </a:cubicBezTo>
                <a:close/>
                <a:moveTo>
                  <a:pt x="2243990" y="399770"/>
                </a:moveTo>
                <a:lnTo>
                  <a:pt x="2303155" y="387489"/>
                </a:lnTo>
                <a:cubicBezTo>
                  <a:pt x="2321697" y="383458"/>
                  <a:pt x="2340721" y="379373"/>
                  <a:pt x="2360226" y="375233"/>
                </a:cubicBezTo>
                <a:cubicBezTo>
                  <a:pt x="2352120" y="357693"/>
                  <a:pt x="2337240" y="328031"/>
                  <a:pt x="2315585" y="286248"/>
                </a:cubicBezTo>
                <a:cubicBezTo>
                  <a:pt x="2302994" y="261741"/>
                  <a:pt x="2286437" y="230828"/>
                  <a:pt x="2265913" y="193507"/>
                </a:cubicBezTo>
                <a:cubicBezTo>
                  <a:pt x="2267076" y="192278"/>
                  <a:pt x="2277663" y="180254"/>
                  <a:pt x="2297677" y="157434"/>
                </a:cubicBezTo>
                <a:cubicBezTo>
                  <a:pt x="2308205" y="146933"/>
                  <a:pt x="2324349" y="130941"/>
                  <a:pt x="2346108" y="109459"/>
                </a:cubicBezTo>
                <a:cubicBezTo>
                  <a:pt x="2335644" y="104016"/>
                  <a:pt x="2320985" y="97262"/>
                  <a:pt x="2302130" y="89198"/>
                </a:cubicBezTo>
                <a:cubicBezTo>
                  <a:pt x="2289245" y="83590"/>
                  <a:pt x="2272198" y="76014"/>
                  <a:pt x="2250989" y="66471"/>
                </a:cubicBezTo>
                <a:cubicBezTo>
                  <a:pt x="2244625" y="73512"/>
                  <a:pt x="2233567" y="88312"/>
                  <a:pt x="2217816" y="110871"/>
                </a:cubicBezTo>
                <a:lnTo>
                  <a:pt x="2199588" y="141331"/>
                </a:lnTo>
                <a:lnTo>
                  <a:pt x="2197889" y="82942"/>
                </a:lnTo>
                <a:lnTo>
                  <a:pt x="2081562" y="82942"/>
                </a:lnTo>
                <a:lnTo>
                  <a:pt x="2076140" y="243423"/>
                </a:lnTo>
                <a:cubicBezTo>
                  <a:pt x="2074711" y="277467"/>
                  <a:pt x="2071640" y="327033"/>
                  <a:pt x="2066925" y="392123"/>
                </a:cubicBezTo>
                <a:lnTo>
                  <a:pt x="2211598" y="392123"/>
                </a:lnTo>
                <a:lnTo>
                  <a:pt x="2205072" y="279337"/>
                </a:lnTo>
                <a:lnTo>
                  <a:pt x="2208663" y="289644"/>
                </a:lnTo>
                <a:cubicBezTo>
                  <a:pt x="2212972" y="302061"/>
                  <a:pt x="2218122" y="317001"/>
                  <a:pt x="2224116" y="334464"/>
                </a:cubicBezTo>
                <a:cubicBezTo>
                  <a:pt x="2228736" y="348642"/>
                  <a:pt x="2235361" y="370411"/>
                  <a:pt x="2243990" y="399770"/>
                </a:cubicBezTo>
                <a:close/>
                <a:moveTo>
                  <a:pt x="177065" y="399770"/>
                </a:moveTo>
                <a:lnTo>
                  <a:pt x="236230" y="387489"/>
                </a:lnTo>
                <a:cubicBezTo>
                  <a:pt x="254772" y="383458"/>
                  <a:pt x="273796" y="379373"/>
                  <a:pt x="293301" y="375233"/>
                </a:cubicBezTo>
                <a:cubicBezTo>
                  <a:pt x="285196" y="357693"/>
                  <a:pt x="270315" y="328031"/>
                  <a:pt x="248660" y="286248"/>
                </a:cubicBezTo>
                <a:cubicBezTo>
                  <a:pt x="236069" y="261741"/>
                  <a:pt x="219512" y="230828"/>
                  <a:pt x="198988" y="193507"/>
                </a:cubicBezTo>
                <a:cubicBezTo>
                  <a:pt x="200151" y="192278"/>
                  <a:pt x="210739" y="180254"/>
                  <a:pt x="230752" y="157434"/>
                </a:cubicBezTo>
                <a:cubicBezTo>
                  <a:pt x="241280" y="146933"/>
                  <a:pt x="257424" y="130941"/>
                  <a:pt x="279183" y="109459"/>
                </a:cubicBezTo>
                <a:cubicBezTo>
                  <a:pt x="268719" y="104016"/>
                  <a:pt x="254060" y="97262"/>
                  <a:pt x="235205" y="89198"/>
                </a:cubicBezTo>
                <a:cubicBezTo>
                  <a:pt x="222320" y="83590"/>
                  <a:pt x="205273" y="76014"/>
                  <a:pt x="184064" y="66471"/>
                </a:cubicBezTo>
                <a:cubicBezTo>
                  <a:pt x="177700" y="73512"/>
                  <a:pt x="166642" y="88312"/>
                  <a:pt x="150891" y="110871"/>
                </a:cubicBezTo>
                <a:lnTo>
                  <a:pt x="132663" y="141331"/>
                </a:lnTo>
                <a:lnTo>
                  <a:pt x="130964" y="82942"/>
                </a:lnTo>
                <a:lnTo>
                  <a:pt x="14637" y="82942"/>
                </a:lnTo>
                <a:lnTo>
                  <a:pt x="9216" y="243423"/>
                </a:lnTo>
                <a:cubicBezTo>
                  <a:pt x="7786" y="277467"/>
                  <a:pt x="4715" y="327033"/>
                  <a:pt x="0" y="392123"/>
                </a:cubicBezTo>
                <a:lnTo>
                  <a:pt x="144673" y="392123"/>
                </a:lnTo>
                <a:lnTo>
                  <a:pt x="138147" y="279337"/>
                </a:lnTo>
                <a:lnTo>
                  <a:pt x="141739" y="289644"/>
                </a:lnTo>
                <a:cubicBezTo>
                  <a:pt x="146047" y="302061"/>
                  <a:pt x="151197" y="317001"/>
                  <a:pt x="157191" y="334464"/>
                </a:cubicBezTo>
                <a:cubicBezTo>
                  <a:pt x="161811" y="348642"/>
                  <a:pt x="168436" y="370411"/>
                  <a:pt x="177065" y="399770"/>
                </a:cubicBezTo>
                <a:close/>
                <a:moveTo>
                  <a:pt x="1501574" y="488792"/>
                </a:moveTo>
                <a:cubicBezTo>
                  <a:pt x="1509901" y="483690"/>
                  <a:pt x="1522967" y="475867"/>
                  <a:pt x="1540772" y="465322"/>
                </a:cubicBezTo>
                <a:cubicBezTo>
                  <a:pt x="1550261" y="460332"/>
                  <a:pt x="1564159" y="454168"/>
                  <a:pt x="1582466" y="446829"/>
                </a:cubicBezTo>
                <a:lnTo>
                  <a:pt x="1566067" y="402557"/>
                </a:lnTo>
                <a:lnTo>
                  <a:pt x="1528691" y="418209"/>
                </a:lnTo>
                <a:cubicBezTo>
                  <a:pt x="1522583" y="420923"/>
                  <a:pt x="1513585" y="425705"/>
                  <a:pt x="1501696" y="432555"/>
                </a:cubicBezTo>
                <a:cubicBezTo>
                  <a:pt x="1497965" y="429945"/>
                  <a:pt x="1488912" y="424834"/>
                  <a:pt x="1474535" y="417222"/>
                </a:cubicBezTo>
                <a:cubicBezTo>
                  <a:pt x="1465390" y="412970"/>
                  <a:pt x="1453068" y="408081"/>
                  <a:pt x="1437569" y="402557"/>
                </a:cubicBezTo>
                <a:lnTo>
                  <a:pt x="1421323" y="446842"/>
                </a:lnTo>
                <a:cubicBezTo>
                  <a:pt x="1430708" y="450839"/>
                  <a:pt x="1444994" y="457235"/>
                  <a:pt x="1464183" y="466028"/>
                </a:cubicBezTo>
                <a:cubicBezTo>
                  <a:pt x="1473022" y="470692"/>
                  <a:pt x="1485486" y="478280"/>
                  <a:pt x="1501574" y="488792"/>
                </a:cubicBezTo>
                <a:close/>
                <a:moveTo>
                  <a:pt x="2665214" y="568400"/>
                </a:moveTo>
                <a:lnTo>
                  <a:pt x="2684072" y="542048"/>
                </a:lnTo>
                <a:cubicBezTo>
                  <a:pt x="2687449" y="536832"/>
                  <a:pt x="2692722" y="528476"/>
                  <a:pt x="2699890" y="516981"/>
                </a:cubicBezTo>
                <a:cubicBezTo>
                  <a:pt x="2689838" y="510000"/>
                  <a:pt x="2674037" y="500987"/>
                  <a:pt x="2652484" y="489942"/>
                </a:cubicBezTo>
                <a:lnTo>
                  <a:pt x="2645413" y="487843"/>
                </a:lnTo>
                <a:lnTo>
                  <a:pt x="2660532" y="478708"/>
                </a:lnTo>
                <a:cubicBezTo>
                  <a:pt x="2667064" y="474797"/>
                  <a:pt x="2674780" y="470205"/>
                  <a:pt x="2683682" y="464931"/>
                </a:cubicBezTo>
                <a:cubicBezTo>
                  <a:pt x="2693177" y="459940"/>
                  <a:pt x="2707077" y="453776"/>
                  <a:pt x="2725382" y="446438"/>
                </a:cubicBezTo>
                <a:lnTo>
                  <a:pt x="2708983" y="402163"/>
                </a:lnTo>
                <a:lnTo>
                  <a:pt x="2671645" y="417803"/>
                </a:lnTo>
                <a:cubicBezTo>
                  <a:pt x="2665512" y="420528"/>
                  <a:pt x="2656502" y="425315"/>
                  <a:pt x="2644615" y="432164"/>
                </a:cubicBezTo>
                <a:cubicBezTo>
                  <a:pt x="2640878" y="429548"/>
                  <a:pt x="2631823" y="424436"/>
                  <a:pt x="2617448" y="416828"/>
                </a:cubicBezTo>
                <a:cubicBezTo>
                  <a:pt x="2608307" y="412578"/>
                  <a:pt x="2595986" y="407690"/>
                  <a:pt x="2580485" y="402163"/>
                </a:cubicBezTo>
                <a:lnTo>
                  <a:pt x="2564239" y="446454"/>
                </a:lnTo>
                <a:cubicBezTo>
                  <a:pt x="2573626" y="450450"/>
                  <a:pt x="2587928" y="456851"/>
                  <a:pt x="2607146" y="465659"/>
                </a:cubicBezTo>
                <a:cubicBezTo>
                  <a:pt x="2611551" y="467984"/>
                  <a:pt x="2616865" y="471041"/>
                  <a:pt x="2623090" y="474831"/>
                </a:cubicBezTo>
                <a:lnTo>
                  <a:pt x="2642035" y="486840"/>
                </a:lnTo>
                <a:lnTo>
                  <a:pt x="2603174" y="475302"/>
                </a:lnTo>
                <a:lnTo>
                  <a:pt x="2593062" y="491345"/>
                </a:lnTo>
                <a:cubicBezTo>
                  <a:pt x="2591223" y="494405"/>
                  <a:pt x="2588281" y="500483"/>
                  <a:pt x="2584238" y="509578"/>
                </a:cubicBezTo>
                <a:cubicBezTo>
                  <a:pt x="2593929" y="515857"/>
                  <a:pt x="2607395" y="524392"/>
                  <a:pt x="2624635" y="535183"/>
                </a:cubicBezTo>
                <a:cubicBezTo>
                  <a:pt x="2634574" y="541674"/>
                  <a:pt x="2648101" y="552747"/>
                  <a:pt x="2665214" y="568400"/>
                </a:cubicBezTo>
                <a:close/>
                <a:moveTo>
                  <a:pt x="436364" y="568400"/>
                </a:moveTo>
                <a:lnTo>
                  <a:pt x="455222" y="542048"/>
                </a:lnTo>
                <a:cubicBezTo>
                  <a:pt x="458599" y="536832"/>
                  <a:pt x="463872" y="528476"/>
                  <a:pt x="471040" y="516981"/>
                </a:cubicBezTo>
                <a:cubicBezTo>
                  <a:pt x="460989" y="510000"/>
                  <a:pt x="445187" y="500987"/>
                  <a:pt x="423634" y="489942"/>
                </a:cubicBezTo>
                <a:lnTo>
                  <a:pt x="416563" y="487843"/>
                </a:lnTo>
                <a:lnTo>
                  <a:pt x="431683" y="478708"/>
                </a:lnTo>
                <a:cubicBezTo>
                  <a:pt x="438214" y="474797"/>
                  <a:pt x="445930" y="470205"/>
                  <a:pt x="454832" y="464931"/>
                </a:cubicBezTo>
                <a:cubicBezTo>
                  <a:pt x="464327" y="459940"/>
                  <a:pt x="478227" y="453776"/>
                  <a:pt x="496532" y="446438"/>
                </a:cubicBezTo>
                <a:lnTo>
                  <a:pt x="480133" y="402163"/>
                </a:lnTo>
                <a:lnTo>
                  <a:pt x="442795" y="417803"/>
                </a:lnTo>
                <a:cubicBezTo>
                  <a:pt x="436662" y="420528"/>
                  <a:pt x="427652" y="425315"/>
                  <a:pt x="415766" y="432164"/>
                </a:cubicBezTo>
                <a:cubicBezTo>
                  <a:pt x="412028" y="429548"/>
                  <a:pt x="402973" y="424436"/>
                  <a:pt x="388598" y="416828"/>
                </a:cubicBezTo>
                <a:cubicBezTo>
                  <a:pt x="379457" y="412578"/>
                  <a:pt x="367136" y="407690"/>
                  <a:pt x="351635" y="402163"/>
                </a:cubicBezTo>
                <a:lnTo>
                  <a:pt x="335389" y="446454"/>
                </a:lnTo>
                <a:cubicBezTo>
                  <a:pt x="344776" y="450450"/>
                  <a:pt x="359078" y="456851"/>
                  <a:pt x="378296" y="465659"/>
                </a:cubicBezTo>
                <a:cubicBezTo>
                  <a:pt x="382701" y="467984"/>
                  <a:pt x="388016" y="471041"/>
                  <a:pt x="394240" y="474831"/>
                </a:cubicBezTo>
                <a:lnTo>
                  <a:pt x="413185" y="486840"/>
                </a:lnTo>
                <a:lnTo>
                  <a:pt x="374324" y="475302"/>
                </a:lnTo>
                <a:lnTo>
                  <a:pt x="364212" y="491345"/>
                </a:lnTo>
                <a:cubicBezTo>
                  <a:pt x="362373" y="494405"/>
                  <a:pt x="359431" y="500483"/>
                  <a:pt x="355388" y="509578"/>
                </a:cubicBezTo>
                <a:cubicBezTo>
                  <a:pt x="365079" y="515857"/>
                  <a:pt x="378545" y="524392"/>
                  <a:pt x="395786" y="535183"/>
                </a:cubicBezTo>
                <a:cubicBezTo>
                  <a:pt x="405725" y="541674"/>
                  <a:pt x="419251" y="552747"/>
                  <a:pt x="436364" y="568400"/>
                </a:cubicBez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9">
            <a:extLst>
              <a:ext uri="{96DAC541-7B7A-43D3-8B79-37D633B846F1}">
                <asvg:svgBlip xmlns:asvg="http://schemas.microsoft.com/office/drawing/2016/SVG/main" r:embed="rId10"/>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1">
            <a:extLst>
              <a:ext uri="{96DAC541-7B7A-43D3-8B79-37D633B846F1}">
                <asvg:svgBlip xmlns:asvg="http://schemas.microsoft.com/office/drawing/2016/SVG/main" r:embed="rId12"/>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3">
            <a:extLst>
              <a:ext uri="{96DAC541-7B7A-43D3-8B79-37D633B846F1}">
                <asvg:svgBlip xmlns:asvg="http://schemas.microsoft.com/office/drawing/2016/SVG/main" r:embed="rId14"/>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7" name="Picture 6" descr="Logo, company name&#10;&#10;Description automatically generated">
            <a:extLst>
              <a:ext uri="{FF2B5EF4-FFF2-40B4-BE49-F238E27FC236}">
                <a16:creationId xmlns:a16="http://schemas.microsoft.com/office/drawing/2014/main" id="{0806EEF1-1747-9C04-3681-4376E7C388D7}"/>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pic>
        <p:nvPicPr>
          <p:cNvPr id="15" name="Graphic 14">
            <a:extLst>
              <a:ext uri="{FF2B5EF4-FFF2-40B4-BE49-F238E27FC236}">
                <a16:creationId xmlns:a16="http://schemas.microsoft.com/office/drawing/2014/main" id="{995F932A-4354-DB23-7CC6-AEE54B0C1701}"/>
              </a:ext>
            </a:extLst>
          </p:cNvPr>
          <p:cNvPicPr>
            <a:picLocks noChangeAspect="1"/>
          </p:cNvPicPr>
          <p:nvPr/>
        </p:nvPicPr>
        <p:blipFill>
          <a:blip r:embed="rId16">
            <a:extLst>
              <a:ext uri="{96DAC541-7B7A-43D3-8B79-37D633B846F1}">
                <asvg:svgBlip xmlns:asvg="http://schemas.microsoft.com/office/drawing/2016/SVG/main" r:embed="rId17"/>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6" name="Graphic 15">
            <a:extLst>
              <a:ext uri="{FF2B5EF4-FFF2-40B4-BE49-F238E27FC236}">
                <a16:creationId xmlns:a16="http://schemas.microsoft.com/office/drawing/2014/main" id="{A08B1F08-7061-A724-B308-CD32ABFB1059}"/>
              </a:ext>
            </a:extLst>
          </p:cNvPr>
          <p:cNvPicPr>
            <a:picLocks noChangeAspect="1"/>
          </p:cNvPicPr>
          <p:nvPr/>
        </p:nvPicPr>
        <p:blipFill>
          <a:blip r:embed="rId16">
            <a:extLst>
              <a:ext uri="{96DAC541-7B7A-43D3-8B79-37D633B846F1}">
                <asvg:svgBlip xmlns:asvg="http://schemas.microsoft.com/office/drawing/2016/SVG/main" r:embed="rId17"/>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7" name="Graphic 16">
            <a:extLst>
              <a:ext uri="{FF2B5EF4-FFF2-40B4-BE49-F238E27FC236}">
                <a16:creationId xmlns:a16="http://schemas.microsoft.com/office/drawing/2014/main" id="{0BB1A682-6947-FB87-43A0-0FA6D85AB58A}"/>
              </a:ext>
            </a:extLst>
          </p:cNvPr>
          <p:cNvPicPr>
            <a:picLocks noChangeAspect="1"/>
          </p:cNvPicPr>
          <p:nvPr/>
        </p:nvPicPr>
        <p:blipFill>
          <a:blip r:embed="rId16">
            <a:extLst>
              <a:ext uri="{96DAC541-7B7A-43D3-8B79-37D633B846F1}">
                <asvg:svgBlip xmlns:asvg="http://schemas.microsoft.com/office/drawing/2016/SVG/main" r:embed="rId17"/>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
        <p:nvSpPr>
          <p:cNvPr id="8" name="TextBox 7">
            <a:extLst>
              <a:ext uri="{FF2B5EF4-FFF2-40B4-BE49-F238E27FC236}">
                <a16:creationId xmlns:a16="http://schemas.microsoft.com/office/drawing/2014/main" id="{4EC27510-984E-AEF4-DD31-A4F0E6679A9B}"/>
              </a:ext>
            </a:extLst>
          </p:cNvPr>
          <p:cNvSpPr txBox="1"/>
          <p:nvPr/>
        </p:nvSpPr>
        <p:spPr>
          <a:xfrm>
            <a:off x="3281418" y="1082361"/>
            <a:ext cx="3024336" cy="4062651"/>
          </a:xfrm>
          <a:prstGeom prst="rect">
            <a:avLst/>
          </a:prstGeom>
          <a:noFill/>
        </p:spPr>
        <p:txBody>
          <a:bodyPr wrap="square" lIns="0" tIns="0" rIns="0" bIns="0" rtlCol="0">
            <a:spAutoFit/>
          </a:bodyPr>
          <a:lstStyle/>
          <a:p>
            <a:r>
              <a:rPr lang="en-US" sz="2200">
                <a:effectLst/>
                <a:latin typeface="Times New Roman" panose="02020603050405020304" pitchFamily="18" charset="0"/>
                <a:ea typeface="Calibri" panose="020F0502020204030204" pitchFamily="34" charset="0"/>
                <a:cs typeface="Times New Roman" panose="02020603050405020304" pitchFamily="18" charset="0"/>
              </a:rPr>
              <a:t>Nếu giáo viên ứng dụng tốt, có phương pháp dạy học và hình thức tổ chức linh hoạt, phụ huynh ủng hộ, học sinh học tập tích cực thì học sinh sẽ dễ dàng ghi nhớ kiến thức môn học. Từ đó thêm yêu đất nước, tự hào về truyền thống dân tộc và mong muốn đóng góp cho đất nước trong tương lai</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4924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 name="Picture 50" descr="A picture containing coin&#10;&#10;Description automatically generated">
            <a:extLst>
              <a:ext uri="{FF2B5EF4-FFF2-40B4-BE49-F238E27FC236}">
                <a16:creationId xmlns:a16="http://schemas.microsoft.com/office/drawing/2014/main" id="{51183FAD-75BA-36A0-9F06-C6302998FD79}"/>
              </a:ext>
            </a:extLst>
          </p:cNvPr>
          <p:cNvPicPr>
            <a:picLocks noChangeAspect="1"/>
          </p:cNvPicPr>
          <p:nvPr/>
        </p:nvPicPr>
        <p:blipFill>
          <a:blip r:embed="rId3">
            <a:extLst>
              <a:ext uri="{28A0092B-C50C-407E-A947-70E740481C1C}">
                <a14:useLocalDpi xmlns:a14="http://schemas.microsoft.com/office/drawing/2010/main" val="0"/>
              </a:ext>
            </a:extLst>
          </a:blip>
          <a:srcRect l="9117" t="4058" r="9117" b="4058"/>
          <a:stretch>
            <a:fillRect/>
          </a:stretch>
        </p:blipFill>
        <p:spPr>
          <a:xfrm>
            <a:off x="3619575" y="1888709"/>
            <a:ext cx="4952851" cy="4952851"/>
          </a:xfrm>
          <a:custGeom>
            <a:avLst/>
            <a:gdLst>
              <a:gd name="connsiteX0" fmla="*/ 3076327 w 6152654"/>
              <a:gd name="connsiteY0" fmla="*/ 0 h 6152654"/>
              <a:gd name="connsiteX1" fmla="*/ 6152654 w 6152654"/>
              <a:gd name="connsiteY1" fmla="*/ 3076327 h 6152654"/>
              <a:gd name="connsiteX2" fmla="*/ 3076327 w 6152654"/>
              <a:gd name="connsiteY2" fmla="*/ 6152654 h 6152654"/>
              <a:gd name="connsiteX3" fmla="*/ 0 w 6152654"/>
              <a:gd name="connsiteY3" fmla="*/ 3076327 h 6152654"/>
              <a:gd name="connsiteX4" fmla="*/ 3076327 w 6152654"/>
              <a:gd name="connsiteY4" fmla="*/ 0 h 6152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2654" h="6152654">
                <a:moveTo>
                  <a:pt x="3076327" y="0"/>
                </a:moveTo>
                <a:cubicBezTo>
                  <a:pt x="4775335" y="0"/>
                  <a:pt x="6152654" y="1377319"/>
                  <a:pt x="6152654" y="3076327"/>
                </a:cubicBezTo>
                <a:cubicBezTo>
                  <a:pt x="6152654" y="4775335"/>
                  <a:pt x="4775335" y="6152654"/>
                  <a:pt x="3076327" y="6152654"/>
                </a:cubicBezTo>
                <a:cubicBezTo>
                  <a:pt x="1377319" y="6152654"/>
                  <a:pt x="0" y="4775335"/>
                  <a:pt x="0" y="3076327"/>
                </a:cubicBezTo>
                <a:cubicBezTo>
                  <a:pt x="0" y="1377319"/>
                  <a:pt x="1377319" y="0"/>
                  <a:pt x="3076327" y="0"/>
                </a:cubicBezTo>
                <a:close/>
              </a:path>
            </a:pathLst>
          </a:custGeom>
        </p:spPr>
      </p:pic>
      <p:pic>
        <p:nvPicPr>
          <p:cNvPr id="57" name="Graphic 56">
            <a:extLst>
              <a:ext uri="{FF2B5EF4-FFF2-40B4-BE49-F238E27FC236}">
                <a16:creationId xmlns:a16="http://schemas.microsoft.com/office/drawing/2014/main" id="{D8F26575-3695-1754-FF77-0E0711FE8BE5}"/>
              </a:ext>
            </a:extLst>
          </p:cNvPr>
          <p:cNvPicPr>
            <a:picLocks noChangeAspect="1"/>
          </p:cNvPicPr>
          <p:nvPr/>
        </p:nvPicPr>
        <p:blipFill>
          <a:blip r:embed="rId4">
            <a:extLst>
              <a:ext uri="{96DAC541-7B7A-43D3-8B79-37D633B846F1}">
                <asvg:svgBlip xmlns:asvg="http://schemas.microsoft.com/office/drawing/2016/SVG/main" r:embed="rId5"/>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58" name="Graphic 57">
            <a:extLst>
              <a:ext uri="{FF2B5EF4-FFF2-40B4-BE49-F238E27FC236}">
                <a16:creationId xmlns:a16="http://schemas.microsoft.com/office/drawing/2014/main" id="{6DA397F7-F2DB-1A95-E13A-95356C53FE34}"/>
              </a:ext>
            </a:extLst>
          </p:cNvPr>
          <p:cNvPicPr>
            <a:picLocks noChangeAspect="1"/>
          </p:cNvPicPr>
          <p:nvPr/>
        </p:nvPicPr>
        <p:blipFill>
          <a:blip r:embed="rId4">
            <a:extLst>
              <a:ext uri="{96DAC541-7B7A-43D3-8B79-37D633B846F1}">
                <asvg:svgBlip xmlns:asvg="http://schemas.microsoft.com/office/drawing/2016/SVG/main" r:embed="rId5"/>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59" name="Graphic 58">
            <a:extLst>
              <a:ext uri="{FF2B5EF4-FFF2-40B4-BE49-F238E27FC236}">
                <a16:creationId xmlns:a16="http://schemas.microsoft.com/office/drawing/2014/main" id="{D11A425C-DCF7-8854-CE06-ED540CF3040B}"/>
              </a:ext>
            </a:extLst>
          </p:cNvPr>
          <p:cNvPicPr>
            <a:picLocks noChangeAspect="1"/>
          </p:cNvPicPr>
          <p:nvPr/>
        </p:nvPicPr>
        <p:blipFill>
          <a:blip r:embed="rId4">
            <a:extLst>
              <a:ext uri="{96DAC541-7B7A-43D3-8B79-37D633B846F1}">
                <asvg:svgBlip xmlns:asvg="http://schemas.microsoft.com/office/drawing/2016/SVG/main" r:embed="rId5"/>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6">
            <a:extLst>
              <a:ext uri="{96DAC541-7B7A-43D3-8B79-37D633B846F1}">
                <asvg:svgBlip xmlns:asvg="http://schemas.microsoft.com/office/drawing/2016/SVG/main" r:embed="rId7"/>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8">
            <a:extLst>
              <a:ext uri="{96DAC541-7B7A-43D3-8B79-37D633B846F1}">
                <asvg:svgBlip xmlns:asvg="http://schemas.microsoft.com/office/drawing/2016/SVG/main" r:embed="rId9"/>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0">
            <a:extLst>
              <a:ext uri="{96DAC541-7B7A-43D3-8B79-37D633B846F1}">
                <asvg:svgBlip xmlns:asvg="http://schemas.microsoft.com/office/drawing/2016/SVG/main" r:embed="rId11"/>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22" name="Graphic 21">
            <a:extLst>
              <a:ext uri="{FF2B5EF4-FFF2-40B4-BE49-F238E27FC236}">
                <a16:creationId xmlns:a16="http://schemas.microsoft.com/office/drawing/2014/main" id="{FE5DA2C3-B1A0-693D-9D0C-41004B38DFA2}"/>
              </a:ext>
            </a:extLst>
          </p:cNvPr>
          <p:cNvPicPr>
            <a:picLocks noChangeAspect="1"/>
          </p:cNvPicPr>
          <p:nvPr/>
        </p:nvPicPr>
        <p:blipFill>
          <a:blip r:embed="rId10">
            <a:extLst>
              <a:ext uri="{96DAC541-7B7A-43D3-8B79-37D633B846F1}">
                <asvg:svgBlip xmlns:asvg="http://schemas.microsoft.com/office/drawing/2016/SVG/main" r:embed="rId11"/>
              </a:ext>
            </a:extLst>
          </a:blip>
          <a:srcRect l="36463" b="24131"/>
          <a:stretch>
            <a:fillRect/>
          </a:stretch>
        </p:blipFill>
        <p:spPr>
          <a:xfrm>
            <a:off x="1" y="3532982"/>
            <a:ext cx="1270903" cy="3338665"/>
          </a:xfrm>
          <a:custGeom>
            <a:avLst/>
            <a:gdLst>
              <a:gd name="connsiteX0" fmla="*/ 0 w 1270903"/>
              <a:gd name="connsiteY0" fmla="*/ 0 h 3338665"/>
              <a:gd name="connsiteX1" fmla="*/ 1270903 w 1270903"/>
              <a:gd name="connsiteY1" fmla="*/ 0 h 3338665"/>
              <a:gd name="connsiteX2" fmla="*/ 1270903 w 1270903"/>
              <a:gd name="connsiteY2" fmla="*/ 3338665 h 3338665"/>
              <a:gd name="connsiteX3" fmla="*/ 0 w 1270903"/>
              <a:gd name="connsiteY3" fmla="*/ 3338665 h 3338665"/>
            </a:gdLst>
            <a:ahLst/>
            <a:cxnLst>
              <a:cxn ang="0">
                <a:pos x="connsiteX0" y="connsiteY0"/>
              </a:cxn>
              <a:cxn ang="0">
                <a:pos x="connsiteX1" y="connsiteY1"/>
              </a:cxn>
              <a:cxn ang="0">
                <a:pos x="connsiteX2" y="connsiteY2"/>
              </a:cxn>
              <a:cxn ang="0">
                <a:pos x="connsiteX3" y="connsiteY3"/>
              </a:cxn>
            </a:cxnLst>
            <a:rect l="l" t="t" r="r" b="b"/>
            <a:pathLst>
              <a:path w="1270903" h="3338665">
                <a:moveTo>
                  <a:pt x="0" y="0"/>
                </a:moveTo>
                <a:lnTo>
                  <a:pt x="1270903" y="0"/>
                </a:lnTo>
                <a:lnTo>
                  <a:pt x="1270903" y="3338665"/>
                </a:lnTo>
                <a:lnTo>
                  <a:pt x="0" y="3338665"/>
                </a:lnTo>
                <a:close/>
              </a:path>
            </a:pathLst>
          </a:custGeom>
        </p:spPr>
      </p:pic>
      <p:pic>
        <p:nvPicPr>
          <p:cNvPr id="46" name="Picture 45" descr="A field of green grass&#10;&#10;Description automatically generated with low confidence">
            <a:extLst>
              <a:ext uri="{FF2B5EF4-FFF2-40B4-BE49-F238E27FC236}">
                <a16:creationId xmlns:a16="http://schemas.microsoft.com/office/drawing/2014/main" id="{F0B03341-0EA9-9500-E204-6FCABB52E859}"/>
              </a:ext>
            </a:extLst>
          </p:cNvPr>
          <p:cNvPicPr>
            <a:picLocks noChangeAspect="1"/>
          </p:cNvPicPr>
          <p:nvPr/>
        </p:nvPicPr>
        <p:blipFill>
          <a:blip r:embed="rId12">
            <a:extLst>
              <a:ext uri="{28A0092B-C50C-407E-A947-70E740481C1C}">
                <a14:useLocalDpi xmlns:a14="http://schemas.microsoft.com/office/drawing/2010/main" val="0"/>
              </a:ext>
            </a:extLst>
          </a:blip>
          <a:srcRect l="8430" t="91428" r="5203" b="2928"/>
          <a:stretch>
            <a:fillRect/>
          </a:stretch>
        </p:blipFill>
        <p:spPr>
          <a:xfrm flipV="1">
            <a:off x="1146698" y="2780928"/>
            <a:ext cx="9898601" cy="487482"/>
          </a:xfrm>
          <a:custGeom>
            <a:avLst/>
            <a:gdLst/>
            <a:ahLst/>
            <a:cxnLst/>
            <a:rect l="l" t="t" r="r" b="b"/>
            <a:pathLst>
              <a:path w="9105157" h="387102">
                <a:moveTo>
                  <a:pt x="8244483" y="43309"/>
                </a:moveTo>
                <a:cubicBezTo>
                  <a:pt x="8253015" y="43309"/>
                  <a:pt x="8259763" y="38795"/>
                  <a:pt x="8264723" y="29766"/>
                </a:cubicBezTo>
                <a:cubicBezTo>
                  <a:pt x="8266112" y="27285"/>
                  <a:pt x="8266807" y="24309"/>
                  <a:pt x="8266807" y="20836"/>
                </a:cubicBezTo>
                <a:cubicBezTo>
                  <a:pt x="8266807" y="13494"/>
                  <a:pt x="8263285" y="7590"/>
                  <a:pt x="8256240" y="3125"/>
                </a:cubicBezTo>
                <a:cubicBezTo>
                  <a:pt x="8252867" y="1042"/>
                  <a:pt x="8249245" y="0"/>
                  <a:pt x="8245375" y="0"/>
                </a:cubicBezTo>
                <a:cubicBezTo>
                  <a:pt x="8239125" y="0"/>
                  <a:pt x="8233867" y="2158"/>
                  <a:pt x="8229599" y="6474"/>
                </a:cubicBezTo>
                <a:cubicBezTo>
                  <a:pt x="8225333" y="10790"/>
                  <a:pt x="8223200" y="16123"/>
                  <a:pt x="8223200" y="22473"/>
                </a:cubicBezTo>
                <a:cubicBezTo>
                  <a:pt x="8223200" y="31998"/>
                  <a:pt x="8227268" y="38398"/>
                  <a:pt x="8235404" y="41672"/>
                </a:cubicBezTo>
                <a:cubicBezTo>
                  <a:pt x="8238281" y="42763"/>
                  <a:pt x="8241308" y="43309"/>
                  <a:pt x="8244483" y="43309"/>
                </a:cubicBezTo>
                <a:close/>
                <a:moveTo>
                  <a:pt x="5588645" y="43309"/>
                </a:moveTo>
                <a:cubicBezTo>
                  <a:pt x="5597178" y="43309"/>
                  <a:pt x="5603925" y="38795"/>
                  <a:pt x="5608886" y="29766"/>
                </a:cubicBezTo>
                <a:cubicBezTo>
                  <a:pt x="5610274" y="27285"/>
                  <a:pt x="5610969" y="24309"/>
                  <a:pt x="5610969" y="20836"/>
                </a:cubicBezTo>
                <a:cubicBezTo>
                  <a:pt x="5610969" y="13494"/>
                  <a:pt x="5607447" y="7590"/>
                  <a:pt x="5600402" y="3125"/>
                </a:cubicBezTo>
                <a:cubicBezTo>
                  <a:pt x="5597029" y="1042"/>
                  <a:pt x="5593407" y="0"/>
                  <a:pt x="5589538" y="0"/>
                </a:cubicBezTo>
                <a:cubicBezTo>
                  <a:pt x="5583287" y="0"/>
                  <a:pt x="5578029" y="2158"/>
                  <a:pt x="5573762" y="6474"/>
                </a:cubicBezTo>
                <a:cubicBezTo>
                  <a:pt x="5569496" y="10790"/>
                  <a:pt x="5567362" y="16123"/>
                  <a:pt x="5567362" y="22473"/>
                </a:cubicBezTo>
                <a:cubicBezTo>
                  <a:pt x="5567362" y="31998"/>
                  <a:pt x="5571430" y="38398"/>
                  <a:pt x="5579566" y="41672"/>
                </a:cubicBezTo>
                <a:cubicBezTo>
                  <a:pt x="5582444" y="42763"/>
                  <a:pt x="5585470" y="43309"/>
                  <a:pt x="5588645" y="43309"/>
                </a:cubicBezTo>
                <a:close/>
                <a:moveTo>
                  <a:pt x="4959995" y="43309"/>
                </a:moveTo>
                <a:cubicBezTo>
                  <a:pt x="4968528" y="43309"/>
                  <a:pt x="4975275" y="38795"/>
                  <a:pt x="4980236" y="29766"/>
                </a:cubicBezTo>
                <a:cubicBezTo>
                  <a:pt x="4981624" y="27285"/>
                  <a:pt x="4982319" y="24309"/>
                  <a:pt x="4982319" y="20836"/>
                </a:cubicBezTo>
                <a:cubicBezTo>
                  <a:pt x="4982319" y="13494"/>
                  <a:pt x="4978747" y="7590"/>
                  <a:pt x="4971604" y="3125"/>
                </a:cubicBezTo>
                <a:cubicBezTo>
                  <a:pt x="4968329" y="1042"/>
                  <a:pt x="4964757" y="0"/>
                  <a:pt x="4960888" y="0"/>
                </a:cubicBezTo>
                <a:cubicBezTo>
                  <a:pt x="4954538" y="0"/>
                  <a:pt x="4949230" y="2158"/>
                  <a:pt x="4944963" y="6474"/>
                </a:cubicBezTo>
                <a:cubicBezTo>
                  <a:pt x="4940697" y="10790"/>
                  <a:pt x="4938564" y="16123"/>
                  <a:pt x="4938564" y="22473"/>
                </a:cubicBezTo>
                <a:cubicBezTo>
                  <a:pt x="4938564" y="31998"/>
                  <a:pt x="4942681" y="38398"/>
                  <a:pt x="4950916" y="41672"/>
                </a:cubicBezTo>
                <a:cubicBezTo>
                  <a:pt x="4953695" y="42763"/>
                  <a:pt x="4956721" y="43309"/>
                  <a:pt x="4959995" y="43309"/>
                </a:cubicBezTo>
                <a:close/>
                <a:moveTo>
                  <a:pt x="2874020" y="43309"/>
                </a:moveTo>
                <a:cubicBezTo>
                  <a:pt x="2882553" y="43309"/>
                  <a:pt x="2889300" y="38795"/>
                  <a:pt x="2894261" y="29766"/>
                </a:cubicBezTo>
                <a:cubicBezTo>
                  <a:pt x="2895650" y="27285"/>
                  <a:pt x="2896344" y="24309"/>
                  <a:pt x="2896344" y="20836"/>
                </a:cubicBezTo>
                <a:cubicBezTo>
                  <a:pt x="2896344" y="13494"/>
                  <a:pt x="2892822" y="7590"/>
                  <a:pt x="2885777" y="3125"/>
                </a:cubicBezTo>
                <a:cubicBezTo>
                  <a:pt x="2882404" y="1042"/>
                  <a:pt x="2878783" y="0"/>
                  <a:pt x="2874913" y="0"/>
                </a:cubicBezTo>
                <a:cubicBezTo>
                  <a:pt x="2868663" y="0"/>
                  <a:pt x="2863404" y="2158"/>
                  <a:pt x="2859138" y="6474"/>
                </a:cubicBezTo>
                <a:cubicBezTo>
                  <a:pt x="2854871" y="10790"/>
                  <a:pt x="2852738" y="16123"/>
                  <a:pt x="2852738" y="22473"/>
                </a:cubicBezTo>
                <a:cubicBezTo>
                  <a:pt x="2852738" y="31998"/>
                  <a:pt x="2856806" y="38398"/>
                  <a:pt x="2864942" y="41672"/>
                </a:cubicBezTo>
                <a:cubicBezTo>
                  <a:pt x="2867819" y="42763"/>
                  <a:pt x="2870845" y="43309"/>
                  <a:pt x="2874020" y="43309"/>
                </a:cubicBezTo>
                <a:close/>
                <a:moveTo>
                  <a:pt x="1445270" y="43309"/>
                </a:moveTo>
                <a:cubicBezTo>
                  <a:pt x="1453803" y="43309"/>
                  <a:pt x="1460550" y="38795"/>
                  <a:pt x="1465511" y="29766"/>
                </a:cubicBezTo>
                <a:cubicBezTo>
                  <a:pt x="1466900" y="27285"/>
                  <a:pt x="1467594" y="24309"/>
                  <a:pt x="1467594" y="20836"/>
                </a:cubicBezTo>
                <a:cubicBezTo>
                  <a:pt x="1467594" y="13494"/>
                  <a:pt x="1464022" y="7590"/>
                  <a:pt x="1456879" y="3125"/>
                </a:cubicBezTo>
                <a:cubicBezTo>
                  <a:pt x="1453604" y="1042"/>
                  <a:pt x="1450033" y="0"/>
                  <a:pt x="1446163" y="0"/>
                </a:cubicBezTo>
                <a:cubicBezTo>
                  <a:pt x="1439813" y="0"/>
                  <a:pt x="1434505" y="2158"/>
                  <a:pt x="1430238" y="6474"/>
                </a:cubicBezTo>
                <a:cubicBezTo>
                  <a:pt x="1425972" y="10790"/>
                  <a:pt x="1423839" y="16123"/>
                  <a:pt x="1423839" y="22473"/>
                </a:cubicBezTo>
                <a:cubicBezTo>
                  <a:pt x="1423839" y="31998"/>
                  <a:pt x="1427956" y="38398"/>
                  <a:pt x="1436192" y="41672"/>
                </a:cubicBezTo>
                <a:cubicBezTo>
                  <a:pt x="1438970" y="42763"/>
                  <a:pt x="1441996" y="43309"/>
                  <a:pt x="1445270" y="43309"/>
                </a:cubicBezTo>
                <a:close/>
                <a:moveTo>
                  <a:pt x="264170" y="43309"/>
                </a:moveTo>
                <a:cubicBezTo>
                  <a:pt x="272703" y="43309"/>
                  <a:pt x="279450" y="38795"/>
                  <a:pt x="284411" y="29766"/>
                </a:cubicBezTo>
                <a:cubicBezTo>
                  <a:pt x="285800" y="27285"/>
                  <a:pt x="286494" y="24309"/>
                  <a:pt x="286494" y="20836"/>
                </a:cubicBezTo>
                <a:cubicBezTo>
                  <a:pt x="286494" y="13494"/>
                  <a:pt x="282922" y="7590"/>
                  <a:pt x="275779" y="3125"/>
                </a:cubicBezTo>
                <a:cubicBezTo>
                  <a:pt x="272504" y="1042"/>
                  <a:pt x="268933" y="0"/>
                  <a:pt x="265063" y="0"/>
                </a:cubicBezTo>
                <a:cubicBezTo>
                  <a:pt x="258713" y="0"/>
                  <a:pt x="253405" y="2158"/>
                  <a:pt x="249138" y="6474"/>
                </a:cubicBezTo>
                <a:cubicBezTo>
                  <a:pt x="244872" y="10790"/>
                  <a:pt x="242739" y="16123"/>
                  <a:pt x="242739" y="22473"/>
                </a:cubicBezTo>
                <a:cubicBezTo>
                  <a:pt x="242739" y="31998"/>
                  <a:pt x="246856" y="38398"/>
                  <a:pt x="255092" y="41672"/>
                </a:cubicBezTo>
                <a:cubicBezTo>
                  <a:pt x="257870" y="42763"/>
                  <a:pt x="260896" y="43309"/>
                  <a:pt x="264170" y="43309"/>
                </a:cubicBezTo>
                <a:close/>
                <a:moveTo>
                  <a:pt x="1162348" y="138410"/>
                </a:moveTo>
                <a:cubicBezTo>
                  <a:pt x="1157883" y="138410"/>
                  <a:pt x="1154212" y="136227"/>
                  <a:pt x="1151335" y="131862"/>
                </a:cubicBezTo>
                <a:cubicBezTo>
                  <a:pt x="1148457" y="127496"/>
                  <a:pt x="1147019" y="122982"/>
                  <a:pt x="1147019" y="118318"/>
                </a:cubicBezTo>
                <a:cubicBezTo>
                  <a:pt x="1147019" y="114052"/>
                  <a:pt x="1149152" y="110629"/>
                  <a:pt x="1153418" y="108049"/>
                </a:cubicBezTo>
                <a:cubicBezTo>
                  <a:pt x="1156891" y="105966"/>
                  <a:pt x="1160959" y="104924"/>
                  <a:pt x="1165622" y="104924"/>
                </a:cubicBezTo>
                <a:cubicBezTo>
                  <a:pt x="1170087" y="104924"/>
                  <a:pt x="1174304" y="106090"/>
                  <a:pt x="1178272" y="108421"/>
                </a:cubicBezTo>
                <a:cubicBezTo>
                  <a:pt x="1182241" y="110753"/>
                  <a:pt x="1184225" y="114052"/>
                  <a:pt x="1184225" y="118318"/>
                </a:cubicBezTo>
                <a:cubicBezTo>
                  <a:pt x="1184225" y="122783"/>
                  <a:pt x="1181695" y="127248"/>
                  <a:pt x="1176635" y="131713"/>
                </a:cubicBezTo>
                <a:cubicBezTo>
                  <a:pt x="1171575" y="136178"/>
                  <a:pt x="1166813" y="138410"/>
                  <a:pt x="1162348" y="138410"/>
                </a:cubicBezTo>
                <a:close/>
                <a:moveTo>
                  <a:pt x="7657356" y="197346"/>
                </a:moveTo>
                <a:cubicBezTo>
                  <a:pt x="7653685" y="196949"/>
                  <a:pt x="7650063" y="191244"/>
                  <a:pt x="7646491" y="180231"/>
                </a:cubicBezTo>
                <a:cubicBezTo>
                  <a:pt x="7643415" y="171301"/>
                  <a:pt x="7641778" y="164108"/>
                  <a:pt x="7641580" y="158651"/>
                </a:cubicBezTo>
                <a:cubicBezTo>
                  <a:pt x="7640787" y="144760"/>
                  <a:pt x="7648377" y="137815"/>
                  <a:pt x="7664351" y="137815"/>
                </a:cubicBezTo>
                <a:cubicBezTo>
                  <a:pt x="7674372" y="137815"/>
                  <a:pt x="7681218" y="141387"/>
                  <a:pt x="7684889" y="148530"/>
                </a:cubicBezTo>
                <a:cubicBezTo>
                  <a:pt x="7687667" y="153789"/>
                  <a:pt x="7689056" y="161925"/>
                  <a:pt x="7689056" y="172938"/>
                </a:cubicBezTo>
                <a:cubicBezTo>
                  <a:pt x="7689056" y="180479"/>
                  <a:pt x="7685708" y="186581"/>
                  <a:pt x="7679010" y="191244"/>
                </a:cubicBezTo>
                <a:cubicBezTo>
                  <a:pt x="7672313" y="195907"/>
                  <a:pt x="7665095" y="197941"/>
                  <a:pt x="7657356" y="197346"/>
                </a:cubicBezTo>
                <a:close/>
                <a:moveTo>
                  <a:pt x="6209556" y="197346"/>
                </a:moveTo>
                <a:cubicBezTo>
                  <a:pt x="6205885" y="196949"/>
                  <a:pt x="6202263" y="191244"/>
                  <a:pt x="6198691" y="180231"/>
                </a:cubicBezTo>
                <a:cubicBezTo>
                  <a:pt x="6195615" y="171301"/>
                  <a:pt x="6193978" y="164108"/>
                  <a:pt x="6193780" y="158651"/>
                </a:cubicBezTo>
                <a:cubicBezTo>
                  <a:pt x="6192987" y="144760"/>
                  <a:pt x="6200577" y="137815"/>
                  <a:pt x="6216551" y="137815"/>
                </a:cubicBezTo>
                <a:cubicBezTo>
                  <a:pt x="6226572" y="137815"/>
                  <a:pt x="6233418" y="141387"/>
                  <a:pt x="6237089" y="148530"/>
                </a:cubicBezTo>
                <a:cubicBezTo>
                  <a:pt x="6239867" y="153789"/>
                  <a:pt x="6241256" y="161925"/>
                  <a:pt x="6241256" y="172938"/>
                </a:cubicBezTo>
                <a:cubicBezTo>
                  <a:pt x="6241256" y="180479"/>
                  <a:pt x="6237908" y="186581"/>
                  <a:pt x="6231210" y="191244"/>
                </a:cubicBezTo>
                <a:cubicBezTo>
                  <a:pt x="6224513" y="195907"/>
                  <a:pt x="6217295" y="197941"/>
                  <a:pt x="6209556" y="197346"/>
                </a:cubicBezTo>
                <a:close/>
                <a:moveTo>
                  <a:pt x="4952256" y="197346"/>
                </a:moveTo>
                <a:cubicBezTo>
                  <a:pt x="4948585" y="196949"/>
                  <a:pt x="4944963" y="191244"/>
                  <a:pt x="4941391" y="180231"/>
                </a:cubicBezTo>
                <a:cubicBezTo>
                  <a:pt x="4938315" y="171301"/>
                  <a:pt x="4936678" y="164108"/>
                  <a:pt x="4936480" y="158651"/>
                </a:cubicBezTo>
                <a:cubicBezTo>
                  <a:pt x="4935687" y="144760"/>
                  <a:pt x="4943277" y="137815"/>
                  <a:pt x="4959251" y="137815"/>
                </a:cubicBezTo>
                <a:cubicBezTo>
                  <a:pt x="4969272" y="137815"/>
                  <a:pt x="4976118" y="141387"/>
                  <a:pt x="4979789" y="148530"/>
                </a:cubicBezTo>
                <a:cubicBezTo>
                  <a:pt x="4982567" y="153789"/>
                  <a:pt x="4983956" y="161925"/>
                  <a:pt x="4983956" y="172938"/>
                </a:cubicBezTo>
                <a:cubicBezTo>
                  <a:pt x="4983956" y="180479"/>
                  <a:pt x="4980608" y="186581"/>
                  <a:pt x="4973910" y="191244"/>
                </a:cubicBezTo>
                <a:cubicBezTo>
                  <a:pt x="4967213" y="195907"/>
                  <a:pt x="4959995" y="197941"/>
                  <a:pt x="4952256" y="197346"/>
                </a:cubicBezTo>
                <a:close/>
                <a:moveTo>
                  <a:pt x="3047256" y="197346"/>
                </a:moveTo>
                <a:cubicBezTo>
                  <a:pt x="3043585" y="196949"/>
                  <a:pt x="3039963" y="191244"/>
                  <a:pt x="3036392" y="180231"/>
                </a:cubicBezTo>
                <a:cubicBezTo>
                  <a:pt x="3033316" y="171301"/>
                  <a:pt x="3031678" y="164108"/>
                  <a:pt x="3031480" y="158651"/>
                </a:cubicBezTo>
                <a:cubicBezTo>
                  <a:pt x="3030686" y="144760"/>
                  <a:pt x="3038277" y="137815"/>
                  <a:pt x="3054251" y="137815"/>
                </a:cubicBezTo>
                <a:cubicBezTo>
                  <a:pt x="3064272" y="137815"/>
                  <a:pt x="3071118" y="141387"/>
                  <a:pt x="3074789" y="148530"/>
                </a:cubicBezTo>
                <a:cubicBezTo>
                  <a:pt x="3077567" y="153789"/>
                  <a:pt x="3078957" y="161925"/>
                  <a:pt x="3078957" y="172938"/>
                </a:cubicBezTo>
                <a:cubicBezTo>
                  <a:pt x="3078957" y="180479"/>
                  <a:pt x="3075608" y="186581"/>
                  <a:pt x="3068910" y="191244"/>
                </a:cubicBezTo>
                <a:cubicBezTo>
                  <a:pt x="3062213" y="195907"/>
                  <a:pt x="3054995" y="197941"/>
                  <a:pt x="3047256" y="197346"/>
                </a:cubicBezTo>
                <a:close/>
                <a:moveTo>
                  <a:pt x="894606" y="197346"/>
                </a:moveTo>
                <a:cubicBezTo>
                  <a:pt x="890935" y="196949"/>
                  <a:pt x="887313" y="191244"/>
                  <a:pt x="883741" y="180231"/>
                </a:cubicBezTo>
                <a:cubicBezTo>
                  <a:pt x="880666" y="171301"/>
                  <a:pt x="879029" y="164108"/>
                  <a:pt x="878830" y="158651"/>
                </a:cubicBezTo>
                <a:cubicBezTo>
                  <a:pt x="878036" y="144760"/>
                  <a:pt x="885627" y="137815"/>
                  <a:pt x="901601" y="137815"/>
                </a:cubicBezTo>
                <a:cubicBezTo>
                  <a:pt x="911622" y="137815"/>
                  <a:pt x="918468" y="141387"/>
                  <a:pt x="922139" y="148530"/>
                </a:cubicBezTo>
                <a:cubicBezTo>
                  <a:pt x="924917" y="153789"/>
                  <a:pt x="926306" y="161925"/>
                  <a:pt x="926306" y="172938"/>
                </a:cubicBezTo>
                <a:cubicBezTo>
                  <a:pt x="926306" y="180479"/>
                  <a:pt x="922958" y="186581"/>
                  <a:pt x="916260" y="191244"/>
                </a:cubicBezTo>
                <a:cubicBezTo>
                  <a:pt x="909563" y="195907"/>
                  <a:pt x="902345" y="197941"/>
                  <a:pt x="894606" y="197346"/>
                </a:cubicBezTo>
                <a:close/>
                <a:moveTo>
                  <a:pt x="256431" y="197346"/>
                </a:moveTo>
                <a:cubicBezTo>
                  <a:pt x="252760" y="196949"/>
                  <a:pt x="249138" y="191244"/>
                  <a:pt x="245566" y="180231"/>
                </a:cubicBezTo>
                <a:cubicBezTo>
                  <a:pt x="242491" y="171301"/>
                  <a:pt x="240854" y="164108"/>
                  <a:pt x="240655" y="158651"/>
                </a:cubicBezTo>
                <a:cubicBezTo>
                  <a:pt x="239862" y="144760"/>
                  <a:pt x="247452" y="137815"/>
                  <a:pt x="263426" y="137815"/>
                </a:cubicBezTo>
                <a:cubicBezTo>
                  <a:pt x="273447" y="137815"/>
                  <a:pt x="280293" y="141387"/>
                  <a:pt x="283964" y="148530"/>
                </a:cubicBezTo>
                <a:cubicBezTo>
                  <a:pt x="286742" y="153789"/>
                  <a:pt x="288131" y="161925"/>
                  <a:pt x="288131" y="172938"/>
                </a:cubicBezTo>
                <a:cubicBezTo>
                  <a:pt x="288131" y="180479"/>
                  <a:pt x="284783" y="186581"/>
                  <a:pt x="278085" y="191244"/>
                </a:cubicBezTo>
                <a:cubicBezTo>
                  <a:pt x="271388" y="195907"/>
                  <a:pt x="264170" y="197941"/>
                  <a:pt x="256431" y="197346"/>
                </a:cubicBezTo>
                <a:close/>
                <a:moveTo>
                  <a:pt x="7012186" y="212527"/>
                </a:moveTo>
                <a:cubicBezTo>
                  <a:pt x="7007324" y="212527"/>
                  <a:pt x="7003058" y="210964"/>
                  <a:pt x="6999387" y="207839"/>
                </a:cubicBezTo>
                <a:cubicBezTo>
                  <a:pt x="6995715" y="204713"/>
                  <a:pt x="6993880" y="200670"/>
                  <a:pt x="6993880" y="195709"/>
                </a:cubicBezTo>
                <a:cubicBezTo>
                  <a:pt x="6993880" y="190847"/>
                  <a:pt x="6995715" y="186854"/>
                  <a:pt x="6999387" y="183728"/>
                </a:cubicBezTo>
                <a:cubicBezTo>
                  <a:pt x="7003058" y="180603"/>
                  <a:pt x="7007324" y="179040"/>
                  <a:pt x="7012186" y="179040"/>
                </a:cubicBezTo>
                <a:cubicBezTo>
                  <a:pt x="7017048" y="179040"/>
                  <a:pt x="7021364" y="180603"/>
                  <a:pt x="7025134" y="183728"/>
                </a:cubicBezTo>
                <a:cubicBezTo>
                  <a:pt x="7028904" y="186854"/>
                  <a:pt x="7030789" y="190847"/>
                  <a:pt x="7030789" y="195709"/>
                </a:cubicBezTo>
                <a:cubicBezTo>
                  <a:pt x="7030789" y="200670"/>
                  <a:pt x="7028904" y="204713"/>
                  <a:pt x="7025134" y="207839"/>
                </a:cubicBezTo>
                <a:cubicBezTo>
                  <a:pt x="7021364" y="210964"/>
                  <a:pt x="7017048" y="212527"/>
                  <a:pt x="7012186" y="212527"/>
                </a:cubicBezTo>
                <a:close/>
                <a:moveTo>
                  <a:pt x="5583436" y="212527"/>
                </a:moveTo>
                <a:cubicBezTo>
                  <a:pt x="5578574" y="212527"/>
                  <a:pt x="5574308" y="210964"/>
                  <a:pt x="5570637" y="207839"/>
                </a:cubicBezTo>
                <a:cubicBezTo>
                  <a:pt x="5566965" y="204713"/>
                  <a:pt x="5565130" y="200670"/>
                  <a:pt x="5565130" y="195709"/>
                </a:cubicBezTo>
                <a:cubicBezTo>
                  <a:pt x="5565130" y="190847"/>
                  <a:pt x="5566965" y="186854"/>
                  <a:pt x="5570637" y="183728"/>
                </a:cubicBezTo>
                <a:cubicBezTo>
                  <a:pt x="5574308" y="180603"/>
                  <a:pt x="5578574" y="179040"/>
                  <a:pt x="5583436" y="179040"/>
                </a:cubicBezTo>
                <a:cubicBezTo>
                  <a:pt x="5588298" y="179040"/>
                  <a:pt x="5592614" y="180603"/>
                  <a:pt x="5596384" y="183728"/>
                </a:cubicBezTo>
                <a:cubicBezTo>
                  <a:pt x="5600154" y="186854"/>
                  <a:pt x="5602039" y="190847"/>
                  <a:pt x="5602039" y="195709"/>
                </a:cubicBezTo>
                <a:cubicBezTo>
                  <a:pt x="5602039" y="200670"/>
                  <a:pt x="5600154" y="204713"/>
                  <a:pt x="5596384" y="207839"/>
                </a:cubicBezTo>
                <a:cubicBezTo>
                  <a:pt x="5592614" y="210964"/>
                  <a:pt x="5588298" y="212527"/>
                  <a:pt x="5583436" y="212527"/>
                </a:cubicBezTo>
                <a:close/>
                <a:moveTo>
                  <a:pt x="2868811" y="212527"/>
                </a:moveTo>
                <a:cubicBezTo>
                  <a:pt x="2863950" y="212527"/>
                  <a:pt x="2859683" y="210964"/>
                  <a:pt x="2856012" y="207839"/>
                </a:cubicBezTo>
                <a:cubicBezTo>
                  <a:pt x="2852341" y="204713"/>
                  <a:pt x="2850505" y="200670"/>
                  <a:pt x="2850505" y="195709"/>
                </a:cubicBezTo>
                <a:cubicBezTo>
                  <a:pt x="2850505" y="190847"/>
                  <a:pt x="2852341" y="186854"/>
                  <a:pt x="2856012" y="183728"/>
                </a:cubicBezTo>
                <a:cubicBezTo>
                  <a:pt x="2859683" y="180603"/>
                  <a:pt x="2863950" y="179040"/>
                  <a:pt x="2868811" y="179040"/>
                </a:cubicBezTo>
                <a:cubicBezTo>
                  <a:pt x="2873673" y="179040"/>
                  <a:pt x="2877989" y="180603"/>
                  <a:pt x="2881759" y="183728"/>
                </a:cubicBezTo>
                <a:cubicBezTo>
                  <a:pt x="2885530" y="186854"/>
                  <a:pt x="2887415" y="190847"/>
                  <a:pt x="2887415" y="195709"/>
                </a:cubicBezTo>
                <a:cubicBezTo>
                  <a:pt x="2887415" y="200670"/>
                  <a:pt x="2885530" y="204713"/>
                  <a:pt x="2881759" y="207839"/>
                </a:cubicBezTo>
                <a:cubicBezTo>
                  <a:pt x="2877989" y="210964"/>
                  <a:pt x="2873673" y="212527"/>
                  <a:pt x="2868811" y="212527"/>
                </a:cubicBezTo>
                <a:close/>
                <a:moveTo>
                  <a:pt x="2230636" y="212527"/>
                </a:moveTo>
                <a:cubicBezTo>
                  <a:pt x="2225774" y="212527"/>
                  <a:pt x="2221508" y="210964"/>
                  <a:pt x="2217837" y="207839"/>
                </a:cubicBezTo>
                <a:cubicBezTo>
                  <a:pt x="2214166" y="204713"/>
                  <a:pt x="2212330" y="200670"/>
                  <a:pt x="2212330" y="195709"/>
                </a:cubicBezTo>
                <a:cubicBezTo>
                  <a:pt x="2212330" y="190847"/>
                  <a:pt x="2214166" y="186854"/>
                  <a:pt x="2217837" y="183728"/>
                </a:cubicBezTo>
                <a:cubicBezTo>
                  <a:pt x="2221508" y="180603"/>
                  <a:pt x="2225774" y="179040"/>
                  <a:pt x="2230636" y="179040"/>
                </a:cubicBezTo>
                <a:cubicBezTo>
                  <a:pt x="2235498" y="179040"/>
                  <a:pt x="2239814" y="180603"/>
                  <a:pt x="2243584" y="183728"/>
                </a:cubicBezTo>
                <a:cubicBezTo>
                  <a:pt x="2247354" y="186854"/>
                  <a:pt x="2249240" y="190847"/>
                  <a:pt x="2249240" y="195709"/>
                </a:cubicBezTo>
                <a:cubicBezTo>
                  <a:pt x="2249240" y="200670"/>
                  <a:pt x="2247354" y="204713"/>
                  <a:pt x="2243584" y="207839"/>
                </a:cubicBezTo>
                <a:cubicBezTo>
                  <a:pt x="2239814" y="210964"/>
                  <a:pt x="2235498" y="212527"/>
                  <a:pt x="2230636" y="212527"/>
                </a:cubicBezTo>
                <a:close/>
                <a:moveTo>
                  <a:pt x="6663928" y="221903"/>
                </a:moveTo>
                <a:cubicBezTo>
                  <a:pt x="6654800" y="221903"/>
                  <a:pt x="6650236" y="217041"/>
                  <a:pt x="6650236" y="207318"/>
                </a:cubicBezTo>
                <a:cubicBezTo>
                  <a:pt x="6650236" y="203051"/>
                  <a:pt x="6652171" y="199529"/>
                  <a:pt x="6656040" y="196751"/>
                </a:cubicBezTo>
                <a:cubicBezTo>
                  <a:pt x="6659314" y="194072"/>
                  <a:pt x="6663184" y="192435"/>
                  <a:pt x="6667649" y="191840"/>
                </a:cubicBezTo>
                <a:cubicBezTo>
                  <a:pt x="6680051" y="190153"/>
                  <a:pt x="6687344" y="196255"/>
                  <a:pt x="6689527" y="210145"/>
                </a:cubicBezTo>
                <a:cubicBezTo>
                  <a:pt x="6689527" y="217984"/>
                  <a:pt x="6680994" y="221903"/>
                  <a:pt x="6663928" y="221903"/>
                </a:cubicBezTo>
                <a:close/>
                <a:moveTo>
                  <a:pt x="5768578" y="221903"/>
                </a:moveTo>
                <a:cubicBezTo>
                  <a:pt x="5759450" y="221903"/>
                  <a:pt x="5754886" y="217041"/>
                  <a:pt x="5754886" y="207318"/>
                </a:cubicBezTo>
                <a:cubicBezTo>
                  <a:pt x="5754886" y="203051"/>
                  <a:pt x="5756821" y="199529"/>
                  <a:pt x="5760690" y="196751"/>
                </a:cubicBezTo>
                <a:cubicBezTo>
                  <a:pt x="5763964" y="194072"/>
                  <a:pt x="5767834" y="192435"/>
                  <a:pt x="5772299" y="191840"/>
                </a:cubicBezTo>
                <a:cubicBezTo>
                  <a:pt x="5784701" y="190153"/>
                  <a:pt x="5791994" y="196255"/>
                  <a:pt x="5794177" y="210145"/>
                </a:cubicBezTo>
                <a:cubicBezTo>
                  <a:pt x="5794177" y="217984"/>
                  <a:pt x="5785644" y="221903"/>
                  <a:pt x="5768578" y="221903"/>
                </a:cubicBezTo>
                <a:close/>
                <a:moveTo>
                  <a:pt x="2415779" y="221903"/>
                </a:moveTo>
                <a:cubicBezTo>
                  <a:pt x="2406650" y="221903"/>
                  <a:pt x="2402086" y="217041"/>
                  <a:pt x="2402086" y="207318"/>
                </a:cubicBezTo>
                <a:cubicBezTo>
                  <a:pt x="2402086" y="203051"/>
                  <a:pt x="2404021" y="199529"/>
                  <a:pt x="2407890" y="196751"/>
                </a:cubicBezTo>
                <a:cubicBezTo>
                  <a:pt x="2411165" y="194072"/>
                  <a:pt x="2415034" y="192435"/>
                  <a:pt x="2419499" y="191840"/>
                </a:cubicBezTo>
                <a:cubicBezTo>
                  <a:pt x="2431901" y="190153"/>
                  <a:pt x="2439194" y="196255"/>
                  <a:pt x="2441377" y="210145"/>
                </a:cubicBezTo>
                <a:cubicBezTo>
                  <a:pt x="2441377" y="217984"/>
                  <a:pt x="2432844" y="221903"/>
                  <a:pt x="2415779" y="221903"/>
                </a:cubicBezTo>
                <a:close/>
                <a:moveTo>
                  <a:pt x="1882378" y="221903"/>
                </a:moveTo>
                <a:cubicBezTo>
                  <a:pt x="1873250" y="221903"/>
                  <a:pt x="1868686" y="217041"/>
                  <a:pt x="1868686" y="207318"/>
                </a:cubicBezTo>
                <a:cubicBezTo>
                  <a:pt x="1868686" y="203051"/>
                  <a:pt x="1870621" y="199529"/>
                  <a:pt x="1874490" y="196751"/>
                </a:cubicBezTo>
                <a:cubicBezTo>
                  <a:pt x="1877765" y="194072"/>
                  <a:pt x="1881634" y="192435"/>
                  <a:pt x="1886099" y="191840"/>
                </a:cubicBezTo>
                <a:cubicBezTo>
                  <a:pt x="1898501" y="190153"/>
                  <a:pt x="1905794" y="196255"/>
                  <a:pt x="1907977" y="210145"/>
                </a:cubicBezTo>
                <a:cubicBezTo>
                  <a:pt x="1907977" y="217984"/>
                  <a:pt x="1899444" y="221903"/>
                  <a:pt x="1882378" y="221903"/>
                </a:cubicBezTo>
                <a:close/>
                <a:moveTo>
                  <a:pt x="1160115" y="235446"/>
                </a:moveTo>
                <a:cubicBezTo>
                  <a:pt x="1155849" y="235446"/>
                  <a:pt x="1152103" y="233958"/>
                  <a:pt x="1148879" y="230981"/>
                </a:cubicBezTo>
                <a:cubicBezTo>
                  <a:pt x="1145654" y="228005"/>
                  <a:pt x="1144042" y="224383"/>
                  <a:pt x="1144042" y="220117"/>
                </a:cubicBezTo>
                <a:cubicBezTo>
                  <a:pt x="1144042" y="215652"/>
                  <a:pt x="1145605" y="211956"/>
                  <a:pt x="1148730" y="209029"/>
                </a:cubicBezTo>
                <a:cubicBezTo>
                  <a:pt x="1151856" y="206102"/>
                  <a:pt x="1155651" y="204639"/>
                  <a:pt x="1160115" y="204639"/>
                </a:cubicBezTo>
                <a:cubicBezTo>
                  <a:pt x="1164580" y="204639"/>
                  <a:pt x="1168450" y="206102"/>
                  <a:pt x="1171724" y="209029"/>
                </a:cubicBezTo>
                <a:cubicBezTo>
                  <a:pt x="1174998" y="211956"/>
                  <a:pt x="1176635" y="215652"/>
                  <a:pt x="1176635" y="220117"/>
                </a:cubicBezTo>
                <a:cubicBezTo>
                  <a:pt x="1176635" y="224383"/>
                  <a:pt x="1174948" y="228005"/>
                  <a:pt x="1171575" y="230981"/>
                </a:cubicBezTo>
                <a:cubicBezTo>
                  <a:pt x="1168202" y="233958"/>
                  <a:pt x="1164382" y="235446"/>
                  <a:pt x="1160115" y="235446"/>
                </a:cubicBezTo>
                <a:close/>
                <a:moveTo>
                  <a:pt x="8244333" y="272504"/>
                </a:moveTo>
                <a:cubicBezTo>
                  <a:pt x="8259812" y="272504"/>
                  <a:pt x="8269684" y="268784"/>
                  <a:pt x="8273951" y="261342"/>
                </a:cubicBezTo>
                <a:cubicBezTo>
                  <a:pt x="8277225" y="255389"/>
                  <a:pt x="8278862" y="221159"/>
                  <a:pt x="8278862" y="158651"/>
                </a:cubicBezTo>
                <a:cubicBezTo>
                  <a:pt x="8278862" y="103287"/>
                  <a:pt x="8277523" y="71338"/>
                  <a:pt x="8274843" y="62805"/>
                </a:cubicBezTo>
                <a:cubicBezTo>
                  <a:pt x="8271967" y="56158"/>
                  <a:pt x="8262093" y="52834"/>
                  <a:pt x="8245227" y="52834"/>
                </a:cubicBezTo>
                <a:cubicBezTo>
                  <a:pt x="8229848" y="52834"/>
                  <a:pt x="8220819" y="55860"/>
                  <a:pt x="8218140" y="61912"/>
                </a:cubicBezTo>
                <a:cubicBezTo>
                  <a:pt x="8213675" y="72132"/>
                  <a:pt x="8211443" y="108297"/>
                  <a:pt x="8211443" y="170408"/>
                </a:cubicBezTo>
                <a:cubicBezTo>
                  <a:pt x="8211443" y="226368"/>
                  <a:pt x="8213477" y="257076"/>
                  <a:pt x="8217545" y="262533"/>
                </a:cubicBezTo>
                <a:cubicBezTo>
                  <a:pt x="8221216" y="269180"/>
                  <a:pt x="8230145" y="272504"/>
                  <a:pt x="8244333" y="272504"/>
                </a:cubicBezTo>
                <a:close/>
                <a:moveTo>
                  <a:pt x="1300609" y="272504"/>
                </a:moveTo>
                <a:cubicBezTo>
                  <a:pt x="1316087" y="272504"/>
                  <a:pt x="1325959" y="268784"/>
                  <a:pt x="1330226" y="261342"/>
                </a:cubicBezTo>
                <a:cubicBezTo>
                  <a:pt x="1333500" y="255389"/>
                  <a:pt x="1335137" y="221159"/>
                  <a:pt x="1335137" y="158651"/>
                </a:cubicBezTo>
                <a:cubicBezTo>
                  <a:pt x="1335137" y="103287"/>
                  <a:pt x="1333798" y="71338"/>
                  <a:pt x="1331119" y="62805"/>
                </a:cubicBezTo>
                <a:cubicBezTo>
                  <a:pt x="1328242" y="56158"/>
                  <a:pt x="1318369" y="52834"/>
                  <a:pt x="1301502" y="52834"/>
                </a:cubicBezTo>
                <a:cubicBezTo>
                  <a:pt x="1286123" y="52834"/>
                  <a:pt x="1277094" y="55860"/>
                  <a:pt x="1274415" y="61912"/>
                </a:cubicBezTo>
                <a:cubicBezTo>
                  <a:pt x="1269950" y="72132"/>
                  <a:pt x="1267718" y="108297"/>
                  <a:pt x="1267718" y="170408"/>
                </a:cubicBezTo>
                <a:cubicBezTo>
                  <a:pt x="1267718" y="226368"/>
                  <a:pt x="1269752" y="257076"/>
                  <a:pt x="1273820" y="262533"/>
                </a:cubicBezTo>
                <a:cubicBezTo>
                  <a:pt x="1277491" y="269180"/>
                  <a:pt x="1286421" y="272504"/>
                  <a:pt x="1300609" y="272504"/>
                </a:cubicBezTo>
                <a:close/>
                <a:moveTo>
                  <a:pt x="8075711" y="272951"/>
                </a:moveTo>
                <a:cubicBezTo>
                  <a:pt x="8092777" y="272951"/>
                  <a:pt x="8103344" y="268436"/>
                  <a:pt x="8107412" y="259407"/>
                </a:cubicBezTo>
                <a:cubicBezTo>
                  <a:pt x="8108999" y="253553"/>
                  <a:pt x="8109793" y="246261"/>
                  <a:pt x="8109793" y="237530"/>
                </a:cubicBezTo>
                <a:cubicBezTo>
                  <a:pt x="8109793" y="227608"/>
                  <a:pt x="8108081" y="212874"/>
                  <a:pt x="8104659" y="193328"/>
                </a:cubicBezTo>
                <a:cubicBezTo>
                  <a:pt x="8101235" y="173782"/>
                  <a:pt x="8099524" y="159147"/>
                  <a:pt x="8099524" y="149423"/>
                </a:cubicBezTo>
                <a:cubicBezTo>
                  <a:pt x="8099524" y="144959"/>
                  <a:pt x="8100020" y="141486"/>
                  <a:pt x="8101012" y="139005"/>
                </a:cubicBezTo>
                <a:cubicBezTo>
                  <a:pt x="8104287" y="125016"/>
                  <a:pt x="8116391" y="118021"/>
                  <a:pt x="8137327" y="118021"/>
                </a:cubicBezTo>
                <a:cubicBezTo>
                  <a:pt x="8142585" y="118021"/>
                  <a:pt x="8150771" y="118715"/>
                  <a:pt x="8161883" y="120104"/>
                </a:cubicBezTo>
                <a:cubicBezTo>
                  <a:pt x="8171507" y="121394"/>
                  <a:pt x="8179047" y="122237"/>
                  <a:pt x="8184505" y="122634"/>
                </a:cubicBezTo>
                <a:cubicBezTo>
                  <a:pt x="8195022" y="123428"/>
                  <a:pt x="8200281" y="114796"/>
                  <a:pt x="8200281" y="96738"/>
                </a:cubicBezTo>
                <a:cubicBezTo>
                  <a:pt x="8200281" y="90785"/>
                  <a:pt x="8199387" y="84584"/>
                  <a:pt x="8197601" y="78135"/>
                </a:cubicBezTo>
                <a:cubicBezTo>
                  <a:pt x="8195419" y="69800"/>
                  <a:pt x="8192293" y="64939"/>
                  <a:pt x="8188225" y="63550"/>
                </a:cubicBezTo>
                <a:cubicBezTo>
                  <a:pt x="8171954" y="58192"/>
                  <a:pt x="8153351" y="55513"/>
                  <a:pt x="8132415" y="55513"/>
                </a:cubicBezTo>
                <a:cubicBezTo>
                  <a:pt x="8095406" y="55513"/>
                  <a:pt x="8068567" y="62657"/>
                  <a:pt x="8051899" y="76944"/>
                </a:cubicBezTo>
                <a:cubicBezTo>
                  <a:pt x="8042969" y="86866"/>
                  <a:pt x="8038505" y="113357"/>
                  <a:pt x="8038505" y="156418"/>
                </a:cubicBezTo>
                <a:cubicBezTo>
                  <a:pt x="8038505" y="184696"/>
                  <a:pt x="8040439" y="218430"/>
                  <a:pt x="8044309" y="257621"/>
                </a:cubicBezTo>
                <a:cubicBezTo>
                  <a:pt x="8047781" y="267841"/>
                  <a:pt x="8058249" y="272951"/>
                  <a:pt x="8075711" y="272951"/>
                </a:cubicBezTo>
                <a:close/>
                <a:moveTo>
                  <a:pt x="8604349" y="273248"/>
                </a:moveTo>
                <a:cubicBezTo>
                  <a:pt x="8615958" y="273248"/>
                  <a:pt x="8623697" y="270272"/>
                  <a:pt x="8627566" y="264319"/>
                </a:cubicBezTo>
                <a:cubicBezTo>
                  <a:pt x="8632825" y="244376"/>
                  <a:pt x="8635454" y="207417"/>
                  <a:pt x="8635454" y="153442"/>
                </a:cubicBezTo>
                <a:cubicBezTo>
                  <a:pt x="8635454" y="125164"/>
                  <a:pt x="8634759" y="97334"/>
                  <a:pt x="8633370" y="69949"/>
                </a:cubicBezTo>
                <a:cubicBezTo>
                  <a:pt x="8631684" y="65385"/>
                  <a:pt x="8627814" y="61813"/>
                  <a:pt x="8621762" y="59234"/>
                </a:cubicBezTo>
                <a:cubicBezTo>
                  <a:pt x="8616702" y="57150"/>
                  <a:pt x="8611294" y="56108"/>
                  <a:pt x="8605540" y="56108"/>
                </a:cubicBezTo>
                <a:cubicBezTo>
                  <a:pt x="8592542" y="56108"/>
                  <a:pt x="8584654" y="60375"/>
                  <a:pt x="8581876" y="68907"/>
                </a:cubicBezTo>
                <a:cubicBezTo>
                  <a:pt x="8579594" y="81310"/>
                  <a:pt x="8577957" y="99417"/>
                  <a:pt x="8576965" y="123230"/>
                </a:cubicBezTo>
                <a:cubicBezTo>
                  <a:pt x="8576568" y="130969"/>
                  <a:pt x="8572004" y="134838"/>
                  <a:pt x="8563272" y="134838"/>
                </a:cubicBezTo>
                <a:cubicBezTo>
                  <a:pt x="8553648" y="134838"/>
                  <a:pt x="8548836" y="130770"/>
                  <a:pt x="8548836" y="122634"/>
                </a:cubicBezTo>
                <a:cubicBezTo>
                  <a:pt x="8549034" y="98227"/>
                  <a:pt x="8548638" y="83691"/>
                  <a:pt x="8547645" y="79028"/>
                </a:cubicBezTo>
                <a:cubicBezTo>
                  <a:pt x="8543974" y="63351"/>
                  <a:pt x="8534251" y="55513"/>
                  <a:pt x="8518475" y="55513"/>
                </a:cubicBezTo>
                <a:cubicBezTo>
                  <a:pt x="8512522" y="55513"/>
                  <a:pt x="8506718" y="56555"/>
                  <a:pt x="8501062" y="58638"/>
                </a:cubicBezTo>
                <a:cubicBezTo>
                  <a:pt x="8493720" y="61218"/>
                  <a:pt x="8489751" y="64988"/>
                  <a:pt x="8489156" y="69949"/>
                </a:cubicBezTo>
                <a:cubicBezTo>
                  <a:pt x="8485286" y="96540"/>
                  <a:pt x="8483352" y="130373"/>
                  <a:pt x="8483352" y="171450"/>
                </a:cubicBezTo>
                <a:cubicBezTo>
                  <a:pt x="8483352" y="216098"/>
                  <a:pt x="8485584" y="246658"/>
                  <a:pt x="8490049" y="263128"/>
                </a:cubicBezTo>
                <a:cubicBezTo>
                  <a:pt x="8495506" y="269677"/>
                  <a:pt x="8504734" y="272951"/>
                  <a:pt x="8517731" y="272951"/>
                </a:cubicBezTo>
                <a:cubicBezTo>
                  <a:pt x="8532614" y="272951"/>
                  <a:pt x="8541395" y="265311"/>
                  <a:pt x="8544074" y="250031"/>
                </a:cubicBezTo>
                <a:cubicBezTo>
                  <a:pt x="8545860" y="239217"/>
                  <a:pt x="8546058" y="223341"/>
                  <a:pt x="8544669" y="202406"/>
                </a:cubicBezTo>
                <a:cubicBezTo>
                  <a:pt x="8546058" y="195759"/>
                  <a:pt x="8550820" y="192435"/>
                  <a:pt x="8558956" y="192435"/>
                </a:cubicBezTo>
                <a:cubicBezTo>
                  <a:pt x="8567688" y="192435"/>
                  <a:pt x="8573393" y="196106"/>
                  <a:pt x="8576072" y="203448"/>
                </a:cubicBezTo>
                <a:cubicBezTo>
                  <a:pt x="8576469" y="222101"/>
                  <a:pt x="8576667" y="232023"/>
                  <a:pt x="8576667" y="233214"/>
                </a:cubicBezTo>
                <a:cubicBezTo>
                  <a:pt x="8577262" y="244822"/>
                  <a:pt x="8578651" y="254595"/>
                  <a:pt x="8580834" y="262533"/>
                </a:cubicBezTo>
                <a:cubicBezTo>
                  <a:pt x="8582918" y="269677"/>
                  <a:pt x="8590756" y="273248"/>
                  <a:pt x="8604349" y="273248"/>
                </a:cubicBezTo>
                <a:close/>
                <a:moveTo>
                  <a:pt x="6880324" y="273248"/>
                </a:moveTo>
                <a:cubicBezTo>
                  <a:pt x="6891933" y="273248"/>
                  <a:pt x="6899672" y="270272"/>
                  <a:pt x="6903541" y="264319"/>
                </a:cubicBezTo>
                <a:cubicBezTo>
                  <a:pt x="6908800" y="244376"/>
                  <a:pt x="6911429" y="207417"/>
                  <a:pt x="6911429" y="153442"/>
                </a:cubicBezTo>
                <a:cubicBezTo>
                  <a:pt x="6911429" y="125164"/>
                  <a:pt x="6910735" y="97334"/>
                  <a:pt x="6909346" y="69949"/>
                </a:cubicBezTo>
                <a:cubicBezTo>
                  <a:pt x="6907659" y="65385"/>
                  <a:pt x="6903790" y="61813"/>
                  <a:pt x="6897737" y="59234"/>
                </a:cubicBezTo>
                <a:cubicBezTo>
                  <a:pt x="6892677" y="57150"/>
                  <a:pt x="6887270" y="56108"/>
                  <a:pt x="6881515" y="56108"/>
                </a:cubicBezTo>
                <a:cubicBezTo>
                  <a:pt x="6868517" y="56108"/>
                  <a:pt x="6860629" y="60375"/>
                  <a:pt x="6857851" y="68907"/>
                </a:cubicBezTo>
                <a:cubicBezTo>
                  <a:pt x="6855569" y="81310"/>
                  <a:pt x="6853932" y="99417"/>
                  <a:pt x="6852940" y="123230"/>
                </a:cubicBezTo>
                <a:cubicBezTo>
                  <a:pt x="6852543" y="130969"/>
                  <a:pt x="6847979" y="134838"/>
                  <a:pt x="6839248" y="134838"/>
                </a:cubicBezTo>
                <a:cubicBezTo>
                  <a:pt x="6829623" y="134838"/>
                  <a:pt x="6824811" y="130770"/>
                  <a:pt x="6824811" y="122634"/>
                </a:cubicBezTo>
                <a:cubicBezTo>
                  <a:pt x="6825010" y="98227"/>
                  <a:pt x="6824613" y="83691"/>
                  <a:pt x="6823621" y="79028"/>
                </a:cubicBezTo>
                <a:cubicBezTo>
                  <a:pt x="6819949" y="63351"/>
                  <a:pt x="6810226" y="55513"/>
                  <a:pt x="6794450" y="55513"/>
                </a:cubicBezTo>
                <a:cubicBezTo>
                  <a:pt x="6788497" y="55513"/>
                  <a:pt x="6782693" y="56555"/>
                  <a:pt x="6777037" y="58638"/>
                </a:cubicBezTo>
                <a:cubicBezTo>
                  <a:pt x="6769696" y="61218"/>
                  <a:pt x="6765727" y="64988"/>
                  <a:pt x="6765131" y="69949"/>
                </a:cubicBezTo>
                <a:cubicBezTo>
                  <a:pt x="6761262" y="96540"/>
                  <a:pt x="6759327" y="130373"/>
                  <a:pt x="6759327" y="171450"/>
                </a:cubicBezTo>
                <a:cubicBezTo>
                  <a:pt x="6759327" y="216098"/>
                  <a:pt x="6761559" y="246658"/>
                  <a:pt x="6766024" y="263128"/>
                </a:cubicBezTo>
                <a:cubicBezTo>
                  <a:pt x="6771481" y="269677"/>
                  <a:pt x="6780709" y="272951"/>
                  <a:pt x="6793706" y="272951"/>
                </a:cubicBezTo>
                <a:cubicBezTo>
                  <a:pt x="6808589" y="272951"/>
                  <a:pt x="6817370" y="265311"/>
                  <a:pt x="6820049" y="250031"/>
                </a:cubicBezTo>
                <a:cubicBezTo>
                  <a:pt x="6821835" y="239217"/>
                  <a:pt x="6822033" y="223341"/>
                  <a:pt x="6820644" y="202406"/>
                </a:cubicBezTo>
                <a:cubicBezTo>
                  <a:pt x="6822033" y="195759"/>
                  <a:pt x="6826796" y="192435"/>
                  <a:pt x="6834932" y="192435"/>
                </a:cubicBezTo>
                <a:cubicBezTo>
                  <a:pt x="6843663" y="192435"/>
                  <a:pt x="6849368" y="196106"/>
                  <a:pt x="6852047" y="203448"/>
                </a:cubicBezTo>
                <a:cubicBezTo>
                  <a:pt x="6852444" y="222101"/>
                  <a:pt x="6852642" y="232023"/>
                  <a:pt x="6852642" y="233214"/>
                </a:cubicBezTo>
                <a:cubicBezTo>
                  <a:pt x="6853237" y="244822"/>
                  <a:pt x="6854626" y="254595"/>
                  <a:pt x="6856809" y="262533"/>
                </a:cubicBezTo>
                <a:cubicBezTo>
                  <a:pt x="6858893" y="269677"/>
                  <a:pt x="6866731" y="273248"/>
                  <a:pt x="6880324" y="273248"/>
                </a:cubicBezTo>
                <a:close/>
                <a:moveTo>
                  <a:pt x="4822924" y="273248"/>
                </a:moveTo>
                <a:cubicBezTo>
                  <a:pt x="4834533" y="273248"/>
                  <a:pt x="4842272" y="270272"/>
                  <a:pt x="4846141" y="264319"/>
                </a:cubicBezTo>
                <a:cubicBezTo>
                  <a:pt x="4851400" y="244376"/>
                  <a:pt x="4854029" y="207417"/>
                  <a:pt x="4854029" y="153442"/>
                </a:cubicBezTo>
                <a:cubicBezTo>
                  <a:pt x="4854029" y="125164"/>
                  <a:pt x="4853335" y="97334"/>
                  <a:pt x="4851946" y="69949"/>
                </a:cubicBezTo>
                <a:cubicBezTo>
                  <a:pt x="4850259" y="65385"/>
                  <a:pt x="4846390" y="61813"/>
                  <a:pt x="4840337" y="59234"/>
                </a:cubicBezTo>
                <a:cubicBezTo>
                  <a:pt x="4835277" y="57150"/>
                  <a:pt x="4829870" y="56108"/>
                  <a:pt x="4824115" y="56108"/>
                </a:cubicBezTo>
                <a:cubicBezTo>
                  <a:pt x="4811117" y="56108"/>
                  <a:pt x="4803229" y="60375"/>
                  <a:pt x="4800451" y="68907"/>
                </a:cubicBezTo>
                <a:cubicBezTo>
                  <a:pt x="4798169" y="81310"/>
                  <a:pt x="4796532" y="99417"/>
                  <a:pt x="4795540" y="123230"/>
                </a:cubicBezTo>
                <a:cubicBezTo>
                  <a:pt x="4795143" y="130969"/>
                  <a:pt x="4790579" y="134838"/>
                  <a:pt x="4781848" y="134838"/>
                </a:cubicBezTo>
                <a:cubicBezTo>
                  <a:pt x="4772224" y="134838"/>
                  <a:pt x="4767411" y="130770"/>
                  <a:pt x="4767411" y="122634"/>
                </a:cubicBezTo>
                <a:cubicBezTo>
                  <a:pt x="4767610" y="98227"/>
                  <a:pt x="4767213" y="83691"/>
                  <a:pt x="4766221" y="79028"/>
                </a:cubicBezTo>
                <a:cubicBezTo>
                  <a:pt x="4762550" y="63351"/>
                  <a:pt x="4752826" y="55513"/>
                  <a:pt x="4737050" y="55513"/>
                </a:cubicBezTo>
                <a:cubicBezTo>
                  <a:pt x="4731097" y="55513"/>
                  <a:pt x="4725293" y="56555"/>
                  <a:pt x="4719637" y="58638"/>
                </a:cubicBezTo>
                <a:cubicBezTo>
                  <a:pt x="4712295" y="61218"/>
                  <a:pt x="4708327" y="64988"/>
                  <a:pt x="4707731" y="69949"/>
                </a:cubicBezTo>
                <a:cubicBezTo>
                  <a:pt x="4703862" y="96540"/>
                  <a:pt x="4701927" y="130373"/>
                  <a:pt x="4701927" y="171450"/>
                </a:cubicBezTo>
                <a:cubicBezTo>
                  <a:pt x="4701927" y="216098"/>
                  <a:pt x="4704159" y="246658"/>
                  <a:pt x="4708624" y="263128"/>
                </a:cubicBezTo>
                <a:cubicBezTo>
                  <a:pt x="4714081" y="269677"/>
                  <a:pt x="4723308" y="272951"/>
                  <a:pt x="4736306" y="272951"/>
                </a:cubicBezTo>
                <a:cubicBezTo>
                  <a:pt x="4751189" y="272951"/>
                  <a:pt x="4759970" y="265311"/>
                  <a:pt x="4762649" y="250031"/>
                </a:cubicBezTo>
                <a:cubicBezTo>
                  <a:pt x="4764435" y="239217"/>
                  <a:pt x="4764633" y="223341"/>
                  <a:pt x="4763244" y="202406"/>
                </a:cubicBezTo>
                <a:cubicBezTo>
                  <a:pt x="4764633" y="195759"/>
                  <a:pt x="4769396" y="192435"/>
                  <a:pt x="4777532" y="192435"/>
                </a:cubicBezTo>
                <a:cubicBezTo>
                  <a:pt x="4786263" y="192435"/>
                  <a:pt x="4791968" y="196106"/>
                  <a:pt x="4794647" y="203448"/>
                </a:cubicBezTo>
                <a:cubicBezTo>
                  <a:pt x="4795044" y="222101"/>
                  <a:pt x="4795242" y="232023"/>
                  <a:pt x="4795242" y="233214"/>
                </a:cubicBezTo>
                <a:cubicBezTo>
                  <a:pt x="4795837" y="244822"/>
                  <a:pt x="4797227" y="254595"/>
                  <a:pt x="4799409" y="262533"/>
                </a:cubicBezTo>
                <a:cubicBezTo>
                  <a:pt x="4801493" y="269677"/>
                  <a:pt x="4809331" y="273248"/>
                  <a:pt x="4822924" y="273248"/>
                </a:cubicBezTo>
                <a:close/>
                <a:moveTo>
                  <a:pt x="4365724" y="273248"/>
                </a:moveTo>
                <a:cubicBezTo>
                  <a:pt x="4377333" y="273248"/>
                  <a:pt x="4385072" y="270272"/>
                  <a:pt x="4388942" y="264319"/>
                </a:cubicBezTo>
                <a:cubicBezTo>
                  <a:pt x="4394200" y="244376"/>
                  <a:pt x="4396830" y="207417"/>
                  <a:pt x="4396830" y="153442"/>
                </a:cubicBezTo>
                <a:cubicBezTo>
                  <a:pt x="4396830" y="125164"/>
                  <a:pt x="4396135" y="97334"/>
                  <a:pt x="4394746" y="69949"/>
                </a:cubicBezTo>
                <a:cubicBezTo>
                  <a:pt x="4393059" y="65385"/>
                  <a:pt x="4389189" y="61813"/>
                  <a:pt x="4383137" y="59234"/>
                </a:cubicBezTo>
                <a:cubicBezTo>
                  <a:pt x="4378077" y="57150"/>
                  <a:pt x="4372669" y="56108"/>
                  <a:pt x="4366915" y="56108"/>
                </a:cubicBezTo>
                <a:cubicBezTo>
                  <a:pt x="4353917" y="56108"/>
                  <a:pt x="4346029" y="60375"/>
                  <a:pt x="4343251" y="68907"/>
                </a:cubicBezTo>
                <a:cubicBezTo>
                  <a:pt x="4340969" y="81310"/>
                  <a:pt x="4339332" y="99417"/>
                  <a:pt x="4338340" y="123230"/>
                </a:cubicBezTo>
                <a:cubicBezTo>
                  <a:pt x="4337943" y="130969"/>
                  <a:pt x="4333379" y="134838"/>
                  <a:pt x="4324648" y="134838"/>
                </a:cubicBezTo>
                <a:cubicBezTo>
                  <a:pt x="4315024" y="134838"/>
                  <a:pt x="4310212" y="130770"/>
                  <a:pt x="4310212" y="122634"/>
                </a:cubicBezTo>
                <a:cubicBezTo>
                  <a:pt x="4310410" y="98227"/>
                  <a:pt x="4310013" y="83691"/>
                  <a:pt x="4309021" y="79028"/>
                </a:cubicBezTo>
                <a:cubicBezTo>
                  <a:pt x="4305350" y="63351"/>
                  <a:pt x="4295626" y="55513"/>
                  <a:pt x="4279851" y="55513"/>
                </a:cubicBezTo>
                <a:cubicBezTo>
                  <a:pt x="4273898" y="55513"/>
                  <a:pt x="4268093" y="56555"/>
                  <a:pt x="4262437" y="58638"/>
                </a:cubicBezTo>
                <a:cubicBezTo>
                  <a:pt x="4255095" y="61218"/>
                  <a:pt x="4251127" y="64988"/>
                  <a:pt x="4250531" y="69949"/>
                </a:cubicBezTo>
                <a:cubicBezTo>
                  <a:pt x="4246662" y="96540"/>
                  <a:pt x="4244727" y="130373"/>
                  <a:pt x="4244727" y="171450"/>
                </a:cubicBezTo>
                <a:cubicBezTo>
                  <a:pt x="4244727" y="216098"/>
                  <a:pt x="4246960" y="246658"/>
                  <a:pt x="4251425" y="263128"/>
                </a:cubicBezTo>
                <a:cubicBezTo>
                  <a:pt x="4256881" y="269677"/>
                  <a:pt x="4266108" y="272951"/>
                  <a:pt x="4279106" y="272951"/>
                </a:cubicBezTo>
                <a:cubicBezTo>
                  <a:pt x="4293989" y="272951"/>
                  <a:pt x="4302770" y="265311"/>
                  <a:pt x="4305449" y="250031"/>
                </a:cubicBezTo>
                <a:cubicBezTo>
                  <a:pt x="4307235" y="239217"/>
                  <a:pt x="4307433" y="223341"/>
                  <a:pt x="4306044" y="202406"/>
                </a:cubicBezTo>
                <a:cubicBezTo>
                  <a:pt x="4307433" y="195759"/>
                  <a:pt x="4312196" y="192435"/>
                  <a:pt x="4320332" y="192435"/>
                </a:cubicBezTo>
                <a:cubicBezTo>
                  <a:pt x="4329063" y="192435"/>
                  <a:pt x="4334768" y="196106"/>
                  <a:pt x="4337447" y="203448"/>
                </a:cubicBezTo>
                <a:cubicBezTo>
                  <a:pt x="4337844" y="222101"/>
                  <a:pt x="4338042" y="232023"/>
                  <a:pt x="4338042" y="233214"/>
                </a:cubicBezTo>
                <a:cubicBezTo>
                  <a:pt x="4338637" y="244822"/>
                  <a:pt x="4340027" y="254595"/>
                  <a:pt x="4342210" y="262533"/>
                </a:cubicBezTo>
                <a:cubicBezTo>
                  <a:pt x="4344293" y="269677"/>
                  <a:pt x="4352131" y="273248"/>
                  <a:pt x="4365724" y="273248"/>
                </a:cubicBezTo>
                <a:close/>
                <a:moveTo>
                  <a:pt x="3365600" y="273248"/>
                </a:moveTo>
                <a:cubicBezTo>
                  <a:pt x="3377208" y="273248"/>
                  <a:pt x="3384947" y="270272"/>
                  <a:pt x="3388816" y="264319"/>
                </a:cubicBezTo>
                <a:cubicBezTo>
                  <a:pt x="3394075" y="244376"/>
                  <a:pt x="3396704" y="207417"/>
                  <a:pt x="3396704" y="153442"/>
                </a:cubicBezTo>
                <a:cubicBezTo>
                  <a:pt x="3396704" y="125164"/>
                  <a:pt x="3396010" y="97334"/>
                  <a:pt x="3394621" y="69949"/>
                </a:cubicBezTo>
                <a:cubicBezTo>
                  <a:pt x="3392934" y="65385"/>
                  <a:pt x="3389065" y="61813"/>
                  <a:pt x="3383012" y="59234"/>
                </a:cubicBezTo>
                <a:cubicBezTo>
                  <a:pt x="3377952" y="57150"/>
                  <a:pt x="3372545" y="56108"/>
                  <a:pt x="3366790" y="56108"/>
                </a:cubicBezTo>
                <a:cubicBezTo>
                  <a:pt x="3353792" y="56108"/>
                  <a:pt x="3345904" y="60375"/>
                  <a:pt x="3343126" y="68907"/>
                </a:cubicBezTo>
                <a:cubicBezTo>
                  <a:pt x="3340844" y="81310"/>
                  <a:pt x="3339207" y="99417"/>
                  <a:pt x="3338215" y="123230"/>
                </a:cubicBezTo>
                <a:cubicBezTo>
                  <a:pt x="3337818" y="130969"/>
                  <a:pt x="3333254" y="134838"/>
                  <a:pt x="3324523" y="134838"/>
                </a:cubicBezTo>
                <a:cubicBezTo>
                  <a:pt x="3314898" y="134838"/>
                  <a:pt x="3310086" y="130770"/>
                  <a:pt x="3310086" y="122634"/>
                </a:cubicBezTo>
                <a:cubicBezTo>
                  <a:pt x="3310285" y="98227"/>
                  <a:pt x="3309888" y="83691"/>
                  <a:pt x="3308896" y="79028"/>
                </a:cubicBezTo>
                <a:cubicBezTo>
                  <a:pt x="3305225" y="63351"/>
                  <a:pt x="3295501" y="55513"/>
                  <a:pt x="3279726" y="55513"/>
                </a:cubicBezTo>
                <a:cubicBezTo>
                  <a:pt x="3273772" y="55513"/>
                  <a:pt x="3267968" y="56555"/>
                  <a:pt x="3262313" y="58638"/>
                </a:cubicBezTo>
                <a:cubicBezTo>
                  <a:pt x="3254970" y="61218"/>
                  <a:pt x="3251002" y="64988"/>
                  <a:pt x="3250407" y="69949"/>
                </a:cubicBezTo>
                <a:cubicBezTo>
                  <a:pt x="3246537" y="96540"/>
                  <a:pt x="3244602" y="130373"/>
                  <a:pt x="3244602" y="171450"/>
                </a:cubicBezTo>
                <a:cubicBezTo>
                  <a:pt x="3244602" y="216098"/>
                  <a:pt x="3246834" y="246658"/>
                  <a:pt x="3251299" y="263128"/>
                </a:cubicBezTo>
                <a:cubicBezTo>
                  <a:pt x="3256756" y="269677"/>
                  <a:pt x="3265984" y="272951"/>
                  <a:pt x="3278982" y="272951"/>
                </a:cubicBezTo>
                <a:cubicBezTo>
                  <a:pt x="3293864" y="272951"/>
                  <a:pt x="3302645" y="265311"/>
                  <a:pt x="3305324" y="250031"/>
                </a:cubicBezTo>
                <a:cubicBezTo>
                  <a:pt x="3307110" y="239217"/>
                  <a:pt x="3307309" y="223341"/>
                  <a:pt x="3305919" y="202406"/>
                </a:cubicBezTo>
                <a:cubicBezTo>
                  <a:pt x="3307309" y="195759"/>
                  <a:pt x="3312071" y="192435"/>
                  <a:pt x="3320207" y="192435"/>
                </a:cubicBezTo>
                <a:cubicBezTo>
                  <a:pt x="3328938" y="192435"/>
                  <a:pt x="3334643" y="196106"/>
                  <a:pt x="3337322" y="203448"/>
                </a:cubicBezTo>
                <a:cubicBezTo>
                  <a:pt x="3337719" y="222101"/>
                  <a:pt x="3337917" y="232023"/>
                  <a:pt x="3337917" y="233214"/>
                </a:cubicBezTo>
                <a:cubicBezTo>
                  <a:pt x="3338513" y="244822"/>
                  <a:pt x="3339902" y="254595"/>
                  <a:pt x="3342084" y="262533"/>
                </a:cubicBezTo>
                <a:cubicBezTo>
                  <a:pt x="3344168" y="269677"/>
                  <a:pt x="3352006" y="273248"/>
                  <a:pt x="3365600" y="273248"/>
                </a:cubicBezTo>
                <a:close/>
                <a:moveTo>
                  <a:pt x="2098774" y="273248"/>
                </a:moveTo>
                <a:cubicBezTo>
                  <a:pt x="2110383" y="273248"/>
                  <a:pt x="2118122" y="270272"/>
                  <a:pt x="2121992" y="264319"/>
                </a:cubicBezTo>
                <a:cubicBezTo>
                  <a:pt x="2127250" y="244376"/>
                  <a:pt x="2129879" y="207417"/>
                  <a:pt x="2129879" y="153442"/>
                </a:cubicBezTo>
                <a:cubicBezTo>
                  <a:pt x="2129879" y="125164"/>
                  <a:pt x="2129185" y="97334"/>
                  <a:pt x="2127796" y="69949"/>
                </a:cubicBezTo>
                <a:cubicBezTo>
                  <a:pt x="2126109" y="65385"/>
                  <a:pt x="2122240" y="61813"/>
                  <a:pt x="2116187" y="59234"/>
                </a:cubicBezTo>
                <a:cubicBezTo>
                  <a:pt x="2111127" y="57150"/>
                  <a:pt x="2105720" y="56108"/>
                  <a:pt x="2099965" y="56108"/>
                </a:cubicBezTo>
                <a:cubicBezTo>
                  <a:pt x="2086968" y="56108"/>
                  <a:pt x="2079080" y="60375"/>
                  <a:pt x="2076301" y="68907"/>
                </a:cubicBezTo>
                <a:cubicBezTo>
                  <a:pt x="2074019" y="81310"/>
                  <a:pt x="2072382" y="99417"/>
                  <a:pt x="2071390" y="123230"/>
                </a:cubicBezTo>
                <a:cubicBezTo>
                  <a:pt x="2070993" y="130969"/>
                  <a:pt x="2066429" y="134838"/>
                  <a:pt x="2057698" y="134838"/>
                </a:cubicBezTo>
                <a:cubicBezTo>
                  <a:pt x="2048074" y="134838"/>
                  <a:pt x="2043261" y="130770"/>
                  <a:pt x="2043261" y="122634"/>
                </a:cubicBezTo>
                <a:cubicBezTo>
                  <a:pt x="2043460" y="98227"/>
                  <a:pt x="2043063" y="83691"/>
                  <a:pt x="2042071" y="79028"/>
                </a:cubicBezTo>
                <a:cubicBezTo>
                  <a:pt x="2038400" y="63351"/>
                  <a:pt x="2028676" y="55513"/>
                  <a:pt x="2012900" y="55513"/>
                </a:cubicBezTo>
                <a:cubicBezTo>
                  <a:pt x="2006947" y="55513"/>
                  <a:pt x="2001143" y="56555"/>
                  <a:pt x="1995488" y="58638"/>
                </a:cubicBezTo>
                <a:cubicBezTo>
                  <a:pt x="1988145" y="61218"/>
                  <a:pt x="1984177" y="64988"/>
                  <a:pt x="1983581" y="69949"/>
                </a:cubicBezTo>
                <a:cubicBezTo>
                  <a:pt x="1979712" y="96540"/>
                  <a:pt x="1977777" y="130373"/>
                  <a:pt x="1977777" y="171450"/>
                </a:cubicBezTo>
                <a:cubicBezTo>
                  <a:pt x="1977777" y="216098"/>
                  <a:pt x="1980009" y="246658"/>
                  <a:pt x="1984474" y="263128"/>
                </a:cubicBezTo>
                <a:cubicBezTo>
                  <a:pt x="1989932" y="269677"/>
                  <a:pt x="1999159" y="272951"/>
                  <a:pt x="2012156" y="272951"/>
                </a:cubicBezTo>
                <a:cubicBezTo>
                  <a:pt x="2027039" y="272951"/>
                  <a:pt x="2035820" y="265311"/>
                  <a:pt x="2038499" y="250031"/>
                </a:cubicBezTo>
                <a:cubicBezTo>
                  <a:pt x="2040285" y="239217"/>
                  <a:pt x="2040483" y="223341"/>
                  <a:pt x="2039094" y="202406"/>
                </a:cubicBezTo>
                <a:cubicBezTo>
                  <a:pt x="2040483" y="195759"/>
                  <a:pt x="2045246" y="192435"/>
                  <a:pt x="2053382" y="192435"/>
                </a:cubicBezTo>
                <a:cubicBezTo>
                  <a:pt x="2062113" y="192435"/>
                  <a:pt x="2067818" y="196106"/>
                  <a:pt x="2070497" y="203448"/>
                </a:cubicBezTo>
                <a:cubicBezTo>
                  <a:pt x="2070894" y="222101"/>
                  <a:pt x="2071092" y="232023"/>
                  <a:pt x="2071092" y="233214"/>
                </a:cubicBezTo>
                <a:cubicBezTo>
                  <a:pt x="2071688" y="244822"/>
                  <a:pt x="2073077" y="254595"/>
                  <a:pt x="2075260" y="262533"/>
                </a:cubicBezTo>
                <a:cubicBezTo>
                  <a:pt x="2077343" y="269677"/>
                  <a:pt x="2085182" y="273248"/>
                  <a:pt x="2098774" y="273248"/>
                </a:cubicBezTo>
                <a:close/>
                <a:moveTo>
                  <a:pt x="1439019" y="274141"/>
                </a:moveTo>
                <a:cubicBezTo>
                  <a:pt x="1461244" y="274141"/>
                  <a:pt x="1481088" y="270470"/>
                  <a:pt x="1498550" y="263128"/>
                </a:cubicBezTo>
                <a:cubicBezTo>
                  <a:pt x="1505000" y="254794"/>
                  <a:pt x="1508224" y="246856"/>
                  <a:pt x="1508224" y="239316"/>
                </a:cubicBezTo>
                <a:cubicBezTo>
                  <a:pt x="1508224" y="233263"/>
                  <a:pt x="1505893" y="228402"/>
                  <a:pt x="1501229" y="224730"/>
                </a:cubicBezTo>
                <a:cubicBezTo>
                  <a:pt x="1499840" y="223738"/>
                  <a:pt x="1497806" y="223242"/>
                  <a:pt x="1495127" y="223242"/>
                </a:cubicBezTo>
                <a:cubicBezTo>
                  <a:pt x="1492151" y="223242"/>
                  <a:pt x="1487041" y="223887"/>
                  <a:pt x="1479798" y="225177"/>
                </a:cubicBezTo>
                <a:cubicBezTo>
                  <a:pt x="1472555" y="226467"/>
                  <a:pt x="1467098" y="227112"/>
                  <a:pt x="1463427" y="227112"/>
                </a:cubicBezTo>
                <a:cubicBezTo>
                  <a:pt x="1455688" y="227112"/>
                  <a:pt x="1448991" y="225375"/>
                  <a:pt x="1443335" y="221903"/>
                </a:cubicBezTo>
                <a:cubicBezTo>
                  <a:pt x="1436886" y="217934"/>
                  <a:pt x="1433661" y="212278"/>
                  <a:pt x="1433661" y="204936"/>
                </a:cubicBezTo>
                <a:cubicBezTo>
                  <a:pt x="1433661" y="198388"/>
                  <a:pt x="1435894" y="193923"/>
                  <a:pt x="1440359" y="191542"/>
                </a:cubicBezTo>
                <a:cubicBezTo>
                  <a:pt x="1444427" y="188466"/>
                  <a:pt x="1453654" y="186531"/>
                  <a:pt x="1468041" y="185738"/>
                </a:cubicBezTo>
                <a:cubicBezTo>
                  <a:pt x="1483916" y="184745"/>
                  <a:pt x="1493490" y="183703"/>
                  <a:pt x="1496765" y="182612"/>
                </a:cubicBezTo>
                <a:cubicBezTo>
                  <a:pt x="1501825" y="179437"/>
                  <a:pt x="1504355" y="173683"/>
                  <a:pt x="1504355" y="165348"/>
                </a:cubicBezTo>
                <a:cubicBezTo>
                  <a:pt x="1504355" y="158998"/>
                  <a:pt x="1502122" y="154484"/>
                  <a:pt x="1497657" y="151805"/>
                </a:cubicBezTo>
                <a:cubicBezTo>
                  <a:pt x="1494383" y="151209"/>
                  <a:pt x="1490117" y="150912"/>
                  <a:pt x="1484858" y="150912"/>
                </a:cubicBezTo>
                <a:cubicBezTo>
                  <a:pt x="1479500" y="150912"/>
                  <a:pt x="1476821" y="150912"/>
                  <a:pt x="1476821" y="150912"/>
                </a:cubicBezTo>
                <a:cubicBezTo>
                  <a:pt x="1469579" y="151110"/>
                  <a:pt x="1466850" y="151209"/>
                  <a:pt x="1468636" y="151209"/>
                </a:cubicBezTo>
                <a:cubicBezTo>
                  <a:pt x="1453456" y="151209"/>
                  <a:pt x="1443732" y="147886"/>
                  <a:pt x="1439466" y="141238"/>
                </a:cubicBezTo>
                <a:cubicBezTo>
                  <a:pt x="1440458" y="117227"/>
                  <a:pt x="1463824" y="105718"/>
                  <a:pt x="1509564" y="106710"/>
                </a:cubicBezTo>
                <a:cubicBezTo>
                  <a:pt x="1517204" y="104527"/>
                  <a:pt x="1521024" y="97631"/>
                  <a:pt x="1521024" y="86023"/>
                </a:cubicBezTo>
                <a:cubicBezTo>
                  <a:pt x="1521024" y="74612"/>
                  <a:pt x="1516063" y="66576"/>
                  <a:pt x="1506141" y="61912"/>
                </a:cubicBezTo>
                <a:cubicBezTo>
                  <a:pt x="1495127" y="56852"/>
                  <a:pt x="1477367" y="54322"/>
                  <a:pt x="1452860" y="54322"/>
                </a:cubicBezTo>
                <a:cubicBezTo>
                  <a:pt x="1412776" y="54322"/>
                  <a:pt x="1387773" y="63252"/>
                  <a:pt x="1377851" y="81111"/>
                </a:cubicBezTo>
                <a:cubicBezTo>
                  <a:pt x="1370112" y="95002"/>
                  <a:pt x="1366242" y="123180"/>
                  <a:pt x="1366242" y="165646"/>
                </a:cubicBezTo>
                <a:cubicBezTo>
                  <a:pt x="1366242" y="212775"/>
                  <a:pt x="1371501" y="243532"/>
                  <a:pt x="1382018" y="257919"/>
                </a:cubicBezTo>
                <a:cubicBezTo>
                  <a:pt x="1389955" y="268734"/>
                  <a:pt x="1408956" y="274141"/>
                  <a:pt x="1439019" y="274141"/>
                </a:cubicBezTo>
                <a:close/>
                <a:moveTo>
                  <a:pt x="7435602" y="274737"/>
                </a:moveTo>
                <a:cubicBezTo>
                  <a:pt x="7442944" y="274737"/>
                  <a:pt x="7449344" y="273100"/>
                  <a:pt x="7454801" y="269826"/>
                </a:cubicBezTo>
                <a:cubicBezTo>
                  <a:pt x="7461349" y="266154"/>
                  <a:pt x="7464723" y="260896"/>
                  <a:pt x="7464921" y="254050"/>
                </a:cubicBezTo>
                <a:cubicBezTo>
                  <a:pt x="7468592" y="245021"/>
                  <a:pt x="7470527" y="240407"/>
                  <a:pt x="7470725" y="240209"/>
                </a:cubicBezTo>
                <a:cubicBezTo>
                  <a:pt x="7473603" y="235347"/>
                  <a:pt x="7477472" y="232718"/>
                  <a:pt x="7482334" y="232321"/>
                </a:cubicBezTo>
                <a:cubicBezTo>
                  <a:pt x="7487791" y="232718"/>
                  <a:pt x="7491958" y="235694"/>
                  <a:pt x="7494836" y="241250"/>
                </a:cubicBezTo>
                <a:cubicBezTo>
                  <a:pt x="7496621" y="245914"/>
                  <a:pt x="7498457" y="250676"/>
                  <a:pt x="7500342" y="255538"/>
                </a:cubicBezTo>
                <a:cubicBezTo>
                  <a:pt x="7500540" y="260995"/>
                  <a:pt x="7503865" y="265361"/>
                  <a:pt x="7510314" y="268635"/>
                </a:cubicBezTo>
                <a:cubicBezTo>
                  <a:pt x="7515572" y="271215"/>
                  <a:pt x="7521278" y="272504"/>
                  <a:pt x="7527429" y="272504"/>
                </a:cubicBezTo>
                <a:cubicBezTo>
                  <a:pt x="7543304" y="272504"/>
                  <a:pt x="7552531" y="266452"/>
                  <a:pt x="7555111" y="254347"/>
                </a:cubicBezTo>
                <a:cubicBezTo>
                  <a:pt x="7560171" y="230932"/>
                  <a:pt x="7562701" y="198090"/>
                  <a:pt x="7562701" y="155823"/>
                </a:cubicBezTo>
                <a:cubicBezTo>
                  <a:pt x="7562701" y="117227"/>
                  <a:pt x="7560171" y="88602"/>
                  <a:pt x="7555111" y="69949"/>
                </a:cubicBezTo>
                <a:cubicBezTo>
                  <a:pt x="7553920" y="65187"/>
                  <a:pt x="7550398" y="61416"/>
                  <a:pt x="7544544" y="58638"/>
                </a:cubicBezTo>
                <a:cubicBezTo>
                  <a:pt x="7539583" y="56356"/>
                  <a:pt x="7534374" y="55215"/>
                  <a:pt x="7528917" y="55215"/>
                </a:cubicBezTo>
                <a:cubicBezTo>
                  <a:pt x="7517309" y="55215"/>
                  <a:pt x="7509074" y="59482"/>
                  <a:pt x="7504212" y="68014"/>
                </a:cubicBezTo>
                <a:cubicBezTo>
                  <a:pt x="7503219" y="71090"/>
                  <a:pt x="7502723" y="75555"/>
                  <a:pt x="7502723" y="81409"/>
                </a:cubicBezTo>
                <a:cubicBezTo>
                  <a:pt x="7502723" y="87759"/>
                  <a:pt x="7503393" y="97334"/>
                  <a:pt x="7504733" y="110133"/>
                </a:cubicBezTo>
                <a:cubicBezTo>
                  <a:pt x="7506072" y="122932"/>
                  <a:pt x="7506742" y="132457"/>
                  <a:pt x="7506742" y="138708"/>
                </a:cubicBezTo>
                <a:cubicBezTo>
                  <a:pt x="7506742" y="148729"/>
                  <a:pt x="7505005" y="153938"/>
                  <a:pt x="7501533" y="154335"/>
                </a:cubicBezTo>
                <a:cubicBezTo>
                  <a:pt x="7500342" y="154335"/>
                  <a:pt x="7499003" y="152202"/>
                  <a:pt x="7497514" y="147935"/>
                </a:cubicBezTo>
                <a:cubicBezTo>
                  <a:pt x="7495927" y="142677"/>
                  <a:pt x="7494389" y="138906"/>
                  <a:pt x="7492901" y="136624"/>
                </a:cubicBezTo>
                <a:cubicBezTo>
                  <a:pt x="7490321" y="132556"/>
                  <a:pt x="7486501" y="130522"/>
                  <a:pt x="7481441" y="130522"/>
                </a:cubicBezTo>
                <a:cubicBezTo>
                  <a:pt x="7475885" y="130522"/>
                  <a:pt x="7471742" y="134491"/>
                  <a:pt x="7469014" y="142428"/>
                </a:cubicBezTo>
                <a:cubicBezTo>
                  <a:pt x="7466286" y="150366"/>
                  <a:pt x="7464226" y="154335"/>
                  <a:pt x="7462837" y="154335"/>
                </a:cubicBezTo>
                <a:cubicBezTo>
                  <a:pt x="7458174" y="153144"/>
                  <a:pt x="7455843" y="146943"/>
                  <a:pt x="7455843" y="135731"/>
                </a:cubicBezTo>
                <a:cubicBezTo>
                  <a:pt x="7455843" y="128984"/>
                  <a:pt x="7456859" y="118864"/>
                  <a:pt x="7458894" y="105370"/>
                </a:cubicBezTo>
                <a:cubicBezTo>
                  <a:pt x="7460928" y="91877"/>
                  <a:pt x="7461945" y="81756"/>
                  <a:pt x="7461945" y="75009"/>
                </a:cubicBezTo>
                <a:cubicBezTo>
                  <a:pt x="7461945" y="71834"/>
                  <a:pt x="7461597" y="69503"/>
                  <a:pt x="7460903" y="68014"/>
                </a:cubicBezTo>
                <a:cubicBezTo>
                  <a:pt x="7456240" y="59680"/>
                  <a:pt x="7447310" y="55513"/>
                  <a:pt x="7434114" y="55513"/>
                </a:cubicBezTo>
                <a:cubicBezTo>
                  <a:pt x="7420719" y="55513"/>
                  <a:pt x="7412484" y="59382"/>
                  <a:pt x="7409408" y="67121"/>
                </a:cubicBezTo>
                <a:cubicBezTo>
                  <a:pt x="7403753" y="81111"/>
                  <a:pt x="7400925" y="115540"/>
                  <a:pt x="7400925" y="170408"/>
                </a:cubicBezTo>
                <a:cubicBezTo>
                  <a:pt x="7400925" y="212675"/>
                  <a:pt x="7403157" y="241250"/>
                  <a:pt x="7407622" y="256133"/>
                </a:cubicBezTo>
                <a:cubicBezTo>
                  <a:pt x="7408019" y="262384"/>
                  <a:pt x="7411392" y="267246"/>
                  <a:pt x="7417743" y="270718"/>
                </a:cubicBezTo>
                <a:cubicBezTo>
                  <a:pt x="7422803" y="273397"/>
                  <a:pt x="7428756" y="274737"/>
                  <a:pt x="7435602" y="274737"/>
                </a:cubicBezTo>
                <a:close/>
                <a:moveTo>
                  <a:pt x="34677" y="274737"/>
                </a:moveTo>
                <a:cubicBezTo>
                  <a:pt x="42019" y="274737"/>
                  <a:pt x="48419" y="273100"/>
                  <a:pt x="53876" y="269826"/>
                </a:cubicBezTo>
                <a:cubicBezTo>
                  <a:pt x="60424" y="266154"/>
                  <a:pt x="63798" y="260896"/>
                  <a:pt x="63996" y="254050"/>
                </a:cubicBezTo>
                <a:cubicBezTo>
                  <a:pt x="67667" y="245021"/>
                  <a:pt x="69602" y="240407"/>
                  <a:pt x="69800" y="240209"/>
                </a:cubicBezTo>
                <a:cubicBezTo>
                  <a:pt x="72678" y="235347"/>
                  <a:pt x="76547" y="232718"/>
                  <a:pt x="81409" y="232321"/>
                </a:cubicBezTo>
                <a:cubicBezTo>
                  <a:pt x="86866" y="232718"/>
                  <a:pt x="91033" y="235694"/>
                  <a:pt x="93911" y="241250"/>
                </a:cubicBezTo>
                <a:cubicBezTo>
                  <a:pt x="95697" y="245914"/>
                  <a:pt x="97532" y="250676"/>
                  <a:pt x="99417" y="255538"/>
                </a:cubicBezTo>
                <a:cubicBezTo>
                  <a:pt x="99616" y="260995"/>
                  <a:pt x="102940" y="265361"/>
                  <a:pt x="109389" y="268635"/>
                </a:cubicBezTo>
                <a:cubicBezTo>
                  <a:pt x="114647" y="271215"/>
                  <a:pt x="120353" y="272504"/>
                  <a:pt x="126504" y="272504"/>
                </a:cubicBezTo>
                <a:cubicBezTo>
                  <a:pt x="142379" y="272504"/>
                  <a:pt x="151606" y="266452"/>
                  <a:pt x="154186" y="254347"/>
                </a:cubicBezTo>
                <a:cubicBezTo>
                  <a:pt x="159246" y="230932"/>
                  <a:pt x="161776" y="198090"/>
                  <a:pt x="161776" y="155823"/>
                </a:cubicBezTo>
                <a:cubicBezTo>
                  <a:pt x="161776" y="117227"/>
                  <a:pt x="159246" y="88602"/>
                  <a:pt x="154186" y="69949"/>
                </a:cubicBezTo>
                <a:cubicBezTo>
                  <a:pt x="152995" y="65187"/>
                  <a:pt x="149473" y="61416"/>
                  <a:pt x="143619" y="58638"/>
                </a:cubicBezTo>
                <a:cubicBezTo>
                  <a:pt x="138658" y="56356"/>
                  <a:pt x="133449" y="55215"/>
                  <a:pt x="127992" y="55215"/>
                </a:cubicBezTo>
                <a:cubicBezTo>
                  <a:pt x="116384" y="55215"/>
                  <a:pt x="108149" y="59482"/>
                  <a:pt x="103287" y="68014"/>
                </a:cubicBezTo>
                <a:cubicBezTo>
                  <a:pt x="102295" y="71090"/>
                  <a:pt x="101799" y="75555"/>
                  <a:pt x="101799" y="81409"/>
                </a:cubicBezTo>
                <a:cubicBezTo>
                  <a:pt x="101799" y="87759"/>
                  <a:pt x="102468" y="97334"/>
                  <a:pt x="103808" y="110133"/>
                </a:cubicBezTo>
                <a:cubicBezTo>
                  <a:pt x="105147" y="122932"/>
                  <a:pt x="105817" y="132457"/>
                  <a:pt x="105817" y="138708"/>
                </a:cubicBezTo>
                <a:cubicBezTo>
                  <a:pt x="105817" y="148729"/>
                  <a:pt x="104081" y="153938"/>
                  <a:pt x="100608" y="154335"/>
                </a:cubicBezTo>
                <a:cubicBezTo>
                  <a:pt x="99417" y="154335"/>
                  <a:pt x="98078" y="152202"/>
                  <a:pt x="96590" y="147935"/>
                </a:cubicBezTo>
                <a:cubicBezTo>
                  <a:pt x="95002" y="142677"/>
                  <a:pt x="93464" y="138906"/>
                  <a:pt x="91976" y="136624"/>
                </a:cubicBezTo>
                <a:cubicBezTo>
                  <a:pt x="89396" y="132556"/>
                  <a:pt x="85576" y="130522"/>
                  <a:pt x="80516" y="130522"/>
                </a:cubicBezTo>
                <a:cubicBezTo>
                  <a:pt x="74960" y="130522"/>
                  <a:pt x="70817" y="134491"/>
                  <a:pt x="68089" y="142428"/>
                </a:cubicBezTo>
                <a:cubicBezTo>
                  <a:pt x="65360" y="150366"/>
                  <a:pt x="63302" y="154335"/>
                  <a:pt x="61913" y="154335"/>
                </a:cubicBezTo>
                <a:cubicBezTo>
                  <a:pt x="57249" y="153144"/>
                  <a:pt x="54918" y="146943"/>
                  <a:pt x="54918" y="135731"/>
                </a:cubicBezTo>
                <a:cubicBezTo>
                  <a:pt x="54918" y="128984"/>
                  <a:pt x="55935" y="118864"/>
                  <a:pt x="57969" y="105370"/>
                </a:cubicBezTo>
                <a:cubicBezTo>
                  <a:pt x="60003" y="91877"/>
                  <a:pt x="61020" y="81756"/>
                  <a:pt x="61020" y="75009"/>
                </a:cubicBezTo>
                <a:cubicBezTo>
                  <a:pt x="61020" y="71834"/>
                  <a:pt x="60672" y="69503"/>
                  <a:pt x="59978" y="68014"/>
                </a:cubicBezTo>
                <a:cubicBezTo>
                  <a:pt x="55314" y="59680"/>
                  <a:pt x="46385" y="55513"/>
                  <a:pt x="33189" y="55513"/>
                </a:cubicBezTo>
                <a:cubicBezTo>
                  <a:pt x="19794" y="55513"/>
                  <a:pt x="11559" y="59382"/>
                  <a:pt x="8483" y="67121"/>
                </a:cubicBezTo>
                <a:cubicBezTo>
                  <a:pt x="2828" y="81111"/>
                  <a:pt x="0" y="115540"/>
                  <a:pt x="0" y="170408"/>
                </a:cubicBezTo>
                <a:cubicBezTo>
                  <a:pt x="0" y="212675"/>
                  <a:pt x="2233" y="241250"/>
                  <a:pt x="6697" y="256133"/>
                </a:cubicBezTo>
                <a:cubicBezTo>
                  <a:pt x="7094" y="262384"/>
                  <a:pt x="10468" y="267246"/>
                  <a:pt x="16818" y="270718"/>
                </a:cubicBezTo>
                <a:cubicBezTo>
                  <a:pt x="21878" y="273397"/>
                  <a:pt x="27831" y="274737"/>
                  <a:pt x="34677" y="274737"/>
                </a:cubicBezTo>
                <a:close/>
                <a:moveTo>
                  <a:pt x="7797552" y="275034"/>
                </a:moveTo>
                <a:cubicBezTo>
                  <a:pt x="7812237" y="275034"/>
                  <a:pt x="7822952" y="271760"/>
                  <a:pt x="7829699" y="265212"/>
                </a:cubicBezTo>
                <a:cubicBezTo>
                  <a:pt x="7833469" y="261342"/>
                  <a:pt x="7837388" y="251520"/>
                  <a:pt x="7841456" y="235744"/>
                </a:cubicBezTo>
                <a:cubicBezTo>
                  <a:pt x="7847409" y="211931"/>
                  <a:pt x="7851081" y="198189"/>
                  <a:pt x="7852470" y="194518"/>
                </a:cubicBezTo>
                <a:cubicBezTo>
                  <a:pt x="7857331" y="180925"/>
                  <a:pt x="7862937" y="174625"/>
                  <a:pt x="7869287" y="175617"/>
                </a:cubicBezTo>
                <a:cubicBezTo>
                  <a:pt x="7872958" y="176212"/>
                  <a:pt x="7874793" y="179784"/>
                  <a:pt x="7874793" y="186333"/>
                </a:cubicBezTo>
                <a:cubicBezTo>
                  <a:pt x="7874793" y="193873"/>
                  <a:pt x="7872859" y="204961"/>
                  <a:pt x="7868989" y="219596"/>
                </a:cubicBezTo>
                <a:cubicBezTo>
                  <a:pt x="7865119" y="234231"/>
                  <a:pt x="7863185" y="245269"/>
                  <a:pt x="7863185" y="252710"/>
                </a:cubicBezTo>
                <a:cubicBezTo>
                  <a:pt x="7863185" y="257373"/>
                  <a:pt x="7863979" y="260648"/>
                  <a:pt x="7865566" y="262533"/>
                </a:cubicBezTo>
                <a:cubicBezTo>
                  <a:pt x="7867848" y="267990"/>
                  <a:pt x="7875786" y="270718"/>
                  <a:pt x="7889379" y="270718"/>
                </a:cubicBezTo>
                <a:cubicBezTo>
                  <a:pt x="7905055" y="270718"/>
                  <a:pt x="7914679" y="267494"/>
                  <a:pt x="7918251" y="261045"/>
                </a:cubicBezTo>
                <a:cubicBezTo>
                  <a:pt x="7921724" y="249039"/>
                  <a:pt x="7923461" y="219670"/>
                  <a:pt x="7923461" y="172938"/>
                </a:cubicBezTo>
                <a:cubicBezTo>
                  <a:pt x="7923461" y="119459"/>
                  <a:pt x="7921724" y="84683"/>
                  <a:pt x="7918251" y="68610"/>
                </a:cubicBezTo>
                <a:cubicBezTo>
                  <a:pt x="7916663" y="60970"/>
                  <a:pt x="7909371" y="57150"/>
                  <a:pt x="7896373" y="57150"/>
                </a:cubicBezTo>
                <a:cubicBezTo>
                  <a:pt x="7889230" y="57150"/>
                  <a:pt x="7882632" y="58638"/>
                  <a:pt x="7876579" y="61615"/>
                </a:cubicBezTo>
                <a:cubicBezTo>
                  <a:pt x="7869435" y="65087"/>
                  <a:pt x="7865071" y="69900"/>
                  <a:pt x="7863483" y="76051"/>
                </a:cubicBezTo>
                <a:cubicBezTo>
                  <a:pt x="7854950" y="93712"/>
                  <a:pt x="7848551" y="106908"/>
                  <a:pt x="7844284" y="115640"/>
                </a:cubicBezTo>
                <a:cubicBezTo>
                  <a:pt x="7837140" y="129828"/>
                  <a:pt x="7830641" y="137120"/>
                  <a:pt x="7824787" y="137517"/>
                </a:cubicBezTo>
                <a:cubicBezTo>
                  <a:pt x="7821712" y="137120"/>
                  <a:pt x="7820174" y="134689"/>
                  <a:pt x="7820174" y="130225"/>
                </a:cubicBezTo>
                <a:cubicBezTo>
                  <a:pt x="7820174" y="124768"/>
                  <a:pt x="7822109" y="116086"/>
                  <a:pt x="7825978" y="104180"/>
                </a:cubicBezTo>
                <a:cubicBezTo>
                  <a:pt x="7829848" y="92273"/>
                  <a:pt x="7831782" y="83493"/>
                  <a:pt x="7831782" y="77837"/>
                </a:cubicBezTo>
                <a:cubicBezTo>
                  <a:pt x="7831782" y="74166"/>
                  <a:pt x="7830939" y="71537"/>
                  <a:pt x="7829252" y="69949"/>
                </a:cubicBezTo>
                <a:cubicBezTo>
                  <a:pt x="7825879" y="60325"/>
                  <a:pt x="7816155" y="55513"/>
                  <a:pt x="7800082" y="55513"/>
                </a:cubicBezTo>
                <a:cubicBezTo>
                  <a:pt x="7793534" y="55513"/>
                  <a:pt x="7787432" y="56654"/>
                  <a:pt x="7781776" y="58936"/>
                </a:cubicBezTo>
                <a:cubicBezTo>
                  <a:pt x="7774235" y="61516"/>
                  <a:pt x="7769969" y="65484"/>
                  <a:pt x="7768977" y="70842"/>
                </a:cubicBezTo>
                <a:cubicBezTo>
                  <a:pt x="7764909" y="122833"/>
                  <a:pt x="7762875" y="164455"/>
                  <a:pt x="7762875" y="195709"/>
                </a:cubicBezTo>
                <a:cubicBezTo>
                  <a:pt x="7762875" y="221803"/>
                  <a:pt x="7764115" y="243235"/>
                  <a:pt x="7766596" y="260003"/>
                </a:cubicBezTo>
                <a:cubicBezTo>
                  <a:pt x="7767985" y="270024"/>
                  <a:pt x="7778304" y="275034"/>
                  <a:pt x="7797552" y="275034"/>
                </a:cubicBezTo>
                <a:close/>
                <a:moveTo>
                  <a:pt x="7637264" y="275034"/>
                </a:moveTo>
                <a:cubicBezTo>
                  <a:pt x="7670800" y="275034"/>
                  <a:pt x="7695803" y="264964"/>
                  <a:pt x="7712273" y="244822"/>
                </a:cubicBezTo>
                <a:cubicBezTo>
                  <a:pt x="7725668" y="227955"/>
                  <a:pt x="7734796" y="201563"/>
                  <a:pt x="7739658" y="165646"/>
                </a:cubicBezTo>
                <a:cubicBezTo>
                  <a:pt x="7740055" y="136972"/>
                  <a:pt x="7738418" y="116334"/>
                  <a:pt x="7734746" y="103733"/>
                </a:cubicBezTo>
                <a:cubicBezTo>
                  <a:pt x="7730480" y="89247"/>
                  <a:pt x="7721451" y="76150"/>
                  <a:pt x="7707660" y="64443"/>
                </a:cubicBezTo>
                <a:cubicBezTo>
                  <a:pt x="7688808" y="58093"/>
                  <a:pt x="7672239" y="54918"/>
                  <a:pt x="7657951" y="54918"/>
                </a:cubicBezTo>
                <a:cubicBezTo>
                  <a:pt x="7642771" y="54918"/>
                  <a:pt x="7628880" y="58390"/>
                  <a:pt x="7616279" y="65336"/>
                </a:cubicBezTo>
                <a:cubicBezTo>
                  <a:pt x="7605068" y="77936"/>
                  <a:pt x="7597180" y="90388"/>
                  <a:pt x="7592616" y="102691"/>
                </a:cubicBezTo>
                <a:cubicBezTo>
                  <a:pt x="7588051" y="114995"/>
                  <a:pt x="7585770" y="129679"/>
                  <a:pt x="7585770" y="146745"/>
                </a:cubicBezTo>
                <a:cubicBezTo>
                  <a:pt x="7585770" y="155873"/>
                  <a:pt x="7586365" y="166241"/>
                  <a:pt x="7587555" y="177850"/>
                </a:cubicBezTo>
                <a:cubicBezTo>
                  <a:pt x="7593707" y="204242"/>
                  <a:pt x="7599015" y="222895"/>
                  <a:pt x="7603480" y="233809"/>
                </a:cubicBezTo>
                <a:cubicBezTo>
                  <a:pt x="7612212" y="255141"/>
                  <a:pt x="7623472" y="268883"/>
                  <a:pt x="7637264" y="275034"/>
                </a:cubicBezTo>
                <a:close/>
                <a:moveTo>
                  <a:pt x="7149852" y="275034"/>
                </a:moveTo>
                <a:cubicBezTo>
                  <a:pt x="7164537" y="275034"/>
                  <a:pt x="7175252" y="271760"/>
                  <a:pt x="7181999" y="265212"/>
                </a:cubicBezTo>
                <a:cubicBezTo>
                  <a:pt x="7185769" y="261342"/>
                  <a:pt x="7189688" y="251520"/>
                  <a:pt x="7193756" y="235744"/>
                </a:cubicBezTo>
                <a:cubicBezTo>
                  <a:pt x="7199709" y="211931"/>
                  <a:pt x="7203381" y="198189"/>
                  <a:pt x="7204770" y="194518"/>
                </a:cubicBezTo>
                <a:cubicBezTo>
                  <a:pt x="7209631" y="180925"/>
                  <a:pt x="7215237" y="174625"/>
                  <a:pt x="7221587" y="175617"/>
                </a:cubicBezTo>
                <a:cubicBezTo>
                  <a:pt x="7225258" y="176212"/>
                  <a:pt x="7227094" y="179784"/>
                  <a:pt x="7227094" y="186333"/>
                </a:cubicBezTo>
                <a:cubicBezTo>
                  <a:pt x="7227094" y="193873"/>
                  <a:pt x="7225159" y="204961"/>
                  <a:pt x="7221289" y="219596"/>
                </a:cubicBezTo>
                <a:cubicBezTo>
                  <a:pt x="7217420" y="234231"/>
                  <a:pt x="7215485" y="245269"/>
                  <a:pt x="7215485" y="252710"/>
                </a:cubicBezTo>
                <a:cubicBezTo>
                  <a:pt x="7215485" y="257373"/>
                  <a:pt x="7216279" y="260648"/>
                  <a:pt x="7217866" y="262533"/>
                </a:cubicBezTo>
                <a:cubicBezTo>
                  <a:pt x="7220148" y="267990"/>
                  <a:pt x="7228086" y="270718"/>
                  <a:pt x="7241679" y="270718"/>
                </a:cubicBezTo>
                <a:cubicBezTo>
                  <a:pt x="7257355" y="270718"/>
                  <a:pt x="7266980" y="267494"/>
                  <a:pt x="7270552" y="261045"/>
                </a:cubicBezTo>
                <a:cubicBezTo>
                  <a:pt x="7274024" y="249039"/>
                  <a:pt x="7275761" y="219670"/>
                  <a:pt x="7275761" y="172938"/>
                </a:cubicBezTo>
                <a:cubicBezTo>
                  <a:pt x="7275761" y="119459"/>
                  <a:pt x="7274024" y="84683"/>
                  <a:pt x="7270552" y="68610"/>
                </a:cubicBezTo>
                <a:cubicBezTo>
                  <a:pt x="7268964" y="60970"/>
                  <a:pt x="7261671" y="57150"/>
                  <a:pt x="7248674" y="57150"/>
                </a:cubicBezTo>
                <a:cubicBezTo>
                  <a:pt x="7241530" y="57150"/>
                  <a:pt x="7234932" y="58638"/>
                  <a:pt x="7228880" y="61615"/>
                </a:cubicBezTo>
                <a:cubicBezTo>
                  <a:pt x="7221736" y="65087"/>
                  <a:pt x="7217371" y="69900"/>
                  <a:pt x="7215783" y="76051"/>
                </a:cubicBezTo>
                <a:cubicBezTo>
                  <a:pt x="7207250" y="93712"/>
                  <a:pt x="7200851" y="106908"/>
                  <a:pt x="7196584" y="115640"/>
                </a:cubicBezTo>
                <a:cubicBezTo>
                  <a:pt x="7189440" y="129828"/>
                  <a:pt x="7182941" y="137120"/>
                  <a:pt x="7177087" y="137517"/>
                </a:cubicBezTo>
                <a:cubicBezTo>
                  <a:pt x="7174012" y="137120"/>
                  <a:pt x="7172474" y="134689"/>
                  <a:pt x="7172474" y="130225"/>
                </a:cubicBezTo>
                <a:cubicBezTo>
                  <a:pt x="7172474" y="124768"/>
                  <a:pt x="7174409" y="116086"/>
                  <a:pt x="7178278" y="104180"/>
                </a:cubicBezTo>
                <a:cubicBezTo>
                  <a:pt x="7182148" y="92273"/>
                  <a:pt x="7184082" y="83493"/>
                  <a:pt x="7184082" y="77837"/>
                </a:cubicBezTo>
                <a:cubicBezTo>
                  <a:pt x="7184082" y="74166"/>
                  <a:pt x="7183239" y="71537"/>
                  <a:pt x="7181552" y="69949"/>
                </a:cubicBezTo>
                <a:cubicBezTo>
                  <a:pt x="7178179" y="60325"/>
                  <a:pt x="7168455" y="55513"/>
                  <a:pt x="7152382" y="55513"/>
                </a:cubicBezTo>
                <a:cubicBezTo>
                  <a:pt x="7145834" y="55513"/>
                  <a:pt x="7139732" y="56654"/>
                  <a:pt x="7134076" y="58936"/>
                </a:cubicBezTo>
                <a:cubicBezTo>
                  <a:pt x="7126535" y="61516"/>
                  <a:pt x="7122269" y="65484"/>
                  <a:pt x="7121277" y="70842"/>
                </a:cubicBezTo>
                <a:cubicBezTo>
                  <a:pt x="7117209" y="122833"/>
                  <a:pt x="7115175" y="164455"/>
                  <a:pt x="7115175" y="195709"/>
                </a:cubicBezTo>
                <a:cubicBezTo>
                  <a:pt x="7115175" y="221803"/>
                  <a:pt x="7116415" y="243235"/>
                  <a:pt x="7118896" y="260003"/>
                </a:cubicBezTo>
                <a:cubicBezTo>
                  <a:pt x="7120285" y="270024"/>
                  <a:pt x="7130604" y="275034"/>
                  <a:pt x="7149852" y="275034"/>
                </a:cubicBezTo>
                <a:close/>
                <a:moveTo>
                  <a:pt x="6189464" y="275034"/>
                </a:moveTo>
                <a:cubicBezTo>
                  <a:pt x="6223000" y="275034"/>
                  <a:pt x="6248003" y="264964"/>
                  <a:pt x="6264473" y="244822"/>
                </a:cubicBezTo>
                <a:cubicBezTo>
                  <a:pt x="6277868" y="227955"/>
                  <a:pt x="6286996" y="201563"/>
                  <a:pt x="6291858" y="165646"/>
                </a:cubicBezTo>
                <a:cubicBezTo>
                  <a:pt x="6292255" y="136972"/>
                  <a:pt x="6290618" y="116334"/>
                  <a:pt x="6286946" y="103733"/>
                </a:cubicBezTo>
                <a:cubicBezTo>
                  <a:pt x="6282680" y="89247"/>
                  <a:pt x="6273651" y="76150"/>
                  <a:pt x="6259860" y="64443"/>
                </a:cubicBezTo>
                <a:cubicBezTo>
                  <a:pt x="6241008" y="58093"/>
                  <a:pt x="6224439" y="54918"/>
                  <a:pt x="6210151" y="54918"/>
                </a:cubicBezTo>
                <a:cubicBezTo>
                  <a:pt x="6194971" y="54918"/>
                  <a:pt x="6181080" y="58390"/>
                  <a:pt x="6168479" y="65336"/>
                </a:cubicBezTo>
                <a:cubicBezTo>
                  <a:pt x="6157268" y="77936"/>
                  <a:pt x="6149380" y="90388"/>
                  <a:pt x="6144816" y="102691"/>
                </a:cubicBezTo>
                <a:cubicBezTo>
                  <a:pt x="6140251" y="114995"/>
                  <a:pt x="6137970" y="129679"/>
                  <a:pt x="6137970" y="146745"/>
                </a:cubicBezTo>
                <a:cubicBezTo>
                  <a:pt x="6137970" y="155873"/>
                  <a:pt x="6138565" y="166241"/>
                  <a:pt x="6139755" y="177850"/>
                </a:cubicBezTo>
                <a:cubicBezTo>
                  <a:pt x="6145907" y="204242"/>
                  <a:pt x="6151215" y="222895"/>
                  <a:pt x="6155680" y="233809"/>
                </a:cubicBezTo>
                <a:cubicBezTo>
                  <a:pt x="6164412" y="255141"/>
                  <a:pt x="6175672" y="268883"/>
                  <a:pt x="6189464" y="275034"/>
                </a:cubicBezTo>
                <a:close/>
                <a:moveTo>
                  <a:pt x="4932164" y="275034"/>
                </a:moveTo>
                <a:cubicBezTo>
                  <a:pt x="4965700" y="275034"/>
                  <a:pt x="4990703" y="264964"/>
                  <a:pt x="5007173" y="244822"/>
                </a:cubicBezTo>
                <a:cubicBezTo>
                  <a:pt x="5020568" y="227955"/>
                  <a:pt x="5029696" y="201563"/>
                  <a:pt x="5034558" y="165646"/>
                </a:cubicBezTo>
                <a:cubicBezTo>
                  <a:pt x="5034955" y="136972"/>
                  <a:pt x="5033318" y="116334"/>
                  <a:pt x="5029646" y="103733"/>
                </a:cubicBezTo>
                <a:cubicBezTo>
                  <a:pt x="5025380" y="89247"/>
                  <a:pt x="5016351" y="76150"/>
                  <a:pt x="5002560" y="64443"/>
                </a:cubicBezTo>
                <a:cubicBezTo>
                  <a:pt x="4983708" y="58093"/>
                  <a:pt x="4967139" y="54918"/>
                  <a:pt x="4952851" y="54918"/>
                </a:cubicBezTo>
                <a:cubicBezTo>
                  <a:pt x="4937671" y="54918"/>
                  <a:pt x="4923780" y="58390"/>
                  <a:pt x="4911179" y="65336"/>
                </a:cubicBezTo>
                <a:cubicBezTo>
                  <a:pt x="4899968" y="77936"/>
                  <a:pt x="4892080" y="90388"/>
                  <a:pt x="4887516" y="102691"/>
                </a:cubicBezTo>
                <a:cubicBezTo>
                  <a:pt x="4882951" y="114995"/>
                  <a:pt x="4880670" y="129679"/>
                  <a:pt x="4880670" y="146745"/>
                </a:cubicBezTo>
                <a:cubicBezTo>
                  <a:pt x="4880670" y="155873"/>
                  <a:pt x="4881265" y="166241"/>
                  <a:pt x="4882455" y="177850"/>
                </a:cubicBezTo>
                <a:cubicBezTo>
                  <a:pt x="4888607" y="204242"/>
                  <a:pt x="4893915" y="222895"/>
                  <a:pt x="4898380" y="233809"/>
                </a:cubicBezTo>
                <a:cubicBezTo>
                  <a:pt x="4907112" y="255141"/>
                  <a:pt x="4918372" y="268883"/>
                  <a:pt x="4932164" y="275034"/>
                </a:cubicBezTo>
                <a:close/>
                <a:moveTo>
                  <a:pt x="3635127" y="275034"/>
                </a:moveTo>
                <a:cubicBezTo>
                  <a:pt x="3649811" y="275034"/>
                  <a:pt x="3660527" y="271760"/>
                  <a:pt x="3667274" y="265212"/>
                </a:cubicBezTo>
                <a:cubicBezTo>
                  <a:pt x="3671044" y="261342"/>
                  <a:pt x="3674963" y="251520"/>
                  <a:pt x="3679031" y="235744"/>
                </a:cubicBezTo>
                <a:cubicBezTo>
                  <a:pt x="3684984" y="211931"/>
                  <a:pt x="3688655" y="198189"/>
                  <a:pt x="3690045" y="194518"/>
                </a:cubicBezTo>
                <a:cubicBezTo>
                  <a:pt x="3694906" y="180925"/>
                  <a:pt x="3700512" y="174625"/>
                  <a:pt x="3706862" y="175617"/>
                </a:cubicBezTo>
                <a:cubicBezTo>
                  <a:pt x="3710533" y="176212"/>
                  <a:pt x="3712369" y="179784"/>
                  <a:pt x="3712369" y="186333"/>
                </a:cubicBezTo>
                <a:cubicBezTo>
                  <a:pt x="3712369" y="193873"/>
                  <a:pt x="3710434" y="204961"/>
                  <a:pt x="3706565" y="219596"/>
                </a:cubicBezTo>
                <a:cubicBezTo>
                  <a:pt x="3702695" y="234231"/>
                  <a:pt x="3700760" y="245269"/>
                  <a:pt x="3700760" y="252710"/>
                </a:cubicBezTo>
                <a:cubicBezTo>
                  <a:pt x="3700760" y="257373"/>
                  <a:pt x="3701554" y="260648"/>
                  <a:pt x="3703141" y="262533"/>
                </a:cubicBezTo>
                <a:cubicBezTo>
                  <a:pt x="3705424" y="267990"/>
                  <a:pt x="3713361" y="270718"/>
                  <a:pt x="3726954" y="270718"/>
                </a:cubicBezTo>
                <a:cubicBezTo>
                  <a:pt x="3742630" y="270718"/>
                  <a:pt x="3752255" y="267494"/>
                  <a:pt x="3755826" y="261045"/>
                </a:cubicBezTo>
                <a:cubicBezTo>
                  <a:pt x="3759299" y="249039"/>
                  <a:pt x="3761036" y="219670"/>
                  <a:pt x="3761036" y="172938"/>
                </a:cubicBezTo>
                <a:cubicBezTo>
                  <a:pt x="3761036" y="119459"/>
                  <a:pt x="3759299" y="84683"/>
                  <a:pt x="3755826" y="68610"/>
                </a:cubicBezTo>
                <a:cubicBezTo>
                  <a:pt x="3754239" y="60970"/>
                  <a:pt x="3746946" y="57150"/>
                  <a:pt x="3733949" y="57150"/>
                </a:cubicBezTo>
                <a:cubicBezTo>
                  <a:pt x="3726805" y="57150"/>
                  <a:pt x="3720207" y="58638"/>
                  <a:pt x="3714155" y="61615"/>
                </a:cubicBezTo>
                <a:cubicBezTo>
                  <a:pt x="3707011" y="65087"/>
                  <a:pt x="3702645" y="69900"/>
                  <a:pt x="3701058" y="76051"/>
                </a:cubicBezTo>
                <a:cubicBezTo>
                  <a:pt x="3692525" y="93712"/>
                  <a:pt x="3686125" y="106908"/>
                  <a:pt x="3681859" y="115640"/>
                </a:cubicBezTo>
                <a:cubicBezTo>
                  <a:pt x="3674715" y="129828"/>
                  <a:pt x="3668216" y="137120"/>
                  <a:pt x="3662363" y="137517"/>
                </a:cubicBezTo>
                <a:cubicBezTo>
                  <a:pt x="3659287" y="137120"/>
                  <a:pt x="3657749" y="134689"/>
                  <a:pt x="3657749" y="130225"/>
                </a:cubicBezTo>
                <a:cubicBezTo>
                  <a:pt x="3657749" y="124768"/>
                  <a:pt x="3659684" y="116086"/>
                  <a:pt x="3663553" y="104180"/>
                </a:cubicBezTo>
                <a:cubicBezTo>
                  <a:pt x="3667423" y="92273"/>
                  <a:pt x="3669357" y="83493"/>
                  <a:pt x="3669357" y="77837"/>
                </a:cubicBezTo>
                <a:cubicBezTo>
                  <a:pt x="3669357" y="74166"/>
                  <a:pt x="3668514" y="71537"/>
                  <a:pt x="3666827" y="69949"/>
                </a:cubicBezTo>
                <a:cubicBezTo>
                  <a:pt x="3663454" y="60325"/>
                  <a:pt x="3653731" y="55513"/>
                  <a:pt x="3637657" y="55513"/>
                </a:cubicBezTo>
                <a:cubicBezTo>
                  <a:pt x="3631108" y="55513"/>
                  <a:pt x="3625007" y="56654"/>
                  <a:pt x="3619351" y="58936"/>
                </a:cubicBezTo>
                <a:cubicBezTo>
                  <a:pt x="3611811" y="61516"/>
                  <a:pt x="3607544" y="65484"/>
                  <a:pt x="3606552" y="70842"/>
                </a:cubicBezTo>
                <a:cubicBezTo>
                  <a:pt x="3602484" y="122833"/>
                  <a:pt x="3600450" y="164455"/>
                  <a:pt x="3600450" y="195709"/>
                </a:cubicBezTo>
                <a:cubicBezTo>
                  <a:pt x="3600450" y="221803"/>
                  <a:pt x="3601690" y="243235"/>
                  <a:pt x="3604171" y="260003"/>
                </a:cubicBezTo>
                <a:cubicBezTo>
                  <a:pt x="3605560" y="270024"/>
                  <a:pt x="3615878" y="275034"/>
                  <a:pt x="3635127" y="275034"/>
                </a:cubicBezTo>
                <a:close/>
                <a:moveTo>
                  <a:pt x="3027164" y="275034"/>
                </a:moveTo>
                <a:cubicBezTo>
                  <a:pt x="3060700" y="275034"/>
                  <a:pt x="3085703" y="264964"/>
                  <a:pt x="3102174" y="244822"/>
                </a:cubicBezTo>
                <a:cubicBezTo>
                  <a:pt x="3115568" y="227955"/>
                  <a:pt x="3124696" y="201563"/>
                  <a:pt x="3129558" y="165646"/>
                </a:cubicBezTo>
                <a:cubicBezTo>
                  <a:pt x="3129954" y="136972"/>
                  <a:pt x="3128318" y="116334"/>
                  <a:pt x="3124646" y="103733"/>
                </a:cubicBezTo>
                <a:cubicBezTo>
                  <a:pt x="3120380" y="89247"/>
                  <a:pt x="3111351" y="76150"/>
                  <a:pt x="3097560" y="64443"/>
                </a:cubicBezTo>
                <a:cubicBezTo>
                  <a:pt x="3078708" y="58093"/>
                  <a:pt x="3062139" y="54918"/>
                  <a:pt x="3047851" y="54918"/>
                </a:cubicBezTo>
                <a:cubicBezTo>
                  <a:pt x="3032671" y="54918"/>
                  <a:pt x="3018780" y="58390"/>
                  <a:pt x="3006179" y="65336"/>
                </a:cubicBezTo>
                <a:cubicBezTo>
                  <a:pt x="2994968" y="77936"/>
                  <a:pt x="2987080" y="90388"/>
                  <a:pt x="2982515" y="102691"/>
                </a:cubicBezTo>
                <a:cubicBezTo>
                  <a:pt x="2977952" y="114995"/>
                  <a:pt x="2975670" y="129679"/>
                  <a:pt x="2975670" y="146745"/>
                </a:cubicBezTo>
                <a:cubicBezTo>
                  <a:pt x="2975670" y="155873"/>
                  <a:pt x="2976265" y="166241"/>
                  <a:pt x="2977456" y="177850"/>
                </a:cubicBezTo>
                <a:cubicBezTo>
                  <a:pt x="2983607" y="204242"/>
                  <a:pt x="2988915" y="222895"/>
                  <a:pt x="2993380" y="233809"/>
                </a:cubicBezTo>
                <a:cubicBezTo>
                  <a:pt x="3002111" y="255141"/>
                  <a:pt x="3013373" y="268883"/>
                  <a:pt x="3027164" y="275034"/>
                </a:cubicBezTo>
                <a:close/>
                <a:moveTo>
                  <a:pt x="1568202" y="275034"/>
                </a:moveTo>
                <a:cubicBezTo>
                  <a:pt x="1582886" y="275034"/>
                  <a:pt x="1593602" y="271760"/>
                  <a:pt x="1600349" y="265212"/>
                </a:cubicBezTo>
                <a:cubicBezTo>
                  <a:pt x="1604119" y="261342"/>
                  <a:pt x="1608039" y="251520"/>
                  <a:pt x="1612106" y="235744"/>
                </a:cubicBezTo>
                <a:cubicBezTo>
                  <a:pt x="1618060" y="211931"/>
                  <a:pt x="1621731" y="198189"/>
                  <a:pt x="1623120" y="194518"/>
                </a:cubicBezTo>
                <a:cubicBezTo>
                  <a:pt x="1627982" y="180925"/>
                  <a:pt x="1633587" y="174625"/>
                  <a:pt x="1639937" y="175617"/>
                </a:cubicBezTo>
                <a:cubicBezTo>
                  <a:pt x="1643608" y="176212"/>
                  <a:pt x="1645444" y="179784"/>
                  <a:pt x="1645444" y="186333"/>
                </a:cubicBezTo>
                <a:cubicBezTo>
                  <a:pt x="1645444" y="193873"/>
                  <a:pt x="1643509" y="204961"/>
                  <a:pt x="1639640" y="219596"/>
                </a:cubicBezTo>
                <a:cubicBezTo>
                  <a:pt x="1635770" y="234231"/>
                  <a:pt x="1633835" y="245269"/>
                  <a:pt x="1633835" y="252710"/>
                </a:cubicBezTo>
                <a:cubicBezTo>
                  <a:pt x="1633835" y="257373"/>
                  <a:pt x="1634629" y="260648"/>
                  <a:pt x="1636216" y="262533"/>
                </a:cubicBezTo>
                <a:cubicBezTo>
                  <a:pt x="1638499" y="267990"/>
                  <a:pt x="1646436" y="270718"/>
                  <a:pt x="1660029" y="270718"/>
                </a:cubicBezTo>
                <a:cubicBezTo>
                  <a:pt x="1675706" y="270718"/>
                  <a:pt x="1685330" y="267494"/>
                  <a:pt x="1688902" y="261045"/>
                </a:cubicBezTo>
                <a:cubicBezTo>
                  <a:pt x="1692374" y="249039"/>
                  <a:pt x="1694111" y="219670"/>
                  <a:pt x="1694111" y="172938"/>
                </a:cubicBezTo>
                <a:cubicBezTo>
                  <a:pt x="1694111" y="119459"/>
                  <a:pt x="1692374" y="84683"/>
                  <a:pt x="1688902" y="68610"/>
                </a:cubicBezTo>
                <a:cubicBezTo>
                  <a:pt x="1687314" y="60970"/>
                  <a:pt x="1680022" y="57150"/>
                  <a:pt x="1667024" y="57150"/>
                </a:cubicBezTo>
                <a:cubicBezTo>
                  <a:pt x="1659880" y="57150"/>
                  <a:pt x="1653282" y="58638"/>
                  <a:pt x="1647230" y="61615"/>
                </a:cubicBezTo>
                <a:cubicBezTo>
                  <a:pt x="1640086" y="65087"/>
                  <a:pt x="1635721" y="69900"/>
                  <a:pt x="1634133" y="76051"/>
                </a:cubicBezTo>
                <a:cubicBezTo>
                  <a:pt x="1625600" y="93712"/>
                  <a:pt x="1619201" y="106908"/>
                  <a:pt x="1614934" y="115640"/>
                </a:cubicBezTo>
                <a:cubicBezTo>
                  <a:pt x="1607790" y="129828"/>
                  <a:pt x="1601291" y="137120"/>
                  <a:pt x="1595438" y="137517"/>
                </a:cubicBezTo>
                <a:cubicBezTo>
                  <a:pt x="1592362" y="137120"/>
                  <a:pt x="1590824" y="134689"/>
                  <a:pt x="1590824" y="130225"/>
                </a:cubicBezTo>
                <a:cubicBezTo>
                  <a:pt x="1590824" y="124768"/>
                  <a:pt x="1592759" y="116086"/>
                  <a:pt x="1596628" y="104180"/>
                </a:cubicBezTo>
                <a:cubicBezTo>
                  <a:pt x="1600498" y="92273"/>
                  <a:pt x="1602433" y="83493"/>
                  <a:pt x="1602433" y="77837"/>
                </a:cubicBezTo>
                <a:cubicBezTo>
                  <a:pt x="1602433" y="74166"/>
                  <a:pt x="1601589" y="71537"/>
                  <a:pt x="1599903" y="69949"/>
                </a:cubicBezTo>
                <a:cubicBezTo>
                  <a:pt x="1596529" y="60325"/>
                  <a:pt x="1586806" y="55513"/>
                  <a:pt x="1570732" y="55513"/>
                </a:cubicBezTo>
                <a:cubicBezTo>
                  <a:pt x="1564184" y="55513"/>
                  <a:pt x="1558082" y="56654"/>
                  <a:pt x="1552426" y="58936"/>
                </a:cubicBezTo>
                <a:cubicBezTo>
                  <a:pt x="1544886" y="61516"/>
                  <a:pt x="1540619" y="65484"/>
                  <a:pt x="1539627" y="70842"/>
                </a:cubicBezTo>
                <a:cubicBezTo>
                  <a:pt x="1535559" y="122833"/>
                  <a:pt x="1533525" y="164455"/>
                  <a:pt x="1533525" y="195709"/>
                </a:cubicBezTo>
                <a:cubicBezTo>
                  <a:pt x="1533525" y="221803"/>
                  <a:pt x="1534765" y="243235"/>
                  <a:pt x="1537246" y="260003"/>
                </a:cubicBezTo>
                <a:cubicBezTo>
                  <a:pt x="1538635" y="270024"/>
                  <a:pt x="1548954" y="275034"/>
                  <a:pt x="1568202" y="275034"/>
                </a:cubicBezTo>
                <a:close/>
                <a:moveTo>
                  <a:pt x="874514" y="275034"/>
                </a:moveTo>
                <a:cubicBezTo>
                  <a:pt x="908050" y="275034"/>
                  <a:pt x="933053" y="264964"/>
                  <a:pt x="949524" y="244822"/>
                </a:cubicBezTo>
                <a:cubicBezTo>
                  <a:pt x="962918" y="227955"/>
                  <a:pt x="972046" y="201563"/>
                  <a:pt x="976908" y="165646"/>
                </a:cubicBezTo>
                <a:cubicBezTo>
                  <a:pt x="977305" y="136972"/>
                  <a:pt x="975668" y="116334"/>
                  <a:pt x="971997" y="103733"/>
                </a:cubicBezTo>
                <a:cubicBezTo>
                  <a:pt x="967730" y="89247"/>
                  <a:pt x="958701" y="76150"/>
                  <a:pt x="944910" y="64443"/>
                </a:cubicBezTo>
                <a:cubicBezTo>
                  <a:pt x="926058" y="58093"/>
                  <a:pt x="909489" y="54918"/>
                  <a:pt x="895201" y="54918"/>
                </a:cubicBezTo>
                <a:cubicBezTo>
                  <a:pt x="880021" y="54918"/>
                  <a:pt x="866130" y="58390"/>
                  <a:pt x="853529" y="65336"/>
                </a:cubicBezTo>
                <a:cubicBezTo>
                  <a:pt x="842318" y="77936"/>
                  <a:pt x="834430" y="90388"/>
                  <a:pt x="829866" y="102691"/>
                </a:cubicBezTo>
                <a:cubicBezTo>
                  <a:pt x="825302" y="114995"/>
                  <a:pt x="823020" y="129679"/>
                  <a:pt x="823020" y="146745"/>
                </a:cubicBezTo>
                <a:cubicBezTo>
                  <a:pt x="823020" y="155873"/>
                  <a:pt x="823615" y="166241"/>
                  <a:pt x="824806" y="177850"/>
                </a:cubicBezTo>
                <a:cubicBezTo>
                  <a:pt x="830957" y="204242"/>
                  <a:pt x="836265" y="222895"/>
                  <a:pt x="840730" y="233809"/>
                </a:cubicBezTo>
                <a:cubicBezTo>
                  <a:pt x="849461" y="255141"/>
                  <a:pt x="860723" y="268883"/>
                  <a:pt x="874514" y="275034"/>
                </a:cubicBezTo>
                <a:close/>
                <a:moveTo>
                  <a:pt x="236339" y="275034"/>
                </a:moveTo>
                <a:cubicBezTo>
                  <a:pt x="269875" y="275034"/>
                  <a:pt x="294878" y="264964"/>
                  <a:pt x="311348" y="244822"/>
                </a:cubicBezTo>
                <a:cubicBezTo>
                  <a:pt x="324743" y="227955"/>
                  <a:pt x="333871" y="201563"/>
                  <a:pt x="338733" y="165646"/>
                </a:cubicBezTo>
                <a:cubicBezTo>
                  <a:pt x="339130" y="136972"/>
                  <a:pt x="337493" y="116334"/>
                  <a:pt x="333822" y="103733"/>
                </a:cubicBezTo>
                <a:cubicBezTo>
                  <a:pt x="329555" y="89247"/>
                  <a:pt x="320526" y="76150"/>
                  <a:pt x="306735" y="64443"/>
                </a:cubicBezTo>
                <a:cubicBezTo>
                  <a:pt x="287883" y="58093"/>
                  <a:pt x="271314" y="54918"/>
                  <a:pt x="257026" y="54918"/>
                </a:cubicBezTo>
                <a:cubicBezTo>
                  <a:pt x="241846" y="54918"/>
                  <a:pt x="227955" y="58390"/>
                  <a:pt x="215354" y="65336"/>
                </a:cubicBezTo>
                <a:cubicBezTo>
                  <a:pt x="204143" y="77936"/>
                  <a:pt x="196255" y="90388"/>
                  <a:pt x="191691" y="102691"/>
                </a:cubicBezTo>
                <a:cubicBezTo>
                  <a:pt x="187127" y="114995"/>
                  <a:pt x="184845" y="129679"/>
                  <a:pt x="184845" y="146745"/>
                </a:cubicBezTo>
                <a:cubicBezTo>
                  <a:pt x="184845" y="155873"/>
                  <a:pt x="185440" y="166241"/>
                  <a:pt x="186631" y="177850"/>
                </a:cubicBezTo>
                <a:cubicBezTo>
                  <a:pt x="192782" y="204242"/>
                  <a:pt x="198090" y="222895"/>
                  <a:pt x="202555" y="233809"/>
                </a:cubicBezTo>
                <a:cubicBezTo>
                  <a:pt x="211286" y="255141"/>
                  <a:pt x="222548" y="268883"/>
                  <a:pt x="236339" y="275034"/>
                </a:cubicBezTo>
                <a:close/>
                <a:moveTo>
                  <a:pt x="6394103" y="275332"/>
                </a:moveTo>
                <a:cubicBezTo>
                  <a:pt x="6421487" y="275332"/>
                  <a:pt x="6445944" y="273794"/>
                  <a:pt x="6467475" y="270718"/>
                </a:cubicBezTo>
                <a:cubicBezTo>
                  <a:pt x="6474619" y="267444"/>
                  <a:pt x="6478191" y="257373"/>
                  <a:pt x="6478191" y="240506"/>
                </a:cubicBezTo>
                <a:cubicBezTo>
                  <a:pt x="6478191" y="225326"/>
                  <a:pt x="6475214" y="216198"/>
                  <a:pt x="6469261" y="213122"/>
                </a:cubicBezTo>
                <a:cubicBezTo>
                  <a:pt x="6465491" y="208260"/>
                  <a:pt x="6460529" y="205829"/>
                  <a:pt x="6454378" y="205829"/>
                </a:cubicBezTo>
                <a:cubicBezTo>
                  <a:pt x="6451302" y="205829"/>
                  <a:pt x="6446837" y="206747"/>
                  <a:pt x="6440984" y="208583"/>
                </a:cubicBezTo>
                <a:cubicBezTo>
                  <a:pt x="6435130" y="210418"/>
                  <a:pt x="6430863" y="211336"/>
                  <a:pt x="6428184" y="211336"/>
                </a:cubicBezTo>
                <a:cubicBezTo>
                  <a:pt x="6425108" y="211336"/>
                  <a:pt x="6422876" y="210195"/>
                  <a:pt x="6421487" y="207913"/>
                </a:cubicBezTo>
                <a:cubicBezTo>
                  <a:pt x="6420694" y="206722"/>
                  <a:pt x="6420296" y="203994"/>
                  <a:pt x="6420296" y="199727"/>
                </a:cubicBezTo>
                <a:cubicBezTo>
                  <a:pt x="6420296" y="186730"/>
                  <a:pt x="6421959" y="167233"/>
                  <a:pt x="6425282" y="141238"/>
                </a:cubicBezTo>
                <a:cubicBezTo>
                  <a:pt x="6428606" y="115243"/>
                  <a:pt x="6430268" y="95746"/>
                  <a:pt x="6430268" y="82748"/>
                </a:cubicBezTo>
                <a:cubicBezTo>
                  <a:pt x="6430268" y="71735"/>
                  <a:pt x="6429077" y="65336"/>
                  <a:pt x="6426696" y="63550"/>
                </a:cubicBezTo>
                <a:cubicBezTo>
                  <a:pt x="6418759" y="57398"/>
                  <a:pt x="6407448" y="54322"/>
                  <a:pt x="6392763" y="54322"/>
                </a:cubicBezTo>
                <a:cubicBezTo>
                  <a:pt x="6378773" y="54322"/>
                  <a:pt x="6369943" y="58291"/>
                  <a:pt x="6366272" y="66228"/>
                </a:cubicBezTo>
                <a:cubicBezTo>
                  <a:pt x="6364089" y="68411"/>
                  <a:pt x="6362998" y="74414"/>
                  <a:pt x="6362998" y="84237"/>
                </a:cubicBezTo>
                <a:cubicBezTo>
                  <a:pt x="6362998" y="97036"/>
                  <a:pt x="6364982" y="116185"/>
                  <a:pt x="6368951" y="141684"/>
                </a:cubicBezTo>
                <a:cubicBezTo>
                  <a:pt x="6372920" y="167184"/>
                  <a:pt x="6374904" y="186333"/>
                  <a:pt x="6374904" y="199132"/>
                </a:cubicBezTo>
                <a:cubicBezTo>
                  <a:pt x="6374904" y="203200"/>
                  <a:pt x="6374457" y="205532"/>
                  <a:pt x="6373564" y="206127"/>
                </a:cubicBezTo>
                <a:cubicBezTo>
                  <a:pt x="6372176" y="209203"/>
                  <a:pt x="6369646" y="210741"/>
                  <a:pt x="6365974" y="210741"/>
                </a:cubicBezTo>
                <a:cubicBezTo>
                  <a:pt x="6363196" y="210741"/>
                  <a:pt x="6358533" y="209872"/>
                  <a:pt x="6351984" y="208136"/>
                </a:cubicBezTo>
                <a:cubicBezTo>
                  <a:pt x="6345436" y="206400"/>
                  <a:pt x="6340475" y="205532"/>
                  <a:pt x="6337102" y="205532"/>
                </a:cubicBezTo>
                <a:cubicBezTo>
                  <a:pt x="6332141" y="205532"/>
                  <a:pt x="6327775" y="206524"/>
                  <a:pt x="6324005" y="208508"/>
                </a:cubicBezTo>
                <a:cubicBezTo>
                  <a:pt x="6317258" y="211981"/>
                  <a:pt x="6313884" y="222250"/>
                  <a:pt x="6313884" y="239316"/>
                </a:cubicBezTo>
                <a:cubicBezTo>
                  <a:pt x="6313884" y="256183"/>
                  <a:pt x="6317258" y="266650"/>
                  <a:pt x="6324005" y="270718"/>
                </a:cubicBezTo>
                <a:cubicBezTo>
                  <a:pt x="6340872" y="273794"/>
                  <a:pt x="6364238" y="275332"/>
                  <a:pt x="6394103" y="275332"/>
                </a:cubicBezTo>
                <a:close/>
                <a:moveTo>
                  <a:pt x="6032153" y="275332"/>
                </a:moveTo>
                <a:cubicBezTo>
                  <a:pt x="6059537" y="275332"/>
                  <a:pt x="6083994" y="273794"/>
                  <a:pt x="6105525" y="270718"/>
                </a:cubicBezTo>
                <a:cubicBezTo>
                  <a:pt x="6112669" y="267444"/>
                  <a:pt x="6116241" y="257373"/>
                  <a:pt x="6116241" y="240506"/>
                </a:cubicBezTo>
                <a:cubicBezTo>
                  <a:pt x="6116241" y="225326"/>
                  <a:pt x="6113264" y="216198"/>
                  <a:pt x="6107311" y="213122"/>
                </a:cubicBezTo>
                <a:cubicBezTo>
                  <a:pt x="6103541" y="208260"/>
                  <a:pt x="6098579" y="205829"/>
                  <a:pt x="6092428" y="205829"/>
                </a:cubicBezTo>
                <a:cubicBezTo>
                  <a:pt x="6089352" y="205829"/>
                  <a:pt x="6084887" y="206747"/>
                  <a:pt x="6079034" y="208583"/>
                </a:cubicBezTo>
                <a:cubicBezTo>
                  <a:pt x="6073180" y="210418"/>
                  <a:pt x="6068913" y="211336"/>
                  <a:pt x="6066234" y="211336"/>
                </a:cubicBezTo>
                <a:cubicBezTo>
                  <a:pt x="6063158" y="211336"/>
                  <a:pt x="6060926" y="210195"/>
                  <a:pt x="6059537" y="207913"/>
                </a:cubicBezTo>
                <a:cubicBezTo>
                  <a:pt x="6058744" y="206722"/>
                  <a:pt x="6058346" y="203994"/>
                  <a:pt x="6058346" y="199727"/>
                </a:cubicBezTo>
                <a:cubicBezTo>
                  <a:pt x="6058346" y="186730"/>
                  <a:pt x="6060009" y="167233"/>
                  <a:pt x="6063332" y="141238"/>
                </a:cubicBezTo>
                <a:cubicBezTo>
                  <a:pt x="6066656" y="115243"/>
                  <a:pt x="6068318" y="95746"/>
                  <a:pt x="6068318" y="82748"/>
                </a:cubicBezTo>
                <a:cubicBezTo>
                  <a:pt x="6068318" y="71735"/>
                  <a:pt x="6067127" y="65336"/>
                  <a:pt x="6064746" y="63550"/>
                </a:cubicBezTo>
                <a:cubicBezTo>
                  <a:pt x="6056809" y="57398"/>
                  <a:pt x="6045498" y="54322"/>
                  <a:pt x="6030813" y="54322"/>
                </a:cubicBezTo>
                <a:cubicBezTo>
                  <a:pt x="6016823" y="54322"/>
                  <a:pt x="6007993" y="58291"/>
                  <a:pt x="6004322" y="66228"/>
                </a:cubicBezTo>
                <a:cubicBezTo>
                  <a:pt x="6002139" y="68411"/>
                  <a:pt x="6001048" y="74414"/>
                  <a:pt x="6001048" y="84237"/>
                </a:cubicBezTo>
                <a:cubicBezTo>
                  <a:pt x="6001048" y="97036"/>
                  <a:pt x="6003032" y="116185"/>
                  <a:pt x="6007001" y="141684"/>
                </a:cubicBezTo>
                <a:cubicBezTo>
                  <a:pt x="6010970" y="167184"/>
                  <a:pt x="6012954" y="186333"/>
                  <a:pt x="6012954" y="199132"/>
                </a:cubicBezTo>
                <a:cubicBezTo>
                  <a:pt x="6012954" y="203200"/>
                  <a:pt x="6012507" y="205532"/>
                  <a:pt x="6011614" y="206127"/>
                </a:cubicBezTo>
                <a:cubicBezTo>
                  <a:pt x="6010226" y="209203"/>
                  <a:pt x="6007696" y="210741"/>
                  <a:pt x="6004024" y="210741"/>
                </a:cubicBezTo>
                <a:cubicBezTo>
                  <a:pt x="6001246" y="210741"/>
                  <a:pt x="5996583" y="209872"/>
                  <a:pt x="5990034" y="208136"/>
                </a:cubicBezTo>
                <a:cubicBezTo>
                  <a:pt x="5983486" y="206400"/>
                  <a:pt x="5978525" y="205532"/>
                  <a:pt x="5975152" y="205532"/>
                </a:cubicBezTo>
                <a:cubicBezTo>
                  <a:pt x="5970191" y="205532"/>
                  <a:pt x="5965825" y="206524"/>
                  <a:pt x="5962055" y="208508"/>
                </a:cubicBezTo>
                <a:cubicBezTo>
                  <a:pt x="5955308" y="211981"/>
                  <a:pt x="5951934" y="222250"/>
                  <a:pt x="5951934" y="239316"/>
                </a:cubicBezTo>
                <a:cubicBezTo>
                  <a:pt x="5951934" y="256183"/>
                  <a:pt x="5955308" y="266650"/>
                  <a:pt x="5962055" y="270718"/>
                </a:cubicBezTo>
                <a:cubicBezTo>
                  <a:pt x="5978922" y="273794"/>
                  <a:pt x="6002288" y="275332"/>
                  <a:pt x="6032153" y="275332"/>
                </a:cubicBezTo>
                <a:close/>
                <a:moveTo>
                  <a:pt x="5403503" y="275332"/>
                </a:moveTo>
                <a:cubicBezTo>
                  <a:pt x="5430887" y="275332"/>
                  <a:pt x="5455344" y="273794"/>
                  <a:pt x="5476875" y="270718"/>
                </a:cubicBezTo>
                <a:cubicBezTo>
                  <a:pt x="5484019" y="267444"/>
                  <a:pt x="5487591" y="257373"/>
                  <a:pt x="5487591" y="240506"/>
                </a:cubicBezTo>
                <a:cubicBezTo>
                  <a:pt x="5487591" y="225326"/>
                  <a:pt x="5484614" y="216198"/>
                  <a:pt x="5478661" y="213122"/>
                </a:cubicBezTo>
                <a:cubicBezTo>
                  <a:pt x="5474891" y="208260"/>
                  <a:pt x="5469929" y="205829"/>
                  <a:pt x="5463778" y="205829"/>
                </a:cubicBezTo>
                <a:cubicBezTo>
                  <a:pt x="5460702" y="205829"/>
                  <a:pt x="5456237" y="206747"/>
                  <a:pt x="5450384" y="208583"/>
                </a:cubicBezTo>
                <a:cubicBezTo>
                  <a:pt x="5444530" y="210418"/>
                  <a:pt x="5440263" y="211336"/>
                  <a:pt x="5437584" y="211336"/>
                </a:cubicBezTo>
                <a:cubicBezTo>
                  <a:pt x="5434508" y="211336"/>
                  <a:pt x="5432276" y="210195"/>
                  <a:pt x="5430887" y="207913"/>
                </a:cubicBezTo>
                <a:cubicBezTo>
                  <a:pt x="5430094" y="206722"/>
                  <a:pt x="5429696" y="203994"/>
                  <a:pt x="5429696" y="199727"/>
                </a:cubicBezTo>
                <a:cubicBezTo>
                  <a:pt x="5429696" y="186730"/>
                  <a:pt x="5431359" y="167233"/>
                  <a:pt x="5434682" y="141238"/>
                </a:cubicBezTo>
                <a:cubicBezTo>
                  <a:pt x="5438006" y="115243"/>
                  <a:pt x="5439668" y="95746"/>
                  <a:pt x="5439668" y="82748"/>
                </a:cubicBezTo>
                <a:cubicBezTo>
                  <a:pt x="5439668" y="71735"/>
                  <a:pt x="5438477" y="65336"/>
                  <a:pt x="5436096" y="63550"/>
                </a:cubicBezTo>
                <a:cubicBezTo>
                  <a:pt x="5428159" y="57398"/>
                  <a:pt x="5416848" y="54322"/>
                  <a:pt x="5402163" y="54322"/>
                </a:cubicBezTo>
                <a:cubicBezTo>
                  <a:pt x="5388173" y="54322"/>
                  <a:pt x="5379343" y="58291"/>
                  <a:pt x="5375672" y="66228"/>
                </a:cubicBezTo>
                <a:cubicBezTo>
                  <a:pt x="5373489" y="68411"/>
                  <a:pt x="5372398" y="74414"/>
                  <a:pt x="5372398" y="84237"/>
                </a:cubicBezTo>
                <a:cubicBezTo>
                  <a:pt x="5372398" y="97036"/>
                  <a:pt x="5374382" y="116185"/>
                  <a:pt x="5378351" y="141684"/>
                </a:cubicBezTo>
                <a:cubicBezTo>
                  <a:pt x="5382320" y="167184"/>
                  <a:pt x="5384304" y="186333"/>
                  <a:pt x="5384304" y="199132"/>
                </a:cubicBezTo>
                <a:cubicBezTo>
                  <a:pt x="5384304" y="203200"/>
                  <a:pt x="5383857" y="205532"/>
                  <a:pt x="5382964" y="206127"/>
                </a:cubicBezTo>
                <a:cubicBezTo>
                  <a:pt x="5381576" y="209203"/>
                  <a:pt x="5379046" y="210741"/>
                  <a:pt x="5375374" y="210741"/>
                </a:cubicBezTo>
                <a:cubicBezTo>
                  <a:pt x="5372596" y="210741"/>
                  <a:pt x="5367933" y="209872"/>
                  <a:pt x="5361384" y="208136"/>
                </a:cubicBezTo>
                <a:cubicBezTo>
                  <a:pt x="5354836" y="206400"/>
                  <a:pt x="5349875" y="205532"/>
                  <a:pt x="5346502" y="205532"/>
                </a:cubicBezTo>
                <a:cubicBezTo>
                  <a:pt x="5341541" y="205532"/>
                  <a:pt x="5337175" y="206524"/>
                  <a:pt x="5333405" y="208508"/>
                </a:cubicBezTo>
                <a:cubicBezTo>
                  <a:pt x="5326658" y="211981"/>
                  <a:pt x="5323284" y="222250"/>
                  <a:pt x="5323284" y="239316"/>
                </a:cubicBezTo>
                <a:cubicBezTo>
                  <a:pt x="5323284" y="256183"/>
                  <a:pt x="5326658" y="266650"/>
                  <a:pt x="5333405" y="270718"/>
                </a:cubicBezTo>
                <a:cubicBezTo>
                  <a:pt x="5350272" y="273794"/>
                  <a:pt x="5373638" y="275332"/>
                  <a:pt x="5403503" y="275332"/>
                </a:cubicBezTo>
                <a:close/>
                <a:moveTo>
                  <a:pt x="4136678" y="275332"/>
                </a:moveTo>
                <a:cubicBezTo>
                  <a:pt x="4164062" y="275332"/>
                  <a:pt x="4188520" y="273794"/>
                  <a:pt x="4210050" y="270718"/>
                </a:cubicBezTo>
                <a:cubicBezTo>
                  <a:pt x="4217194" y="267444"/>
                  <a:pt x="4220766" y="257373"/>
                  <a:pt x="4220766" y="240506"/>
                </a:cubicBezTo>
                <a:cubicBezTo>
                  <a:pt x="4220766" y="225326"/>
                  <a:pt x="4217789" y="216198"/>
                  <a:pt x="4211836" y="213122"/>
                </a:cubicBezTo>
                <a:cubicBezTo>
                  <a:pt x="4208066" y="208260"/>
                  <a:pt x="4203105" y="205829"/>
                  <a:pt x="4196953" y="205829"/>
                </a:cubicBezTo>
                <a:cubicBezTo>
                  <a:pt x="4193878" y="205829"/>
                  <a:pt x="4189413" y="206747"/>
                  <a:pt x="4183559" y="208583"/>
                </a:cubicBezTo>
                <a:cubicBezTo>
                  <a:pt x="4177705" y="210418"/>
                  <a:pt x="4173438" y="211336"/>
                  <a:pt x="4170760" y="211336"/>
                </a:cubicBezTo>
                <a:cubicBezTo>
                  <a:pt x="4167684" y="211336"/>
                  <a:pt x="4165452" y="210195"/>
                  <a:pt x="4164062" y="207913"/>
                </a:cubicBezTo>
                <a:cubicBezTo>
                  <a:pt x="4163268" y="206722"/>
                  <a:pt x="4162872" y="203994"/>
                  <a:pt x="4162872" y="199727"/>
                </a:cubicBezTo>
                <a:cubicBezTo>
                  <a:pt x="4162872" y="186730"/>
                  <a:pt x="4164534" y="167233"/>
                  <a:pt x="4167858" y="141238"/>
                </a:cubicBezTo>
                <a:cubicBezTo>
                  <a:pt x="4171181" y="115243"/>
                  <a:pt x="4172843" y="95746"/>
                  <a:pt x="4172843" y="82748"/>
                </a:cubicBezTo>
                <a:cubicBezTo>
                  <a:pt x="4172843" y="71735"/>
                  <a:pt x="4171652" y="65336"/>
                  <a:pt x="4169271" y="63550"/>
                </a:cubicBezTo>
                <a:cubicBezTo>
                  <a:pt x="4161334" y="57398"/>
                  <a:pt x="4150023" y="54322"/>
                  <a:pt x="4135338" y="54322"/>
                </a:cubicBezTo>
                <a:cubicBezTo>
                  <a:pt x="4121348" y="54322"/>
                  <a:pt x="4112518" y="58291"/>
                  <a:pt x="4108847" y="66228"/>
                </a:cubicBezTo>
                <a:cubicBezTo>
                  <a:pt x="4106664" y="68411"/>
                  <a:pt x="4105573" y="74414"/>
                  <a:pt x="4105573" y="84237"/>
                </a:cubicBezTo>
                <a:cubicBezTo>
                  <a:pt x="4105573" y="97036"/>
                  <a:pt x="4107557" y="116185"/>
                  <a:pt x="4111526" y="141684"/>
                </a:cubicBezTo>
                <a:cubicBezTo>
                  <a:pt x="4115495" y="167184"/>
                  <a:pt x="4117479" y="186333"/>
                  <a:pt x="4117479" y="199132"/>
                </a:cubicBezTo>
                <a:cubicBezTo>
                  <a:pt x="4117479" y="203200"/>
                  <a:pt x="4117032" y="205532"/>
                  <a:pt x="4116140" y="206127"/>
                </a:cubicBezTo>
                <a:cubicBezTo>
                  <a:pt x="4114750" y="209203"/>
                  <a:pt x="4112220" y="210741"/>
                  <a:pt x="4108549" y="210741"/>
                </a:cubicBezTo>
                <a:cubicBezTo>
                  <a:pt x="4105771" y="210741"/>
                  <a:pt x="4101108" y="209872"/>
                  <a:pt x="4094559" y="208136"/>
                </a:cubicBezTo>
                <a:cubicBezTo>
                  <a:pt x="4088011" y="206400"/>
                  <a:pt x="4083050" y="205532"/>
                  <a:pt x="4079677" y="205532"/>
                </a:cubicBezTo>
                <a:cubicBezTo>
                  <a:pt x="4074716" y="205532"/>
                  <a:pt x="4070350" y="206524"/>
                  <a:pt x="4066580" y="208508"/>
                </a:cubicBezTo>
                <a:cubicBezTo>
                  <a:pt x="4059833" y="211981"/>
                  <a:pt x="4056459" y="222250"/>
                  <a:pt x="4056459" y="239316"/>
                </a:cubicBezTo>
                <a:cubicBezTo>
                  <a:pt x="4056459" y="256183"/>
                  <a:pt x="4059833" y="266650"/>
                  <a:pt x="4066580" y="270718"/>
                </a:cubicBezTo>
                <a:cubicBezTo>
                  <a:pt x="4083447" y="273794"/>
                  <a:pt x="4106813" y="275332"/>
                  <a:pt x="4136678" y="275332"/>
                </a:cubicBezTo>
                <a:close/>
                <a:moveTo>
                  <a:pt x="2688878" y="275332"/>
                </a:moveTo>
                <a:cubicBezTo>
                  <a:pt x="2716262" y="275332"/>
                  <a:pt x="2740720" y="273794"/>
                  <a:pt x="2762250" y="270718"/>
                </a:cubicBezTo>
                <a:cubicBezTo>
                  <a:pt x="2769394" y="267444"/>
                  <a:pt x="2772966" y="257373"/>
                  <a:pt x="2772966" y="240506"/>
                </a:cubicBezTo>
                <a:cubicBezTo>
                  <a:pt x="2772966" y="225326"/>
                  <a:pt x="2769989" y="216198"/>
                  <a:pt x="2764036" y="213122"/>
                </a:cubicBezTo>
                <a:cubicBezTo>
                  <a:pt x="2760266" y="208260"/>
                  <a:pt x="2755305" y="205829"/>
                  <a:pt x="2749153" y="205829"/>
                </a:cubicBezTo>
                <a:cubicBezTo>
                  <a:pt x="2746078" y="205829"/>
                  <a:pt x="2741613" y="206747"/>
                  <a:pt x="2735759" y="208583"/>
                </a:cubicBezTo>
                <a:cubicBezTo>
                  <a:pt x="2729905" y="210418"/>
                  <a:pt x="2725639" y="211336"/>
                  <a:pt x="2722959" y="211336"/>
                </a:cubicBezTo>
                <a:cubicBezTo>
                  <a:pt x="2719884" y="211336"/>
                  <a:pt x="2717651" y="210195"/>
                  <a:pt x="2716262" y="207913"/>
                </a:cubicBezTo>
                <a:cubicBezTo>
                  <a:pt x="2715468" y="206722"/>
                  <a:pt x="2715072" y="203994"/>
                  <a:pt x="2715072" y="199727"/>
                </a:cubicBezTo>
                <a:cubicBezTo>
                  <a:pt x="2715072" y="186730"/>
                  <a:pt x="2716733" y="167233"/>
                  <a:pt x="2720057" y="141238"/>
                </a:cubicBezTo>
                <a:cubicBezTo>
                  <a:pt x="2723382" y="115243"/>
                  <a:pt x="2725043" y="95746"/>
                  <a:pt x="2725043" y="82748"/>
                </a:cubicBezTo>
                <a:cubicBezTo>
                  <a:pt x="2725043" y="71735"/>
                  <a:pt x="2723853" y="65336"/>
                  <a:pt x="2721471" y="63550"/>
                </a:cubicBezTo>
                <a:cubicBezTo>
                  <a:pt x="2713534" y="57398"/>
                  <a:pt x="2702223" y="54322"/>
                  <a:pt x="2687538" y="54322"/>
                </a:cubicBezTo>
                <a:cubicBezTo>
                  <a:pt x="2673549" y="54322"/>
                  <a:pt x="2664718" y="58291"/>
                  <a:pt x="2661047" y="66228"/>
                </a:cubicBezTo>
                <a:cubicBezTo>
                  <a:pt x="2658864" y="68411"/>
                  <a:pt x="2657773" y="74414"/>
                  <a:pt x="2657773" y="84237"/>
                </a:cubicBezTo>
                <a:cubicBezTo>
                  <a:pt x="2657773" y="97036"/>
                  <a:pt x="2659758" y="116185"/>
                  <a:pt x="2663726" y="141684"/>
                </a:cubicBezTo>
                <a:cubicBezTo>
                  <a:pt x="2667695" y="167184"/>
                  <a:pt x="2669679" y="186333"/>
                  <a:pt x="2669679" y="199132"/>
                </a:cubicBezTo>
                <a:cubicBezTo>
                  <a:pt x="2669679" y="203200"/>
                  <a:pt x="2669233" y="205532"/>
                  <a:pt x="2668340" y="206127"/>
                </a:cubicBezTo>
                <a:cubicBezTo>
                  <a:pt x="2666950" y="209203"/>
                  <a:pt x="2664421" y="210741"/>
                  <a:pt x="2660750" y="210741"/>
                </a:cubicBezTo>
                <a:cubicBezTo>
                  <a:pt x="2657972" y="210741"/>
                  <a:pt x="2653308" y="209872"/>
                  <a:pt x="2646760" y="208136"/>
                </a:cubicBezTo>
                <a:cubicBezTo>
                  <a:pt x="2640211" y="206400"/>
                  <a:pt x="2635250" y="205532"/>
                  <a:pt x="2631877" y="205532"/>
                </a:cubicBezTo>
                <a:cubicBezTo>
                  <a:pt x="2626916" y="205532"/>
                  <a:pt x="2622550" y="206524"/>
                  <a:pt x="2618780" y="208508"/>
                </a:cubicBezTo>
                <a:cubicBezTo>
                  <a:pt x="2612033" y="211981"/>
                  <a:pt x="2608660" y="222250"/>
                  <a:pt x="2608660" y="239316"/>
                </a:cubicBezTo>
                <a:cubicBezTo>
                  <a:pt x="2608660" y="256183"/>
                  <a:pt x="2612033" y="266650"/>
                  <a:pt x="2618780" y="270718"/>
                </a:cubicBezTo>
                <a:cubicBezTo>
                  <a:pt x="2635647" y="273794"/>
                  <a:pt x="2659013" y="275332"/>
                  <a:pt x="2688878" y="275332"/>
                </a:cubicBezTo>
                <a:close/>
                <a:moveTo>
                  <a:pt x="440978" y="275332"/>
                </a:moveTo>
                <a:cubicBezTo>
                  <a:pt x="468362" y="275332"/>
                  <a:pt x="492820" y="273794"/>
                  <a:pt x="514350" y="270718"/>
                </a:cubicBezTo>
                <a:cubicBezTo>
                  <a:pt x="521494" y="267444"/>
                  <a:pt x="525066" y="257373"/>
                  <a:pt x="525066" y="240506"/>
                </a:cubicBezTo>
                <a:cubicBezTo>
                  <a:pt x="525066" y="225326"/>
                  <a:pt x="522089" y="216198"/>
                  <a:pt x="516136" y="213122"/>
                </a:cubicBezTo>
                <a:cubicBezTo>
                  <a:pt x="512366" y="208260"/>
                  <a:pt x="507405" y="205829"/>
                  <a:pt x="501253" y="205829"/>
                </a:cubicBezTo>
                <a:cubicBezTo>
                  <a:pt x="498177" y="205829"/>
                  <a:pt x="493713" y="206747"/>
                  <a:pt x="487859" y="208583"/>
                </a:cubicBezTo>
                <a:cubicBezTo>
                  <a:pt x="482005" y="210418"/>
                  <a:pt x="477738" y="211336"/>
                  <a:pt x="475059" y="211336"/>
                </a:cubicBezTo>
                <a:cubicBezTo>
                  <a:pt x="471984" y="211336"/>
                  <a:pt x="469751" y="210195"/>
                  <a:pt x="468362" y="207913"/>
                </a:cubicBezTo>
                <a:cubicBezTo>
                  <a:pt x="467569" y="206722"/>
                  <a:pt x="467172" y="203994"/>
                  <a:pt x="467172" y="199727"/>
                </a:cubicBezTo>
                <a:cubicBezTo>
                  <a:pt x="467172" y="186730"/>
                  <a:pt x="468834" y="167233"/>
                  <a:pt x="472157" y="141238"/>
                </a:cubicBezTo>
                <a:cubicBezTo>
                  <a:pt x="475481" y="115243"/>
                  <a:pt x="477143" y="95746"/>
                  <a:pt x="477143" y="82748"/>
                </a:cubicBezTo>
                <a:cubicBezTo>
                  <a:pt x="477143" y="71735"/>
                  <a:pt x="475952" y="65336"/>
                  <a:pt x="473571" y="63550"/>
                </a:cubicBezTo>
                <a:cubicBezTo>
                  <a:pt x="465634" y="57398"/>
                  <a:pt x="454323" y="54322"/>
                  <a:pt x="439638" y="54322"/>
                </a:cubicBezTo>
                <a:cubicBezTo>
                  <a:pt x="425648" y="54322"/>
                  <a:pt x="416818" y="58291"/>
                  <a:pt x="413147" y="66228"/>
                </a:cubicBezTo>
                <a:cubicBezTo>
                  <a:pt x="410964" y="68411"/>
                  <a:pt x="409873" y="74414"/>
                  <a:pt x="409873" y="84237"/>
                </a:cubicBezTo>
                <a:cubicBezTo>
                  <a:pt x="409873" y="97036"/>
                  <a:pt x="411857" y="116185"/>
                  <a:pt x="415826" y="141684"/>
                </a:cubicBezTo>
                <a:cubicBezTo>
                  <a:pt x="419795" y="167184"/>
                  <a:pt x="421779" y="186333"/>
                  <a:pt x="421779" y="199132"/>
                </a:cubicBezTo>
                <a:cubicBezTo>
                  <a:pt x="421779" y="203200"/>
                  <a:pt x="421332" y="205532"/>
                  <a:pt x="420440" y="206127"/>
                </a:cubicBezTo>
                <a:cubicBezTo>
                  <a:pt x="419051" y="209203"/>
                  <a:pt x="416520" y="210741"/>
                  <a:pt x="412849" y="210741"/>
                </a:cubicBezTo>
                <a:cubicBezTo>
                  <a:pt x="410071" y="210741"/>
                  <a:pt x="405408" y="209872"/>
                  <a:pt x="398860" y="208136"/>
                </a:cubicBezTo>
                <a:cubicBezTo>
                  <a:pt x="392311" y="206400"/>
                  <a:pt x="387350" y="205532"/>
                  <a:pt x="383977" y="205532"/>
                </a:cubicBezTo>
                <a:cubicBezTo>
                  <a:pt x="379016" y="205532"/>
                  <a:pt x="374650" y="206524"/>
                  <a:pt x="370880" y="208508"/>
                </a:cubicBezTo>
                <a:cubicBezTo>
                  <a:pt x="364133" y="211981"/>
                  <a:pt x="360760" y="222250"/>
                  <a:pt x="360760" y="239316"/>
                </a:cubicBezTo>
                <a:cubicBezTo>
                  <a:pt x="360760" y="256183"/>
                  <a:pt x="364133" y="266650"/>
                  <a:pt x="370880" y="270718"/>
                </a:cubicBezTo>
                <a:cubicBezTo>
                  <a:pt x="387747" y="273794"/>
                  <a:pt x="411113" y="275332"/>
                  <a:pt x="440978" y="275332"/>
                </a:cubicBezTo>
                <a:close/>
                <a:moveTo>
                  <a:pt x="6653361" y="275630"/>
                </a:moveTo>
                <a:cubicBezTo>
                  <a:pt x="6675884" y="275630"/>
                  <a:pt x="6695678" y="271066"/>
                  <a:pt x="6712744" y="261938"/>
                </a:cubicBezTo>
                <a:cubicBezTo>
                  <a:pt x="6732687" y="255191"/>
                  <a:pt x="6742361" y="235049"/>
                  <a:pt x="6741765" y="201513"/>
                </a:cubicBezTo>
                <a:cubicBezTo>
                  <a:pt x="6741071" y="161925"/>
                  <a:pt x="6722864" y="142131"/>
                  <a:pt x="6687145" y="142131"/>
                </a:cubicBezTo>
                <a:cubicBezTo>
                  <a:pt x="6676628" y="142131"/>
                  <a:pt x="6664623" y="143966"/>
                  <a:pt x="6651129" y="147638"/>
                </a:cubicBezTo>
                <a:cubicBezTo>
                  <a:pt x="6649343" y="146844"/>
                  <a:pt x="6648450" y="145008"/>
                  <a:pt x="6648450" y="142131"/>
                </a:cubicBezTo>
                <a:cubicBezTo>
                  <a:pt x="6648450" y="137864"/>
                  <a:pt x="6651253" y="128265"/>
                  <a:pt x="6656859" y="113333"/>
                </a:cubicBezTo>
                <a:cubicBezTo>
                  <a:pt x="6662465" y="98400"/>
                  <a:pt x="6665268" y="87263"/>
                  <a:pt x="6665268" y="79921"/>
                </a:cubicBezTo>
                <a:cubicBezTo>
                  <a:pt x="6665268" y="71586"/>
                  <a:pt x="6662291" y="65881"/>
                  <a:pt x="6656338" y="62805"/>
                </a:cubicBezTo>
                <a:cubicBezTo>
                  <a:pt x="6648996" y="58142"/>
                  <a:pt x="6640463" y="55811"/>
                  <a:pt x="6630739" y="55811"/>
                </a:cubicBezTo>
                <a:cubicBezTo>
                  <a:pt x="6614864" y="55811"/>
                  <a:pt x="6603603" y="59878"/>
                  <a:pt x="6596955" y="68014"/>
                </a:cubicBezTo>
                <a:cubicBezTo>
                  <a:pt x="6593284" y="74166"/>
                  <a:pt x="6590308" y="90934"/>
                  <a:pt x="6588026" y="118318"/>
                </a:cubicBezTo>
                <a:cubicBezTo>
                  <a:pt x="6586240" y="139254"/>
                  <a:pt x="6585347" y="157063"/>
                  <a:pt x="6585347" y="171748"/>
                </a:cubicBezTo>
                <a:cubicBezTo>
                  <a:pt x="6585347" y="207665"/>
                  <a:pt x="6588175" y="231924"/>
                  <a:pt x="6593830" y="244525"/>
                </a:cubicBezTo>
                <a:cubicBezTo>
                  <a:pt x="6603057" y="265261"/>
                  <a:pt x="6622901" y="275630"/>
                  <a:pt x="6653361" y="275630"/>
                </a:cubicBezTo>
                <a:close/>
                <a:moveTo>
                  <a:pt x="5758011" y="275630"/>
                </a:moveTo>
                <a:cubicBezTo>
                  <a:pt x="5780534" y="275630"/>
                  <a:pt x="5800328" y="271066"/>
                  <a:pt x="5817394" y="261938"/>
                </a:cubicBezTo>
                <a:cubicBezTo>
                  <a:pt x="5837337" y="255191"/>
                  <a:pt x="5847011" y="235049"/>
                  <a:pt x="5846415" y="201513"/>
                </a:cubicBezTo>
                <a:cubicBezTo>
                  <a:pt x="5845721" y="161925"/>
                  <a:pt x="5827514" y="142131"/>
                  <a:pt x="5791795" y="142131"/>
                </a:cubicBezTo>
                <a:cubicBezTo>
                  <a:pt x="5781278" y="142131"/>
                  <a:pt x="5769273" y="143966"/>
                  <a:pt x="5755779" y="147638"/>
                </a:cubicBezTo>
                <a:cubicBezTo>
                  <a:pt x="5753993" y="146844"/>
                  <a:pt x="5753100" y="145008"/>
                  <a:pt x="5753100" y="142131"/>
                </a:cubicBezTo>
                <a:cubicBezTo>
                  <a:pt x="5753100" y="137864"/>
                  <a:pt x="5755903" y="128265"/>
                  <a:pt x="5761509" y="113333"/>
                </a:cubicBezTo>
                <a:cubicBezTo>
                  <a:pt x="5767115" y="98400"/>
                  <a:pt x="5769918" y="87263"/>
                  <a:pt x="5769918" y="79921"/>
                </a:cubicBezTo>
                <a:cubicBezTo>
                  <a:pt x="5769918" y="71586"/>
                  <a:pt x="5766941" y="65881"/>
                  <a:pt x="5760988" y="62805"/>
                </a:cubicBezTo>
                <a:cubicBezTo>
                  <a:pt x="5753646" y="58142"/>
                  <a:pt x="5745113" y="55811"/>
                  <a:pt x="5735389" y="55811"/>
                </a:cubicBezTo>
                <a:cubicBezTo>
                  <a:pt x="5719514" y="55811"/>
                  <a:pt x="5708253" y="59878"/>
                  <a:pt x="5701605" y="68014"/>
                </a:cubicBezTo>
                <a:cubicBezTo>
                  <a:pt x="5697934" y="74166"/>
                  <a:pt x="5694958" y="90934"/>
                  <a:pt x="5692676" y="118318"/>
                </a:cubicBezTo>
                <a:cubicBezTo>
                  <a:pt x="5690890" y="139254"/>
                  <a:pt x="5689997" y="157063"/>
                  <a:pt x="5689997" y="171748"/>
                </a:cubicBezTo>
                <a:cubicBezTo>
                  <a:pt x="5689997" y="207665"/>
                  <a:pt x="5692825" y="231924"/>
                  <a:pt x="5698480" y="244525"/>
                </a:cubicBezTo>
                <a:cubicBezTo>
                  <a:pt x="5707707" y="265261"/>
                  <a:pt x="5727551" y="275630"/>
                  <a:pt x="5758011" y="275630"/>
                </a:cubicBezTo>
                <a:close/>
                <a:moveTo>
                  <a:pt x="4462611" y="275630"/>
                </a:moveTo>
                <a:cubicBezTo>
                  <a:pt x="4469755" y="275630"/>
                  <a:pt x="4476452" y="274290"/>
                  <a:pt x="4482703" y="271611"/>
                </a:cubicBezTo>
                <a:cubicBezTo>
                  <a:pt x="4490839" y="268238"/>
                  <a:pt x="4494907" y="263376"/>
                  <a:pt x="4494907" y="257026"/>
                </a:cubicBezTo>
                <a:cubicBezTo>
                  <a:pt x="4494907" y="256431"/>
                  <a:pt x="4494808" y="255290"/>
                  <a:pt x="4494609" y="253603"/>
                </a:cubicBezTo>
                <a:cubicBezTo>
                  <a:pt x="4493419" y="240407"/>
                  <a:pt x="4491683" y="225921"/>
                  <a:pt x="4489401" y="210145"/>
                </a:cubicBezTo>
                <a:cubicBezTo>
                  <a:pt x="4486821" y="191591"/>
                  <a:pt x="4485531" y="177750"/>
                  <a:pt x="4485531" y="168622"/>
                </a:cubicBezTo>
                <a:cubicBezTo>
                  <a:pt x="4485531" y="149969"/>
                  <a:pt x="4490988" y="140444"/>
                  <a:pt x="4501902" y="140047"/>
                </a:cubicBezTo>
                <a:cubicBezTo>
                  <a:pt x="4512915" y="139551"/>
                  <a:pt x="4518422" y="149671"/>
                  <a:pt x="4518422" y="170408"/>
                </a:cubicBezTo>
                <a:cubicBezTo>
                  <a:pt x="4518422" y="180628"/>
                  <a:pt x="4517082" y="194766"/>
                  <a:pt x="4514404" y="212824"/>
                </a:cubicBezTo>
                <a:cubicBezTo>
                  <a:pt x="4511328" y="233759"/>
                  <a:pt x="4509591" y="247055"/>
                  <a:pt x="4509195" y="252710"/>
                </a:cubicBezTo>
                <a:cubicBezTo>
                  <a:pt x="4508599" y="260251"/>
                  <a:pt x="4511774" y="266055"/>
                  <a:pt x="4518720" y="270123"/>
                </a:cubicBezTo>
                <a:cubicBezTo>
                  <a:pt x="4524375" y="273397"/>
                  <a:pt x="4531172" y="275034"/>
                  <a:pt x="4539109" y="275034"/>
                </a:cubicBezTo>
                <a:cubicBezTo>
                  <a:pt x="4547840" y="275034"/>
                  <a:pt x="4555579" y="273000"/>
                  <a:pt x="4562326" y="268932"/>
                </a:cubicBezTo>
                <a:cubicBezTo>
                  <a:pt x="4569768" y="264468"/>
                  <a:pt x="4574431" y="258167"/>
                  <a:pt x="4576316" y="250031"/>
                </a:cubicBezTo>
                <a:cubicBezTo>
                  <a:pt x="4579590" y="234950"/>
                  <a:pt x="4581227" y="217487"/>
                  <a:pt x="4581227" y="197644"/>
                </a:cubicBezTo>
                <a:cubicBezTo>
                  <a:pt x="4581227" y="176709"/>
                  <a:pt x="4578896" y="153640"/>
                  <a:pt x="4574232" y="128439"/>
                </a:cubicBezTo>
                <a:cubicBezTo>
                  <a:pt x="4568081" y="94506"/>
                  <a:pt x="4559647" y="74365"/>
                  <a:pt x="4548932" y="68014"/>
                </a:cubicBezTo>
                <a:cubicBezTo>
                  <a:pt x="4543772" y="58688"/>
                  <a:pt x="4527699" y="54025"/>
                  <a:pt x="4500711" y="54025"/>
                </a:cubicBezTo>
                <a:cubicBezTo>
                  <a:pt x="4471839" y="54025"/>
                  <a:pt x="4455468" y="58986"/>
                  <a:pt x="4451598" y="68907"/>
                </a:cubicBezTo>
                <a:cubicBezTo>
                  <a:pt x="4439196" y="79524"/>
                  <a:pt x="4430167" y="98127"/>
                  <a:pt x="4424512" y="124718"/>
                </a:cubicBezTo>
                <a:cubicBezTo>
                  <a:pt x="4420245" y="144264"/>
                  <a:pt x="4418112" y="165497"/>
                  <a:pt x="4418112" y="188416"/>
                </a:cubicBezTo>
                <a:cubicBezTo>
                  <a:pt x="4418112" y="208558"/>
                  <a:pt x="4420146" y="228501"/>
                  <a:pt x="4424214" y="248245"/>
                </a:cubicBezTo>
                <a:cubicBezTo>
                  <a:pt x="4426198" y="257572"/>
                  <a:pt x="4430762" y="264468"/>
                  <a:pt x="4437906" y="268932"/>
                </a:cubicBezTo>
                <a:cubicBezTo>
                  <a:pt x="4445050" y="273397"/>
                  <a:pt x="4453285" y="275630"/>
                  <a:pt x="4462611" y="275630"/>
                </a:cubicBezTo>
                <a:close/>
                <a:moveTo>
                  <a:pt x="2405211" y="275630"/>
                </a:moveTo>
                <a:cubicBezTo>
                  <a:pt x="2427734" y="275630"/>
                  <a:pt x="2447529" y="271066"/>
                  <a:pt x="2464594" y="261938"/>
                </a:cubicBezTo>
                <a:cubicBezTo>
                  <a:pt x="2484537" y="255191"/>
                  <a:pt x="2494210" y="235049"/>
                  <a:pt x="2493616" y="201513"/>
                </a:cubicBezTo>
                <a:cubicBezTo>
                  <a:pt x="2492921" y="161925"/>
                  <a:pt x="2474714" y="142131"/>
                  <a:pt x="2438995" y="142131"/>
                </a:cubicBezTo>
                <a:cubicBezTo>
                  <a:pt x="2428478" y="142131"/>
                  <a:pt x="2416473" y="143966"/>
                  <a:pt x="2402979" y="147638"/>
                </a:cubicBezTo>
                <a:cubicBezTo>
                  <a:pt x="2401193" y="146844"/>
                  <a:pt x="2400300" y="145008"/>
                  <a:pt x="2400300" y="142131"/>
                </a:cubicBezTo>
                <a:cubicBezTo>
                  <a:pt x="2400300" y="137864"/>
                  <a:pt x="2403103" y="128265"/>
                  <a:pt x="2408709" y="113333"/>
                </a:cubicBezTo>
                <a:cubicBezTo>
                  <a:pt x="2414315" y="98400"/>
                  <a:pt x="2417118" y="87263"/>
                  <a:pt x="2417118" y="79921"/>
                </a:cubicBezTo>
                <a:cubicBezTo>
                  <a:pt x="2417118" y="71586"/>
                  <a:pt x="2414141" y="65881"/>
                  <a:pt x="2408188" y="62805"/>
                </a:cubicBezTo>
                <a:cubicBezTo>
                  <a:pt x="2400846" y="58142"/>
                  <a:pt x="2392313" y="55811"/>
                  <a:pt x="2382590" y="55811"/>
                </a:cubicBezTo>
                <a:cubicBezTo>
                  <a:pt x="2366715" y="55811"/>
                  <a:pt x="2355453" y="59878"/>
                  <a:pt x="2348805" y="68014"/>
                </a:cubicBezTo>
                <a:cubicBezTo>
                  <a:pt x="2345135" y="74166"/>
                  <a:pt x="2342158" y="90934"/>
                  <a:pt x="2339876" y="118318"/>
                </a:cubicBezTo>
                <a:cubicBezTo>
                  <a:pt x="2338090" y="139254"/>
                  <a:pt x="2337197" y="157063"/>
                  <a:pt x="2337197" y="171748"/>
                </a:cubicBezTo>
                <a:cubicBezTo>
                  <a:pt x="2337197" y="207665"/>
                  <a:pt x="2340025" y="231924"/>
                  <a:pt x="2345680" y="244525"/>
                </a:cubicBezTo>
                <a:cubicBezTo>
                  <a:pt x="2354908" y="265261"/>
                  <a:pt x="2374751" y="275630"/>
                  <a:pt x="2405211" y="275630"/>
                </a:cubicBezTo>
                <a:close/>
                <a:moveTo>
                  <a:pt x="1871811" y="275630"/>
                </a:moveTo>
                <a:cubicBezTo>
                  <a:pt x="1894334" y="275630"/>
                  <a:pt x="1914128" y="271066"/>
                  <a:pt x="1931194" y="261938"/>
                </a:cubicBezTo>
                <a:cubicBezTo>
                  <a:pt x="1951137" y="255191"/>
                  <a:pt x="1960811" y="235049"/>
                  <a:pt x="1960215" y="201513"/>
                </a:cubicBezTo>
                <a:cubicBezTo>
                  <a:pt x="1959521" y="161925"/>
                  <a:pt x="1941314" y="142131"/>
                  <a:pt x="1905596" y="142131"/>
                </a:cubicBezTo>
                <a:cubicBezTo>
                  <a:pt x="1895078" y="142131"/>
                  <a:pt x="1883073" y="143966"/>
                  <a:pt x="1869579" y="147638"/>
                </a:cubicBezTo>
                <a:cubicBezTo>
                  <a:pt x="1867793" y="146844"/>
                  <a:pt x="1866900" y="145008"/>
                  <a:pt x="1866900" y="142131"/>
                </a:cubicBezTo>
                <a:cubicBezTo>
                  <a:pt x="1866900" y="137864"/>
                  <a:pt x="1869703" y="128265"/>
                  <a:pt x="1875309" y="113333"/>
                </a:cubicBezTo>
                <a:cubicBezTo>
                  <a:pt x="1880915" y="98400"/>
                  <a:pt x="1883718" y="87263"/>
                  <a:pt x="1883718" y="79921"/>
                </a:cubicBezTo>
                <a:cubicBezTo>
                  <a:pt x="1883718" y="71586"/>
                  <a:pt x="1880741" y="65881"/>
                  <a:pt x="1874788" y="62805"/>
                </a:cubicBezTo>
                <a:cubicBezTo>
                  <a:pt x="1867446" y="58142"/>
                  <a:pt x="1858913" y="55811"/>
                  <a:pt x="1849190" y="55811"/>
                </a:cubicBezTo>
                <a:cubicBezTo>
                  <a:pt x="1833315" y="55811"/>
                  <a:pt x="1822053" y="59878"/>
                  <a:pt x="1815406" y="68014"/>
                </a:cubicBezTo>
                <a:cubicBezTo>
                  <a:pt x="1811735" y="74166"/>
                  <a:pt x="1808758" y="90934"/>
                  <a:pt x="1806476" y="118318"/>
                </a:cubicBezTo>
                <a:cubicBezTo>
                  <a:pt x="1804690" y="139254"/>
                  <a:pt x="1803797" y="157063"/>
                  <a:pt x="1803797" y="171748"/>
                </a:cubicBezTo>
                <a:cubicBezTo>
                  <a:pt x="1803797" y="207665"/>
                  <a:pt x="1806625" y="231924"/>
                  <a:pt x="1812280" y="244525"/>
                </a:cubicBezTo>
                <a:cubicBezTo>
                  <a:pt x="1821507" y="265261"/>
                  <a:pt x="1841351" y="275630"/>
                  <a:pt x="1871811" y="275630"/>
                </a:cubicBezTo>
                <a:close/>
                <a:moveTo>
                  <a:pt x="8833842" y="275927"/>
                </a:moveTo>
                <a:cubicBezTo>
                  <a:pt x="8850908" y="275927"/>
                  <a:pt x="8864352" y="272653"/>
                  <a:pt x="8874174" y="266105"/>
                </a:cubicBezTo>
                <a:cubicBezTo>
                  <a:pt x="8880227" y="262037"/>
                  <a:pt x="8887916" y="253603"/>
                  <a:pt x="8897243" y="240804"/>
                </a:cubicBezTo>
                <a:cubicBezTo>
                  <a:pt x="8898731" y="238423"/>
                  <a:pt x="8899475" y="235694"/>
                  <a:pt x="8899475" y="232618"/>
                </a:cubicBezTo>
                <a:cubicBezTo>
                  <a:pt x="8899475" y="226368"/>
                  <a:pt x="8896672" y="220092"/>
                  <a:pt x="8891066" y="213792"/>
                </a:cubicBezTo>
                <a:cubicBezTo>
                  <a:pt x="8885460" y="207491"/>
                  <a:pt x="8879532" y="204341"/>
                  <a:pt x="8873281" y="204341"/>
                </a:cubicBezTo>
                <a:cubicBezTo>
                  <a:pt x="8871000" y="204341"/>
                  <a:pt x="8868866" y="204936"/>
                  <a:pt x="8866882" y="206127"/>
                </a:cubicBezTo>
                <a:cubicBezTo>
                  <a:pt x="8856067" y="212675"/>
                  <a:pt x="8846592" y="215950"/>
                  <a:pt x="8838456" y="215950"/>
                </a:cubicBezTo>
                <a:cubicBezTo>
                  <a:pt x="8826053" y="215950"/>
                  <a:pt x="8820249" y="210542"/>
                  <a:pt x="8821043" y="199727"/>
                </a:cubicBezTo>
                <a:cubicBezTo>
                  <a:pt x="8821737" y="190004"/>
                  <a:pt x="8835181" y="181174"/>
                  <a:pt x="8861375" y="173236"/>
                </a:cubicBezTo>
                <a:cubicBezTo>
                  <a:pt x="8876556" y="168771"/>
                  <a:pt x="8887346" y="162173"/>
                  <a:pt x="8893745" y="153442"/>
                </a:cubicBezTo>
                <a:cubicBezTo>
                  <a:pt x="8900145" y="144711"/>
                  <a:pt x="8903345" y="132408"/>
                  <a:pt x="8903345" y="116532"/>
                </a:cubicBezTo>
                <a:cubicBezTo>
                  <a:pt x="8903345" y="88850"/>
                  <a:pt x="8891488" y="69652"/>
                  <a:pt x="8867775" y="58936"/>
                </a:cubicBezTo>
                <a:cubicBezTo>
                  <a:pt x="8854182" y="54471"/>
                  <a:pt x="8839547" y="52239"/>
                  <a:pt x="8823870" y="52239"/>
                </a:cubicBezTo>
                <a:cubicBezTo>
                  <a:pt x="8807400" y="52239"/>
                  <a:pt x="8792368" y="54570"/>
                  <a:pt x="8778776" y="59234"/>
                </a:cubicBezTo>
                <a:cubicBezTo>
                  <a:pt x="8761909" y="65087"/>
                  <a:pt x="8749803" y="73819"/>
                  <a:pt x="8742461" y="85427"/>
                </a:cubicBezTo>
                <a:cubicBezTo>
                  <a:pt x="8742461" y="97234"/>
                  <a:pt x="8743057" y="105767"/>
                  <a:pt x="8744247" y="111026"/>
                </a:cubicBezTo>
                <a:cubicBezTo>
                  <a:pt x="8747522" y="124619"/>
                  <a:pt x="8754219" y="131415"/>
                  <a:pt x="8764339" y="131415"/>
                </a:cubicBezTo>
                <a:cubicBezTo>
                  <a:pt x="8768407" y="131415"/>
                  <a:pt x="8775675" y="128414"/>
                  <a:pt x="8786143" y="122411"/>
                </a:cubicBezTo>
                <a:cubicBezTo>
                  <a:pt x="8796610" y="116409"/>
                  <a:pt x="8804176" y="113407"/>
                  <a:pt x="8808839" y="113407"/>
                </a:cubicBezTo>
                <a:cubicBezTo>
                  <a:pt x="8813601" y="113407"/>
                  <a:pt x="8817868" y="115342"/>
                  <a:pt x="8821638" y="119211"/>
                </a:cubicBezTo>
                <a:cubicBezTo>
                  <a:pt x="8822134" y="120898"/>
                  <a:pt x="8822382" y="122337"/>
                  <a:pt x="8822382" y="123527"/>
                </a:cubicBezTo>
                <a:cubicBezTo>
                  <a:pt x="8822382" y="128191"/>
                  <a:pt x="8819604" y="131762"/>
                  <a:pt x="8814048" y="134243"/>
                </a:cubicBezTo>
                <a:cubicBezTo>
                  <a:pt x="8810575" y="135830"/>
                  <a:pt x="8803679" y="137517"/>
                  <a:pt x="8793361" y="139303"/>
                </a:cubicBezTo>
                <a:cubicBezTo>
                  <a:pt x="8779768" y="141784"/>
                  <a:pt x="8768953" y="148109"/>
                  <a:pt x="8760916" y="158279"/>
                </a:cubicBezTo>
                <a:cubicBezTo>
                  <a:pt x="8752879" y="168449"/>
                  <a:pt x="8748861" y="180528"/>
                  <a:pt x="8748861" y="194518"/>
                </a:cubicBezTo>
                <a:cubicBezTo>
                  <a:pt x="8748861" y="216843"/>
                  <a:pt x="8757493" y="236141"/>
                  <a:pt x="8774757" y="252412"/>
                </a:cubicBezTo>
                <a:cubicBezTo>
                  <a:pt x="8791624" y="268089"/>
                  <a:pt x="8811319" y="275927"/>
                  <a:pt x="8833842" y="275927"/>
                </a:cubicBezTo>
                <a:close/>
                <a:moveTo>
                  <a:pt x="8418314" y="275927"/>
                </a:moveTo>
                <a:cubicBezTo>
                  <a:pt x="8426053" y="274538"/>
                  <a:pt x="8432254" y="271140"/>
                  <a:pt x="8436917" y="265733"/>
                </a:cubicBezTo>
                <a:cubicBezTo>
                  <a:pt x="8441580" y="260325"/>
                  <a:pt x="8443912" y="253752"/>
                  <a:pt x="8443912" y="246013"/>
                </a:cubicBezTo>
                <a:cubicBezTo>
                  <a:pt x="8443912" y="237083"/>
                  <a:pt x="8440142" y="230386"/>
                  <a:pt x="8432601" y="225921"/>
                </a:cubicBezTo>
                <a:cubicBezTo>
                  <a:pt x="8429327" y="224135"/>
                  <a:pt x="8421390" y="221506"/>
                  <a:pt x="8408789" y="218033"/>
                </a:cubicBezTo>
                <a:cubicBezTo>
                  <a:pt x="8393410" y="213767"/>
                  <a:pt x="8383587" y="208459"/>
                  <a:pt x="8379321" y="202109"/>
                </a:cubicBezTo>
                <a:cubicBezTo>
                  <a:pt x="8372971" y="192782"/>
                  <a:pt x="8369796" y="179884"/>
                  <a:pt x="8369796" y="163413"/>
                </a:cubicBezTo>
                <a:cubicBezTo>
                  <a:pt x="8369796" y="148034"/>
                  <a:pt x="8373665" y="134937"/>
                  <a:pt x="8381404" y="124123"/>
                </a:cubicBezTo>
                <a:cubicBezTo>
                  <a:pt x="8390136" y="118467"/>
                  <a:pt x="8398569" y="115640"/>
                  <a:pt x="8406705" y="115640"/>
                </a:cubicBezTo>
                <a:cubicBezTo>
                  <a:pt x="8415635" y="115640"/>
                  <a:pt x="8425408" y="118963"/>
                  <a:pt x="8436024" y="125611"/>
                </a:cubicBezTo>
                <a:cubicBezTo>
                  <a:pt x="8439596" y="127496"/>
                  <a:pt x="8443218" y="128439"/>
                  <a:pt x="8446889" y="128439"/>
                </a:cubicBezTo>
                <a:cubicBezTo>
                  <a:pt x="8453040" y="128439"/>
                  <a:pt x="8457877" y="126157"/>
                  <a:pt x="8461400" y="121593"/>
                </a:cubicBezTo>
                <a:cubicBezTo>
                  <a:pt x="8464922" y="117029"/>
                  <a:pt x="8466485" y="111671"/>
                  <a:pt x="8466088" y="105519"/>
                </a:cubicBezTo>
                <a:cubicBezTo>
                  <a:pt x="8465095" y="93117"/>
                  <a:pt x="8462416" y="83964"/>
                  <a:pt x="8458051" y="78060"/>
                </a:cubicBezTo>
                <a:cubicBezTo>
                  <a:pt x="8453685" y="72157"/>
                  <a:pt x="8444805" y="66377"/>
                  <a:pt x="8431411" y="60722"/>
                </a:cubicBezTo>
                <a:cubicBezTo>
                  <a:pt x="8422283" y="56852"/>
                  <a:pt x="8413154" y="54918"/>
                  <a:pt x="8404026" y="54918"/>
                </a:cubicBezTo>
                <a:cubicBezTo>
                  <a:pt x="8397081" y="54918"/>
                  <a:pt x="8387109" y="56555"/>
                  <a:pt x="8374112" y="59829"/>
                </a:cubicBezTo>
                <a:cubicBezTo>
                  <a:pt x="8356252" y="66774"/>
                  <a:pt x="8346579" y="70644"/>
                  <a:pt x="8345090" y="71437"/>
                </a:cubicBezTo>
                <a:cubicBezTo>
                  <a:pt x="8339038" y="74910"/>
                  <a:pt x="8332341" y="81111"/>
                  <a:pt x="8324999" y="90041"/>
                </a:cubicBezTo>
                <a:cubicBezTo>
                  <a:pt x="8318549" y="97978"/>
                  <a:pt x="8313489" y="110877"/>
                  <a:pt x="8309818" y="128736"/>
                </a:cubicBezTo>
                <a:cubicBezTo>
                  <a:pt x="8306941" y="143321"/>
                  <a:pt x="8305502" y="157411"/>
                  <a:pt x="8305502" y="171003"/>
                </a:cubicBezTo>
                <a:cubicBezTo>
                  <a:pt x="8305502" y="183406"/>
                  <a:pt x="8306742" y="193179"/>
                  <a:pt x="8309223" y="200323"/>
                </a:cubicBezTo>
                <a:cubicBezTo>
                  <a:pt x="8320732" y="224730"/>
                  <a:pt x="8336260" y="243830"/>
                  <a:pt x="8355806" y="257621"/>
                </a:cubicBezTo>
                <a:cubicBezTo>
                  <a:pt x="8367415" y="265956"/>
                  <a:pt x="8379073" y="271264"/>
                  <a:pt x="8390781" y="273546"/>
                </a:cubicBezTo>
                <a:cubicBezTo>
                  <a:pt x="8393857" y="274141"/>
                  <a:pt x="8403034" y="274935"/>
                  <a:pt x="8418314" y="275927"/>
                </a:cubicBezTo>
                <a:close/>
                <a:moveTo>
                  <a:pt x="7013674" y="275927"/>
                </a:moveTo>
                <a:cubicBezTo>
                  <a:pt x="7023497" y="275927"/>
                  <a:pt x="7032575" y="274588"/>
                  <a:pt x="7040910" y="271909"/>
                </a:cubicBezTo>
                <a:cubicBezTo>
                  <a:pt x="7052022" y="268734"/>
                  <a:pt x="7059216" y="263773"/>
                  <a:pt x="7062490" y="257026"/>
                </a:cubicBezTo>
                <a:cubicBezTo>
                  <a:pt x="7069634" y="243036"/>
                  <a:pt x="7077075" y="213866"/>
                  <a:pt x="7084814" y="169515"/>
                </a:cubicBezTo>
                <a:cubicBezTo>
                  <a:pt x="7092255" y="127645"/>
                  <a:pt x="7095976" y="97086"/>
                  <a:pt x="7095976" y="77837"/>
                </a:cubicBezTo>
                <a:cubicBezTo>
                  <a:pt x="7095976" y="69106"/>
                  <a:pt x="7095083" y="64095"/>
                  <a:pt x="7093297" y="62805"/>
                </a:cubicBezTo>
                <a:cubicBezTo>
                  <a:pt x="7091908" y="60226"/>
                  <a:pt x="7087741" y="57993"/>
                  <a:pt x="7080796" y="56108"/>
                </a:cubicBezTo>
                <a:cubicBezTo>
                  <a:pt x="7075140" y="54719"/>
                  <a:pt x="7070278" y="54025"/>
                  <a:pt x="7066211" y="54025"/>
                </a:cubicBezTo>
                <a:cubicBezTo>
                  <a:pt x="7056388" y="54025"/>
                  <a:pt x="7048153" y="56952"/>
                  <a:pt x="7041505" y="62805"/>
                </a:cubicBezTo>
                <a:cubicBezTo>
                  <a:pt x="7035155" y="73025"/>
                  <a:pt x="7031285" y="82996"/>
                  <a:pt x="7029896" y="92720"/>
                </a:cubicBezTo>
                <a:cubicBezTo>
                  <a:pt x="7029103" y="99864"/>
                  <a:pt x="7027763" y="110430"/>
                  <a:pt x="7025878" y="124420"/>
                </a:cubicBezTo>
                <a:cubicBezTo>
                  <a:pt x="7024489" y="130373"/>
                  <a:pt x="7021165" y="133350"/>
                  <a:pt x="7015907" y="133350"/>
                </a:cubicBezTo>
                <a:cubicBezTo>
                  <a:pt x="7013625" y="133350"/>
                  <a:pt x="7011169" y="132581"/>
                  <a:pt x="7008540" y="131043"/>
                </a:cubicBezTo>
                <a:cubicBezTo>
                  <a:pt x="7005910" y="129505"/>
                  <a:pt x="7004695" y="127595"/>
                  <a:pt x="7004893" y="125313"/>
                </a:cubicBezTo>
                <a:cubicBezTo>
                  <a:pt x="7004298" y="116780"/>
                  <a:pt x="7003157" y="104080"/>
                  <a:pt x="7001470" y="87213"/>
                </a:cubicBezTo>
                <a:cubicBezTo>
                  <a:pt x="7000280" y="74811"/>
                  <a:pt x="6997353" y="66675"/>
                  <a:pt x="6992689" y="62805"/>
                </a:cubicBezTo>
                <a:cubicBezTo>
                  <a:pt x="6985943" y="57150"/>
                  <a:pt x="6977509" y="54322"/>
                  <a:pt x="6967389" y="54322"/>
                </a:cubicBezTo>
                <a:cubicBezTo>
                  <a:pt x="6953994" y="54322"/>
                  <a:pt x="6944221" y="58291"/>
                  <a:pt x="6938070" y="66228"/>
                </a:cubicBezTo>
                <a:cubicBezTo>
                  <a:pt x="6936085" y="68014"/>
                  <a:pt x="6935093" y="74910"/>
                  <a:pt x="6935093" y="86916"/>
                </a:cubicBezTo>
                <a:cubicBezTo>
                  <a:pt x="6935093" y="110133"/>
                  <a:pt x="6937921" y="138509"/>
                  <a:pt x="6943576" y="172045"/>
                </a:cubicBezTo>
                <a:cubicBezTo>
                  <a:pt x="6950323" y="211237"/>
                  <a:pt x="6957963" y="239861"/>
                  <a:pt x="6966496" y="257919"/>
                </a:cubicBezTo>
                <a:cubicBezTo>
                  <a:pt x="6972151" y="269925"/>
                  <a:pt x="6987878" y="275927"/>
                  <a:pt x="7013674" y="275927"/>
                </a:cubicBezTo>
                <a:close/>
                <a:moveTo>
                  <a:pt x="5584924" y="275927"/>
                </a:moveTo>
                <a:cubicBezTo>
                  <a:pt x="5594747" y="275927"/>
                  <a:pt x="5603825" y="274588"/>
                  <a:pt x="5612160" y="271909"/>
                </a:cubicBezTo>
                <a:cubicBezTo>
                  <a:pt x="5623272" y="268734"/>
                  <a:pt x="5630466" y="263773"/>
                  <a:pt x="5633740" y="257026"/>
                </a:cubicBezTo>
                <a:cubicBezTo>
                  <a:pt x="5640884" y="243036"/>
                  <a:pt x="5648325" y="213866"/>
                  <a:pt x="5656064" y="169515"/>
                </a:cubicBezTo>
                <a:cubicBezTo>
                  <a:pt x="5663505" y="127645"/>
                  <a:pt x="5667226" y="97086"/>
                  <a:pt x="5667226" y="77837"/>
                </a:cubicBezTo>
                <a:cubicBezTo>
                  <a:pt x="5667226" y="69106"/>
                  <a:pt x="5666333" y="64095"/>
                  <a:pt x="5664547" y="62805"/>
                </a:cubicBezTo>
                <a:cubicBezTo>
                  <a:pt x="5663158" y="60226"/>
                  <a:pt x="5658991" y="57993"/>
                  <a:pt x="5652046" y="56108"/>
                </a:cubicBezTo>
                <a:cubicBezTo>
                  <a:pt x="5646390" y="54719"/>
                  <a:pt x="5641528" y="54025"/>
                  <a:pt x="5637461" y="54025"/>
                </a:cubicBezTo>
                <a:cubicBezTo>
                  <a:pt x="5627638" y="54025"/>
                  <a:pt x="5619403" y="56952"/>
                  <a:pt x="5612755" y="62805"/>
                </a:cubicBezTo>
                <a:cubicBezTo>
                  <a:pt x="5606405" y="73025"/>
                  <a:pt x="5602535" y="82996"/>
                  <a:pt x="5601146" y="92720"/>
                </a:cubicBezTo>
                <a:cubicBezTo>
                  <a:pt x="5600353" y="99864"/>
                  <a:pt x="5599013" y="110430"/>
                  <a:pt x="5597128" y="124420"/>
                </a:cubicBezTo>
                <a:cubicBezTo>
                  <a:pt x="5595739" y="130373"/>
                  <a:pt x="5592415" y="133350"/>
                  <a:pt x="5587157" y="133350"/>
                </a:cubicBezTo>
                <a:cubicBezTo>
                  <a:pt x="5584875" y="133350"/>
                  <a:pt x="5582419" y="132581"/>
                  <a:pt x="5579790" y="131043"/>
                </a:cubicBezTo>
                <a:cubicBezTo>
                  <a:pt x="5577160" y="129505"/>
                  <a:pt x="5575945" y="127595"/>
                  <a:pt x="5576143" y="125313"/>
                </a:cubicBezTo>
                <a:cubicBezTo>
                  <a:pt x="5575548" y="116780"/>
                  <a:pt x="5574407" y="104080"/>
                  <a:pt x="5572720" y="87213"/>
                </a:cubicBezTo>
                <a:cubicBezTo>
                  <a:pt x="5571530" y="74811"/>
                  <a:pt x="5568603" y="66675"/>
                  <a:pt x="5563939" y="62805"/>
                </a:cubicBezTo>
                <a:cubicBezTo>
                  <a:pt x="5557193" y="57150"/>
                  <a:pt x="5548759" y="54322"/>
                  <a:pt x="5538639" y="54322"/>
                </a:cubicBezTo>
                <a:cubicBezTo>
                  <a:pt x="5525244" y="54322"/>
                  <a:pt x="5515471" y="58291"/>
                  <a:pt x="5509320" y="66228"/>
                </a:cubicBezTo>
                <a:cubicBezTo>
                  <a:pt x="5507335" y="68014"/>
                  <a:pt x="5506343" y="74910"/>
                  <a:pt x="5506343" y="86916"/>
                </a:cubicBezTo>
                <a:cubicBezTo>
                  <a:pt x="5506343" y="110133"/>
                  <a:pt x="5509171" y="138509"/>
                  <a:pt x="5514826" y="172045"/>
                </a:cubicBezTo>
                <a:cubicBezTo>
                  <a:pt x="5521573" y="211237"/>
                  <a:pt x="5529213" y="239861"/>
                  <a:pt x="5537746" y="257919"/>
                </a:cubicBezTo>
                <a:cubicBezTo>
                  <a:pt x="5543401" y="269925"/>
                  <a:pt x="5559128" y="275927"/>
                  <a:pt x="5584924" y="275927"/>
                </a:cubicBezTo>
                <a:close/>
                <a:moveTo>
                  <a:pt x="5170289" y="275927"/>
                </a:moveTo>
                <a:cubicBezTo>
                  <a:pt x="5178028" y="274538"/>
                  <a:pt x="5184229" y="271140"/>
                  <a:pt x="5188893" y="265733"/>
                </a:cubicBezTo>
                <a:cubicBezTo>
                  <a:pt x="5193556" y="260325"/>
                  <a:pt x="5195887" y="253752"/>
                  <a:pt x="5195887" y="246013"/>
                </a:cubicBezTo>
                <a:cubicBezTo>
                  <a:pt x="5195887" y="237083"/>
                  <a:pt x="5192117" y="230386"/>
                  <a:pt x="5184577" y="225921"/>
                </a:cubicBezTo>
                <a:cubicBezTo>
                  <a:pt x="5181302" y="224135"/>
                  <a:pt x="5173365" y="221506"/>
                  <a:pt x="5160764" y="218033"/>
                </a:cubicBezTo>
                <a:cubicBezTo>
                  <a:pt x="5145385" y="213767"/>
                  <a:pt x="5135563" y="208459"/>
                  <a:pt x="5131296" y="202109"/>
                </a:cubicBezTo>
                <a:cubicBezTo>
                  <a:pt x="5124946" y="192782"/>
                  <a:pt x="5121771" y="179884"/>
                  <a:pt x="5121771" y="163413"/>
                </a:cubicBezTo>
                <a:cubicBezTo>
                  <a:pt x="5121771" y="148034"/>
                  <a:pt x="5125641" y="134937"/>
                  <a:pt x="5133380" y="124123"/>
                </a:cubicBezTo>
                <a:cubicBezTo>
                  <a:pt x="5142111" y="118467"/>
                  <a:pt x="5150544" y="115640"/>
                  <a:pt x="5158680" y="115640"/>
                </a:cubicBezTo>
                <a:cubicBezTo>
                  <a:pt x="5167610" y="115640"/>
                  <a:pt x="5177383" y="118963"/>
                  <a:pt x="5188000" y="125611"/>
                </a:cubicBezTo>
                <a:cubicBezTo>
                  <a:pt x="5191571" y="127496"/>
                  <a:pt x="5195193" y="128439"/>
                  <a:pt x="5198864" y="128439"/>
                </a:cubicBezTo>
                <a:cubicBezTo>
                  <a:pt x="5205015" y="128439"/>
                  <a:pt x="5209852" y="126157"/>
                  <a:pt x="5213375" y="121593"/>
                </a:cubicBezTo>
                <a:cubicBezTo>
                  <a:pt x="5216897" y="117029"/>
                  <a:pt x="5218460" y="111671"/>
                  <a:pt x="5218063" y="105519"/>
                </a:cubicBezTo>
                <a:cubicBezTo>
                  <a:pt x="5217071" y="93117"/>
                  <a:pt x="5214392" y="83964"/>
                  <a:pt x="5210026" y="78060"/>
                </a:cubicBezTo>
                <a:cubicBezTo>
                  <a:pt x="5205661" y="72157"/>
                  <a:pt x="5196780" y="66377"/>
                  <a:pt x="5183386" y="60722"/>
                </a:cubicBezTo>
                <a:cubicBezTo>
                  <a:pt x="5174258" y="56852"/>
                  <a:pt x="5165129" y="54918"/>
                  <a:pt x="5156002" y="54918"/>
                </a:cubicBezTo>
                <a:cubicBezTo>
                  <a:pt x="5149056" y="54918"/>
                  <a:pt x="5139085" y="56555"/>
                  <a:pt x="5126087" y="59829"/>
                </a:cubicBezTo>
                <a:cubicBezTo>
                  <a:pt x="5108228" y="66774"/>
                  <a:pt x="5098554" y="70644"/>
                  <a:pt x="5097066" y="71437"/>
                </a:cubicBezTo>
                <a:cubicBezTo>
                  <a:pt x="5091013" y="74910"/>
                  <a:pt x="5084316" y="81111"/>
                  <a:pt x="5076974" y="90041"/>
                </a:cubicBezTo>
                <a:cubicBezTo>
                  <a:pt x="5070525" y="97978"/>
                  <a:pt x="5065465" y="110877"/>
                  <a:pt x="5061793" y="128736"/>
                </a:cubicBezTo>
                <a:cubicBezTo>
                  <a:pt x="5058916" y="143321"/>
                  <a:pt x="5057477" y="157411"/>
                  <a:pt x="5057477" y="171003"/>
                </a:cubicBezTo>
                <a:cubicBezTo>
                  <a:pt x="5057477" y="183406"/>
                  <a:pt x="5058717" y="193179"/>
                  <a:pt x="5061198" y="200323"/>
                </a:cubicBezTo>
                <a:cubicBezTo>
                  <a:pt x="5072707" y="224730"/>
                  <a:pt x="5088235" y="243830"/>
                  <a:pt x="5107781" y="257621"/>
                </a:cubicBezTo>
                <a:cubicBezTo>
                  <a:pt x="5119390" y="265956"/>
                  <a:pt x="5131048" y="271264"/>
                  <a:pt x="5142756" y="273546"/>
                </a:cubicBezTo>
                <a:cubicBezTo>
                  <a:pt x="5145832" y="274141"/>
                  <a:pt x="5155009" y="274935"/>
                  <a:pt x="5170289" y="275927"/>
                </a:cubicBezTo>
                <a:close/>
                <a:moveTo>
                  <a:pt x="3877270" y="275927"/>
                </a:moveTo>
                <a:cubicBezTo>
                  <a:pt x="3905349" y="275927"/>
                  <a:pt x="3919389" y="266253"/>
                  <a:pt x="3919389" y="246906"/>
                </a:cubicBezTo>
                <a:cubicBezTo>
                  <a:pt x="3919389" y="233511"/>
                  <a:pt x="3910658" y="225822"/>
                  <a:pt x="3893195" y="223838"/>
                </a:cubicBezTo>
                <a:cubicBezTo>
                  <a:pt x="3881388" y="222349"/>
                  <a:pt x="3872657" y="218777"/>
                  <a:pt x="3867001" y="213122"/>
                </a:cubicBezTo>
                <a:cubicBezTo>
                  <a:pt x="3861346" y="207466"/>
                  <a:pt x="3857178" y="198735"/>
                  <a:pt x="3854499" y="186928"/>
                </a:cubicBezTo>
                <a:cubicBezTo>
                  <a:pt x="3853309" y="176113"/>
                  <a:pt x="3852714" y="167283"/>
                  <a:pt x="3852714" y="160437"/>
                </a:cubicBezTo>
                <a:cubicBezTo>
                  <a:pt x="3852714" y="150614"/>
                  <a:pt x="3853805" y="143570"/>
                  <a:pt x="3855988" y="139303"/>
                </a:cubicBezTo>
                <a:cubicBezTo>
                  <a:pt x="3862933" y="126107"/>
                  <a:pt x="3870672" y="119509"/>
                  <a:pt x="3879205" y="119509"/>
                </a:cubicBezTo>
                <a:cubicBezTo>
                  <a:pt x="3883868" y="119509"/>
                  <a:pt x="3887813" y="121444"/>
                  <a:pt x="3891037" y="125313"/>
                </a:cubicBezTo>
                <a:cubicBezTo>
                  <a:pt x="3894262" y="129183"/>
                  <a:pt x="3895874" y="133548"/>
                  <a:pt x="3895874" y="138410"/>
                </a:cubicBezTo>
                <a:cubicBezTo>
                  <a:pt x="3895874" y="141287"/>
                  <a:pt x="3895278" y="143966"/>
                  <a:pt x="3894088" y="146447"/>
                </a:cubicBezTo>
                <a:cubicBezTo>
                  <a:pt x="3884166" y="154980"/>
                  <a:pt x="3879503" y="163612"/>
                  <a:pt x="3880098" y="172343"/>
                </a:cubicBezTo>
                <a:cubicBezTo>
                  <a:pt x="3883769" y="178395"/>
                  <a:pt x="3886994" y="181818"/>
                  <a:pt x="3889772" y="182612"/>
                </a:cubicBezTo>
                <a:cubicBezTo>
                  <a:pt x="3890466" y="182811"/>
                  <a:pt x="3895675" y="182910"/>
                  <a:pt x="3905399" y="182910"/>
                </a:cubicBezTo>
                <a:cubicBezTo>
                  <a:pt x="3913733" y="181918"/>
                  <a:pt x="3920331" y="178594"/>
                  <a:pt x="3925193" y="172938"/>
                </a:cubicBezTo>
                <a:cubicBezTo>
                  <a:pt x="3929459" y="166390"/>
                  <a:pt x="3933726" y="159792"/>
                  <a:pt x="3937992" y="153144"/>
                </a:cubicBezTo>
                <a:cubicBezTo>
                  <a:pt x="3940472" y="145405"/>
                  <a:pt x="3941713" y="137468"/>
                  <a:pt x="3941713" y="129332"/>
                </a:cubicBezTo>
                <a:cubicBezTo>
                  <a:pt x="3941713" y="110579"/>
                  <a:pt x="3936206" y="94208"/>
                  <a:pt x="3925193" y="80218"/>
                </a:cubicBezTo>
                <a:cubicBezTo>
                  <a:pt x="3914180" y="66228"/>
                  <a:pt x="3899644" y="57398"/>
                  <a:pt x="3881586" y="53727"/>
                </a:cubicBezTo>
                <a:cubicBezTo>
                  <a:pt x="3859858" y="53727"/>
                  <a:pt x="3841353" y="58688"/>
                  <a:pt x="3826073" y="68610"/>
                </a:cubicBezTo>
                <a:cubicBezTo>
                  <a:pt x="3817540" y="74166"/>
                  <a:pt x="3807519" y="83642"/>
                  <a:pt x="3796010" y="97036"/>
                </a:cubicBezTo>
                <a:cubicBezTo>
                  <a:pt x="3788867" y="110827"/>
                  <a:pt x="3785295" y="129530"/>
                  <a:pt x="3785295" y="153144"/>
                </a:cubicBezTo>
                <a:cubicBezTo>
                  <a:pt x="3785295" y="166936"/>
                  <a:pt x="3786535" y="182562"/>
                  <a:pt x="3789015" y="200025"/>
                </a:cubicBezTo>
                <a:cubicBezTo>
                  <a:pt x="3803997" y="250627"/>
                  <a:pt x="3833416" y="275927"/>
                  <a:pt x="3877270" y="275927"/>
                </a:cubicBezTo>
                <a:close/>
                <a:moveTo>
                  <a:pt x="2870299" y="275927"/>
                </a:moveTo>
                <a:cubicBezTo>
                  <a:pt x="2880122" y="275927"/>
                  <a:pt x="2889201" y="274588"/>
                  <a:pt x="2897535" y="271909"/>
                </a:cubicBezTo>
                <a:cubicBezTo>
                  <a:pt x="2908648" y="268734"/>
                  <a:pt x="2915841" y="263773"/>
                  <a:pt x="2919115" y="257026"/>
                </a:cubicBezTo>
                <a:cubicBezTo>
                  <a:pt x="2926258" y="243036"/>
                  <a:pt x="2933700" y="213866"/>
                  <a:pt x="2941439" y="169515"/>
                </a:cubicBezTo>
                <a:cubicBezTo>
                  <a:pt x="2948880" y="127645"/>
                  <a:pt x="2952601" y="97086"/>
                  <a:pt x="2952601" y="77837"/>
                </a:cubicBezTo>
                <a:cubicBezTo>
                  <a:pt x="2952601" y="69106"/>
                  <a:pt x="2951708" y="64095"/>
                  <a:pt x="2949922" y="62805"/>
                </a:cubicBezTo>
                <a:cubicBezTo>
                  <a:pt x="2948533" y="60226"/>
                  <a:pt x="2944366" y="57993"/>
                  <a:pt x="2937421" y="56108"/>
                </a:cubicBezTo>
                <a:cubicBezTo>
                  <a:pt x="2931766" y="54719"/>
                  <a:pt x="2926904" y="54025"/>
                  <a:pt x="2922836" y="54025"/>
                </a:cubicBezTo>
                <a:cubicBezTo>
                  <a:pt x="2913013" y="54025"/>
                  <a:pt x="2904778" y="56952"/>
                  <a:pt x="2898130" y="62805"/>
                </a:cubicBezTo>
                <a:cubicBezTo>
                  <a:pt x="2891781" y="73025"/>
                  <a:pt x="2887911" y="82996"/>
                  <a:pt x="2886522" y="92720"/>
                </a:cubicBezTo>
                <a:cubicBezTo>
                  <a:pt x="2885728" y="99864"/>
                  <a:pt x="2884389" y="110430"/>
                  <a:pt x="2882503" y="124420"/>
                </a:cubicBezTo>
                <a:cubicBezTo>
                  <a:pt x="2881114" y="130373"/>
                  <a:pt x="2877790" y="133350"/>
                  <a:pt x="2872532" y="133350"/>
                </a:cubicBezTo>
                <a:cubicBezTo>
                  <a:pt x="2870250" y="133350"/>
                  <a:pt x="2867794" y="132581"/>
                  <a:pt x="2865165" y="131043"/>
                </a:cubicBezTo>
                <a:cubicBezTo>
                  <a:pt x="2862536" y="129505"/>
                  <a:pt x="2861320" y="127595"/>
                  <a:pt x="2861518" y="125313"/>
                </a:cubicBezTo>
                <a:cubicBezTo>
                  <a:pt x="2860923" y="116780"/>
                  <a:pt x="2859782" y="104080"/>
                  <a:pt x="2858095" y="87213"/>
                </a:cubicBezTo>
                <a:cubicBezTo>
                  <a:pt x="2856905" y="74811"/>
                  <a:pt x="2853978" y="66675"/>
                  <a:pt x="2849315" y="62805"/>
                </a:cubicBezTo>
                <a:cubicBezTo>
                  <a:pt x="2842568" y="57150"/>
                  <a:pt x="2834134" y="54322"/>
                  <a:pt x="2824014" y="54322"/>
                </a:cubicBezTo>
                <a:cubicBezTo>
                  <a:pt x="2810619" y="54322"/>
                  <a:pt x="2800847" y="58291"/>
                  <a:pt x="2794694" y="66228"/>
                </a:cubicBezTo>
                <a:cubicBezTo>
                  <a:pt x="2792710" y="68014"/>
                  <a:pt x="2791718" y="74910"/>
                  <a:pt x="2791718" y="86916"/>
                </a:cubicBezTo>
                <a:cubicBezTo>
                  <a:pt x="2791718" y="110133"/>
                  <a:pt x="2794546" y="138509"/>
                  <a:pt x="2800202" y="172045"/>
                </a:cubicBezTo>
                <a:cubicBezTo>
                  <a:pt x="2806949" y="211237"/>
                  <a:pt x="2814588" y="239861"/>
                  <a:pt x="2823121" y="257919"/>
                </a:cubicBezTo>
                <a:cubicBezTo>
                  <a:pt x="2828777" y="269925"/>
                  <a:pt x="2844502" y="275927"/>
                  <a:pt x="2870299" y="275927"/>
                </a:cubicBezTo>
                <a:close/>
                <a:moveTo>
                  <a:pt x="2232124" y="275927"/>
                </a:moveTo>
                <a:cubicBezTo>
                  <a:pt x="2241947" y="275927"/>
                  <a:pt x="2251026" y="274588"/>
                  <a:pt x="2259360" y="271909"/>
                </a:cubicBezTo>
                <a:cubicBezTo>
                  <a:pt x="2270473" y="268734"/>
                  <a:pt x="2277666" y="263773"/>
                  <a:pt x="2280940" y="257026"/>
                </a:cubicBezTo>
                <a:cubicBezTo>
                  <a:pt x="2288084" y="243036"/>
                  <a:pt x="2295525" y="213866"/>
                  <a:pt x="2303264" y="169515"/>
                </a:cubicBezTo>
                <a:cubicBezTo>
                  <a:pt x="2310706" y="127645"/>
                  <a:pt x="2314426" y="97086"/>
                  <a:pt x="2314426" y="77837"/>
                </a:cubicBezTo>
                <a:cubicBezTo>
                  <a:pt x="2314426" y="69106"/>
                  <a:pt x="2313533" y="64095"/>
                  <a:pt x="2311748" y="62805"/>
                </a:cubicBezTo>
                <a:cubicBezTo>
                  <a:pt x="2310359" y="60226"/>
                  <a:pt x="2306191" y="57993"/>
                  <a:pt x="2299246" y="56108"/>
                </a:cubicBezTo>
                <a:cubicBezTo>
                  <a:pt x="2293590" y="54719"/>
                  <a:pt x="2288728" y="54025"/>
                  <a:pt x="2284661" y="54025"/>
                </a:cubicBezTo>
                <a:cubicBezTo>
                  <a:pt x="2274838" y="54025"/>
                  <a:pt x="2266603" y="56952"/>
                  <a:pt x="2259955" y="62805"/>
                </a:cubicBezTo>
                <a:cubicBezTo>
                  <a:pt x="2253605" y="73025"/>
                  <a:pt x="2249736" y="82996"/>
                  <a:pt x="2248346" y="92720"/>
                </a:cubicBezTo>
                <a:cubicBezTo>
                  <a:pt x="2247553" y="99864"/>
                  <a:pt x="2246213" y="110430"/>
                  <a:pt x="2244328" y="124420"/>
                </a:cubicBezTo>
                <a:cubicBezTo>
                  <a:pt x="2242939" y="130373"/>
                  <a:pt x="2239615" y="133350"/>
                  <a:pt x="2234357" y="133350"/>
                </a:cubicBezTo>
                <a:cubicBezTo>
                  <a:pt x="2232075" y="133350"/>
                  <a:pt x="2229619" y="132581"/>
                  <a:pt x="2226990" y="131043"/>
                </a:cubicBezTo>
                <a:cubicBezTo>
                  <a:pt x="2224360" y="129505"/>
                  <a:pt x="2223145" y="127595"/>
                  <a:pt x="2223344" y="125313"/>
                </a:cubicBezTo>
                <a:cubicBezTo>
                  <a:pt x="2222748" y="116780"/>
                  <a:pt x="2221607" y="104080"/>
                  <a:pt x="2219921" y="87213"/>
                </a:cubicBezTo>
                <a:cubicBezTo>
                  <a:pt x="2218730" y="74811"/>
                  <a:pt x="2215803" y="66675"/>
                  <a:pt x="2211140" y="62805"/>
                </a:cubicBezTo>
                <a:cubicBezTo>
                  <a:pt x="2204393" y="57150"/>
                  <a:pt x="2195959" y="54322"/>
                  <a:pt x="2185839" y="54322"/>
                </a:cubicBezTo>
                <a:cubicBezTo>
                  <a:pt x="2172444" y="54322"/>
                  <a:pt x="2162671" y="58291"/>
                  <a:pt x="2156520" y="66228"/>
                </a:cubicBezTo>
                <a:cubicBezTo>
                  <a:pt x="2154535" y="68014"/>
                  <a:pt x="2153543" y="74910"/>
                  <a:pt x="2153543" y="86916"/>
                </a:cubicBezTo>
                <a:cubicBezTo>
                  <a:pt x="2153543" y="110133"/>
                  <a:pt x="2156371" y="138509"/>
                  <a:pt x="2162026" y="172045"/>
                </a:cubicBezTo>
                <a:cubicBezTo>
                  <a:pt x="2168773" y="211237"/>
                  <a:pt x="2176413" y="239861"/>
                  <a:pt x="2184946" y="257919"/>
                </a:cubicBezTo>
                <a:cubicBezTo>
                  <a:pt x="2190601" y="269925"/>
                  <a:pt x="2206327" y="275927"/>
                  <a:pt x="2232124" y="275927"/>
                </a:cubicBezTo>
                <a:close/>
                <a:moveTo>
                  <a:pt x="728067" y="275927"/>
                </a:moveTo>
                <a:cubicBezTo>
                  <a:pt x="745133" y="275927"/>
                  <a:pt x="758577" y="272653"/>
                  <a:pt x="768400" y="266105"/>
                </a:cubicBezTo>
                <a:cubicBezTo>
                  <a:pt x="774452" y="262037"/>
                  <a:pt x="782142" y="253603"/>
                  <a:pt x="791468" y="240804"/>
                </a:cubicBezTo>
                <a:cubicBezTo>
                  <a:pt x="792956" y="238423"/>
                  <a:pt x="793701" y="235694"/>
                  <a:pt x="793701" y="232618"/>
                </a:cubicBezTo>
                <a:cubicBezTo>
                  <a:pt x="793701" y="226368"/>
                  <a:pt x="790898" y="220092"/>
                  <a:pt x="785292" y="213792"/>
                </a:cubicBezTo>
                <a:cubicBezTo>
                  <a:pt x="779686" y="207491"/>
                  <a:pt x="773758" y="204341"/>
                  <a:pt x="767507" y="204341"/>
                </a:cubicBezTo>
                <a:cubicBezTo>
                  <a:pt x="765225" y="204341"/>
                  <a:pt x="763092" y="204936"/>
                  <a:pt x="761107" y="206127"/>
                </a:cubicBezTo>
                <a:cubicBezTo>
                  <a:pt x="750292" y="212675"/>
                  <a:pt x="740817" y="215950"/>
                  <a:pt x="732681" y="215950"/>
                </a:cubicBezTo>
                <a:cubicBezTo>
                  <a:pt x="720279" y="215950"/>
                  <a:pt x="714474" y="210542"/>
                  <a:pt x="715268" y="199727"/>
                </a:cubicBezTo>
                <a:cubicBezTo>
                  <a:pt x="715963" y="190004"/>
                  <a:pt x="729407" y="181174"/>
                  <a:pt x="755601" y="173236"/>
                </a:cubicBezTo>
                <a:cubicBezTo>
                  <a:pt x="770781" y="168771"/>
                  <a:pt x="781571" y="162173"/>
                  <a:pt x="787971" y="153442"/>
                </a:cubicBezTo>
                <a:cubicBezTo>
                  <a:pt x="794370" y="144711"/>
                  <a:pt x="797570" y="132408"/>
                  <a:pt x="797570" y="116532"/>
                </a:cubicBezTo>
                <a:cubicBezTo>
                  <a:pt x="797570" y="88850"/>
                  <a:pt x="785713" y="69652"/>
                  <a:pt x="762000" y="58936"/>
                </a:cubicBezTo>
                <a:cubicBezTo>
                  <a:pt x="748407" y="54471"/>
                  <a:pt x="733772" y="52239"/>
                  <a:pt x="718096" y="52239"/>
                </a:cubicBezTo>
                <a:cubicBezTo>
                  <a:pt x="701625" y="52239"/>
                  <a:pt x="686594" y="54570"/>
                  <a:pt x="673001" y="59234"/>
                </a:cubicBezTo>
                <a:cubicBezTo>
                  <a:pt x="656134" y="65087"/>
                  <a:pt x="644029" y="73819"/>
                  <a:pt x="636687" y="85427"/>
                </a:cubicBezTo>
                <a:cubicBezTo>
                  <a:pt x="636687" y="97234"/>
                  <a:pt x="637282" y="105767"/>
                  <a:pt x="638473" y="111026"/>
                </a:cubicBezTo>
                <a:cubicBezTo>
                  <a:pt x="641747" y="124619"/>
                  <a:pt x="648444" y="131415"/>
                  <a:pt x="658565" y="131415"/>
                </a:cubicBezTo>
                <a:cubicBezTo>
                  <a:pt x="662633" y="131415"/>
                  <a:pt x="669900" y="128414"/>
                  <a:pt x="680368" y="122411"/>
                </a:cubicBezTo>
                <a:cubicBezTo>
                  <a:pt x="690835" y="116409"/>
                  <a:pt x="698401" y="113407"/>
                  <a:pt x="703064" y="113407"/>
                </a:cubicBezTo>
                <a:cubicBezTo>
                  <a:pt x="707827" y="113407"/>
                  <a:pt x="712093" y="115342"/>
                  <a:pt x="715864" y="119211"/>
                </a:cubicBezTo>
                <a:cubicBezTo>
                  <a:pt x="716360" y="120898"/>
                  <a:pt x="716608" y="122337"/>
                  <a:pt x="716608" y="123527"/>
                </a:cubicBezTo>
                <a:cubicBezTo>
                  <a:pt x="716608" y="128191"/>
                  <a:pt x="713829" y="131762"/>
                  <a:pt x="708273" y="134243"/>
                </a:cubicBezTo>
                <a:cubicBezTo>
                  <a:pt x="704800" y="135830"/>
                  <a:pt x="697905" y="137517"/>
                  <a:pt x="687586" y="139303"/>
                </a:cubicBezTo>
                <a:cubicBezTo>
                  <a:pt x="673993" y="141784"/>
                  <a:pt x="663179" y="148109"/>
                  <a:pt x="655142" y="158279"/>
                </a:cubicBezTo>
                <a:cubicBezTo>
                  <a:pt x="647105" y="168449"/>
                  <a:pt x="643087" y="180528"/>
                  <a:pt x="643087" y="194518"/>
                </a:cubicBezTo>
                <a:cubicBezTo>
                  <a:pt x="643087" y="216843"/>
                  <a:pt x="651718" y="236141"/>
                  <a:pt x="668983" y="252412"/>
                </a:cubicBezTo>
                <a:cubicBezTo>
                  <a:pt x="685850" y="268089"/>
                  <a:pt x="705545" y="275927"/>
                  <a:pt x="728067" y="275927"/>
                </a:cubicBezTo>
                <a:close/>
                <a:moveTo>
                  <a:pt x="1160115" y="277416"/>
                </a:moveTo>
                <a:cubicBezTo>
                  <a:pt x="1175792" y="277416"/>
                  <a:pt x="1190824" y="275382"/>
                  <a:pt x="1205210" y="271314"/>
                </a:cubicBezTo>
                <a:cubicBezTo>
                  <a:pt x="1213148" y="269131"/>
                  <a:pt x="1219696" y="261094"/>
                  <a:pt x="1224856" y="247203"/>
                </a:cubicBezTo>
                <a:cubicBezTo>
                  <a:pt x="1228427" y="237282"/>
                  <a:pt x="1230114" y="228997"/>
                  <a:pt x="1229916" y="222349"/>
                </a:cubicBezTo>
                <a:cubicBezTo>
                  <a:pt x="1229717" y="211931"/>
                  <a:pt x="1225848" y="202158"/>
                  <a:pt x="1218307" y="193030"/>
                </a:cubicBezTo>
                <a:cubicBezTo>
                  <a:pt x="1211660" y="184894"/>
                  <a:pt x="1203127" y="178494"/>
                  <a:pt x="1192709" y="173831"/>
                </a:cubicBezTo>
                <a:cubicBezTo>
                  <a:pt x="1204317" y="169168"/>
                  <a:pt x="1215827" y="161528"/>
                  <a:pt x="1227237" y="150912"/>
                </a:cubicBezTo>
                <a:cubicBezTo>
                  <a:pt x="1237555" y="138708"/>
                  <a:pt x="1242715" y="125412"/>
                  <a:pt x="1242715" y="111026"/>
                </a:cubicBezTo>
                <a:cubicBezTo>
                  <a:pt x="1242715" y="94555"/>
                  <a:pt x="1236960" y="80863"/>
                  <a:pt x="1225451" y="69949"/>
                </a:cubicBezTo>
                <a:cubicBezTo>
                  <a:pt x="1221978" y="66477"/>
                  <a:pt x="1213446" y="62905"/>
                  <a:pt x="1199852" y="59234"/>
                </a:cubicBezTo>
                <a:cubicBezTo>
                  <a:pt x="1187252" y="55562"/>
                  <a:pt x="1177875" y="53727"/>
                  <a:pt x="1171724" y="53727"/>
                </a:cubicBezTo>
                <a:cubicBezTo>
                  <a:pt x="1153071" y="53727"/>
                  <a:pt x="1139577" y="54521"/>
                  <a:pt x="1131243" y="56108"/>
                </a:cubicBezTo>
                <a:cubicBezTo>
                  <a:pt x="1116955" y="58986"/>
                  <a:pt x="1107282" y="64591"/>
                  <a:pt x="1102221" y="72926"/>
                </a:cubicBezTo>
                <a:cubicBezTo>
                  <a:pt x="1092895" y="88404"/>
                  <a:pt x="1088232" y="123478"/>
                  <a:pt x="1088232" y="178147"/>
                </a:cubicBezTo>
                <a:cubicBezTo>
                  <a:pt x="1088232" y="215453"/>
                  <a:pt x="1090265" y="239217"/>
                  <a:pt x="1094333" y="249436"/>
                </a:cubicBezTo>
                <a:cubicBezTo>
                  <a:pt x="1096119" y="259755"/>
                  <a:pt x="1105347" y="267345"/>
                  <a:pt x="1122015" y="272207"/>
                </a:cubicBezTo>
                <a:cubicBezTo>
                  <a:pt x="1133624" y="275679"/>
                  <a:pt x="1146324" y="277416"/>
                  <a:pt x="1160115" y="277416"/>
                </a:cubicBezTo>
                <a:close/>
                <a:moveTo>
                  <a:pt x="9083427" y="319683"/>
                </a:moveTo>
                <a:cubicBezTo>
                  <a:pt x="9089479" y="319683"/>
                  <a:pt x="9094614" y="317649"/>
                  <a:pt x="9098830" y="313581"/>
                </a:cubicBezTo>
                <a:cubicBezTo>
                  <a:pt x="9103047" y="309513"/>
                  <a:pt x="9105156" y="304502"/>
                  <a:pt x="9105156" y="298549"/>
                </a:cubicBezTo>
                <a:cubicBezTo>
                  <a:pt x="9105255" y="289123"/>
                  <a:pt x="9101038" y="279251"/>
                  <a:pt x="9092505" y="268932"/>
                </a:cubicBezTo>
                <a:cubicBezTo>
                  <a:pt x="9087346" y="262582"/>
                  <a:pt x="9082980" y="258465"/>
                  <a:pt x="9079408" y="256580"/>
                </a:cubicBezTo>
                <a:cubicBezTo>
                  <a:pt x="9080401" y="254496"/>
                  <a:pt x="9081145" y="252313"/>
                  <a:pt x="9081641" y="250031"/>
                </a:cubicBezTo>
                <a:cubicBezTo>
                  <a:pt x="9084915" y="234950"/>
                  <a:pt x="9086552" y="217487"/>
                  <a:pt x="9086552" y="197644"/>
                </a:cubicBezTo>
                <a:cubicBezTo>
                  <a:pt x="9086552" y="176709"/>
                  <a:pt x="9084220" y="153640"/>
                  <a:pt x="9079557" y="128439"/>
                </a:cubicBezTo>
                <a:cubicBezTo>
                  <a:pt x="9073406" y="94506"/>
                  <a:pt x="9064972" y="74365"/>
                  <a:pt x="9054256" y="68014"/>
                </a:cubicBezTo>
                <a:cubicBezTo>
                  <a:pt x="9049097" y="58688"/>
                  <a:pt x="9033023" y="54025"/>
                  <a:pt x="9006036" y="54025"/>
                </a:cubicBezTo>
                <a:cubicBezTo>
                  <a:pt x="8977163" y="54025"/>
                  <a:pt x="8960792" y="58986"/>
                  <a:pt x="8956923" y="68907"/>
                </a:cubicBezTo>
                <a:cubicBezTo>
                  <a:pt x="8944521" y="79524"/>
                  <a:pt x="8935492" y="98127"/>
                  <a:pt x="8929836" y="124718"/>
                </a:cubicBezTo>
                <a:cubicBezTo>
                  <a:pt x="8925569" y="144264"/>
                  <a:pt x="8923436" y="165497"/>
                  <a:pt x="8923436" y="188416"/>
                </a:cubicBezTo>
                <a:cubicBezTo>
                  <a:pt x="8923436" y="208558"/>
                  <a:pt x="8925471" y="228501"/>
                  <a:pt x="8929538" y="248245"/>
                </a:cubicBezTo>
                <a:cubicBezTo>
                  <a:pt x="8931523" y="257572"/>
                  <a:pt x="8936087" y="264468"/>
                  <a:pt x="8943231" y="268932"/>
                </a:cubicBezTo>
                <a:cubicBezTo>
                  <a:pt x="8950374" y="273397"/>
                  <a:pt x="8958609" y="275630"/>
                  <a:pt x="8967936" y="275630"/>
                </a:cubicBezTo>
                <a:cubicBezTo>
                  <a:pt x="8975080" y="275630"/>
                  <a:pt x="8981777" y="274290"/>
                  <a:pt x="8988028" y="271611"/>
                </a:cubicBezTo>
                <a:cubicBezTo>
                  <a:pt x="8996164" y="268238"/>
                  <a:pt x="9000232" y="263376"/>
                  <a:pt x="9000232" y="257026"/>
                </a:cubicBezTo>
                <a:cubicBezTo>
                  <a:pt x="9000232" y="256431"/>
                  <a:pt x="9000132" y="255290"/>
                  <a:pt x="8999934" y="253603"/>
                </a:cubicBezTo>
                <a:cubicBezTo>
                  <a:pt x="8998743" y="240407"/>
                  <a:pt x="8997007" y="225921"/>
                  <a:pt x="8994725" y="210145"/>
                </a:cubicBezTo>
                <a:cubicBezTo>
                  <a:pt x="8992146" y="191591"/>
                  <a:pt x="8990856" y="177750"/>
                  <a:pt x="8990856" y="168622"/>
                </a:cubicBezTo>
                <a:cubicBezTo>
                  <a:pt x="8990856" y="149969"/>
                  <a:pt x="8996313" y="140444"/>
                  <a:pt x="9007227" y="140047"/>
                </a:cubicBezTo>
                <a:cubicBezTo>
                  <a:pt x="9018240" y="139551"/>
                  <a:pt x="9023747" y="149671"/>
                  <a:pt x="9023747" y="170408"/>
                </a:cubicBezTo>
                <a:cubicBezTo>
                  <a:pt x="9023747" y="180628"/>
                  <a:pt x="9022407" y="194766"/>
                  <a:pt x="9019728" y="212824"/>
                </a:cubicBezTo>
                <a:cubicBezTo>
                  <a:pt x="9016652" y="233759"/>
                  <a:pt x="9014916" y="247055"/>
                  <a:pt x="9014519" y="252710"/>
                </a:cubicBezTo>
                <a:cubicBezTo>
                  <a:pt x="9013924" y="260251"/>
                  <a:pt x="9017099" y="266055"/>
                  <a:pt x="9024044" y="270123"/>
                </a:cubicBezTo>
                <a:cubicBezTo>
                  <a:pt x="9029700" y="273397"/>
                  <a:pt x="9036496" y="275034"/>
                  <a:pt x="9044434" y="275034"/>
                </a:cubicBezTo>
                <a:cubicBezTo>
                  <a:pt x="9053165" y="275034"/>
                  <a:pt x="9060904" y="273000"/>
                  <a:pt x="9067651" y="268932"/>
                </a:cubicBezTo>
                <a:cubicBezTo>
                  <a:pt x="9069239" y="267940"/>
                  <a:pt x="9070727" y="266898"/>
                  <a:pt x="9072116" y="265807"/>
                </a:cubicBezTo>
                <a:cubicBezTo>
                  <a:pt x="9072413" y="266700"/>
                  <a:pt x="9072810" y="267742"/>
                  <a:pt x="9073306" y="268932"/>
                </a:cubicBezTo>
                <a:cubicBezTo>
                  <a:pt x="9074795" y="272306"/>
                  <a:pt x="9075539" y="274489"/>
                  <a:pt x="9075539" y="275481"/>
                </a:cubicBezTo>
                <a:cubicBezTo>
                  <a:pt x="9075539" y="275878"/>
                  <a:pt x="9075489" y="276225"/>
                  <a:pt x="9075390" y="276523"/>
                </a:cubicBezTo>
                <a:cubicBezTo>
                  <a:pt x="9066361" y="280591"/>
                  <a:pt x="9061847" y="287536"/>
                  <a:pt x="9061847" y="297359"/>
                </a:cubicBezTo>
                <a:cubicBezTo>
                  <a:pt x="9061847" y="301625"/>
                  <a:pt x="9062913" y="305792"/>
                  <a:pt x="9065046" y="309860"/>
                </a:cubicBezTo>
                <a:cubicBezTo>
                  <a:pt x="9067179" y="313928"/>
                  <a:pt x="9070132" y="316657"/>
                  <a:pt x="9073902" y="318046"/>
                </a:cubicBezTo>
                <a:cubicBezTo>
                  <a:pt x="9076878" y="319137"/>
                  <a:pt x="9080053" y="319683"/>
                  <a:pt x="9083427" y="319683"/>
                </a:cubicBezTo>
                <a:close/>
                <a:moveTo>
                  <a:pt x="3577977" y="319683"/>
                </a:moveTo>
                <a:cubicBezTo>
                  <a:pt x="3584029" y="319683"/>
                  <a:pt x="3589164" y="317649"/>
                  <a:pt x="3593381" y="313581"/>
                </a:cubicBezTo>
                <a:cubicBezTo>
                  <a:pt x="3597598" y="309513"/>
                  <a:pt x="3599706" y="304502"/>
                  <a:pt x="3599706" y="298549"/>
                </a:cubicBezTo>
                <a:cubicBezTo>
                  <a:pt x="3599805" y="289123"/>
                  <a:pt x="3595588" y="279251"/>
                  <a:pt x="3587056" y="268932"/>
                </a:cubicBezTo>
                <a:cubicBezTo>
                  <a:pt x="3581896" y="262582"/>
                  <a:pt x="3577531" y="258465"/>
                  <a:pt x="3573959" y="256580"/>
                </a:cubicBezTo>
                <a:cubicBezTo>
                  <a:pt x="3574951" y="254496"/>
                  <a:pt x="3575695" y="252313"/>
                  <a:pt x="3576191" y="250031"/>
                </a:cubicBezTo>
                <a:cubicBezTo>
                  <a:pt x="3579466" y="234950"/>
                  <a:pt x="3581103" y="217487"/>
                  <a:pt x="3581103" y="197644"/>
                </a:cubicBezTo>
                <a:cubicBezTo>
                  <a:pt x="3581103" y="176709"/>
                  <a:pt x="3578771" y="153640"/>
                  <a:pt x="3574107" y="128439"/>
                </a:cubicBezTo>
                <a:cubicBezTo>
                  <a:pt x="3567956" y="94506"/>
                  <a:pt x="3559522" y="74365"/>
                  <a:pt x="3548807" y="68014"/>
                </a:cubicBezTo>
                <a:cubicBezTo>
                  <a:pt x="3543648" y="58688"/>
                  <a:pt x="3527574" y="54025"/>
                  <a:pt x="3500586" y="54025"/>
                </a:cubicBezTo>
                <a:cubicBezTo>
                  <a:pt x="3471714" y="54025"/>
                  <a:pt x="3455342" y="58986"/>
                  <a:pt x="3451473" y="68907"/>
                </a:cubicBezTo>
                <a:cubicBezTo>
                  <a:pt x="3439071" y="79524"/>
                  <a:pt x="3430042" y="98127"/>
                  <a:pt x="3424386" y="124718"/>
                </a:cubicBezTo>
                <a:cubicBezTo>
                  <a:pt x="3420120" y="144264"/>
                  <a:pt x="3417987" y="165497"/>
                  <a:pt x="3417987" y="188416"/>
                </a:cubicBezTo>
                <a:cubicBezTo>
                  <a:pt x="3417987" y="208558"/>
                  <a:pt x="3420020" y="228501"/>
                  <a:pt x="3424089" y="248245"/>
                </a:cubicBezTo>
                <a:cubicBezTo>
                  <a:pt x="3426073" y="257572"/>
                  <a:pt x="3430637" y="264468"/>
                  <a:pt x="3437781" y="268932"/>
                </a:cubicBezTo>
                <a:cubicBezTo>
                  <a:pt x="3444925" y="273397"/>
                  <a:pt x="3453160" y="275630"/>
                  <a:pt x="3462487" y="275630"/>
                </a:cubicBezTo>
                <a:cubicBezTo>
                  <a:pt x="3469630" y="275630"/>
                  <a:pt x="3476328" y="274290"/>
                  <a:pt x="3482579" y="271611"/>
                </a:cubicBezTo>
                <a:cubicBezTo>
                  <a:pt x="3490714" y="268238"/>
                  <a:pt x="3494782" y="263376"/>
                  <a:pt x="3494782" y="257026"/>
                </a:cubicBezTo>
                <a:cubicBezTo>
                  <a:pt x="3494782" y="256431"/>
                  <a:pt x="3494683" y="255290"/>
                  <a:pt x="3494485" y="253603"/>
                </a:cubicBezTo>
                <a:cubicBezTo>
                  <a:pt x="3493294" y="240407"/>
                  <a:pt x="3491558" y="225921"/>
                  <a:pt x="3489275" y="210145"/>
                </a:cubicBezTo>
                <a:cubicBezTo>
                  <a:pt x="3486696" y="191591"/>
                  <a:pt x="3485406" y="177750"/>
                  <a:pt x="3485406" y="168622"/>
                </a:cubicBezTo>
                <a:cubicBezTo>
                  <a:pt x="3485406" y="149969"/>
                  <a:pt x="3490863" y="140444"/>
                  <a:pt x="3501777" y="140047"/>
                </a:cubicBezTo>
                <a:cubicBezTo>
                  <a:pt x="3512791" y="139551"/>
                  <a:pt x="3518297" y="149671"/>
                  <a:pt x="3518297" y="170408"/>
                </a:cubicBezTo>
                <a:cubicBezTo>
                  <a:pt x="3518297" y="180628"/>
                  <a:pt x="3516958" y="194766"/>
                  <a:pt x="3514279" y="212824"/>
                </a:cubicBezTo>
                <a:cubicBezTo>
                  <a:pt x="3511203" y="233759"/>
                  <a:pt x="3509467" y="247055"/>
                  <a:pt x="3509069" y="252710"/>
                </a:cubicBezTo>
                <a:cubicBezTo>
                  <a:pt x="3508475" y="260251"/>
                  <a:pt x="3511650" y="266055"/>
                  <a:pt x="3518595" y="270123"/>
                </a:cubicBezTo>
                <a:cubicBezTo>
                  <a:pt x="3524250" y="273397"/>
                  <a:pt x="3531047" y="275034"/>
                  <a:pt x="3538984" y="275034"/>
                </a:cubicBezTo>
                <a:cubicBezTo>
                  <a:pt x="3547715" y="275034"/>
                  <a:pt x="3555454" y="273000"/>
                  <a:pt x="3562201" y="268932"/>
                </a:cubicBezTo>
                <a:cubicBezTo>
                  <a:pt x="3563789" y="267940"/>
                  <a:pt x="3565277" y="266898"/>
                  <a:pt x="3566666" y="265807"/>
                </a:cubicBezTo>
                <a:cubicBezTo>
                  <a:pt x="3566964" y="266700"/>
                  <a:pt x="3567360" y="267742"/>
                  <a:pt x="3567857" y="268932"/>
                </a:cubicBezTo>
                <a:cubicBezTo>
                  <a:pt x="3569345" y="272306"/>
                  <a:pt x="3570089" y="274489"/>
                  <a:pt x="3570089" y="275481"/>
                </a:cubicBezTo>
                <a:cubicBezTo>
                  <a:pt x="3570089" y="275878"/>
                  <a:pt x="3570040" y="276225"/>
                  <a:pt x="3569940" y="276523"/>
                </a:cubicBezTo>
                <a:cubicBezTo>
                  <a:pt x="3560912" y="280591"/>
                  <a:pt x="3556397" y="287536"/>
                  <a:pt x="3556397" y="297359"/>
                </a:cubicBezTo>
                <a:cubicBezTo>
                  <a:pt x="3556397" y="301625"/>
                  <a:pt x="3557464" y="305792"/>
                  <a:pt x="3559597" y="309860"/>
                </a:cubicBezTo>
                <a:cubicBezTo>
                  <a:pt x="3561730" y="313928"/>
                  <a:pt x="3564682" y="316657"/>
                  <a:pt x="3568452" y="318046"/>
                </a:cubicBezTo>
                <a:cubicBezTo>
                  <a:pt x="3571429" y="319137"/>
                  <a:pt x="3574604" y="319683"/>
                  <a:pt x="3577977" y="319683"/>
                </a:cubicBezTo>
                <a:close/>
                <a:moveTo>
                  <a:pt x="7660928" y="339030"/>
                </a:moveTo>
                <a:cubicBezTo>
                  <a:pt x="7667972" y="339030"/>
                  <a:pt x="7676852" y="333871"/>
                  <a:pt x="7687568" y="323552"/>
                </a:cubicBezTo>
                <a:cubicBezTo>
                  <a:pt x="7697887" y="313630"/>
                  <a:pt x="7703939" y="305048"/>
                  <a:pt x="7705725" y="297805"/>
                </a:cubicBezTo>
                <a:cubicBezTo>
                  <a:pt x="7705725" y="294134"/>
                  <a:pt x="7704509" y="290909"/>
                  <a:pt x="7702079" y="288131"/>
                </a:cubicBezTo>
                <a:cubicBezTo>
                  <a:pt x="7699648" y="285353"/>
                  <a:pt x="7696646" y="283964"/>
                  <a:pt x="7693075" y="283964"/>
                </a:cubicBezTo>
                <a:cubicBezTo>
                  <a:pt x="7690793" y="283964"/>
                  <a:pt x="7688510" y="284807"/>
                  <a:pt x="7686229" y="286494"/>
                </a:cubicBezTo>
                <a:cubicBezTo>
                  <a:pt x="7683153" y="288677"/>
                  <a:pt x="7678638" y="293588"/>
                  <a:pt x="7672685" y="301228"/>
                </a:cubicBezTo>
                <a:cubicBezTo>
                  <a:pt x="7668022" y="307280"/>
                  <a:pt x="7664103" y="310307"/>
                  <a:pt x="7660928" y="310307"/>
                </a:cubicBezTo>
                <a:cubicBezTo>
                  <a:pt x="7658249" y="310307"/>
                  <a:pt x="7653040" y="306288"/>
                  <a:pt x="7645301" y="298252"/>
                </a:cubicBezTo>
                <a:cubicBezTo>
                  <a:pt x="7636867" y="289719"/>
                  <a:pt x="7631658" y="285155"/>
                  <a:pt x="7629674" y="284559"/>
                </a:cubicBezTo>
                <a:cubicBezTo>
                  <a:pt x="7625407" y="284559"/>
                  <a:pt x="7622084" y="285849"/>
                  <a:pt x="7619702" y="288429"/>
                </a:cubicBezTo>
                <a:cubicBezTo>
                  <a:pt x="7617321" y="291009"/>
                  <a:pt x="7616130" y="294481"/>
                  <a:pt x="7616130" y="298847"/>
                </a:cubicBezTo>
                <a:cubicBezTo>
                  <a:pt x="7616130" y="302022"/>
                  <a:pt x="7616825" y="305048"/>
                  <a:pt x="7618214" y="307926"/>
                </a:cubicBezTo>
                <a:cubicBezTo>
                  <a:pt x="7622977" y="313978"/>
                  <a:pt x="7629277" y="320228"/>
                  <a:pt x="7637115" y="326678"/>
                </a:cubicBezTo>
                <a:cubicBezTo>
                  <a:pt x="7647236" y="335012"/>
                  <a:pt x="7655173" y="339130"/>
                  <a:pt x="7660928" y="339030"/>
                </a:cubicBezTo>
                <a:close/>
                <a:moveTo>
                  <a:pt x="7013377" y="339030"/>
                </a:moveTo>
                <a:cubicBezTo>
                  <a:pt x="7020322" y="339030"/>
                  <a:pt x="7029202" y="333871"/>
                  <a:pt x="7040017" y="323552"/>
                </a:cubicBezTo>
                <a:cubicBezTo>
                  <a:pt x="7050335" y="313630"/>
                  <a:pt x="7056338" y="305048"/>
                  <a:pt x="7058025" y="297805"/>
                </a:cubicBezTo>
                <a:cubicBezTo>
                  <a:pt x="7058025" y="294134"/>
                  <a:pt x="7056834" y="290909"/>
                  <a:pt x="7054453" y="288131"/>
                </a:cubicBezTo>
                <a:cubicBezTo>
                  <a:pt x="7052072" y="285353"/>
                  <a:pt x="7049095" y="283964"/>
                  <a:pt x="7045523" y="283964"/>
                </a:cubicBezTo>
                <a:cubicBezTo>
                  <a:pt x="7043242" y="283964"/>
                  <a:pt x="7040959" y="284807"/>
                  <a:pt x="7038677" y="286494"/>
                </a:cubicBezTo>
                <a:cubicBezTo>
                  <a:pt x="7035601" y="288677"/>
                  <a:pt x="7031087" y="293588"/>
                  <a:pt x="7025134" y="301228"/>
                </a:cubicBezTo>
                <a:cubicBezTo>
                  <a:pt x="7020371" y="307280"/>
                  <a:pt x="7016453" y="310307"/>
                  <a:pt x="7013377" y="310307"/>
                </a:cubicBezTo>
                <a:cubicBezTo>
                  <a:pt x="7010698" y="310307"/>
                  <a:pt x="7005439" y="306288"/>
                  <a:pt x="6997601" y="298252"/>
                </a:cubicBezTo>
                <a:cubicBezTo>
                  <a:pt x="6989266" y="289719"/>
                  <a:pt x="6984057" y="285155"/>
                  <a:pt x="6981974" y="284559"/>
                </a:cubicBezTo>
                <a:cubicBezTo>
                  <a:pt x="6977807" y="284559"/>
                  <a:pt x="6974507" y="285849"/>
                  <a:pt x="6972077" y="288429"/>
                </a:cubicBezTo>
                <a:cubicBezTo>
                  <a:pt x="6969646" y="291009"/>
                  <a:pt x="6968430" y="294481"/>
                  <a:pt x="6968430" y="298847"/>
                </a:cubicBezTo>
                <a:cubicBezTo>
                  <a:pt x="6968430" y="302022"/>
                  <a:pt x="6969175" y="305048"/>
                  <a:pt x="6970663" y="307926"/>
                </a:cubicBezTo>
                <a:cubicBezTo>
                  <a:pt x="6975326" y="313978"/>
                  <a:pt x="6981577" y="320228"/>
                  <a:pt x="6989415" y="326678"/>
                </a:cubicBezTo>
                <a:cubicBezTo>
                  <a:pt x="6999635" y="335012"/>
                  <a:pt x="7007622" y="339130"/>
                  <a:pt x="7013377" y="339030"/>
                </a:cubicBezTo>
                <a:close/>
                <a:moveTo>
                  <a:pt x="6213128" y="339030"/>
                </a:moveTo>
                <a:cubicBezTo>
                  <a:pt x="6220172" y="339030"/>
                  <a:pt x="6229052" y="333871"/>
                  <a:pt x="6239768" y="323552"/>
                </a:cubicBezTo>
                <a:cubicBezTo>
                  <a:pt x="6250087" y="313630"/>
                  <a:pt x="6256139" y="305048"/>
                  <a:pt x="6257925" y="297805"/>
                </a:cubicBezTo>
                <a:cubicBezTo>
                  <a:pt x="6257925" y="294134"/>
                  <a:pt x="6256709" y="290909"/>
                  <a:pt x="6254279" y="288131"/>
                </a:cubicBezTo>
                <a:cubicBezTo>
                  <a:pt x="6251848" y="285353"/>
                  <a:pt x="6248846" y="283964"/>
                  <a:pt x="6245275" y="283964"/>
                </a:cubicBezTo>
                <a:cubicBezTo>
                  <a:pt x="6242993" y="283964"/>
                  <a:pt x="6240710" y="284807"/>
                  <a:pt x="6238429" y="286494"/>
                </a:cubicBezTo>
                <a:cubicBezTo>
                  <a:pt x="6235353" y="288677"/>
                  <a:pt x="6230838" y="293588"/>
                  <a:pt x="6224885" y="301228"/>
                </a:cubicBezTo>
                <a:cubicBezTo>
                  <a:pt x="6220222" y="307280"/>
                  <a:pt x="6216303" y="310307"/>
                  <a:pt x="6213128" y="310307"/>
                </a:cubicBezTo>
                <a:cubicBezTo>
                  <a:pt x="6210449" y="310307"/>
                  <a:pt x="6205240" y="306288"/>
                  <a:pt x="6197501" y="298252"/>
                </a:cubicBezTo>
                <a:cubicBezTo>
                  <a:pt x="6189067" y="289719"/>
                  <a:pt x="6183858" y="285155"/>
                  <a:pt x="6181874" y="284559"/>
                </a:cubicBezTo>
                <a:cubicBezTo>
                  <a:pt x="6177607" y="284559"/>
                  <a:pt x="6174284" y="285849"/>
                  <a:pt x="6171902" y="288429"/>
                </a:cubicBezTo>
                <a:cubicBezTo>
                  <a:pt x="6169521" y="291009"/>
                  <a:pt x="6168330" y="294481"/>
                  <a:pt x="6168330" y="298847"/>
                </a:cubicBezTo>
                <a:cubicBezTo>
                  <a:pt x="6168330" y="302022"/>
                  <a:pt x="6169025" y="305048"/>
                  <a:pt x="6170414" y="307926"/>
                </a:cubicBezTo>
                <a:cubicBezTo>
                  <a:pt x="6175177" y="313978"/>
                  <a:pt x="6181477" y="320228"/>
                  <a:pt x="6189315" y="326678"/>
                </a:cubicBezTo>
                <a:cubicBezTo>
                  <a:pt x="6199436" y="335012"/>
                  <a:pt x="6207373" y="339130"/>
                  <a:pt x="6213128" y="339030"/>
                </a:cubicBezTo>
                <a:close/>
                <a:moveTo>
                  <a:pt x="5584627" y="339030"/>
                </a:moveTo>
                <a:cubicBezTo>
                  <a:pt x="5591572" y="339030"/>
                  <a:pt x="5600452" y="333871"/>
                  <a:pt x="5611267" y="323552"/>
                </a:cubicBezTo>
                <a:cubicBezTo>
                  <a:pt x="5621585" y="313630"/>
                  <a:pt x="5627588" y="305048"/>
                  <a:pt x="5629275" y="297805"/>
                </a:cubicBezTo>
                <a:cubicBezTo>
                  <a:pt x="5629275" y="294134"/>
                  <a:pt x="5628084" y="290909"/>
                  <a:pt x="5625703" y="288131"/>
                </a:cubicBezTo>
                <a:cubicBezTo>
                  <a:pt x="5623322" y="285353"/>
                  <a:pt x="5620345" y="283964"/>
                  <a:pt x="5616773" y="283964"/>
                </a:cubicBezTo>
                <a:cubicBezTo>
                  <a:pt x="5614492" y="283964"/>
                  <a:pt x="5612209" y="284807"/>
                  <a:pt x="5609927" y="286494"/>
                </a:cubicBezTo>
                <a:cubicBezTo>
                  <a:pt x="5606851" y="288677"/>
                  <a:pt x="5602337" y="293588"/>
                  <a:pt x="5596384" y="301228"/>
                </a:cubicBezTo>
                <a:cubicBezTo>
                  <a:pt x="5591621" y="307280"/>
                  <a:pt x="5587703" y="310307"/>
                  <a:pt x="5584627" y="310307"/>
                </a:cubicBezTo>
                <a:cubicBezTo>
                  <a:pt x="5581948" y="310307"/>
                  <a:pt x="5576689" y="306288"/>
                  <a:pt x="5568851" y="298252"/>
                </a:cubicBezTo>
                <a:cubicBezTo>
                  <a:pt x="5560516" y="289719"/>
                  <a:pt x="5555307" y="285155"/>
                  <a:pt x="5553224" y="284559"/>
                </a:cubicBezTo>
                <a:cubicBezTo>
                  <a:pt x="5549057" y="284559"/>
                  <a:pt x="5545757" y="285849"/>
                  <a:pt x="5543327" y="288429"/>
                </a:cubicBezTo>
                <a:cubicBezTo>
                  <a:pt x="5540896" y="291009"/>
                  <a:pt x="5539680" y="294481"/>
                  <a:pt x="5539680" y="298847"/>
                </a:cubicBezTo>
                <a:cubicBezTo>
                  <a:pt x="5539680" y="302022"/>
                  <a:pt x="5540425" y="305048"/>
                  <a:pt x="5541913" y="307926"/>
                </a:cubicBezTo>
                <a:cubicBezTo>
                  <a:pt x="5546576" y="313978"/>
                  <a:pt x="5552827" y="320228"/>
                  <a:pt x="5560665" y="326678"/>
                </a:cubicBezTo>
                <a:cubicBezTo>
                  <a:pt x="5570885" y="335012"/>
                  <a:pt x="5578872" y="339130"/>
                  <a:pt x="5584627" y="339030"/>
                </a:cubicBezTo>
                <a:close/>
                <a:moveTo>
                  <a:pt x="1441103" y="339030"/>
                </a:moveTo>
                <a:cubicBezTo>
                  <a:pt x="1448147" y="339030"/>
                  <a:pt x="1457028" y="333871"/>
                  <a:pt x="1467743" y="323552"/>
                </a:cubicBezTo>
                <a:cubicBezTo>
                  <a:pt x="1478062" y="313630"/>
                  <a:pt x="1484114" y="305048"/>
                  <a:pt x="1485900" y="297805"/>
                </a:cubicBezTo>
                <a:cubicBezTo>
                  <a:pt x="1485900" y="294134"/>
                  <a:pt x="1484685" y="290909"/>
                  <a:pt x="1482254" y="288131"/>
                </a:cubicBezTo>
                <a:cubicBezTo>
                  <a:pt x="1479823" y="285353"/>
                  <a:pt x="1476821" y="283964"/>
                  <a:pt x="1473250" y="283964"/>
                </a:cubicBezTo>
                <a:cubicBezTo>
                  <a:pt x="1470968" y="283964"/>
                  <a:pt x="1468686" y="284807"/>
                  <a:pt x="1466404" y="286494"/>
                </a:cubicBezTo>
                <a:cubicBezTo>
                  <a:pt x="1463328" y="288677"/>
                  <a:pt x="1458813" y="293588"/>
                  <a:pt x="1452860" y="301228"/>
                </a:cubicBezTo>
                <a:cubicBezTo>
                  <a:pt x="1448197" y="307280"/>
                  <a:pt x="1444278" y="310307"/>
                  <a:pt x="1441103" y="310307"/>
                </a:cubicBezTo>
                <a:cubicBezTo>
                  <a:pt x="1438424" y="310307"/>
                  <a:pt x="1433215" y="306288"/>
                  <a:pt x="1425476" y="298252"/>
                </a:cubicBezTo>
                <a:cubicBezTo>
                  <a:pt x="1417042" y="289719"/>
                  <a:pt x="1411833" y="285155"/>
                  <a:pt x="1409849" y="284559"/>
                </a:cubicBezTo>
                <a:cubicBezTo>
                  <a:pt x="1405582" y="284559"/>
                  <a:pt x="1402259" y="285849"/>
                  <a:pt x="1399877" y="288429"/>
                </a:cubicBezTo>
                <a:cubicBezTo>
                  <a:pt x="1397496" y="291009"/>
                  <a:pt x="1396306" y="294481"/>
                  <a:pt x="1396306" y="298847"/>
                </a:cubicBezTo>
                <a:cubicBezTo>
                  <a:pt x="1396306" y="302022"/>
                  <a:pt x="1397000" y="305048"/>
                  <a:pt x="1398389" y="307926"/>
                </a:cubicBezTo>
                <a:cubicBezTo>
                  <a:pt x="1403152" y="313978"/>
                  <a:pt x="1409452" y="320228"/>
                  <a:pt x="1417290" y="326678"/>
                </a:cubicBezTo>
                <a:cubicBezTo>
                  <a:pt x="1427411" y="335012"/>
                  <a:pt x="1435348" y="339130"/>
                  <a:pt x="1441103" y="339030"/>
                </a:cubicBezTo>
                <a:close/>
                <a:moveTo>
                  <a:pt x="898178" y="339030"/>
                </a:moveTo>
                <a:cubicBezTo>
                  <a:pt x="905222" y="339030"/>
                  <a:pt x="914102" y="333871"/>
                  <a:pt x="924818" y="323552"/>
                </a:cubicBezTo>
                <a:cubicBezTo>
                  <a:pt x="935137" y="313630"/>
                  <a:pt x="941189" y="305048"/>
                  <a:pt x="942975" y="297805"/>
                </a:cubicBezTo>
                <a:cubicBezTo>
                  <a:pt x="942975" y="294134"/>
                  <a:pt x="941760" y="290909"/>
                  <a:pt x="939329" y="288131"/>
                </a:cubicBezTo>
                <a:cubicBezTo>
                  <a:pt x="936898" y="285353"/>
                  <a:pt x="933897" y="283964"/>
                  <a:pt x="930325" y="283964"/>
                </a:cubicBezTo>
                <a:cubicBezTo>
                  <a:pt x="928043" y="283964"/>
                  <a:pt x="925761" y="284807"/>
                  <a:pt x="923479" y="286494"/>
                </a:cubicBezTo>
                <a:cubicBezTo>
                  <a:pt x="920403" y="288677"/>
                  <a:pt x="915888" y="293588"/>
                  <a:pt x="909935" y="301228"/>
                </a:cubicBezTo>
                <a:cubicBezTo>
                  <a:pt x="905272" y="307280"/>
                  <a:pt x="901353" y="310307"/>
                  <a:pt x="898178" y="310307"/>
                </a:cubicBezTo>
                <a:cubicBezTo>
                  <a:pt x="895499" y="310307"/>
                  <a:pt x="890290" y="306288"/>
                  <a:pt x="882551" y="298252"/>
                </a:cubicBezTo>
                <a:cubicBezTo>
                  <a:pt x="874117" y="289719"/>
                  <a:pt x="868908" y="285155"/>
                  <a:pt x="866924" y="284559"/>
                </a:cubicBezTo>
                <a:cubicBezTo>
                  <a:pt x="862658" y="284559"/>
                  <a:pt x="859334" y="285849"/>
                  <a:pt x="856953" y="288429"/>
                </a:cubicBezTo>
                <a:cubicBezTo>
                  <a:pt x="854571" y="291009"/>
                  <a:pt x="853381" y="294481"/>
                  <a:pt x="853381" y="298847"/>
                </a:cubicBezTo>
                <a:cubicBezTo>
                  <a:pt x="853381" y="302022"/>
                  <a:pt x="854075" y="305048"/>
                  <a:pt x="855464" y="307926"/>
                </a:cubicBezTo>
                <a:cubicBezTo>
                  <a:pt x="860227" y="313978"/>
                  <a:pt x="866527" y="320228"/>
                  <a:pt x="874365" y="326678"/>
                </a:cubicBezTo>
                <a:cubicBezTo>
                  <a:pt x="884486" y="335012"/>
                  <a:pt x="892423" y="339130"/>
                  <a:pt x="898178" y="339030"/>
                </a:cubicBezTo>
                <a:close/>
                <a:moveTo>
                  <a:pt x="260003" y="339030"/>
                </a:moveTo>
                <a:cubicBezTo>
                  <a:pt x="267047" y="339030"/>
                  <a:pt x="275928" y="333871"/>
                  <a:pt x="286643" y="323552"/>
                </a:cubicBezTo>
                <a:cubicBezTo>
                  <a:pt x="296962" y="313630"/>
                  <a:pt x="303014" y="305048"/>
                  <a:pt x="304800" y="297805"/>
                </a:cubicBezTo>
                <a:cubicBezTo>
                  <a:pt x="304800" y="294134"/>
                  <a:pt x="303585" y="290909"/>
                  <a:pt x="301154" y="288131"/>
                </a:cubicBezTo>
                <a:cubicBezTo>
                  <a:pt x="298723" y="285353"/>
                  <a:pt x="295722" y="283964"/>
                  <a:pt x="292150" y="283964"/>
                </a:cubicBezTo>
                <a:cubicBezTo>
                  <a:pt x="289868" y="283964"/>
                  <a:pt x="287586" y="284807"/>
                  <a:pt x="285304" y="286494"/>
                </a:cubicBezTo>
                <a:cubicBezTo>
                  <a:pt x="282228" y="288677"/>
                  <a:pt x="277713" y="293588"/>
                  <a:pt x="271760" y="301228"/>
                </a:cubicBezTo>
                <a:cubicBezTo>
                  <a:pt x="267097" y="307280"/>
                  <a:pt x="263178" y="310307"/>
                  <a:pt x="260003" y="310307"/>
                </a:cubicBezTo>
                <a:cubicBezTo>
                  <a:pt x="257324" y="310307"/>
                  <a:pt x="252115" y="306288"/>
                  <a:pt x="244376" y="298252"/>
                </a:cubicBezTo>
                <a:cubicBezTo>
                  <a:pt x="235942" y="289719"/>
                  <a:pt x="230733" y="285155"/>
                  <a:pt x="228749" y="284559"/>
                </a:cubicBezTo>
                <a:cubicBezTo>
                  <a:pt x="224483" y="284559"/>
                  <a:pt x="221159" y="285849"/>
                  <a:pt x="218777" y="288429"/>
                </a:cubicBezTo>
                <a:cubicBezTo>
                  <a:pt x="216396" y="291009"/>
                  <a:pt x="215206" y="294481"/>
                  <a:pt x="215206" y="298847"/>
                </a:cubicBezTo>
                <a:cubicBezTo>
                  <a:pt x="215206" y="302022"/>
                  <a:pt x="215900" y="305048"/>
                  <a:pt x="217289" y="307926"/>
                </a:cubicBezTo>
                <a:cubicBezTo>
                  <a:pt x="222052" y="313978"/>
                  <a:pt x="228352" y="320228"/>
                  <a:pt x="236190" y="326678"/>
                </a:cubicBezTo>
                <a:cubicBezTo>
                  <a:pt x="246311" y="335012"/>
                  <a:pt x="254248" y="339130"/>
                  <a:pt x="260003" y="339030"/>
                </a:cubicBezTo>
                <a:close/>
                <a:moveTo>
                  <a:pt x="4527798" y="339328"/>
                </a:moveTo>
                <a:cubicBezTo>
                  <a:pt x="4531866" y="339130"/>
                  <a:pt x="4535091" y="336104"/>
                  <a:pt x="4537472" y="330250"/>
                </a:cubicBezTo>
                <a:cubicBezTo>
                  <a:pt x="4539556" y="325090"/>
                  <a:pt x="4539655" y="320774"/>
                  <a:pt x="4537770" y="317302"/>
                </a:cubicBezTo>
                <a:cubicBezTo>
                  <a:pt x="4531817" y="314027"/>
                  <a:pt x="4523036" y="310059"/>
                  <a:pt x="4511427" y="305395"/>
                </a:cubicBezTo>
                <a:cubicBezTo>
                  <a:pt x="4494858" y="298748"/>
                  <a:pt x="4481215" y="293886"/>
                  <a:pt x="4470499" y="290810"/>
                </a:cubicBezTo>
                <a:cubicBezTo>
                  <a:pt x="4467026" y="290314"/>
                  <a:pt x="4464050" y="293092"/>
                  <a:pt x="4461570" y="299145"/>
                </a:cubicBezTo>
                <a:cubicBezTo>
                  <a:pt x="4458692" y="306288"/>
                  <a:pt x="4459189" y="311001"/>
                  <a:pt x="4463058" y="313283"/>
                </a:cubicBezTo>
                <a:cubicBezTo>
                  <a:pt x="4470896" y="317847"/>
                  <a:pt x="4482455" y="323205"/>
                  <a:pt x="4497735" y="329357"/>
                </a:cubicBezTo>
                <a:cubicBezTo>
                  <a:pt x="4510931" y="334615"/>
                  <a:pt x="4520952" y="337939"/>
                  <a:pt x="4527798" y="339328"/>
                </a:cubicBezTo>
                <a:close/>
                <a:moveTo>
                  <a:pt x="3527673" y="339328"/>
                </a:moveTo>
                <a:cubicBezTo>
                  <a:pt x="3531742" y="339130"/>
                  <a:pt x="3534966" y="336104"/>
                  <a:pt x="3537347" y="330250"/>
                </a:cubicBezTo>
                <a:cubicBezTo>
                  <a:pt x="3539430" y="325090"/>
                  <a:pt x="3539529" y="320774"/>
                  <a:pt x="3537645" y="317302"/>
                </a:cubicBezTo>
                <a:cubicBezTo>
                  <a:pt x="3531691" y="314027"/>
                  <a:pt x="3522911" y="310059"/>
                  <a:pt x="3511302" y="305395"/>
                </a:cubicBezTo>
                <a:cubicBezTo>
                  <a:pt x="3494732" y="298748"/>
                  <a:pt x="3481090" y="293886"/>
                  <a:pt x="3470375" y="290810"/>
                </a:cubicBezTo>
                <a:cubicBezTo>
                  <a:pt x="3466902" y="290314"/>
                  <a:pt x="3463925" y="293092"/>
                  <a:pt x="3461445" y="299145"/>
                </a:cubicBezTo>
                <a:cubicBezTo>
                  <a:pt x="3458567" y="306288"/>
                  <a:pt x="3459063" y="311001"/>
                  <a:pt x="3462933" y="313283"/>
                </a:cubicBezTo>
                <a:cubicBezTo>
                  <a:pt x="3470771" y="317847"/>
                  <a:pt x="3482330" y="323205"/>
                  <a:pt x="3497610" y="329357"/>
                </a:cubicBezTo>
                <a:cubicBezTo>
                  <a:pt x="3510806" y="334615"/>
                  <a:pt x="3520827" y="337939"/>
                  <a:pt x="3527673" y="339328"/>
                </a:cubicBezTo>
                <a:close/>
                <a:moveTo>
                  <a:pt x="2256235" y="339328"/>
                </a:moveTo>
                <a:cubicBezTo>
                  <a:pt x="2260402" y="339130"/>
                  <a:pt x="2263676" y="336104"/>
                  <a:pt x="2266057" y="330250"/>
                </a:cubicBezTo>
                <a:cubicBezTo>
                  <a:pt x="2268141" y="325090"/>
                  <a:pt x="2268190" y="320774"/>
                  <a:pt x="2266206" y="317302"/>
                </a:cubicBezTo>
                <a:cubicBezTo>
                  <a:pt x="2260253" y="314027"/>
                  <a:pt x="2251521" y="310059"/>
                  <a:pt x="2240012" y="305395"/>
                </a:cubicBezTo>
                <a:cubicBezTo>
                  <a:pt x="2223443" y="298748"/>
                  <a:pt x="2209800" y="293886"/>
                  <a:pt x="2199085" y="290810"/>
                </a:cubicBezTo>
                <a:cubicBezTo>
                  <a:pt x="2195513" y="290314"/>
                  <a:pt x="2192536" y="293092"/>
                  <a:pt x="2190155" y="299145"/>
                </a:cubicBezTo>
                <a:cubicBezTo>
                  <a:pt x="2187278" y="306288"/>
                  <a:pt x="2187774" y="311001"/>
                  <a:pt x="2191643" y="313283"/>
                </a:cubicBezTo>
                <a:cubicBezTo>
                  <a:pt x="2199482" y="317847"/>
                  <a:pt x="2211040" y="323205"/>
                  <a:pt x="2226320" y="329357"/>
                </a:cubicBezTo>
                <a:cubicBezTo>
                  <a:pt x="2239417" y="334615"/>
                  <a:pt x="2249388" y="337939"/>
                  <a:pt x="2256235" y="339328"/>
                </a:cubicBezTo>
                <a:close/>
                <a:moveTo>
                  <a:pt x="9001869" y="360015"/>
                </a:moveTo>
                <a:cubicBezTo>
                  <a:pt x="9008715" y="360015"/>
                  <a:pt x="9015214" y="358577"/>
                  <a:pt x="9021365" y="355699"/>
                </a:cubicBezTo>
                <a:cubicBezTo>
                  <a:pt x="9028707" y="352227"/>
                  <a:pt x="9032925" y="347514"/>
                  <a:pt x="9034016" y="341561"/>
                </a:cubicBezTo>
                <a:cubicBezTo>
                  <a:pt x="9035008" y="338485"/>
                  <a:pt x="9035504" y="335161"/>
                  <a:pt x="9035504" y="331589"/>
                </a:cubicBezTo>
                <a:cubicBezTo>
                  <a:pt x="9035504" y="325735"/>
                  <a:pt x="9034214" y="320427"/>
                  <a:pt x="9031635" y="315664"/>
                </a:cubicBezTo>
                <a:cubicBezTo>
                  <a:pt x="9028956" y="310406"/>
                  <a:pt x="9025086" y="306586"/>
                  <a:pt x="9020026" y="304205"/>
                </a:cubicBezTo>
                <a:cubicBezTo>
                  <a:pt x="9018339" y="303411"/>
                  <a:pt x="9016752" y="302270"/>
                  <a:pt x="9015263" y="300782"/>
                </a:cubicBezTo>
                <a:lnTo>
                  <a:pt x="9009013" y="294382"/>
                </a:lnTo>
                <a:cubicBezTo>
                  <a:pt x="9007425" y="290909"/>
                  <a:pt x="9005044" y="289173"/>
                  <a:pt x="9001869" y="289173"/>
                </a:cubicBezTo>
                <a:cubicBezTo>
                  <a:pt x="8997900" y="289173"/>
                  <a:pt x="8995122" y="291009"/>
                  <a:pt x="8993535" y="294680"/>
                </a:cubicBezTo>
                <a:cubicBezTo>
                  <a:pt x="8993237" y="295473"/>
                  <a:pt x="8992939" y="296118"/>
                  <a:pt x="8992642" y="296614"/>
                </a:cubicBezTo>
                <a:cubicBezTo>
                  <a:pt x="8991947" y="298996"/>
                  <a:pt x="8991600" y="301278"/>
                  <a:pt x="8991600" y="303461"/>
                </a:cubicBezTo>
                <a:cubicBezTo>
                  <a:pt x="8991600" y="306735"/>
                  <a:pt x="8992890" y="309513"/>
                  <a:pt x="8995469" y="311795"/>
                </a:cubicBezTo>
                <a:cubicBezTo>
                  <a:pt x="8996164" y="312589"/>
                  <a:pt x="8998892" y="314375"/>
                  <a:pt x="9003655" y="317153"/>
                </a:cubicBezTo>
                <a:cubicBezTo>
                  <a:pt x="9009013" y="320427"/>
                  <a:pt x="9011692" y="323701"/>
                  <a:pt x="9011692" y="326975"/>
                </a:cubicBezTo>
                <a:cubicBezTo>
                  <a:pt x="9011692" y="328861"/>
                  <a:pt x="9010898" y="330994"/>
                  <a:pt x="9009310" y="333375"/>
                </a:cubicBezTo>
                <a:cubicBezTo>
                  <a:pt x="9006731" y="337443"/>
                  <a:pt x="9003159" y="339477"/>
                  <a:pt x="8998595" y="339477"/>
                </a:cubicBezTo>
                <a:cubicBezTo>
                  <a:pt x="8991649" y="339477"/>
                  <a:pt x="8985398" y="336104"/>
                  <a:pt x="8979842" y="329357"/>
                </a:cubicBezTo>
                <a:cubicBezTo>
                  <a:pt x="8972203" y="329357"/>
                  <a:pt x="8968383" y="331688"/>
                  <a:pt x="8968383" y="336352"/>
                </a:cubicBezTo>
                <a:cubicBezTo>
                  <a:pt x="8968383" y="337145"/>
                  <a:pt x="8968581" y="338088"/>
                  <a:pt x="8968978" y="339179"/>
                </a:cubicBezTo>
                <a:cubicBezTo>
                  <a:pt x="8971359" y="346125"/>
                  <a:pt x="8975626" y="351433"/>
                  <a:pt x="8981777" y="355104"/>
                </a:cubicBezTo>
                <a:cubicBezTo>
                  <a:pt x="8987433" y="358378"/>
                  <a:pt x="8994130" y="360015"/>
                  <a:pt x="9001869" y="360015"/>
                </a:cubicBezTo>
                <a:close/>
                <a:moveTo>
                  <a:pt x="6242149" y="387102"/>
                </a:moveTo>
                <a:cubicBezTo>
                  <a:pt x="6246316" y="386904"/>
                  <a:pt x="6249541" y="383877"/>
                  <a:pt x="6251823" y="378024"/>
                </a:cubicBezTo>
                <a:cubicBezTo>
                  <a:pt x="6253907" y="372864"/>
                  <a:pt x="6254006" y="368548"/>
                  <a:pt x="6252121" y="365075"/>
                </a:cubicBezTo>
                <a:cubicBezTo>
                  <a:pt x="6246168" y="361801"/>
                  <a:pt x="6237387" y="357832"/>
                  <a:pt x="6225778" y="353169"/>
                </a:cubicBezTo>
                <a:cubicBezTo>
                  <a:pt x="6209209" y="346521"/>
                  <a:pt x="6195566" y="341660"/>
                  <a:pt x="6184850" y="338584"/>
                </a:cubicBezTo>
                <a:cubicBezTo>
                  <a:pt x="6181378" y="338088"/>
                  <a:pt x="6178401" y="340866"/>
                  <a:pt x="6175921" y="346918"/>
                </a:cubicBezTo>
                <a:cubicBezTo>
                  <a:pt x="6173044" y="354062"/>
                  <a:pt x="6173589" y="358775"/>
                  <a:pt x="6177558" y="361057"/>
                </a:cubicBezTo>
                <a:cubicBezTo>
                  <a:pt x="6185297" y="365621"/>
                  <a:pt x="6196806" y="370979"/>
                  <a:pt x="6212086" y="377130"/>
                </a:cubicBezTo>
                <a:cubicBezTo>
                  <a:pt x="6225282" y="382389"/>
                  <a:pt x="6235303" y="385713"/>
                  <a:pt x="6242149" y="387102"/>
                </a:cubicBezTo>
                <a:close/>
                <a:moveTo>
                  <a:pt x="927199" y="387102"/>
                </a:moveTo>
                <a:cubicBezTo>
                  <a:pt x="931367" y="386904"/>
                  <a:pt x="934591" y="383877"/>
                  <a:pt x="936873" y="378024"/>
                </a:cubicBezTo>
                <a:cubicBezTo>
                  <a:pt x="938957" y="372864"/>
                  <a:pt x="939056" y="368548"/>
                  <a:pt x="937171" y="365075"/>
                </a:cubicBezTo>
                <a:cubicBezTo>
                  <a:pt x="931218" y="361801"/>
                  <a:pt x="922437" y="357832"/>
                  <a:pt x="910828" y="353169"/>
                </a:cubicBezTo>
                <a:cubicBezTo>
                  <a:pt x="894259" y="346521"/>
                  <a:pt x="880616" y="341660"/>
                  <a:pt x="869900" y="338584"/>
                </a:cubicBezTo>
                <a:cubicBezTo>
                  <a:pt x="866428" y="338088"/>
                  <a:pt x="863451" y="340866"/>
                  <a:pt x="860971" y="346918"/>
                </a:cubicBezTo>
                <a:cubicBezTo>
                  <a:pt x="858093" y="354062"/>
                  <a:pt x="858639" y="358775"/>
                  <a:pt x="862608" y="361057"/>
                </a:cubicBezTo>
                <a:cubicBezTo>
                  <a:pt x="870347" y="365621"/>
                  <a:pt x="881856" y="370979"/>
                  <a:pt x="897136" y="377130"/>
                </a:cubicBezTo>
                <a:cubicBezTo>
                  <a:pt x="910332" y="382389"/>
                  <a:pt x="920353" y="385713"/>
                  <a:pt x="927199" y="387102"/>
                </a:cubicBezTo>
                <a:close/>
              </a:path>
            </a:pathLst>
          </a:custGeom>
        </p:spPr>
      </p:pic>
      <p:pic>
        <p:nvPicPr>
          <p:cNvPr id="47" name="Picture 46" descr="A field of green grass&#10;&#10;Description automatically generated with low confidence">
            <a:extLst>
              <a:ext uri="{FF2B5EF4-FFF2-40B4-BE49-F238E27FC236}">
                <a16:creationId xmlns:a16="http://schemas.microsoft.com/office/drawing/2014/main" id="{62278065-3EEC-5E73-0C34-D65F6956C369}"/>
              </a:ext>
            </a:extLst>
          </p:cNvPr>
          <p:cNvPicPr>
            <a:picLocks noChangeAspect="1"/>
          </p:cNvPicPr>
          <p:nvPr/>
        </p:nvPicPr>
        <p:blipFill>
          <a:blip r:embed="rId12">
            <a:extLst>
              <a:ext uri="{28A0092B-C50C-407E-A947-70E740481C1C}">
                <a14:useLocalDpi xmlns:a14="http://schemas.microsoft.com/office/drawing/2010/main" val="0"/>
              </a:ext>
            </a:extLst>
          </a:blip>
          <a:srcRect l="64246" t="92856" r="9463" b="2196"/>
          <a:stretch>
            <a:fillRect/>
          </a:stretch>
        </p:blipFill>
        <p:spPr>
          <a:xfrm flipV="1">
            <a:off x="4459005" y="3309787"/>
            <a:ext cx="3273985" cy="400831"/>
          </a:xfrm>
          <a:custGeom>
            <a:avLst/>
            <a:gdLst/>
            <a:ahLst/>
            <a:cxnLst/>
            <a:rect l="l" t="t" r="r" b="b"/>
            <a:pathLst>
              <a:path w="2771626" h="339328">
                <a:moveTo>
                  <a:pt x="893117" y="43309"/>
                </a:moveTo>
                <a:cubicBezTo>
                  <a:pt x="901650" y="43309"/>
                  <a:pt x="908397" y="38795"/>
                  <a:pt x="913358" y="29766"/>
                </a:cubicBezTo>
                <a:cubicBezTo>
                  <a:pt x="914747" y="27285"/>
                  <a:pt x="915441" y="24308"/>
                  <a:pt x="915441" y="20836"/>
                </a:cubicBezTo>
                <a:cubicBezTo>
                  <a:pt x="915441" y="13494"/>
                  <a:pt x="911870" y="7590"/>
                  <a:pt x="904726" y="3125"/>
                </a:cubicBezTo>
                <a:cubicBezTo>
                  <a:pt x="901452" y="1042"/>
                  <a:pt x="897880" y="0"/>
                  <a:pt x="894010" y="0"/>
                </a:cubicBezTo>
                <a:cubicBezTo>
                  <a:pt x="887660" y="0"/>
                  <a:pt x="882352" y="2158"/>
                  <a:pt x="878086" y="6474"/>
                </a:cubicBezTo>
                <a:cubicBezTo>
                  <a:pt x="873819" y="10790"/>
                  <a:pt x="871686" y="16123"/>
                  <a:pt x="871686" y="22473"/>
                </a:cubicBezTo>
                <a:cubicBezTo>
                  <a:pt x="871686" y="31998"/>
                  <a:pt x="875803" y="38398"/>
                  <a:pt x="884039" y="41672"/>
                </a:cubicBezTo>
                <a:cubicBezTo>
                  <a:pt x="886817" y="42763"/>
                  <a:pt x="889843" y="43309"/>
                  <a:pt x="893117" y="43309"/>
                </a:cubicBezTo>
                <a:close/>
                <a:moveTo>
                  <a:pt x="2686347" y="190649"/>
                </a:moveTo>
                <a:cubicBezTo>
                  <a:pt x="2684065" y="190649"/>
                  <a:pt x="2681486" y="188069"/>
                  <a:pt x="2678608" y="182910"/>
                </a:cubicBezTo>
                <a:cubicBezTo>
                  <a:pt x="2676227" y="178643"/>
                  <a:pt x="2674838" y="175121"/>
                  <a:pt x="2674441" y="172343"/>
                </a:cubicBezTo>
                <a:cubicBezTo>
                  <a:pt x="2674045" y="169466"/>
                  <a:pt x="2675037" y="167928"/>
                  <a:pt x="2677418" y="167729"/>
                </a:cubicBezTo>
                <a:cubicBezTo>
                  <a:pt x="2676029" y="167928"/>
                  <a:pt x="2678162" y="168027"/>
                  <a:pt x="2683817" y="168027"/>
                </a:cubicBezTo>
                <a:cubicBezTo>
                  <a:pt x="2687091" y="168027"/>
                  <a:pt x="2688729" y="170954"/>
                  <a:pt x="2688729" y="176808"/>
                </a:cubicBezTo>
                <a:cubicBezTo>
                  <a:pt x="2688729" y="181521"/>
                  <a:pt x="2688753" y="184646"/>
                  <a:pt x="2688803" y="186184"/>
                </a:cubicBezTo>
                <a:lnTo>
                  <a:pt x="2688852" y="186772"/>
                </a:lnTo>
                <a:lnTo>
                  <a:pt x="2688208" y="189495"/>
                </a:lnTo>
                <a:cubicBezTo>
                  <a:pt x="2687761" y="190264"/>
                  <a:pt x="2687141" y="190649"/>
                  <a:pt x="2686347" y="190649"/>
                </a:cubicBezTo>
                <a:close/>
                <a:moveTo>
                  <a:pt x="2228403" y="197346"/>
                </a:moveTo>
                <a:cubicBezTo>
                  <a:pt x="2224732" y="196949"/>
                  <a:pt x="2221061" y="191244"/>
                  <a:pt x="2217390" y="180231"/>
                </a:cubicBezTo>
                <a:cubicBezTo>
                  <a:pt x="2214413" y="171301"/>
                  <a:pt x="2212826" y="164108"/>
                  <a:pt x="2212627" y="158651"/>
                </a:cubicBezTo>
                <a:cubicBezTo>
                  <a:pt x="2211735" y="144760"/>
                  <a:pt x="2219325" y="137815"/>
                  <a:pt x="2235398" y="137815"/>
                </a:cubicBezTo>
                <a:cubicBezTo>
                  <a:pt x="2245419" y="137815"/>
                  <a:pt x="2252216" y="141387"/>
                  <a:pt x="2255787" y="148531"/>
                </a:cubicBezTo>
                <a:cubicBezTo>
                  <a:pt x="2258665" y="153789"/>
                  <a:pt x="2260103" y="161925"/>
                  <a:pt x="2260103" y="172938"/>
                </a:cubicBezTo>
                <a:cubicBezTo>
                  <a:pt x="2260103" y="180479"/>
                  <a:pt x="2256755" y="186581"/>
                  <a:pt x="2250058" y="191244"/>
                </a:cubicBezTo>
                <a:cubicBezTo>
                  <a:pt x="2243360" y="195908"/>
                  <a:pt x="2236142" y="197942"/>
                  <a:pt x="2228403" y="197346"/>
                </a:cubicBezTo>
                <a:close/>
                <a:moveTo>
                  <a:pt x="885378" y="197346"/>
                </a:moveTo>
                <a:cubicBezTo>
                  <a:pt x="881707" y="196949"/>
                  <a:pt x="878086" y="191244"/>
                  <a:pt x="874514" y="180231"/>
                </a:cubicBezTo>
                <a:cubicBezTo>
                  <a:pt x="871438" y="171301"/>
                  <a:pt x="869801" y="164108"/>
                  <a:pt x="869602" y="158651"/>
                </a:cubicBezTo>
                <a:cubicBezTo>
                  <a:pt x="868809" y="144760"/>
                  <a:pt x="876399" y="137815"/>
                  <a:pt x="892373" y="137815"/>
                </a:cubicBezTo>
                <a:cubicBezTo>
                  <a:pt x="902394" y="137815"/>
                  <a:pt x="909240" y="141387"/>
                  <a:pt x="912911" y="148531"/>
                </a:cubicBezTo>
                <a:cubicBezTo>
                  <a:pt x="915689" y="153789"/>
                  <a:pt x="917079" y="161925"/>
                  <a:pt x="917079" y="172938"/>
                </a:cubicBezTo>
                <a:cubicBezTo>
                  <a:pt x="917079" y="180479"/>
                  <a:pt x="913730" y="186581"/>
                  <a:pt x="907033" y="191244"/>
                </a:cubicBezTo>
                <a:cubicBezTo>
                  <a:pt x="900335" y="195908"/>
                  <a:pt x="893117" y="197942"/>
                  <a:pt x="885378" y="197346"/>
                </a:cubicBezTo>
                <a:close/>
                <a:moveTo>
                  <a:pt x="428178" y="197346"/>
                </a:moveTo>
                <a:cubicBezTo>
                  <a:pt x="424507" y="196949"/>
                  <a:pt x="420886" y="191244"/>
                  <a:pt x="417314" y="180231"/>
                </a:cubicBezTo>
                <a:cubicBezTo>
                  <a:pt x="414238" y="171301"/>
                  <a:pt x="412601" y="164108"/>
                  <a:pt x="412402" y="158651"/>
                </a:cubicBezTo>
                <a:cubicBezTo>
                  <a:pt x="411609" y="144760"/>
                  <a:pt x="419199" y="137815"/>
                  <a:pt x="435173" y="137815"/>
                </a:cubicBezTo>
                <a:cubicBezTo>
                  <a:pt x="445194" y="137815"/>
                  <a:pt x="452040" y="141387"/>
                  <a:pt x="455711" y="148531"/>
                </a:cubicBezTo>
                <a:cubicBezTo>
                  <a:pt x="458489" y="153789"/>
                  <a:pt x="459879" y="161925"/>
                  <a:pt x="459879" y="172938"/>
                </a:cubicBezTo>
                <a:cubicBezTo>
                  <a:pt x="459879" y="180479"/>
                  <a:pt x="456530" y="186581"/>
                  <a:pt x="449833" y="191244"/>
                </a:cubicBezTo>
                <a:cubicBezTo>
                  <a:pt x="443135" y="195908"/>
                  <a:pt x="435917" y="197942"/>
                  <a:pt x="428178" y="197346"/>
                </a:cubicBezTo>
                <a:close/>
                <a:moveTo>
                  <a:pt x="2416075" y="221903"/>
                </a:moveTo>
                <a:cubicBezTo>
                  <a:pt x="2406947" y="221903"/>
                  <a:pt x="2402383" y="217041"/>
                  <a:pt x="2402383" y="207317"/>
                </a:cubicBezTo>
                <a:cubicBezTo>
                  <a:pt x="2402383" y="203051"/>
                  <a:pt x="2404318" y="199529"/>
                  <a:pt x="2408187" y="196751"/>
                </a:cubicBezTo>
                <a:cubicBezTo>
                  <a:pt x="2411462" y="194072"/>
                  <a:pt x="2415331" y="192435"/>
                  <a:pt x="2419796" y="191840"/>
                </a:cubicBezTo>
                <a:cubicBezTo>
                  <a:pt x="2432199" y="190153"/>
                  <a:pt x="2439491" y="196255"/>
                  <a:pt x="2441674" y="210145"/>
                </a:cubicBezTo>
                <a:cubicBezTo>
                  <a:pt x="2441674" y="217984"/>
                  <a:pt x="2433141" y="221903"/>
                  <a:pt x="2416075" y="221903"/>
                </a:cubicBezTo>
                <a:close/>
                <a:moveTo>
                  <a:pt x="1472356" y="272504"/>
                </a:moveTo>
                <a:cubicBezTo>
                  <a:pt x="1487834" y="272504"/>
                  <a:pt x="1497707" y="268784"/>
                  <a:pt x="1501973" y="261342"/>
                </a:cubicBezTo>
                <a:cubicBezTo>
                  <a:pt x="1505247" y="255389"/>
                  <a:pt x="1506884" y="221159"/>
                  <a:pt x="1506884" y="158651"/>
                </a:cubicBezTo>
                <a:cubicBezTo>
                  <a:pt x="1506884" y="103287"/>
                  <a:pt x="1505545" y="71338"/>
                  <a:pt x="1502866" y="62806"/>
                </a:cubicBezTo>
                <a:cubicBezTo>
                  <a:pt x="1499989" y="56158"/>
                  <a:pt x="1490116" y="52834"/>
                  <a:pt x="1473249" y="52834"/>
                </a:cubicBezTo>
                <a:cubicBezTo>
                  <a:pt x="1457870" y="52834"/>
                  <a:pt x="1448841" y="55860"/>
                  <a:pt x="1446163" y="61913"/>
                </a:cubicBezTo>
                <a:cubicBezTo>
                  <a:pt x="1441698" y="72132"/>
                  <a:pt x="1439465" y="108297"/>
                  <a:pt x="1439465" y="170408"/>
                </a:cubicBezTo>
                <a:cubicBezTo>
                  <a:pt x="1439465" y="226368"/>
                  <a:pt x="1441499" y="257076"/>
                  <a:pt x="1445567" y="262533"/>
                </a:cubicBezTo>
                <a:cubicBezTo>
                  <a:pt x="1449238" y="269181"/>
                  <a:pt x="1458168" y="272504"/>
                  <a:pt x="1472356" y="272504"/>
                </a:cubicBezTo>
                <a:close/>
                <a:moveTo>
                  <a:pt x="2714029" y="272951"/>
                </a:moveTo>
                <a:cubicBezTo>
                  <a:pt x="2716510" y="272951"/>
                  <a:pt x="2718842" y="272802"/>
                  <a:pt x="2721025" y="272504"/>
                </a:cubicBezTo>
                <a:cubicBezTo>
                  <a:pt x="2733228" y="273000"/>
                  <a:pt x="2739330" y="254446"/>
                  <a:pt x="2739330" y="216843"/>
                </a:cubicBezTo>
                <a:cubicBezTo>
                  <a:pt x="2739330" y="203151"/>
                  <a:pt x="2738537" y="186779"/>
                  <a:pt x="2736949" y="167729"/>
                </a:cubicBezTo>
                <a:cubicBezTo>
                  <a:pt x="2737346" y="165447"/>
                  <a:pt x="2738636" y="164306"/>
                  <a:pt x="2740819" y="164306"/>
                </a:cubicBezTo>
                <a:cubicBezTo>
                  <a:pt x="2742307" y="164306"/>
                  <a:pt x="2744465" y="164629"/>
                  <a:pt x="2747293" y="165274"/>
                </a:cubicBezTo>
                <a:cubicBezTo>
                  <a:pt x="2750120" y="165919"/>
                  <a:pt x="2752328" y="166241"/>
                  <a:pt x="2753915" y="166241"/>
                </a:cubicBezTo>
                <a:cubicBezTo>
                  <a:pt x="2757785" y="166241"/>
                  <a:pt x="2761059" y="164902"/>
                  <a:pt x="2763738" y="162223"/>
                </a:cubicBezTo>
                <a:cubicBezTo>
                  <a:pt x="2768997" y="157956"/>
                  <a:pt x="2771626" y="148928"/>
                  <a:pt x="2771626" y="135136"/>
                </a:cubicBezTo>
                <a:cubicBezTo>
                  <a:pt x="2771626" y="123726"/>
                  <a:pt x="2769195" y="115788"/>
                  <a:pt x="2764333" y="111323"/>
                </a:cubicBezTo>
                <a:cubicBezTo>
                  <a:pt x="2762448" y="109736"/>
                  <a:pt x="2760117" y="108942"/>
                  <a:pt x="2757339" y="108942"/>
                </a:cubicBezTo>
                <a:cubicBezTo>
                  <a:pt x="2756346" y="108942"/>
                  <a:pt x="2754734" y="109042"/>
                  <a:pt x="2752501" y="109240"/>
                </a:cubicBezTo>
                <a:cubicBezTo>
                  <a:pt x="2750269" y="109438"/>
                  <a:pt x="2748607" y="109537"/>
                  <a:pt x="2747516" y="109537"/>
                </a:cubicBezTo>
                <a:cubicBezTo>
                  <a:pt x="2742654" y="109537"/>
                  <a:pt x="2738586" y="108099"/>
                  <a:pt x="2735312" y="105221"/>
                </a:cubicBezTo>
                <a:lnTo>
                  <a:pt x="2736651" y="96441"/>
                </a:lnTo>
                <a:cubicBezTo>
                  <a:pt x="2737643" y="89297"/>
                  <a:pt x="2738139" y="83096"/>
                  <a:pt x="2738139" y="77837"/>
                </a:cubicBezTo>
                <a:cubicBezTo>
                  <a:pt x="2738139" y="70694"/>
                  <a:pt x="2737296" y="64790"/>
                  <a:pt x="2735609" y="60127"/>
                </a:cubicBezTo>
                <a:cubicBezTo>
                  <a:pt x="2731541" y="55265"/>
                  <a:pt x="2723951" y="52834"/>
                  <a:pt x="2712839" y="52834"/>
                </a:cubicBezTo>
                <a:cubicBezTo>
                  <a:pt x="2707779" y="52834"/>
                  <a:pt x="2702272" y="53529"/>
                  <a:pt x="2696319" y="54918"/>
                </a:cubicBezTo>
                <a:cubicBezTo>
                  <a:pt x="2688381" y="56803"/>
                  <a:pt x="2683817" y="59233"/>
                  <a:pt x="2682627" y="62210"/>
                </a:cubicBezTo>
                <a:cubicBezTo>
                  <a:pt x="2681039" y="66675"/>
                  <a:pt x="2680245" y="71388"/>
                  <a:pt x="2680245" y="76349"/>
                </a:cubicBezTo>
                <a:cubicBezTo>
                  <a:pt x="2680245" y="79325"/>
                  <a:pt x="2680989" y="83766"/>
                  <a:pt x="2682478" y="89669"/>
                </a:cubicBezTo>
                <a:cubicBezTo>
                  <a:pt x="2683966" y="95573"/>
                  <a:pt x="2684710" y="99963"/>
                  <a:pt x="2684710" y="102840"/>
                </a:cubicBezTo>
                <a:cubicBezTo>
                  <a:pt x="2684710" y="106710"/>
                  <a:pt x="2683023" y="108645"/>
                  <a:pt x="2679650" y="108645"/>
                </a:cubicBezTo>
                <a:cubicBezTo>
                  <a:pt x="2676773" y="108645"/>
                  <a:pt x="2671837" y="107528"/>
                  <a:pt x="2664842" y="105296"/>
                </a:cubicBezTo>
                <a:cubicBezTo>
                  <a:pt x="2657847" y="103064"/>
                  <a:pt x="2652415" y="101947"/>
                  <a:pt x="2648545" y="101947"/>
                </a:cubicBezTo>
                <a:cubicBezTo>
                  <a:pt x="2635746" y="101947"/>
                  <a:pt x="2624038" y="108744"/>
                  <a:pt x="2613422" y="122337"/>
                </a:cubicBezTo>
                <a:cubicBezTo>
                  <a:pt x="2612826" y="125810"/>
                  <a:pt x="2612529" y="129778"/>
                  <a:pt x="2612529" y="134243"/>
                </a:cubicBezTo>
                <a:cubicBezTo>
                  <a:pt x="2612529" y="162620"/>
                  <a:pt x="2622203" y="191988"/>
                  <a:pt x="2641550" y="222349"/>
                </a:cubicBezTo>
                <a:cubicBezTo>
                  <a:pt x="2663081" y="256084"/>
                  <a:pt x="2687241" y="272951"/>
                  <a:pt x="2714029" y="272951"/>
                </a:cubicBezTo>
                <a:close/>
                <a:moveTo>
                  <a:pt x="2018109" y="272951"/>
                </a:moveTo>
                <a:cubicBezTo>
                  <a:pt x="2035175" y="272951"/>
                  <a:pt x="2045741" y="268436"/>
                  <a:pt x="2049809" y="259407"/>
                </a:cubicBezTo>
                <a:cubicBezTo>
                  <a:pt x="2051397" y="253554"/>
                  <a:pt x="2052191" y="246261"/>
                  <a:pt x="2052191" y="237530"/>
                </a:cubicBezTo>
                <a:cubicBezTo>
                  <a:pt x="2052191" y="227608"/>
                  <a:pt x="2050479" y="212874"/>
                  <a:pt x="2047056" y="193328"/>
                </a:cubicBezTo>
                <a:cubicBezTo>
                  <a:pt x="2043633" y="173782"/>
                  <a:pt x="2041921" y="159147"/>
                  <a:pt x="2041921" y="149423"/>
                </a:cubicBezTo>
                <a:cubicBezTo>
                  <a:pt x="2041921" y="144959"/>
                  <a:pt x="2042417" y="141486"/>
                  <a:pt x="2043410" y="139006"/>
                </a:cubicBezTo>
                <a:cubicBezTo>
                  <a:pt x="2046684" y="125016"/>
                  <a:pt x="2058789" y="118021"/>
                  <a:pt x="2079724" y="118021"/>
                </a:cubicBezTo>
                <a:cubicBezTo>
                  <a:pt x="2084982" y="118021"/>
                  <a:pt x="2093168" y="118715"/>
                  <a:pt x="2104281" y="120104"/>
                </a:cubicBezTo>
                <a:cubicBezTo>
                  <a:pt x="2113905" y="121394"/>
                  <a:pt x="2121445" y="122238"/>
                  <a:pt x="2126902" y="122635"/>
                </a:cubicBezTo>
                <a:cubicBezTo>
                  <a:pt x="2137419" y="123428"/>
                  <a:pt x="2142678" y="114796"/>
                  <a:pt x="2142678" y="96738"/>
                </a:cubicBezTo>
                <a:cubicBezTo>
                  <a:pt x="2142678" y="90785"/>
                  <a:pt x="2141785" y="84584"/>
                  <a:pt x="2139999" y="78135"/>
                </a:cubicBezTo>
                <a:cubicBezTo>
                  <a:pt x="2137816" y="69801"/>
                  <a:pt x="2134691" y="64939"/>
                  <a:pt x="2130623" y="63550"/>
                </a:cubicBezTo>
                <a:cubicBezTo>
                  <a:pt x="2114351" y="58192"/>
                  <a:pt x="2095748" y="55513"/>
                  <a:pt x="2074813" y="55513"/>
                </a:cubicBezTo>
                <a:cubicBezTo>
                  <a:pt x="2037804" y="55513"/>
                  <a:pt x="2010965" y="62657"/>
                  <a:pt x="1994297" y="76944"/>
                </a:cubicBezTo>
                <a:cubicBezTo>
                  <a:pt x="1985367" y="86866"/>
                  <a:pt x="1980902" y="113358"/>
                  <a:pt x="1980902" y="156419"/>
                </a:cubicBezTo>
                <a:cubicBezTo>
                  <a:pt x="1980902" y="184696"/>
                  <a:pt x="1982837" y="218430"/>
                  <a:pt x="1986706" y="257621"/>
                </a:cubicBezTo>
                <a:cubicBezTo>
                  <a:pt x="1990179" y="267841"/>
                  <a:pt x="2000647" y="272951"/>
                  <a:pt x="2018109" y="272951"/>
                </a:cubicBezTo>
                <a:close/>
                <a:moveTo>
                  <a:pt x="1841897" y="273249"/>
                </a:moveTo>
                <a:cubicBezTo>
                  <a:pt x="1853505" y="273249"/>
                  <a:pt x="1861244" y="270272"/>
                  <a:pt x="1865114" y="264319"/>
                </a:cubicBezTo>
                <a:cubicBezTo>
                  <a:pt x="1870372" y="244376"/>
                  <a:pt x="1873002" y="207417"/>
                  <a:pt x="1873002" y="153442"/>
                </a:cubicBezTo>
                <a:cubicBezTo>
                  <a:pt x="1873002" y="125164"/>
                  <a:pt x="1872307" y="97333"/>
                  <a:pt x="1870918" y="69949"/>
                </a:cubicBezTo>
                <a:cubicBezTo>
                  <a:pt x="1869231" y="65385"/>
                  <a:pt x="1865362" y="61813"/>
                  <a:pt x="1859309" y="59233"/>
                </a:cubicBezTo>
                <a:cubicBezTo>
                  <a:pt x="1854249" y="57150"/>
                  <a:pt x="1848842" y="56108"/>
                  <a:pt x="1843087" y="56108"/>
                </a:cubicBezTo>
                <a:cubicBezTo>
                  <a:pt x="1830089" y="56108"/>
                  <a:pt x="1822202" y="60375"/>
                  <a:pt x="1819423" y="68908"/>
                </a:cubicBezTo>
                <a:cubicBezTo>
                  <a:pt x="1817141" y="81310"/>
                  <a:pt x="1815504" y="99417"/>
                  <a:pt x="1814512" y="123230"/>
                </a:cubicBezTo>
                <a:cubicBezTo>
                  <a:pt x="1814115" y="130969"/>
                  <a:pt x="1809551" y="134838"/>
                  <a:pt x="1800820" y="134838"/>
                </a:cubicBezTo>
                <a:cubicBezTo>
                  <a:pt x="1791196" y="134838"/>
                  <a:pt x="1786384" y="130771"/>
                  <a:pt x="1786384" y="122635"/>
                </a:cubicBezTo>
                <a:cubicBezTo>
                  <a:pt x="1786582" y="98227"/>
                  <a:pt x="1786185" y="83691"/>
                  <a:pt x="1785193" y="79028"/>
                </a:cubicBezTo>
                <a:cubicBezTo>
                  <a:pt x="1781522" y="63351"/>
                  <a:pt x="1771799" y="55513"/>
                  <a:pt x="1756023" y="55513"/>
                </a:cubicBezTo>
                <a:cubicBezTo>
                  <a:pt x="1750069" y="55513"/>
                  <a:pt x="1744265" y="56555"/>
                  <a:pt x="1738610" y="58638"/>
                </a:cubicBezTo>
                <a:cubicBezTo>
                  <a:pt x="1731268" y="61218"/>
                  <a:pt x="1727299" y="64988"/>
                  <a:pt x="1726703" y="69949"/>
                </a:cubicBezTo>
                <a:cubicBezTo>
                  <a:pt x="1722834" y="96540"/>
                  <a:pt x="1720899" y="130374"/>
                  <a:pt x="1720899" y="171450"/>
                </a:cubicBezTo>
                <a:cubicBezTo>
                  <a:pt x="1720899" y="216099"/>
                  <a:pt x="1723132" y="246658"/>
                  <a:pt x="1727597" y="263128"/>
                </a:cubicBezTo>
                <a:cubicBezTo>
                  <a:pt x="1733054" y="269676"/>
                  <a:pt x="1742281" y="272951"/>
                  <a:pt x="1755279" y="272951"/>
                </a:cubicBezTo>
                <a:cubicBezTo>
                  <a:pt x="1770161" y="272951"/>
                  <a:pt x="1778942" y="265311"/>
                  <a:pt x="1781621" y="250031"/>
                </a:cubicBezTo>
                <a:cubicBezTo>
                  <a:pt x="1783407" y="239217"/>
                  <a:pt x="1783605" y="223342"/>
                  <a:pt x="1782216" y="202406"/>
                </a:cubicBezTo>
                <a:cubicBezTo>
                  <a:pt x="1783605" y="195759"/>
                  <a:pt x="1788368" y="192435"/>
                  <a:pt x="1796504" y="192435"/>
                </a:cubicBezTo>
                <a:cubicBezTo>
                  <a:pt x="1805235" y="192435"/>
                  <a:pt x="1810940" y="196106"/>
                  <a:pt x="1813619" y="203448"/>
                </a:cubicBezTo>
                <a:cubicBezTo>
                  <a:pt x="1814016" y="222101"/>
                  <a:pt x="1814215" y="232023"/>
                  <a:pt x="1814215" y="233214"/>
                </a:cubicBezTo>
                <a:cubicBezTo>
                  <a:pt x="1814810" y="244822"/>
                  <a:pt x="1816199" y="254595"/>
                  <a:pt x="1818382" y="262533"/>
                </a:cubicBezTo>
                <a:cubicBezTo>
                  <a:pt x="1820465" y="269676"/>
                  <a:pt x="1828304" y="273249"/>
                  <a:pt x="1841897" y="273249"/>
                </a:cubicBezTo>
                <a:close/>
                <a:moveTo>
                  <a:pt x="756047" y="273249"/>
                </a:moveTo>
                <a:cubicBezTo>
                  <a:pt x="767655" y="273249"/>
                  <a:pt x="775394" y="270272"/>
                  <a:pt x="779264" y="264319"/>
                </a:cubicBezTo>
                <a:cubicBezTo>
                  <a:pt x="784522" y="244376"/>
                  <a:pt x="787152" y="207417"/>
                  <a:pt x="787152" y="153442"/>
                </a:cubicBezTo>
                <a:cubicBezTo>
                  <a:pt x="787152" y="125164"/>
                  <a:pt x="786457" y="97333"/>
                  <a:pt x="785068" y="69949"/>
                </a:cubicBezTo>
                <a:cubicBezTo>
                  <a:pt x="783381" y="65385"/>
                  <a:pt x="779512" y="61813"/>
                  <a:pt x="773459" y="59233"/>
                </a:cubicBezTo>
                <a:cubicBezTo>
                  <a:pt x="768399" y="57150"/>
                  <a:pt x="762992" y="56108"/>
                  <a:pt x="757237" y="56108"/>
                </a:cubicBezTo>
                <a:cubicBezTo>
                  <a:pt x="744239" y="56108"/>
                  <a:pt x="736352" y="60375"/>
                  <a:pt x="733573" y="68908"/>
                </a:cubicBezTo>
                <a:cubicBezTo>
                  <a:pt x="731291" y="81310"/>
                  <a:pt x="729654" y="99417"/>
                  <a:pt x="728662" y="123230"/>
                </a:cubicBezTo>
                <a:cubicBezTo>
                  <a:pt x="728265" y="130969"/>
                  <a:pt x="723701" y="134838"/>
                  <a:pt x="714970" y="134838"/>
                </a:cubicBezTo>
                <a:cubicBezTo>
                  <a:pt x="705346" y="134838"/>
                  <a:pt x="700534" y="130771"/>
                  <a:pt x="700534" y="122635"/>
                </a:cubicBezTo>
                <a:cubicBezTo>
                  <a:pt x="700732" y="98227"/>
                  <a:pt x="700335" y="83691"/>
                  <a:pt x="699343" y="79028"/>
                </a:cubicBezTo>
                <a:cubicBezTo>
                  <a:pt x="695672" y="63351"/>
                  <a:pt x="685949" y="55513"/>
                  <a:pt x="670173" y="55513"/>
                </a:cubicBezTo>
                <a:cubicBezTo>
                  <a:pt x="664220" y="55513"/>
                  <a:pt x="658415" y="56555"/>
                  <a:pt x="652760" y="58638"/>
                </a:cubicBezTo>
                <a:cubicBezTo>
                  <a:pt x="645418" y="61218"/>
                  <a:pt x="641449" y="64988"/>
                  <a:pt x="640854" y="69949"/>
                </a:cubicBezTo>
                <a:cubicBezTo>
                  <a:pt x="636984" y="96540"/>
                  <a:pt x="635049" y="130374"/>
                  <a:pt x="635049" y="171450"/>
                </a:cubicBezTo>
                <a:cubicBezTo>
                  <a:pt x="635049" y="216099"/>
                  <a:pt x="637282" y="246658"/>
                  <a:pt x="641747" y="263128"/>
                </a:cubicBezTo>
                <a:cubicBezTo>
                  <a:pt x="647203" y="269676"/>
                  <a:pt x="656431" y="272951"/>
                  <a:pt x="669429" y="272951"/>
                </a:cubicBezTo>
                <a:cubicBezTo>
                  <a:pt x="684311" y="272951"/>
                  <a:pt x="693092" y="265311"/>
                  <a:pt x="695771" y="250031"/>
                </a:cubicBezTo>
                <a:cubicBezTo>
                  <a:pt x="697557" y="239217"/>
                  <a:pt x="697756" y="223342"/>
                  <a:pt x="696367" y="202406"/>
                </a:cubicBezTo>
                <a:cubicBezTo>
                  <a:pt x="697756" y="195759"/>
                  <a:pt x="702518" y="192435"/>
                  <a:pt x="710654" y="192435"/>
                </a:cubicBezTo>
                <a:cubicBezTo>
                  <a:pt x="719385" y="192435"/>
                  <a:pt x="725090" y="196106"/>
                  <a:pt x="727769" y="203448"/>
                </a:cubicBezTo>
                <a:cubicBezTo>
                  <a:pt x="728166" y="222101"/>
                  <a:pt x="728365" y="232023"/>
                  <a:pt x="728365" y="233214"/>
                </a:cubicBezTo>
                <a:cubicBezTo>
                  <a:pt x="728960" y="244822"/>
                  <a:pt x="730349" y="254595"/>
                  <a:pt x="732532" y="262533"/>
                </a:cubicBezTo>
                <a:cubicBezTo>
                  <a:pt x="734615" y="269676"/>
                  <a:pt x="742454" y="273249"/>
                  <a:pt x="756047" y="273249"/>
                </a:cubicBezTo>
                <a:close/>
                <a:moveTo>
                  <a:pt x="298847" y="273249"/>
                </a:moveTo>
                <a:cubicBezTo>
                  <a:pt x="310455" y="273249"/>
                  <a:pt x="318194" y="270272"/>
                  <a:pt x="322064" y="264319"/>
                </a:cubicBezTo>
                <a:cubicBezTo>
                  <a:pt x="327322" y="244376"/>
                  <a:pt x="329952" y="207417"/>
                  <a:pt x="329952" y="153442"/>
                </a:cubicBezTo>
                <a:cubicBezTo>
                  <a:pt x="329952" y="125164"/>
                  <a:pt x="329257" y="97333"/>
                  <a:pt x="327868" y="69949"/>
                </a:cubicBezTo>
                <a:cubicBezTo>
                  <a:pt x="326181" y="65385"/>
                  <a:pt x="322312" y="61813"/>
                  <a:pt x="316259" y="59233"/>
                </a:cubicBezTo>
                <a:cubicBezTo>
                  <a:pt x="311199" y="57150"/>
                  <a:pt x="305792" y="56108"/>
                  <a:pt x="300037" y="56108"/>
                </a:cubicBezTo>
                <a:cubicBezTo>
                  <a:pt x="287039" y="56108"/>
                  <a:pt x="279152" y="60375"/>
                  <a:pt x="276373" y="68908"/>
                </a:cubicBezTo>
                <a:cubicBezTo>
                  <a:pt x="274091" y="81310"/>
                  <a:pt x="272454" y="99417"/>
                  <a:pt x="271462" y="123230"/>
                </a:cubicBezTo>
                <a:cubicBezTo>
                  <a:pt x="271065" y="130969"/>
                  <a:pt x="266501" y="134838"/>
                  <a:pt x="257770" y="134838"/>
                </a:cubicBezTo>
                <a:cubicBezTo>
                  <a:pt x="248146" y="134838"/>
                  <a:pt x="243334" y="130771"/>
                  <a:pt x="243334" y="122635"/>
                </a:cubicBezTo>
                <a:cubicBezTo>
                  <a:pt x="243532" y="98227"/>
                  <a:pt x="243135" y="83691"/>
                  <a:pt x="242143" y="79028"/>
                </a:cubicBezTo>
                <a:cubicBezTo>
                  <a:pt x="238472" y="63351"/>
                  <a:pt x="228749" y="55513"/>
                  <a:pt x="212973" y="55513"/>
                </a:cubicBezTo>
                <a:cubicBezTo>
                  <a:pt x="207020" y="55513"/>
                  <a:pt x="201215" y="56555"/>
                  <a:pt x="195560" y="58638"/>
                </a:cubicBezTo>
                <a:cubicBezTo>
                  <a:pt x="188218" y="61218"/>
                  <a:pt x="184249" y="64988"/>
                  <a:pt x="183654" y="69949"/>
                </a:cubicBezTo>
                <a:cubicBezTo>
                  <a:pt x="179784" y="96540"/>
                  <a:pt x="177849" y="130374"/>
                  <a:pt x="177849" y="171450"/>
                </a:cubicBezTo>
                <a:cubicBezTo>
                  <a:pt x="177849" y="216099"/>
                  <a:pt x="180082" y="246658"/>
                  <a:pt x="184547" y="263128"/>
                </a:cubicBezTo>
                <a:cubicBezTo>
                  <a:pt x="190004" y="269676"/>
                  <a:pt x="199231" y="272951"/>
                  <a:pt x="212229" y="272951"/>
                </a:cubicBezTo>
                <a:cubicBezTo>
                  <a:pt x="227111" y="272951"/>
                  <a:pt x="235892" y="265311"/>
                  <a:pt x="238571" y="250031"/>
                </a:cubicBezTo>
                <a:cubicBezTo>
                  <a:pt x="240357" y="239217"/>
                  <a:pt x="240555" y="223342"/>
                  <a:pt x="239166" y="202406"/>
                </a:cubicBezTo>
                <a:cubicBezTo>
                  <a:pt x="240555" y="195759"/>
                  <a:pt x="245318" y="192435"/>
                  <a:pt x="253454" y="192435"/>
                </a:cubicBezTo>
                <a:cubicBezTo>
                  <a:pt x="262185" y="192435"/>
                  <a:pt x="267890" y="196106"/>
                  <a:pt x="270569" y="203448"/>
                </a:cubicBezTo>
                <a:cubicBezTo>
                  <a:pt x="270966" y="222101"/>
                  <a:pt x="271165" y="232023"/>
                  <a:pt x="271165" y="233214"/>
                </a:cubicBezTo>
                <a:cubicBezTo>
                  <a:pt x="271760" y="244822"/>
                  <a:pt x="273149" y="254595"/>
                  <a:pt x="275332" y="262533"/>
                </a:cubicBezTo>
                <a:cubicBezTo>
                  <a:pt x="277415" y="269676"/>
                  <a:pt x="285254" y="273249"/>
                  <a:pt x="298847" y="273249"/>
                </a:cubicBezTo>
                <a:close/>
                <a:moveTo>
                  <a:pt x="1568499" y="275035"/>
                </a:moveTo>
                <a:cubicBezTo>
                  <a:pt x="1583184" y="275035"/>
                  <a:pt x="1593899" y="271760"/>
                  <a:pt x="1600646" y="265212"/>
                </a:cubicBezTo>
                <a:cubicBezTo>
                  <a:pt x="1604416" y="261342"/>
                  <a:pt x="1608336" y="251519"/>
                  <a:pt x="1612403" y="235744"/>
                </a:cubicBezTo>
                <a:cubicBezTo>
                  <a:pt x="1618357" y="211931"/>
                  <a:pt x="1622028" y="198189"/>
                  <a:pt x="1623417" y="194519"/>
                </a:cubicBezTo>
                <a:cubicBezTo>
                  <a:pt x="1628279" y="180926"/>
                  <a:pt x="1633884" y="174625"/>
                  <a:pt x="1640234" y="175617"/>
                </a:cubicBezTo>
                <a:cubicBezTo>
                  <a:pt x="1643905" y="176213"/>
                  <a:pt x="1645741" y="179785"/>
                  <a:pt x="1645741" y="186333"/>
                </a:cubicBezTo>
                <a:cubicBezTo>
                  <a:pt x="1645741" y="193874"/>
                  <a:pt x="1643806" y="204961"/>
                  <a:pt x="1639937" y="219596"/>
                </a:cubicBezTo>
                <a:cubicBezTo>
                  <a:pt x="1636067" y="234231"/>
                  <a:pt x="1634132" y="245269"/>
                  <a:pt x="1634132" y="252710"/>
                </a:cubicBezTo>
                <a:cubicBezTo>
                  <a:pt x="1634132" y="257374"/>
                  <a:pt x="1634926" y="260648"/>
                  <a:pt x="1636514" y="262533"/>
                </a:cubicBezTo>
                <a:cubicBezTo>
                  <a:pt x="1638796" y="267990"/>
                  <a:pt x="1646733" y="270719"/>
                  <a:pt x="1660326" y="270719"/>
                </a:cubicBezTo>
                <a:cubicBezTo>
                  <a:pt x="1676003" y="270719"/>
                  <a:pt x="1685627" y="267494"/>
                  <a:pt x="1689199" y="261045"/>
                </a:cubicBezTo>
                <a:cubicBezTo>
                  <a:pt x="1692671" y="249039"/>
                  <a:pt x="1694408" y="219670"/>
                  <a:pt x="1694408" y="172938"/>
                </a:cubicBezTo>
                <a:cubicBezTo>
                  <a:pt x="1694408" y="119460"/>
                  <a:pt x="1692671" y="84683"/>
                  <a:pt x="1689199" y="68610"/>
                </a:cubicBezTo>
                <a:cubicBezTo>
                  <a:pt x="1687611" y="60970"/>
                  <a:pt x="1680319" y="57150"/>
                  <a:pt x="1667321" y="57150"/>
                </a:cubicBezTo>
                <a:cubicBezTo>
                  <a:pt x="1660177" y="57150"/>
                  <a:pt x="1653579" y="58638"/>
                  <a:pt x="1647527" y="61615"/>
                </a:cubicBezTo>
                <a:cubicBezTo>
                  <a:pt x="1640383" y="65088"/>
                  <a:pt x="1636018" y="69900"/>
                  <a:pt x="1634430" y="76051"/>
                </a:cubicBezTo>
                <a:cubicBezTo>
                  <a:pt x="1625897" y="93712"/>
                  <a:pt x="1619498" y="106908"/>
                  <a:pt x="1615231" y="115639"/>
                </a:cubicBezTo>
                <a:cubicBezTo>
                  <a:pt x="1608087" y="129828"/>
                  <a:pt x="1601589" y="137120"/>
                  <a:pt x="1595735" y="137517"/>
                </a:cubicBezTo>
                <a:cubicBezTo>
                  <a:pt x="1592659" y="137120"/>
                  <a:pt x="1591121" y="134690"/>
                  <a:pt x="1591121" y="130225"/>
                </a:cubicBezTo>
                <a:cubicBezTo>
                  <a:pt x="1591121" y="124767"/>
                  <a:pt x="1593056" y="116086"/>
                  <a:pt x="1596925" y="104180"/>
                </a:cubicBezTo>
                <a:cubicBezTo>
                  <a:pt x="1600795" y="92274"/>
                  <a:pt x="1602730" y="83492"/>
                  <a:pt x="1602730" y="77837"/>
                </a:cubicBezTo>
                <a:cubicBezTo>
                  <a:pt x="1602730" y="74166"/>
                  <a:pt x="1601886" y="71537"/>
                  <a:pt x="1600200" y="69949"/>
                </a:cubicBezTo>
                <a:cubicBezTo>
                  <a:pt x="1596826" y="60325"/>
                  <a:pt x="1587103" y="55513"/>
                  <a:pt x="1571029" y="55513"/>
                </a:cubicBezTo>
                <a:cubicBezTo>
                  <a:pt x="1564481" y="55513"/>
                  <a:pt x="1558379" y="56654"/>
                  <a:pt x="1552723" y="58936"/>
                </a:cubicBezTo>
                <a:cubicBezTo>
                  <a:pt x="1545183" y="61516"/>
                  <a:pt x="1540917" y="65484"/>
                  <a:pt x="1539924" y="70842"/>
                </a:cubicBezTo>
                <a:cubicBezTo>
                  <a:pt x="1535856" y="122833"/>
                  <a:pt x="1533822" y="164455"/>
                  <a:pt x="1533822" y="195709"/>
                </a:cubicBezTo>
                <a:cubicBezTo>
                  <a:pt x="1533822" y="221804"/>
                  <a:pt x="1535063" y="243235"/>
                  <a:pt x="1537543" y="260003"/>
                </a:cubicBezTo>
                <a:cubicBezTo>
                  <a:pt x="1538932" y="270024"/>
                  <a:pt x="1549251" y="275035"/>
                  <a:pt x="1568499" y="275035"/>
                </a:cubicBezTo>
                <a:close/>
                <a:moveTo>
                  <a:pt x="865286" y="275035"/>
                </a:moveTo>
                <a:cubicBezTo>
                  <a:pt x="898822" y="275035"/>
                  <a:pt x="923825" y="264964"/>
                  <a:pt x="940296" y="244822"/>
                </a:cubicBezTo>
                <a:cubicBezTo>
                  <a:pt x="953690" y="227955"/>
                  <a:pt x="962819" y="201563"/>
                  <a:pt x="967680" y="165646"/>
                </a:cubicBezTo>
                <a:cubicBezTo>
                  <a:pt x="968077" y="136971"/>
                  <a:pt x="966440" y="116334"/>
                  <a:pt x="962769" y="103733"/>
                </a:cubicBezTo>
                <a:cubicBezTo>
                  <a:pt x="958502" y="89247"/>
                  <a:pt x="949473" y="76150"/>
                  <a:pt x="935682" y="64443"/>
                </a:cubicBezTo>
                <a:cubicBezTo>
                  <a:pt x="916831" y="58093"/>
                  <a:pt x="900261" y="54918"/>
                  <a:pt x="885973" y="54918"/>
                </a:cubicBezTo>
                <a:cubicBezTo>
                  <a:pt x="870793" y="54918"/>
                  <a:pt x="856902" y="58390"/>
                  <a:pt x="844302" y="65335"/>
                </a:cubicBezTo>
                <a:cubicBezTo>
                  <a:pt x="833090" y="77936"/>
                  <a:pt x="825202" y="90388"/>
                  <a:pt x="820638" y="102692"/>
                </a:cubicBezTo>
                <a:cubicBezTo>
                  <a:pt x="816074" y="114995"/>
                  <a:pt x="813792" y="129679"/>
                  <a:pt x="813792" y="146745"/>
                </a:cubicBezTo>
                <a:cubicBezTo>
                  <a:pt x="813792" y="155873"/>
                  <a:pt x="814387" y="166241"/>
                  <a:pt x="815578" y="177850"/>
                </a:cubicBezTo>
                <a:cubicBezTo>
                  <a:pt x="821729" y="204242"/>
                  <a:pt x="827038" y="222895"/>
                  <a:pt x="831502" y="233809"/>
                </a:cubicBezTo>
                <a:cubicBezTo>
                  <a:pt x="840234" y="255141"/>
                  <a:pt x="851495" y="268883"/>
                  <a:pt x="865286" y="275035"/>
                </a:cubicBezTo>
                <a:close/>
                <a:moveTo>
                  <a:pt x="408086" y="275035"/>
                </a:moveTo>
                <a:cubicBezTo>
                  <a:pt x="441622" y="275035"/>
                  <a:pt x="466625" y="264964"/>
                  <a:pt x="483096" y="244822"/>
                </a:cubicBezTo>
                <a:cubicBezTo>
                  <a:pt x="496490" y="227955"/>
                  <a:pt x="505618" y="201563"/>
                  <a:pt x="510480" y="165646"/>
                </a:cubicBezTo>
                <a:cubicBezTo>
                  <a:pt x="510877" y="136971"/>
                  <a:pt x="509240" y="116334"/>
                  <a:pt x="505569" y="103733"/>
                </a:cubicBezTo>
                <a:cubicBezTo>
                  <a:pt x="501302" y="89247"/>
                  <a:pt x="492273" y="76150"/>
                  <a:pt x="478482" y="64443"/>
                </a:cubicBezTo>
                <a:cubicBezTo>
                  <a:pt x="459631" y="58093"/>
                  <a:pt x="443061" y="54918"/>
                  <a:pt x="428774" y="54918"/>
                </a:cubicBezTo>
                <a:cubicBezTo>
                  <a:pt x="413593" y="54918"/>
                  <a:pt x="399702" y="58390"/>
                  <a:pt x="387102" y="65335"/>
                </a:cubicBezTo>
                <a:cubicBezTo>
                  <a:pt x="375890" y="77936"/>
                  <a:pt x="368002" y="90388"/>
                  <a:pt x="363438" y="102692"/>
                </a:cubicBezTo>
                <a:cubicBezTo>
                  <a:pt x="358874" y="114995"/>
                  <a:pt x="356592" y="129679"/>
                  <a:pt x="356592" y="146745"/>
                </a:cubicBezTo>
                <a:cubicBezTo>
                  <a:pt x="356592" y="155873"/>
                  <a:pt x="357187" y="166241"/>
                  <a:pt x="358378" y="177850"/>
                </a:cubicBezTo>
                <a:cubicBezTo>
                  <a:pt x="364529" y="204242"/>
                  <a:pt x="369838" y="222895"/>
                  <a:pt x="374302" y="233809"/>
                </a:cubicBezTo>
                <a:cubicBezTo>
                  <a:pt x="383034" y="255141"/>
                  <a:pt x="394295" y="268883"/>
                  <a:pt x="408086" y="275035"/>
                </a:cubicBezTo>
                <a:close/>
                <a:moveTo>
                  <a:pt x="2405509" y="275630"/>
                </a:moveTo>
                <a:cubicBezTo>
                  <a:pt x="2428031" y="275630"/>
                  <a:pt x="2447826" y="271066"/>
                  <a:pt x="2464891" y="261938"/>
                </a:cubicBezTo>
                <a:cubicBezTo>
                  <a:pt x="2484834" y="255191"/>
                  <a:pt x="2494508" y="235049"/>
                  <a:pt x="2493913" y="201513"/>
                </a:cubicBezTo>
                <a:cubicBezTo>
                  <a:pt x="2493218" y="161925"/>
                  <a:pt x="2475011" y="142131"/>
                  <a:pt x="2439293" y="142131"/>
                </a:cubicBezTo>
                <a:cubicBezTo>
                  <a:pt x="2428775" y="142131"/>
                  <a:pt x="2416770" y="143967"/>
                  <a:pt x="2403276" y="147637"/>
                </a:cubicBezTo>
                <a:cubicBezTo>
                  <a:pt x="2401490" y="146844"/>
                  <a:pt x="2400597" y="145008"/>
                  <a:pt x="2400597" y="142131"/>
                </a:cubicBezTo>
                <a:cubicBezTo>
                  <a:pt x="2400597" y="137865"/>
                  <a:pt x="2403400" y="128265"/>
                  <a:pt x="2409006" y="113333"/>
                </a:cubicBezTo>
                <a:cubicBezTo>
                  <a:pt x="2414612" y="98400"/>
                  <a:pt x="2417415" y="87263"/>
                  <a:pt x="2417415" y="79921"/>
                </a:cubicBezTo>
                <a:cubicBezTo>
                  <a:pt x="2417415" y="71586"/>
                  <a:pt x="2414438" y="65881"/>
                  <a:pt x="2408485" y="62806"/>
                </a:cubicBezTo>
                <a:cubicBezTo>
                  <a:pt x="2401143" y="58142"/>
                  <a:pt x="2392610" y="55811"/>
                  <a:pt x="2382887" y="55811"/>
                </a:cubicBezTo>
                <a:cubicBezTo>
                  <a:pt x="2367012" y="55811"/>
                  <a:pt x="2355751" y="59879"/>
                  <a:pt x="2349103" y="68015"/>
                </a:cubicBezTo>
                <a:cubicBezTo>
                  <a:pt x="2345431" y="74166"/>
                  <a:pt x="2342455" y="90934"/>
                  <a:pt x="2340173" y="118319"/>
                </a:cubicBezTo>
                <a:cubicBezTo>
                  <a:pt x="2338387" y="139254"/>
                  <a:pt x="2337494" y="157063"/>
                  <a:pt x="2337494" y="171748"/>
                </a:cubicBezTo>
                <a:cubicBezTo>
                  <a:pt x="2337494" y="207665"/>
                  <a:pt x="2340322" y="231924"/>
                  <a:pt x="2345977" y="244525"/>
                </a:cubicBezTo>
                <a:cubicBezTo>
                  <a:pt x="2355205" y="265262"/>
                  <a:pt x="2375049" y="275630"/>
                  <a:pt x="2405509" y="275630"/>
                </a:cubicBezTo>
                <a:close/>
                <a:moveTo>
                  <a:pt x="1347489" y="275927"/>
                </a:moveTo>
                <a:cubicBezTo>
                  <a:pt x="1364555" y="275927"/>
                  <a:pt x="1377999" y="272653"/>
                  <a:pt x="1387822" y="266105"/>
                </a:cubicBezTo>
                <a:cubicBezTo>
                  <a:pt x="1393874" y="262037"/>
                  <a:pt x="1401564" y="253603"/>
                  <a:pt x="1410890" y="240804"/>
                </a:cubicBezTo>
                <a:cubicBezTo>
                  <a:pt x="1412379" y="238423"/>
                  <a:pt x="1413123" y="235694"/>
                  <a:pt x="1413123" y="232619"/>
                </a:cubicBezTo>
                <a:cubicBezTo>
                  <a:pt x="1413123" y="226368"/>
                  <a:pt x="1410320" y="220092"/>
                  <a:pt x="1404714" y="213792"/>
                </a:cubicBezTo>
                <a:cubicBezTo>
                  <a:pt x="1399108" y="207491"/>
                  <a:pt x="1393180" y="204341"/>
                  <a:pt x="1386929" y="204341"/>
                </a:cubicBezTo>
                <a:cubicBezTo>
                  <a:pt x="1384647" y="204341"/>
                  <a:pt x="1382514" y="204937"/>
                  <a:pt x="1380529" y="206127"/>
                </a:cubicBezTo>
                <a:cubicBezTo>
                  <a:pt x="1369714" y="212676"/>
                  <a:pt x="1360239" y="215950"/>
                  <a:pt x="1352103" y="215950"/>
                </a:cubicBezTo>
                <a:cubicBezTo>
                  <a:pt x="1339701" y="215950"/>
                  <a:pt x="1333897" y="210542"/>
                  <a:pt x="1334690" y="199727"/>
                </a:cubicBezTo>
                <a:cubicBezTo>
                  <a:pt x="1335385" y="190004"/>
                  <a:pt x="1348829" y="181174"/>
                  <a:pt x="1375023" y="173236"/>
                </a:cubicBezTo>
                <a:cubicBezTo>
                  <a:pt x="1390203" y="168771"/>
                  <a:pt x="1400993" y="162173"/>
                  <a:pt x="1407393" y="153442"/>
                </a:cubicBezTo>
                <a:cubicBezTo>
                  <a:pt x="1413792" y="144710"/>
                  <a:pt x="1416992" y="132408"/>
                  <a:pt x="1416992" y="116533"/>
                </a:cubicBezTo>
                <a:cubicBezTo>
                  <a:pt x="1416992" y="88851"/>
                  <a:pt x="1405135" y="69652"/>
                  <a:pt x="1381422" y="58936"/>
                </a:cubicBezTo>
                <a:cubicBezTo>
                  <a:pt x="1367829" y="54471"/>
                  <a:pt x="1353195" y="52239"/>
                  <a:pt x="1337518" y="52239"/>
                </a:cubicBezTo>
                <a:cubicBezTo>
                  <a:pt x="1321048" y="52239"/>
                  <a:pt x="1306016" y="54571"/>
                  <a:pt x="1292423" y="59233"/>
                </a:cubicBezTo>
                <a:cubicBezTo>
                  <a:pt x="1275556" y="65088"/>
                  <a:pt x="1263451" y="73819"/>
                  <a:pt x="1256109" y="85427"/>
                </a:cubicBezTo>
                <a:cubicBezTo>
                  <a:pt x="1256109" y="97235"/>
                  <a:pt x="1256704" y="105767"/>
                  <a:pt x="1257895" y="111026"/>
                </a:cubicBezTo>
                <a:cubicBezTo>
                  <a:pt x="1261169" y="124619"/>
                  <a:pt x="1267866" y="131415"/>
                  <a:pt x="1277987" y="131415"/>
                </a:cubicBezTo>
                <a:cubicBezTo>
                  <a:pt x="1282055" y="131415"/>
                  <a:pt x="1289323" y="128414"/>
                  <a:pt x="1299790" y="122411"/>
                </a:cubicBezTo>
                <a:cubicBezTo>
                  <a:pt x="1310258" y="116409"/>
                  <a:pt x="1317823" y="113407"/>
                  <a:pt x="1322486" y="113407"/>
                </a:cubicBezTo>
                <a:cubicBezTo>
                  <a:pt x="1327249" y="113407"/>
                  <a:pt x="1331515" y="115342"/>
                  <a:pt x="1335285" y="119211"/>
                </a:cubicBezTo>
                <a:cubicBezTo>
                  <a:pt x="1335782" y="120898"/>
                  <a:pt x="1336030" y="122337"/>
                  <a:pt x="1336030" y="123527"/>
                </a:cubicBezTo>
                <a:cubicBezTo>
                  <a:pt x="1336030" y="128191"/>
                  <a:pt x="1333251" y="131763"/>
                  <a:pt x="1327695" y="134243"/>
                </a:cubicBezTo>
                <a:cubicBezTo>
                  <a:pt x="1324223" y="135830"/>
                  <a:pt x="1317327" y="137517"/>
                  <a:pt x="1307008" y="139303"/>
                </a:cubicBezTo>
                <a:cubicBezTo>
                  <a:pt x="1293415" y="141784"/>
                  <a:pt x="1282600" y="148109"/>
                  <a:pt x="1274564" y="158279"/>
                </a:cubicBezTo>
                <a:cubicBezTo>
                  <a:pt x="1266527" y="168449"/>
                  <a:pt x="1262509" y="180529"/>
                  <a:pt x="1262509" y="194519"/>
                </a:cubicBezTo>
                <a:cubicBezTo>
                  <a:pt x="1262509" y="216843"/>
                  <a:pt x="1271141" y="236141"/>
                  <a:pt x="1288405" y="252413"/>
                </a:cubicBezTo>
                <a:cubicBezTo>
                  <a:pt x="1305272" y="268089"/>
                  <a:pt x="1324967" y="275927"/>
                  <a:pt x="1347489" y="275927"/>
                </a:cubicBezTo>
                <a:close/>
                <a:moveTo>
                  <a:pt x="1103411" y="275927"/>
                </a:moveTo>
                <a:cubicBezTo>
                  <a:pt x="1111151" y="274538"/>
                  <a:pt x="1117352" y="271140"/>
                  <a:pt x="1122015" y="265733"/>
                </a:cubicBezTo>
                <a:cubicBezTo>
                  <a:pt x="1126678" y="260325"/>
                  <a:pt x="1129010" y="253752"/>
                  <a:pt x="1129010" y="246013"/>
                </a:cubicBezTo>
                <a:cubicBezTo>
                  <a:pt x="1129010" y="237083"/>
                  <a:pt x="1125239" y="230386"/>
                  <a:pt x="1117699" y="225921"/>
                </a:cubicBezTo>
                <a:cubicBezTo>
                  <a:pt x="1114425" y="224135"/>
                  <a:pt x="1106487" y="221506"/>
                  <a:pt x="1093886" y="218033"/>
                </a:cubicBezTo>
                <a:cubicBezTo>
                  <a:pt x="1078507" y="213767"/>
                  <a:pt x="1068685" y="208459"/>
                  <a:pt x="1064419" y="202109"/>
                </a:cubicBezTo>
                <a:cubicBezTo>
                  <a:pt x="1058069" y="192782"/>
                  <a:pt x="1054893" y="179884"/>
                  <a:pt x="1054893" y="163413"/>
                </a:cubicBezTo>
                <a:cubicBezTo>
                  <a:pt x="1054893" y="148034"/>
                  <a:pt x="1058763" y="134938"/>
                  <a:pt x="1066502" y="124123"/>
                </a:cubicBezTo>
                <a:cubicBezTo>
                  <a:pt x="1075233" y="118467"/>
                  <a:pt x="1083667" y="115639"/>
                  <a:pt x="1091803" y="115639"/>
                </a:cubicBezTo>
                <a:cubicBezTo>
                  <a:pt x="1100732" y="115639"/>
                  <a:pt x="1110505" y="118963"/>
                  <a:pt x="1121122" y="125611"/>
                </a:cubicBezTo>
                <a:cubicBezTo>
                  <a:pt x="1124694" y="127496"/>
                  <a:pt x="1128315" y="128439"/>
                  <a:pt x="1131986" y="128439"/>
                </a:cubicBezTo>
                <a:cubicBezTo>
                  <a:pt x="1138138" y="128439"/>
                  <a:pt x="1142975" y="126157"/>
                  <a:pt x="1146497" y="121592"/>
                </a:cubicBezTo>
                <a:cubicBezTo>
                  <a:pt x="1150019" y="117029"/>
                  <a:pt x="1151582" y="111671"/>
                  <a:pt x="1151185" y="105519"/>
                </a:cubicBezTo>
                <a:cubicBezTo>
                  <a:pt x="1150193" y="93117"/>
                  <a:pt x="1147514" y="83964"/>
                  <a:pt x="1143149" y="78061"/>
                </a:cubicBezTo>
                <a:cubicBezTo>
                  <a:pt x="1138783" y="72157"/>
                  <a:pt x="1129903" y="66378"/>
                  <a:pt x="1116508" y="60722"/>
                </a:cubicBezTo>
                <a:cubicBezTo>
                  <a:pt x="1107380" y="56853"/>
                  <a:pt x="1098252" y="54918"/>
                  <a:pt x="1089124" y="54918"/>
                </a:cubicBezTo>
                <a:cubicBezTo>
                  <a:pt x="1082179" y="54918"/>
                  <a:pt x="1072207" y="56555"/>
                  <a:pt x="1059209" y="59829"/>
                </a:cubicBezTo>
                <a:cubicBezTo>
                  <a:pt x="1041350" y="66774"/>
                  <a:pt x="1031676" y="70644"/>
                  <a:pt x="1030188" y="71437"/>
                </a:cubicBezTo>
                <a:cubicBezTo>
                  <a:pt x="1024136" y="74910"/>
                  <a:pt x="1017438" y="81111"/>
                  <a:pt x="1010096" y="90041"/>
                </a:cubicBezTo>
                <a:cubicBezTo>
                  <a:pt x="1003647" y="97979"/>
                  <a:pt x="998587" y="110877"/>
                  <a:pt x="994916" y="128737"/>
                </a:cubicBezTo>
                <a:cubicBezTo>
                  <a:pt x="992038" y="143321"/>
                  <a:pt x="990600" y="157411"/>
                  <a:pt x="990600" y="171004"/>
                </a:cubicBezTo>
                <a:cubicBezTo>
                  <a:pt x="990600" y="183406"/>
                  <a:pt x="991840" y="193179"/>
                  <a:pt x="994320" y="200323"/>
                </a:cubicBezTo>
                <a:cubicBezTo>
                  <a:pt x="1005830" y="224731"/>
                  <a:pt x="1021357" y="243830"/>
                  <a:pt x="1040903" y="257621"/>
                </a:cubicBezTo>
                <a:cubicBezTo>
                  <a:pt x="1052512" y="265956"/>
                  <a:pt x="1064170" y="271264"/>
                  <a:pt x="1075878" y="273546"/>
                </a:cubicBezTo>
                <a:cubicBezTo>
                  <a:pt x="1078954" y="274142"/>
                  <a:pt x="1088132" y="274935"/>
                  <a:pt x="1103411" y="275927"/>
                </a:cubicBezTo>
                <a:close/>
                <a:moveTo>
                  <a:pt x="112812" y="275927"/>
                </a:moveTo>
                <a:cubicBezTo>
                  <a:pt x="120551" y="274538"/>
                  <a:pt x="126752" y="271140"/>
                  <a:pt x="131415" y="265733"/>
                </a:cubicBezTo>
                <a:cubicBezTo>
                  <a:pt x="136078" y="260325"/>
                  <a:pt x="138410" y="253752"/>
                  <a:pt x="138410" y="246013"/>
                </a:cubicBezTo>
                <a:cubicBezTo>
                  <a:pt x="138410" y="237083"/>
                  <a:pt x="134640" y="230386"/>
                  <a:pt x="127099" y="225921"/>
                </a:cubicBezTo>
                <a:cubicBezTo>
                  <a:pt x="123825" y="224135"/>
                  <a:pt x="115887" y="221506"/>
                  <a:pt x="103287" y="218033"/>
                </a:cubicBezTo>
                <a:cubicBezTo>
                  <a:pt x="87908" y="213767"/>
                  <a:pt x="78085" y="208459"/>
                  <a:pt x="73819" y="202109"/>
                </a:cubicBezTo>
                <a:cubicBezTo>
                  <a:pt x="67469" y="192782"/>
                  <a:pt x="64294" y="179884"/>
                  <a:pt x="64294" y="163413"/>
                </a:cubicBezTo>
                <a:cubicBezTo>
                  <a:pt x="64294" y="148034"/>
                  <a:pt x="68163" y="134938"/>
                  <a:pt x="75902" y="124123"/>
                </a:cubicBezTo>
                <a:cubicBezTo>
                  <a:pt x="84634" y="118467"/>
                  <a:pt x="93067" y="115639"/>
                  <a:pt x="101203" y="115639"/>
                </a:cubicBezTo>
                <a:cubicBezTo>
                  <a:pt x="110133" y="115639"/>
                  <a:pt x="119906" y="118963"/>
                  <a:pt x="130522" y="125611"/>
                </a:cubicBezTo>
                <a:cubicBezTo>
                  <a:pt x="134094" y="127496"/>
                  <a:pt x="137716" y="128439"/>
                  <a:pt x="141387" y="128439"/>
                </a:cubicBezTo>
                <a:cubicBezTo>
                  <a:pt x="147538" y="128439"/>
                  <a:pt x="152375" y="126157"/>
                  <a:pt x="155897" y="121592"/>
                </a:cubicBezTo>
                <a:cubicBezTo>
                  <a:pt x="159419" y="117029"/>
                  <a:pt x="160982" y="111671"/>
                  <a:pt x="160585" y="105519"/>
                </a:cubicBezTo>
                <a:cubicBezTo>
                  <a:pt x="159593" y="93117"/>
                  <a:pt x="156914" y="83964"/>
                  <a:pt x="152549" y="78061"/>
                </a:cubicBezTo>
                <a:cubicBezTo>
                  <a:pt x="148183" y="72157"/>
                  <a:pt x="139303" y="66378"/>
                  <a:pt x="125909" y="60722"/>
                </a:cubicBezTo>
                <a:cubicBezTo>
                  <a:pt x="116780" y="56853"/>
                  <a:pt x="107652" y="54918"/>
                  <a:pt x="98524" y="54918"/>
                </a:cubicBezTo>
                <a:cubicBezTo>
                  <a:pt x="91579" y="54918"/>
                  <a:pt x="81607" y="56555"/>
                  <a:pt x="68610" y="59829"/>
                </a:cubicBezTo>
                <a:cubicBezTo>
                  <a:pt x="50750" y="66774"/>
                  <a:pt x="41076" y="70644"/>
                  <a:pt x="39588" y="71437"/>
                </a:cubicBezTo>
                <a:cubicBezTo>
                  <a:pt x="33536" y="74910"/>
                  <a:pt x="26839" y="81111"/>
                  <a:pt x="19496" y="90041"/>
                </a:cubicBezTo>
                <a:cubicBezTo>
                  <a:pt x="13047" y="97979"/>
                  <a:pt x="7987" y="110877"/>
                  <a:pt x="4316" y="128737"/>
                </a:cubicBezTo>
                <a:cubicBezTo>
                  <a:pt x="1439" y="143321"/>
                  <a:pt x="0" y="157411"/>
                  <a:pt x="0" y="171004"/>
                </a:cubicBezTo>
                <a:cubicBezTo>
                  <a:pt x="0" y="183406"/>
                  <a:pt x="1240" y="193179"/>
                  <a:pt x="3721" y="200323"/>
                </a:cubicBezTo>
                <a:cubicBezTo>
                  <a:pt x="15230" y="224731"/>
                  <a:pt x="30758" y="243830"/>
                  <a:pt x="50304" y="257621"/>
                </a:cubicBezTo>
                <a:cubicBezTo>
                  <a:pt x="61912" y="265956"/>
                  <a:pt x="73571" y="271264"/>
                  <a:pt x="85278" y="273546"/>
                </a:cubicBezTo>
                <a:cubicBezTo>
                  <a:pt x="88354" y="274142"/>
                  <a:pt x="97532" y="274935"/>
                  <a:pt x="112812" y="275927"/>
                </a:cubicBezTo>
                <a:close/>
                <a:moveTo>
                  <a:pt x="2290465" y="304800"/>
                </a:moveTo>
                <a:cubicBezTo>
                  <a:pt x="2296517" y="304800"/>
                  <a:pt x="2301651" y="302766"/>
                  <a:pt x="2305868" y="298698"/>
                </a:cubicBezTo>
                <a:cubicBezTo>
                  <a:pt x="2310085" y="294630"/>
                  <a:pt x="2312193" y="289619"/>
                  <a:pt x="2312193" y="283666"/>
                </a:cubicBezTo>
                <a:cubicBezTo>
                  <a:pt x="2312293" y="274241"/>
                  <a:pt x="2308076" y="264369"/>
                  <a:pt x="2299543" y="254050"/>
                </a:cubicBezTo>
                <a:cubicBezTo>
                  <a:pt x="2294086" y="247402"/>
                  <a:pt x="2289522" y="243185"/>
                  <a:pt x="2285851" y="241399"/>
                </a:cubicBezTo>
                <a:cubicBezTo>
                  <a:pt x="2297856" y="224433"/>
                  <a:pt x="2306141" y="199182"/>
                  <a:pt x="2310705" y="165646"/>
                </a:cubicBezTo>
                <a:cubicBezTo>
                  <a:pt x="2311102" y="136971"/>
                  <a:pt x="2309465" y="116334"/>
                  <a:pt x="2305794" y="103733"/>
                </a:cubicBezTo>
                <a:cubicBezTo>
                  <a:pt x="2301527" y="89247"/>
                  <a:pt x="2292499" y="76150"/>
                  <a:pt x="2278707" y="64443"/>
                </a:cubicBezTo>
                <a:cubicBezTo>
                  <a:pt x="2259855" y="58093"/>
                  <a:pt x="2243286" y="54918"/>
                  <a:pt x="2228999" y="54918"/>
                </a:cubicBezTo>
                <a:cubicBezTo>
                  <a:pt x="2213818" y="54918"/>
                  <a:pt x="2199927" y="58390"/>
                  <a:pt x="2187327" y="65335"/>
                </a:cubicBezTo>
                <a:cubicBezTo>
                  <a:pt x="2176115" y="77936"/>
                  <a:pt x="2168227" y="90388"/>
                  <a:pt x="2163663" y="102692"/>
                </a:cubicBezTo>
                <a:cubicBezTo>
                  <a:pt x="2159099" y="114995"/>
                  <a:pt x="2156817" y="129679"/>
                  <a:pt x="2156817" y="146745"/>
                </a:cubicBezTo>
                <a:cubicBezTo>
                  <a:pt x="2156817" y="155873"/>
                  <a:pt x="2157412" y="166241"/>
                  <a:pt x="2158603" y="177850"/>
                </a:cubicBezTo>
                <a:cubicBezTo>
                  <a:pt x="2164754" y="204242"/>
                  <a:pt x="2170063" y="222895"/>
                  <a:pt x="2174527" y="233809"/>
                </a:cubicBezTo>
                <a:cubicBezTo>
                  <a:pt x="2183259" y="255141"/>
                  <a:pt x="2194520" y="268883"/>
                  <a:pt x="2208311" y="275035"/>
                </a:cubicBezTo>
                <a:cubicBezTo>
                  <a:pt x="2238871" y="275035"/>
                  <a:pt x="2262385" y="266651"/>
                  <a:pt x="2278856" y="249883"/>
                </a:cubicBezTo>
                <a:cubicBezTo>
                  <a:pt x="2279153" y="251073"/>
                  <a:pt x="2279649" y="252462"/>
                  <a:pt x="2280344" y="254050"/>
                </a:cubicBezTo>
                <a:cubicBezTo>
                  <a:pt x="2281833" y="257423"/>
                  <a:pt x="2282577" y="259606"/>
                  <a:pt x="2282577" y="260598"/>
                </a:cubicBezTo>
                <a:cubicBezTo>
                  <a:pt x="2282577" y="260995"/>
                  <a:pt x="2282527" y="261342"/>
                  <a:pt x="2282428" y="261640"/>
                </a:cubicBezTo>
                <a:cubicBezTo>
                  <a:pt x="2273399" y="265708"/>
                  <a:pt x="2268885" y="272653"/>
                  <a:pt x="2268885" y="282476"/>
                </a:cubicBezTo>
                <a:cubicBezTo>
                  <a:pt x="2268885" y="286742"/>
                  <a:pt x="2269951" y="290910"/>
                  <a:pt x="2272084" y="294978"/>
                </a:cubicBezTo>
                <a:cubicBezTo>
                  <a:pt x="2274217" y="299045"/>
                  <a:pt x="2277169" y="301774"/>
                  <a:pt x="2280939" y="303163"/>
                </a:cubicBezTo>
                <a:cubicBezTo>
                  <a:pt x="2283916" y="304254"/>
                  <a:pt x="2287091" y="304800"/>
                  <a:pt x="2290465" y="304800"/>
                </a:cubicBezTo>
                <a:close/>
                <a:moveTo>
                  <a:pt x="2260997" y="339328"/>
                </a:moveTo>
                <a:cubicBezTo>
                  <a:pt x="2265065" y="339130"/>
                  <a:pt x="2268289" y="336104"/>
                  <a:pt x="2270670" y="330250"/>
                </a:cubicBezTo>
                <a:cubicBezTo>
                  <a:pt x="2272754" y="325090"/>
                  <a:pt x="2272853" y="320774"/>
                  <a:pt x="2270968" y="317302"/>
                </a:cubicBezTo>
                <a:cubicBezTo>
                  <a:pt x="2265015" y="314028"/>
                  <a:pt x="2256234" y="310059"/>
                  <a:pt x="2244625" y="305395"/>
                </a:cubicBezTo>
                <a:cubicBezTo>
                  <a:pt x="2228056" y="298748"/>
                  <a:pt x="2214413" y="293886"/>
                  <a:pt x="2203698" y="290810"/>
                </a:cubicBezTo>
                <a:cubicBezTo>
                  <a:pt x="2200225" y="290314"/>
                  <a:pt x="2197249" y="293092"/>
                  <a:pt x="2194768" y="299145"/>
                </a:cubicBezTo>
                <a:cubicBezTo>
                  <a:pt x="2191891" y="306288"/>
                  <a:pt x="2192387" y="311001"/>
                  <a:pt x="2196256" y="313283"/>
                </a:cubicBezTo>
                <a:cubicBezTo>
                  <a:pt x="2204095" y="317847"/>
                  <a:pt x="2215653" y="323205"/>
                  <a:pt x="2230933" y="329357"/>
                </a:cubicBezTo>
                <a:cubicBezTo>
                  <a:pt x="2244129" y="334615"/>
                  <a:pt x="2254151" y="337939"/>
                  <a:pt x="2260997" y="339328"/>
                </a:cubicBezTo>
                <a:close/>
              </a:path>
            </a:pathLst>
          </a:custGeom>
        </p:spPr>
      </p:pic>
      <p:pic>
        <p:nvPicPr>
          <p:cNvPr id="53" name="Picture 52" descr="Logo, company name&#10;&#10;Description automatically generated">
            <a:extLst>
              <a:ext uri="{FF2B5EF4-FFF2-40B4-BE49-F238E27FC236}">
                <a16:creationId xmlns:a16="http://schemas.microsoft.com/office/drawing/2014/main" id="{E5606281-672A-27CF-CDAE-5F9CCA873C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pic>
        <p:nvPicPr>
          <p:cNvPr id="3" name="Picture 2" descr="A field of green grass&#10;&#10;Description automatically generated with low confidence">
            <a:extLst>
              <a:ext uri="{FF2B5EF4-FFF2-40B4-BE49-F238E27FC236}">
                <a16:creationId xmlns:a16="http://schemas.microsoft.com/office/drawing/2014/main" id="{16BE3FC5-333A-A6D5-73AA-8F362F3B9C22}"/>
              </a:ext>
            </a:extLst>
          </p:cNvPr>
          <p:cNvPicPr>
            <a:picLocks noChangeAspect="1"/>
          </p:cNvPicPr>
          <p:nvPr/>
        </p:nvPicPr>
        <p:blipFill>
          <a:blip r:embed="rId12">
            <a:extLst>
              <a:ext uri="{28A0092B-C50C-407E-A947-70E740481C1C}">
                <a14:useLocalDpi xmlns:a14="http://schemas.microsoft.com/office/drawing/2010/main" val="0"/>
              </a:ext>
            </a:extLst>
          </a:blip>
          <a:srcRect l="4854" t="91029" r="80697" b="3376"/>
          <a:stretch>
            <a:fillRect/>
          </a:stretch>
        </p:blipFill>
        <p:spPr>
          <a:xfrm flipV="1">
            <a:off x="5172365" y="2217446"/>
            <a:ext cx="1843608" cy="464470"/>
          </a:xfrm>
          <a:custGeom>
            <a:avLst/>
            <a:gdLst>
              <a:gd name="connsiteX0" fmla="*/ 99594 w 1523314"/>
              <a:gd name="connsiteY0" fmla="*/ 113793 h 383777"/>
              <a:gd name="connsiteX1" fmla="*/ 84795 w 1523314"/>
              <a:gd name="connsiteY1" fmla="*/ 104994 h 383777"/>
              <a:gd name="connsiteX2" fmla="*/ 78995 w 1523314"/>
              <a:gd name="connsiteY2" fmla="*/ 86795 h 383777"/>
              <a:gd name="connsiteX3" fmla="*/ 87595 w 1523314"/>
              <a:gd name="connsiteY3" fmla="*/ 72996 h 383777"/>
              <a:gd name="connsiteX4" fmla="*/ 103994 w 1523314"/>
              <a:gd name="connsiteY4" fmla="*/ 68796 h 383777"/>
              <a:gd name="connsiteX5" fmla="*/ 120993 w 1523314"/>
              <a:gd name="connsiteY5" fmla="*/ 73495 h 383777"/>
              <a:gd name="connsiteX6" fmla="*/ 128992 w 1523314"/>
              <a:gd name="connsiteY6" fmla="*/ 86795 h 383777"/>
              <a:gd name="connsiteX7" fmla="*/ 118793 w 1523314"/>
              <a:gd name="connsiteY7" fmla="*/ 104794 h 383777"/>
              <a:gd name="connsiteX8" fmla="*/ 99594 w 1523314"/>
              <a:gd name="connsiteY8" fmla="*/ 113793 h 383777"/>
              <a:gd name="connsiteX9" fmla="*/ 1412644 w 1523314"/>
              <a:gd name="connsiteY9" fmla="*/ 192988 h 383777"/>
              <a:gd name="connsiteX10" fmla="*/ 1398045 w 1523314"/>
              <a:gd name="connsiteY10" fmla="*/ 169990 h 383777"/>
              <a:gd name="connsiteX11" fmla="*/ 1391445 w 1523314"/>
              <a:gd name="connsiteY11" fmla="*/ 140991 h 383777"/>
              <a:gd name="connsiteX12" fmla="*/ 1422043 w 1523314"/>
              <a:gd name="connsiteY12" fmla="*/ 112993 h 383777"/>
              <a:gd name="connsiteX13" fmla="*/ 1449642 w 1523314"/>
              <a:gd name="connsiteY13" fmla="*/ 127392 h 383777"/>
              <a:gd name="connsiteX14" fmla="*/ 1455241 w 1523314"/>
              <a:gd name="connsiteY14" fmla="*/ 160190 h 383777"/>
              <a:gd name="connsiteX15" fmla="*/ 1441742 w 1523314"/>
              <a:gd name="connsiteY15" fmla="*/ 184789 h 383777"/>
              <a:gd name="connsiteX16" fmla="*/ 1412644 w 1523314"/>
              <a:gd name="connsiteY16" fmla="*/ 192988 h 383777"/>
              <a:gd name="connsiteX17" fmla="*/ 574444 w 1523314"/>
              <a:gd name="connsiteY17" fmla="*/ 192988 h 383777"/>
              <a:gd name="connsiteX18" fmla="*/ 559845 w 1523314"/>
              <a:gd name="connsiteY18" fmla="*/ 169990 h 383777"/>
              <a:gd name="connsiteX19" fmla="*/ 553245 w 1523314"/>
              <a:gd name="connsiteY19" fmla="*/ 140991 h 383777"/>
              <a:gd name="connsiteX20" fmla="*/ 583843 w 1523314"/>
              <a:gd name="connsiteY20" fmla="*/ 112993 h 383777"/>
              <a:gd name="connsiteX21" fmla="*/ 611442 w 1523314"/>
              <a:gd name="connsiteY21" fmla="*/ 127392 h 383777"/>
              <a:gd name="connsiteX22" fmla="*/ 617041 w 1523314"/>
              <a:gd name="connsiteY22" fmla="*/ 160190 h 383777"/>
              <a:gd name="connsiteX23" fmla="*/ 603542 w 1523314"/>
              <a:gd name="connsiteY23" fmla="*/ 184789 h 383777"/>
              <a:gd name="connsiteX24" fmla="*/ 574444 w 1523314"/>
              <a:gd name="connsiteY24" fmla="*/ 192988 h 383777"/>
              <a:gd name="connsiteX25" fmla="*/ 1177919 w 1523314"/>
              <a:gd name="connsiteY25" fmla="*/ 213387 h 383777"/>
              <a:gd name="connsiteX26" fmla="*/ 1160720 w 1523314"/>
              <a:gd name="connsiteY26" fmla="*/ 207087 h 383777"/>
              <a:gd name="connsiteX27" fmla="*/ 1153320 w 1523314"/>
              <a:gd name="connsiteY27" fmla="*/ 190788 h 383777"/>
              <a:gd name="connsiteX28" fmla="*/ 1160720 w 1523314"/>
              <a:gd name="connsiteY28" fmla="*/ 174689 h 383777"/>
              <a:gd name="connsiteX29" fmla="*/ 1177919 w 1523314"/>
              <a:gd name="connsiteY29" fmla="*/ 168390 h 383777"/>
              <a:gd name="connsiteX30" fmla="*/ 1195318 w 1523314"/>
              <a:gd name="connsiteY30" fmla="*/ 174689 h 383777"/>
              <a:gd name="connsiteX31" fmla="*/ 1202917 w 1523314"/>
              <a:gd name="connsiteY31" fmla="*/ 190788 h 383777"/>
              <a:gd name="connsiteX32" fmla="*/ 1195318 w 1523314"/>
              <a:gd name="connsiteY32" fmla="*/ 207087 h 383777"/>
              <a:gd name="connsiteX33" fmla="*/ 1177919 w 1523314"/>
              <a:gd name="connsiteY33" fmla="*/ 213387 h 383777"/>
              <a:gd name="connsiteX34" fmla="*/ 339719 w 1523314"/>
              <a:gd name="connsiteY34" fmla="*/ 213387 h 383777"/>
              <a:gd name="connsiteX35" fmla="*/ 322520 w 1523314"/>
              <a:gd name="connsiteY35" fmla="*/ 207087 h 383777"/>
              <a:gd name="connsiteX36" fmla="*/ 315120 w 1523314"/>
              <a:gd name="connsiteY36" fmla="*/ 190788 h 383777"/>
              <a:gd name="connsiteX37" fmla="*/ 322520 w 1523314"/>
              <a:gd name="connsiteY37" fmla="*/ 174689 h 383777"/>
              <a:gd name="connsiteX38" fmla="*/ 339719 w 1523314"/>
              <a:gd name="connsiteY38" fmla="*/ 168390 h 383777"/>
              <a:gd name="connsiteX39" fmla="*/ 357118 w 1523314"/>
              <a:gd name="connsiteY39" fmla="*/ 174689 h 383777"/>
              <a:gd name="connsiteX40" fmla="*/ 364717 w 1523314"/>
              <a:gd name="connsiteY40" fmla="*/ 190788 h 383777"/>
              <a:gd name="connsiteX41" fmla="*/ 357118 w 1523314"/>
              <a:gd name="connsiteY41" fmla="*/ 207087 h 383777"/>
              <a:gd name="connsiteX42" fmla="*/ 339719 w 1523314"/>
              <a:gd name="connsiteY42" fmla="*/ 213387 h 383777"/>
              <a:gd name="connsiteX43" fmla="*/ 96594 w 1523314"/>
              <a:gd name="connsiteY43" fmla="*/ 244185 h 383777"/>
              <a:gd name="connsiteX44" fmla="*/ 81495 w 1523314"/>
              <a:gd name="connsiteY44" fmla="*/ 238185 h 383777"/>
              <a:gd name="connsiteX45" fmla="*/ 74995 w 1523314"/>
              <a:gd name="connsiteY45" fmla="*/ 223586 h 383777"/>
              <a:gd name="connsiteX46" fmla="*/ 81295 w 1523314"/>
              <a:gd name="connsiteY46" fmla="*/ 208687 h 383777"/>
              <a:gd name="connsiteX47" fmla="*/ 96594 w 1523314"/>
              <a:gd name="connsiteY47" fmla="*/ 202788 h 383777"/>
              <a:gd name="connsiteX48" fmla="*/ 112193 w 1523314"/>
              <a:gd name="connsiteY48" fmla="*/ 208687 h 383777"/>
              <a:gd name="connsiteX49" fmla="*/ 118793 w 1523314"/>
              <a:gd name="connsiteY49" fmla="*/ 223586 h 383777"/>
              <a:gd name="connsiteX50" fmla="*/ 111993 w 1523314"/>
              <a:gd name="connsiteY50" fmla="*/ 238185 h 383777"/>
              <a:gd name="connsiteX51" fmla="*/ 96594 w 1523314"/>
              <a:gd name="connsiteY51" fmla="*/ 244185 h 383777"/>
              <a:gd name="connsiteX52" fmla="*/ 1385646 w 1523314"/>
              <a:gd name="connsiteY52" fmla="*/ 297382 h 383777"/>
              <a:gd name="connsiteX53" fmla="*/ 1486439 w 1523314"/>
              <a:gd name="connsiteY53" fmla="*/ 256784 h 383777"/>
              <a:gd name="connsiteX54" fmla="*/ 1523237 w 1523314"/>
              <a:gd name="connsiteY54" fmla="*/ 150391 h 383777"/>
              <a:gd name="connsiteX55" fmla="*/ 1516638 w 1523314"/>
              <a:gd name="connsiteY55" fmla="*/ 67196 h 383777"/>
              <a:gd name="connsiteX56" fmla="*/ 1480240 w 1523314"/>
              <a:gd name="connsiteY56" fmla="*/ 14399 h 383777"/>
              <a:gd name="connsiteX57" fmla="*/ 1413444 w 1523314"/>
              <a:gd name="connsiteY57" fmla="*/ 1600 h 383777"/>
              <a:gd name="connsiteX58" fmla="*/ 1357447 w 1523314"/>
              <a:gd name="connsiteY58" fmla="*/ 15599 h 383777"/>
              <a:gd name="connsiteX59" fmla="*/ 1325649 w 1523314"/>
              <a:gd name="connsiteY59" fmla="*/ 65796 h 383777"/>
              <a:gd name="connsiteX60" fmla="*/ 1316450 w 1523314"/>
              <a:gd name="connsiteY60" fmla="*/ 124992 h 383777"/>
              <a:gd name="connsiteX61" fmla="*/ 1318850 w 1523314"/>
              <a:gd name="connsiteY61" fmla="*/ 166790 h 383777"/>
              <a:gd name="connsiteX62" fmla="*/ 1340248 w 1523314"/>
              <a:gd name="connsiteY62" fmla="*/ 241985 h 383777"/>
              <a:gd name="connsiteX63" fmla="*/ 1385646 w 1523314"/>
              <a:gd name="connsiteY63" fmla="*/ 297382 h 383777"/>
              <a:gd name="connsiteX64" fmla="*/ 547446 w 1523314"/>
              <a:gd name="connsiteY64" fmla="*/ 297382 h 383777"/>
              <a:gd name="connsiteX65" fmla="*/ 648239 w 1523314"/>
              <a:gd name="connsiteY65" fmla="*/ 256784 h 383777"/>
              <a:gd name="connsiteX66" fmla="*/ 685037 w 1523314"/>
              <a:gd name="connsiteY66" fmla="*/ 150391 h 383777"/>
              <a:gd name="connsiteX67" fmla="*/ 678438 w 1523314"/>
              <a:gd name="connsiteY67" fmla="*/ 67196 h 383777"/>
              <a:gd name="connsiteX68" fmla="*/ 642040 w 1523314"/>
              <a:gd name="connsiteY68" fmla="*/ 14399 h 383777"/>
              <a:gd name="connsiteX69" fmla="*/ 575244 w 1523314"/>
              <a:gd name="connsiteY69" fmla="*/ 1600 h 383777"/>
              <a:gd name="connsiteX70" fmla="*/ 519247 w 1523314"/>
              <a:gd name="connsiteY70" fmla="*/ 15599 h 383777"/>
              <a:gd name="connsiteX71" fmla="*/ 487449 w 1523314"/>
              <a:gd name="connsiteY71" fmla="*/ 65796 h 383777"/>
              <a:gd name="connsiteX72" fmla="*/ 478250 w 1523314"/>
              <a:gd name="connsiteY72" fmla="*/ 124992 h 383777"/>
              <a:gd name="connsiteX73" fmla="*/ 480650 w 1523314"/>
              <a:gd name="connsiteY73" fmla="*/ 166790 h 383777"/>
              <a:gd name="connsiteX74" fmla="*/ 502048 w 1523314"/>
              <a:gd name="connsiteY74" fmla="*/ 241985 h 383777"/>
              <a:gd name="connsiteX75" fmla="*/ 547446 w 1523314"/>
              <a:gd name="connsiteY75" fmla="*/ 297382 h 383777"/>
              <a:gd name="connsiteX76" fmla="*/ 1179919 w 1523314"/>
              <a:gd name="connsiteY76" fmla="*/ 298582 h 383777"/>
              <a:gd name="connsiteX77" fmla="*/ 1216516 w 1523314"/>
              <a:gd name="connsiteY77" fmla="*/ 293182 h 383777"/>
              <a:gd name="connsiteX78" fmla="*/ 1245515 w 1523314"/>
              <a:gd name="connsiteY78" fmla="*/ 273183 h 383777"/>
              <a:gd name="connsiteX79" fmla="*/ 1275513 w 1523314"/>
              <a:gd name="connsiteY79" fmla="*/ 155590 h 383777"/>
              <a:gd name="connsiteX80" fmla="*/ 1290512 w 1523314"/>
              <a:gd name="connsiteY80" fmla="*/ 32398 h 383777"/>
              <a:gd name="connsiteX81" fmla="*/ 1286912 w 1523314"/>
              <a:gd name="connsiteY81" fmla="*/ 12199 h 383777"/>
              <a:gd name="connsiteX82" fmla="*/ 1270113 w 1523314"/>
              <a:gd name="connsiteY82" fmla="*/ 3200 h 383777"/>
              <a:gd name="connsiteX83" fmla="*/ 1250514 w 1523314"/>
              <a:gd name="connsiteY83" fmla="*/ 400 h 383777"/>
              <a:gd name="connsiteX84" fmla="*/ 1217316 w 1523314"/>
              <a:gd name="connsiteY84" fmla="*/ 12199 h 383777"/>
              <a:gd name="connsiteX85" fmla="*/ 1201717 w 1523314"/>
              <a:gd name="connsiteY85" fmla="*/ 52397 h 383777"/>
              <a:gd name="connsiteX86" fmla="*/ 1196318 w 1523314"/>
              <a:gd name="connsiteY86" fmla="*/ 94994 h 383777"/>
              <a:gd name="connsiteX87" fmla="*/ 1182918 w 1523314"/>
              <a:gd name="connsiteY87" fmla="*/ 106993 h 383777"/>
              <a:gd name="connsiteX88" fmla="*/ 1173019 w 1523314"/>
              <a:gd name="connsiteY88" fmla="*/ 103894 h 383777"/>
              <a:gd name="connsiteX89" fmla="*/ 1168119 w 1523314"/>
              <a:gd name="connsiteY89" fmla="*/ 96194 h 383777"/>
              <a:gd name="connsiteX90" fmla="*/ 1163520 w 1523314"/>
              <a:gd name="connsiteY90" fmla="*/ 44997 h 383777"/>
              <a:gd name="connsiteX91" fmla="*/ 1151720 w 1523314"/>
              <a:gd name="connsiteY91" fmla="*/ 12199 h 383777"/>
              <a:gd name="connsiteX92" fmla="*/ 1117722 w 1523314"/>
              <a:gd name="connsiteY92" fmla="*/ 800 h 383777"/>
              <a:gd name="connsiteX93" fmla="*/ 1078325 w 1523314"/>
              <a:gd name="connsiteY93" fmla="*/ 16799 h 383777"/>
              <a:gd name="connsiteX94" fmla="*/ 1074325 w 1523314"/>
              <a:gd name="connsiteY94" fmla="*/ 44597 h 383777"/>
              <a:gd name="connsiteX95" fmla="*/ 1085724 w 1523314"/>
              <a:gd name="connsiteY95" fmla="*/ 158990 h 383777"/>
              <a:gd name="connsiteX96" fmla="*/ 1116522 w 1523314"/>
              <a:gd name="connsiteY96" fmla="*/ 274383 h 383777"/>
              <a:gd name="connsiteX97" fmla="*/ 1179919 w 1523314"/>
              <a:gd name="connsiteY97" fmla="*/ 298582 h 383777"/>
              <a:gd name="connsiteX98" fmla="*/ 986191 w 1523314"/>
              <a:gd name="connsiteY98" fmla="*/ 298582 h 383777"/>
              <a:gd name="connsiteX99" fmla="*/ 1011189 w 1523314"/>
              <a:gd name="connsiteY99" fmla="*/ 284883 h 383777"/>
              <a:gd name="connsiteX100" fmla="*/ 1020589 w 1523314"/>
              <a:gd name="connsiteY100" fmla="*/ 258384 h 383777"/>
              <a:gd name="connsiteX101" fmla="*/ 1005390 w 1523314"/>
              <a:gd name="connsiteY101" fmla="*/ 231386 h 383777"/>
              <a:gd name="connsiteX102" fmla="*/ 973392 w 1523314"/>
              <a:gd name="connsiteY102" fmla="*/ 220786 h 383777"/>
              <a:gd name="connsiteX103" fmla="*/ 933794 w 1523314"/>
              <a:gd name="connsiteY103" fmla="*/ 199388 h 383777"/>
              <a:gd name="connsiteX104" fmla="*/ 920995 w 1523314"/>
              <a:gd name="connsiteY104" fmla="*/ 147391 h 383777"/>
              <a:gd name="connsiteX105" fmla="*/ 936594 w 1523314"/>
              <a:gd name="connsiteY105" fmla="*/ 94594 h 383777"/>
              <a:gd name="connsiteX106" fmla="*/ 970592 w 1523314"/>
              <a:gd name="connsiteY106" fmla="*/ 83195 h 383777"/>
              <a:gd name="connsiteX107" fmla="*/ 1009989 w 1523314"/>
              <a:gd name="connsiteY107" fmla="*/ 96594 h 383777"/>
              <a:gd name="connsiteX108" fmla="*/ 1024589 w 1523314"/>
              <a:gd name="connsiteY108" fmla="*/ 100394 h 383777"/>
              <a:gd name="connsiteX109" fmla="*/ 1044087 w 1523314"/>
              <a:gd name="connsiteY109" fmla="*/ 91195 h 383777"/>
              <a:gd name="connsiteX110" fmla="*/ 1050387 w 1523314"/>
              <a:gd name="connsiteY110" fmla="*/ 69596 h 383777"/>
              <a:gd name="connsiteX111" fmla="*/ 1039588 w 1523314"/>
              <a:gd name="connsiteY111" fmla="*/ 32698 h 383777"/>
              <a:gd name="connsiteX112" fmla="*/ 1003790 w 1523314"/>
              <a:gd name="connsiteY112" fmla="*/ 9399 h 383777"/>
              <a:gd name="connsiteX113" fmla="*/ 966992 w 1523314"/>
              <a:gd name="connsiteY113" fmla="*/ 1600 h 383777"/>
              <a:gd name="connsiteX114" fmla="*/ 926795 w 1523314"/>
              <a:gd name="connsiteY114" fmla="*/ 8199 h 383777"/>
              <a:gd name="connsiteX115" fmla="*/ 887797 w 1523314"/>
              <a:gd name="connsiteY115" fmla="*/ 23798 h 383777"/>
              <a:gd name="connsiteX116" fmla="*/ 860799 w 1523314"/>
              <a:gd name="connsiteY116" fmla="*/ 48797 h 383777"/>
              <a:gd name="connsiteX117" fmla="*/ 840400 w 1523314"/>
              <a:gd name="connsiteY117" fmla="*/ 100794 h 383777"/>
              <a:gd name="connsiteX118" fmla="*/ 834600 w 1523314"/>
              <a:gd name="connsiteY118" fmla="*/ 157590 h 383777"/>
              <a:gd name="connsiteX119" fmla="*/ 839600 w 1523314"/>
              <a:gd name="connsiteY119" fmla="*/ 196988 h 383777"/>
              <a:gd name="connsiteX120" fmla="*/ 902196 w 1523314"/>
              <a:gd name="connsiteY120" fmla="*/ 273983 h 383777"/>
              <a:gd name="connsiteX121" fmla="*/ 949193 w 1523314"/>
              <a:gd name="connsiteY121" fmla="*/ 295382 h 383777"/>
              <a:gd name="connsiteX122" fmla="*/ 986191 w 1523314"/>
              <a:gd name="connsiteY122" fmla="*/ 298582 h 383777"/>
              <a:gd name="connsiteX123" fmla="*/ 341719 w 1523314"/>
              <a:gd name="connsiteY123" fmla="*/ 298582 h 383777"/>
              <a:gd name="connsiteX124" fmla="*/ 378316 w 1523314"/>
              <a:gd name="connsiteY124" fmla="*/ 293182 h 383777"/>
              <a:gd name="connsiteX125" fmla="*/ 407315 w 1523314"/>
              <a:gd name="connsiteY125" fmla="*/ 273183 h 383777"/>
              <a:gd name="connsiteX126" fmla="*/ 437313 w 1523314"/>
              <a:gd name="connsiteY126" fmla="*/ 155590 h 383777"/>
              <a:gd name="connsiteX127" fmla="*/ 452312 w 1523314"/>
              <a:gd name="connsiteY127" fmla="*/ 32398 h 383777"/>
              <a:gd name="connsiteX128" fmla="*/ 448712 w 1523314"/>
              <a:gd name="connsiteY128" fmla="*/ 12199 h 383777"/>
              <a:gd name="connsiteX129" fmla="*/ 431913 w 1523314"/>
              <a:gd name="connsiteY129" fmla="*/ 3200 h 383777"/>
              <a:gd name="connsiteX130" fmla="*/ 412314 w 1523314"/>
              <a:gd name="connsiteY130" fmla="*/ 400 h 383777"/>
              <a:gd name="connsiteX131" fmla="*/ 379116 w 1523314"/>
              <a:gd name="connsiteY131" fmla="*/ 12199 h 383777"/>
              <a:gd name="connsiteX132" fmla="*/ 363517 w 1523314"/>
              <a:gd name="connsiteY132" fmla="*/ 52397 h 383777"/>
              <a:gd name="connsiteX133" fmla="*/ 358118 w 1523314"/>
              <a:gd name="connsiteY133" fmla="*/ 94994 h 383777"/>
              <a:gd name="connsiteX134" fmla="*/ 344718 w 1523314"/>
              <a:gd name="connsiteY134" fmla="*/ 106993 h 383777"/>
              <a:gd name="connsiteX135" fmla="*/ 334819 w 1523314"/>
              <a:gd name="connsiteY135" fmla="*/ 103894 h 383777"/>
              <a:gd name="connsiteX136" fmla="*/ 329919 w 1523314"/>
              <a:gd name="connsiteY136" fmla="*/ 96194 h 383777"/>
              <a:gd name="connsiteX137" fmla="*/ 325320 w 1523314"/>
              <a:gd name="connsiteY137" fmla="*/ 44997 h 383777"/>
              <a:gd name="connsiteX138" fmla="*/ 313520 w 1523314"/>
              <a:gd name="connsiteY138" fmla="*/ 12199 h 383777"/>
              <a:gd name="connsiteX139" fmla="*/ 279522 w 1523314"/>
              <a:gd name="connsiteY139" fmla="*/ 800 h 383777"/>
              <a:gd name="connsiteX140" fmla="*/ 240125 w 1523314"/>
              <a:gd name="connsiteY140" fmla="*/ 16799 h 383777"/>
              <a:gd name="connsiteX141" fmla="*/ 236125 w 1523314"/>
              <a:gd name="connsiteY141" fmla="*/ 44597 h 383777"/>
              <a:gd name="connsiteX142" fmla="*/ 247524 w 1523314"/>
              <a:gd name="connsiteY142" fmla="*/ 158990 h 383777"/>
              <a:gd name="connsiteX143" fmla="*/ 278322 w 1523314"/>
              <a:gd name="connsiteY143" fmla="*/ 274383 h 383777"/>
              <a:gd name="connsiteX144" fmla="*/ 341719 w 1523314"/>
              <a:gd name="connsiteY144" fmla="*/ 298582 h 383777"/>
              <a:gd name="connsiteX145" fmla="*/ 96594 w 1523314"/>
              <a:gd name="connsiteY145" fmla="*/ 300582 h 383777"/>
              <a:gd name="connsiteX146" fmla="*/ 157190 w 1523314"/>
              <a:gd name="connsiteY146" fmla="*/ 292382 h 383777"/>
              <a:gd name="connsiteX147" fmla="*/ 183589 w 1523314"/>
              <a:gd name="connsiteY147" fmla="*/ 259984 h 383777"/>
              <a:gd name="connsiteX148" fmla="*/ 190388 w 1523314"/>
              <a:gd name="connsiteY148" fmla="*/ 226586 h 383777"/>
              <a:gd name="connsiteX149" fmla="*/ 174789 w 1523314"/>
              <a:gd name="connsiteY149" fmla="*/ 187189 h 383777"/>
              <a:gd name="connsiteX150" fmla="*/ 140391 w 1523314"/>
              <a:gd name="connsiteY150" fmla="*/ 161390 h 383777"/>
              <a:gd name="connsiteX151" fmla="*/ 186789 w 1523314"/>
              <a:gd name="connsiteY151" fmla="*/ 130592 h 383777"/>
              <a:gd name="connsiteX152" fmla="*/ 207587 w 1523314"/>
              <a:gd name="connsiteY152" fmla="*/ 76995 h 383777"/>
              <a:gd name="connsiteX153" fmla="*/ 184389 w 1523314"/>
              <a:gd name="connsiteY153" fmla="*/ 21799 h 383777"/>
              <a:gd name="connsiteX154" fmla="*/ 149991 w 1523314"/>
              <a:gd name="connsiteY154" fmla="*/ 7399 h 383777"/>
              <a:gd name="connsiteX155" fmla="*/ 112193 w 1523314"/>
              <a:gd name="connsiteY155" fmla="*/ 0 h 383777"/>
              <a:gd name="connsiteX156" fmla="*/ 57796 w 1523314"/>
              <a:gd name="connsiteY156" fmla="*/ 3200 h 383777"/>
              <a:gd name="connsiteX157" fmla="*/ 18799 w 1523314"/>
              <a:gd name="connsiteY157" fmla="*/ 25798 h 383777"/>
              <a:gd name="connsiteX158" fmla="*/ 0 w 1523314"/>
              <a:gd name="connsiteY158" fmla="*/ 167190 h 383777"/>
              <a:gd name="connsiteX159" fmla="*/ 8199 w 1523314"/>
              <a:gd name="connsiteY159" fmla="*/ 262984 h 383777"/>
              <a:gd name="connsiteX160" fmla="*/ 45397 w 1523314"/>
              <a:gd name="connsiteY160" fmla="*/ 293582 h 383777"/>
              <a:gd name="connsiteX161" fmla="*/ 96594 w 1523314"/>
              <a:gd name="connsiteY161" fmla="*/ 300582 h 383777"/>
              <a:gd name="connsiteX162" fmla="*/ 1212317 w 1523314"/>
              <a:gd name="connsiteY162" fmla="*/ 383777 h 383777"/>
              <a:gd name="connsiteX163" fmla="*/ 1225516 w 1523314"/>
              <a:gd name="connsiteY163" fmla="*/ 371577 h 383777"/>
              <a:gd name="connsiteX164" fmla="*/ 1225716 w 1523314"/>
              <a:gd name="connsiteY164" fmla="*/ 354178 h 383777"/>
              <a:gd name="connsiteX165" fmla="*/ 1190518 w 1523314"/>
              <a:gd name="connsiteY165" fmla="*/ 338179 h 383777"/>
              <a:gd name="connsiteX166" fmla="*/ 1135521 w 1523314"/>
              <a:gd name="connsiteY166" fmla="*/ 318580 h 383777"/>
              <a:gd name="connsiteX167" fmla="*/ 1123522 w 1523314"/>
              <a:gd name="connsiteY167" fmla="*/ 329780 h 383777"/>
              <a:gd name="connsiteX168" fmla="*/ 1125522 w 1523314"/>
              <a:gd name="connsiteY168" fmla="*/ 348779 h 383777"/>
              <a:gd name="connsiteX169" fmla="*/ 1172119 w 1523314"/>
              <a:gd name="connsiteY169" fmla="*/ 370377 h 383777"/>
              <a:gd name="connsiteX170" fmla="*/ 1212317 w 1523314"/>
              <a:gd name="connsiteY170" fmla="*/ 383777 h 383777"/>
              <a:gd name="connsiteX171" fmla="*/ 374117 w 1523314"/>
              <a:gd name="connsiteY171" fmla="*/ 383777 h 383777"/>
              <a:gd name="connsiteX172" fmla="*/ 387316 w 1523314"/>
              <a:gd name="connsiteY172" fmla="*/ 371577 h 383777"/>
              <a:gd name="connsiteX173" fmla="*/ 387516 w 1523314"/>
              <a:gd name="connsiteY173" fmla="*/ 354178 h 383777"/>
              <a:gd name="connsiteX174" fmla="*/ 352318 w 1523314"/>
              <a:gd name="connsiteY174" fmla="*/ 338179 h 383777"/>
              <a:gd name="connsiteX175" fmla="*/ 297321 w 1523314"/>
              <a:gd name="connsiteY175" fmla="*/ 318580 h 383777"/>
              <a:gd name="connsiteX176" fmla="*/ 285322 w 1523314"/>
              <a:gd name="connsiteY176" fmla="*/ 329780 h 383777"/>
              <a:gd name="connsiteX177" fmla="*/ 287322 w 1523314"/>
              <a:gd name="connsiteY177" fmla="*/ 348779 h 383777"/>
              <a:gd name="connsiteX178" fmla="*/ 333919 w 1523314"/>
              <a:gd name="connsiteY178" fmla="*/ 370377 h 383777"/>
              <a:gd name="connsiteX179" fmla="*/ 374117 w 1523314"/>
              <a:gd name="connsiteY179" fmla="*/ 383777 h 38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1523314" h="383777">
                <a:moveTo>
                  <a:pt x="99594" y="113793"/>
                </a:moveTo>
                <a:cubicBezTo>
                  <a:pt x="93594" y="113793"/>
                  <a:pt x="88661" y="110860"/>
                  <a:pt x="84795" y="104994"/>
                </a:cubicBezTo>
                <a:cubicBezTo>
                  <a:pt x="80928" y="99127"/>
                  <a:pt x="78995" y="93061"/>
                  <a:pt x="78995" y="86795"/>
                </a:cubicBezTo>
                <a:cubicBezTo>
                  <a:pt x="78995" y="81062"/>
                  <a:pt x="81862" y="76462"/>
                  <a:pt x="87595" y="72996"/>
                </a:cubicBezTo>
                <a:cubicBezTo>
                  <a:pt x="92261" y="70196"/>
                  <a:pt x="97727" y="68796"/>
                  <a:pt x="103994" y="68796"/>
                </a:cubicBezTo>
                <a:cubicBezTo>
                  <a:pt x="109993" y="68796"/>
                  <a:pt x="115660" y="70362"/>
                  <a:pt x="120993" y="73495"/>
                </a:cubicBezTo>
                <a:cubicBezTo>
                  <a:pt x="126326" y="76629"/>
                  <a:pt x="128992" y="81062"/>
                  <a:pt x="128992" y="86795"/>
                </a:cubicBezTo>
                <a:cubicBezTo>
                  <a:pt x="128992" y="92794"/>
                  <a:pt x="125592" y="98794"/>
                  <a:pt x="118793" y="104794"/>
                </a:cubicBezTo>
                <a:cubicBezTo>
                  <a:pt x="111993" y="110793"/>
                  <a:pt x="105594" y="113793"/>
                  <a:pt x="99594" y="113793"/>
                </a:cubicBezTo>
                <a:close/>
                <a:moveTo>
                  <a:pt x="1412644" y="192988"/>
                </a:moveTo>
                <a:cubicBezTo>
                  <a:pt x="1407711" y="192455"/>
                  <a:pt x="1402844" y="184789"/>
                  <a:pt x="1398045" y="169990"/>
                </a:cubicBezTo>
                <a:cubicBezTo>
                  <a:pt x="1393912" y="157990"/>
                  <a:pt x="1391712" y="148324"/>
                  <a:pt x="1391445" y="140991"/>
                </a:cubicBezTo>
                <a:cubicBezTo>
                  <a:pt x="1390379" y="122326"/>
                  <a:pt x="1400578" y="112993"/>
                  <a:pt x="1422043" y="112993"/>
                </a:cubicBezTo>
                <a:cubicBezTo>
                  <a:pt x="1435509" y="112993"/>
                  <a:pt x="1444709" y="117793"/>
                  <a:pt x="1449642" y="127392"/>
                </a:cubicBezTo>
                <a:cubicBezTo>
                  <a:pt x="1453375" y="134458"/>
                  <a:pt x="1455241" y="145391"/>
                  <a:pt x="1455241" y="160190"/>
                </a:cubicBezTo>
                <a:cubicBezTo>
                  <a:pt x="1455241" y="170323"/>
                  <a:pt x="1450742" y="178523"/>
                  <a:pt x="1441742" y="184789"/>
                </a:cubicBezTo>
                <a:cubicBezTo>
                  <a:pt x="1432743" y="191055"/>
                  <a:pt x="1423043" y="193788"/>
                  <a:pt x="1412644" y="192988"/>
                </a:cubicBezTo>
                <a:close/>
                <a:moveTo>
                  <a:pt x="574444" y="192988"/>
                </a:moveTo>
                <a:cubicBezTo>
                  <a:pt x="569511" y="192455"/>
                  <a:pt x="564645" y="184789"/>
                  <a:pt x="559845" y="169990"/>
                </a:cubicBezTo>
                <a:cubicBezTo>
                  <a:pt x="555712" y="157990"/>
                  <a:pt x="553512" y="148324"/>
                  <a:pt x="553245" y="140991"/>
                </a:cubicBezTo>
                <a:cubicBezTo>
                  <a:pt x="552179" y="122326"/>
                  <a:pt x="562378" y="112993"/>
                  <a:pt x="583843" y="112993"/>
                </a:cubicBezTo>
                <a:cubicBezTo>
                  <a:pt x="597309" y="112993"/>
                  <a:pt x="606509" y="117793"/>
                  <a:pt x="611442" y="127392"/>
                </a:cubicBezTo>
                <a:cubicBezTo>
                  <a:pt x="615175" y="134458"/>
                  <a:pt x="617041" y="145391"/>
                  <a:pt x="617041" y="160190"/>
                </a:cubicBezTo>
                <a:cubicBezTo>
                  <a:pt x="617041" y="170323"/>
                  <a:pt x="612542" y="178523"/>
                  <a:pt x="603542" y="184789"/>
                </a:cubicBezTo>
                <a:cubicBezTo>
                  <a:pt x="594543" y="191055"/>
                  <a:pt x="584843" y="193788"/>
                  <a:pt x="574444" y="192988"/>
                </a:cubicBezTo>
                <a:close/>
                <a:moveTo>
                  <a:pt x="1177919" y="213387"/>
                </a:moveTo>
                <a:cubicBezTo>
                  <a:pt x="1171386" y="213387"/>
                  <a:pt x="1165653" y="211287"/>
                  <a:pt x="1160720" y="207087"/>
                </a:cubicBezTo>
                <a:cubicBezTo>
                  <a:pt x="1155787" y="202888"/>
                  <a:pt x="1153320" y="197455"/>
                  <a:pt x="1153320" y="190788"/>
                </a:cubicBezTo>
                <a:cubicBezTo>
                  <a:pt x="1153320" y="184255"/>
                  <a:pt x="1155787" y="178889"/>
                  <a:pt x="1160720" y="174689"/>
                </a:cubicBezTo>
                <a:cubicBezTo>
                  <a:pt x="1165653" y="170490"/>
                  <a:pt x="1171386" y="168390"/>
                  <a:pt x="1177919" y="168390"/>
                </a:cubicBezTo>
                <a:cubicBezTo>
                  <a:pt x="1184452" y="168390"/>
                  <a:pt x="1190251" y="170490"/>
                  <a:pt x="1195318" y="174689"/>
                </a:cubicBezTo>
                <a:cubicBezTo>
                  <a:pt x="1200384" y="178889"/>
                  <a:pt x="1202917" y="184255"/>
                  <a:pt x="1202917" y="190788"/>
                </a:cubicBezTo>
                <a:cubicBezTo>
                  <a:pt x="1202917" y="197455"/>
                  <a:pt x="1200384" y="202888"/>
                  <a:pt x="1195318" y="207087"/>
                </a:cubicBezTo>
                <a:cubicBezTo>
                  <a:pt x="1190251" y="211287"/>
                  <a:pt x="1184452" y="213387"/>
                  <a:pt x="1177919" y="213387"/>
                </a:cubicBezTo>
                <a:close/>
                <a:moveTo>
                  <a:pt x="339719" y="213387"/>
                </a:moveTo>
                <a:cubicBezTo>
                  <a:pt x="333186" y="213387"/>
                  <a:pt x="327453" y="211287"/>
                  <a:pt x="322520" y="207087"/>
                </a:cubicBezTo>
                <a:cubicBezTo>
                  <a:pt x="317587" y="202888"/>
                  <a:pt x="315120" y="197455"/>
                  <a:pt x="315120" y="190788"/>
                </a:cubicBezTo>
                <a:cubicBezTo>
                  <a:pt x="315120" y="184255"/>
                  <a:pt x="317587" y="178889"/>
                  <a:pt x="322520" y="174689"/>
                </a:cubicBezTo>
                <a:cubicBezTo>
                  <a:pt x="327453" y="170490"/>
                  <a:pt x="333186" y="168390"/>
                  <a:pt x="339719" y="168390"/>
                </a:cubicBezTo>
                <a:cubicBezTo>
                  <a:pt x="346252" y="168390"/>
                  <a:pt x="352051" y="170490"/>
                  <a:pt x="357118" y="174689"/>
                </a:cubicBezTo>
                <a:cubicBezTo>
                  <a:pt x="362184" y="178889"/>
                  <a:pt x="364717" y="184255"/>
                  <a:pt x="364717" y="190788"/>
                </a:cubicBezTo>
                <a:cubicBezTo>
                  <a:pt x="364717" y="197455"/>
                  <a:pt x="362184" y="202888"/>
                  <a:pt x="357118" y="207087"/>
                </a:cubicBezTo>
                <a:cubicBezTo>
                  <a:pt x="352051" y="211287"/>
                  <a:pt x="346252" y="213387"/>
                  <a:pt x="339719" y="213387"/>
                </a:cubicBezTo>
                <a:close/>
                <a:moveTo>
                  <a:pt x="96594" y="244185"/>
                </a:moveTo>
                <a:cubicBezTo>
                  <a:pt x="90861" y="244185"/>
                  <a:pt x="85828" y="242185"/>
                  <a:pt x="81495" y="238185"/>
                </a:cubicBezTo>
                <a:cubicBezTo>
                  <a:pt x="77162" y="234186"/>
                  <a:pt x="74995" y="229319"/>
                  <a:pt x="74995" y="223586"/>
                </a:cubicBezTo>
                <a:cubicBezTo>
                  <a:pt x="74995" y="217587"/>
                  <a:pt x="77095" y="212620"/>
                  <a:pt x="81295" y="208687"/>
                </a:cubicBezTo>
                <a:cubicBezTo>
                  <a:pt x="85495" y="204754"/>
                  <a:pt x="90594" y="202788"/>
                  <a:pt x="96594" y="202788"/>
                </a:cubicBezTo>
                <a:cubicBezTo>
                  <a:pt x="102594" y="202788"/>
                  <a:pt x="107793" y="204754"/>
                  <a:pt x="112193" y="208687"/>
                </a:cubicBezTo>
                <a:cubicBezTo>
                  <a:pt x="116593" y="212620"/>
                  <a:pt x="118793" y="217587"/>
                  <a:pt x="118793" y="223586"/>
                </a:cubicBezTo>
                <a:cubicBezTo>
                  <a:pt x="118793" y="229319"/>
                  <a:pt x="116526" y="234186"/>
                  <a:pt x="111993" y="238185"/>
                </a:cubicBezTo>
                <a:cubicBezTo>
                  <a:pt x="107460" y="242185"/>
                  <a:pt x="102327" y="244185"/>
                  <a:pt x="96594" y="244185"/>
                </a:cubicBezTo>
                <a:close/>
                <a:moveTo>
                  <a:pt x="1385646" y="297382"/>
                </a:moveTo>
                <a:cubicBezTo>
                  <a:pt x="1430709" y="297382"/>
                  <a:pt x="1464307" y="283849"/>
                  <a:pt x="1486439" y="256784"/>
                </a:cubicBezTo>
                <a:cubicBezTo>
                  <a:pt x="1504438" y="234119"/>
                  <a:pt x="1516704" y="198654"/>
                  <a:pt x="1523237" y="150391"/>
                </a:cubicBezTo>
                <a:cubicBezTo>
                  <a:pt x="1523770" y="111860"/>
                  <a:pt x="1521571" y="84128"/>
                  <a:pt x="1516638" y="67196"/>
                </a:cubicBezTo>
                <a:cubicBezTo>
                  <a:pt x="1510904" y="47730"/>
                  <a:pt x="1498772" y="30131"/>
                  <a:pt x="1480240" y="14399"/>
                </a:cubicBezTo>
                <a:cubicBezTo>
                  <a:pt x="1454908" y="5866"/>
                  <a:pt x="1432643" y="1600"/>
                  <a:pt x="1413444" y="1600"/>
                </a:cubicBezTo>
                <a:cubicBezTo>
                  <a:pt x="1393045" y="1600"/>
                  <a:pt x="1374379" y="6266"/>
                  <a:pt x="1357447" y="15599"/>
                </a:cubicBezTo>
                <a:cubicBezTo>
                  <a:pt x="1342381" y="32531"/>
                  <a:pt x="1331782" y="49264"/>
                  <a:pt x="1325649" y="65796"/>
                </a:cubicBezTo>
                <a:cubicBezTo>
                  <a:pt x="1319516" y="82328"/>
                  <a:pt x="1316450" y="102060"/>
                  <a:pt x="1316450" y="124992"/>
                </a:cubicBezTo>
                <a:cubicBezTo>
                  <a:pt x="1316450" y="137258"/>
                  <a:pt x="1317250" y="151191"/>
                  <a:pt x="1318850" y="166790"/>
                </a:cubicBezTo>
                <a:cubicBezTo>
                  <a:pt x="1327116" y="202254"/>
                  <a:pt x="1334249" y="227319"/>
                  <a:pt x="1340248" y="241985"/>
                </a:cubicBezTo>
                <a:cubicBezTo>
                  <a:pt x="1351981" y="270650"/>
                  <a:pt x="1367113" y="289116"/>
                  <a:pt x="1385646" y="297382"/>
                </a:cubicBezTo>
                <a:close/>
                <a:moveTo>
                  <a:pt x="547446" y="297382"/>
                </a:moveTo>
                <a:cubicBezTo>
                  <a:pt x="592510" y="297382"/>
                  <a:pt x="626108" y="283849"/>
                  <a:pt x="648239" y="256784"/>
                </a:cubicBezTo>
                <a:cubicBezTo>
                  <a:pt x="666238" y="234119"/>
                  <a:pt x="678504" y="198654"/>
                  <a:pt x="685037" y="150391"/>
                </a:cubicBezTo>
                <a:cubicBezTo>
                  <a:pt x="685571" y="111860"/>
                  <a:pt x="683371" y="84128"/>
                  <a:pt x="678438" y="67196"/>
                </a:cubicBezTo>
                <a:cubicBezTo>
                  <a:pt x="672705" y="47730"/>
                  <a:pt x="660572" y="30131"/>
                  <a:pt x="642040" y="14399"/>
                </a:cubicBezTo>
                <a:cubicBezTo>
                  <a:pt x="616708" y="5866"/>
                  <a:pt x="594443" y="1600"/>
                  <a:pt x="575244" y="1600"/>
                </a:cubicBezTo>
                <a:cubicBezTo>
                  <a:pt x="554845" y="1600"/>
                  <a:pt x="536180" y="6266"/>
                  <a:pt x="519247" y="15599"/>
                </a:cubicBezTo>
                <a:cubicBezTo>
                  <a:pt x="504182" y="32531"/>
                  <a:pt x="493582" y="49264"/>
                  <a:pt x="487449" y="65796"/>
                </a:cubicBezTo>
                <a:cubicBezTo>
                  <a:pt x="481316" y="82328"/>
                  <a:pt x="478250" y="102060"/>
                  <a:pt x="478250" y="124992"/>
                </a:cubicBezTo>
                <a:cubicBezTo>
                  <a:pt x="478250" y="137258"/>
                  <a:pt x="479050" y="151191"/>
                  <a:pt x="480650" y="166790"/>
                </a:cubicBezTo>
                <a:cubicBezTo>
                  <a:pt x="488916" y="202254"/>
                  <a:pt x="496049" y="227319"/>
                  <a:pt x="502048" y="241985"/>
                </a:cubicBezTo>
                <a:cubicBezTo>
                  <a:pt x="513781" y="270650"/>
                  <a:pt x="528913" y="289116"/>
                  <a:pt x="547446" y="297382"/>
                </a:cubicBezTo>
                <a:close/>
                <a:moveTo>
                  <a:pt x="1179919" y="298582"/>
                </a:moveTo>
                <a:cubicBezTo>
                  <a:pt x="1193118" y="298582"/>
                  <a:pt x="1205317" y="296782"/>
                  <a:pt x="1216516" y="293182"/>
                </a:cubicBezTo>
                <a:cubicBezTo>
                  <a:pt x="1231449" y="288916"/>
                  <a:pt x="1241115" y="282249"/>
                  <a:pt x="1245515" y="273183"/>
                </a:cubicBezTo>
                <a:cubicBezTo>
                  <a:pt x="1255114" y="254384"/>
                  <a:pt x="1265113" y="215187"/>
                  <a:pt x="1275513" y="155590"/>
                </a:cubicBezTo>
                <a:cubicBezTo>
                  <a:pt x="1285512" y="99327"/>
                  <a:pt x="1290512" y="58263"/>
                  <a:pt x="1290512" y="32398"/>
                </a:cubicBezTo>
                <a:cubicBezTo>
                  <a:pt x="1290512" y="20665"/>
                  <a:pt x="1289312" y="13932"/>
                  <a:pt x="1286912" y="12199"/>
                </a:cubicBezTo>
                <a:cubicBezTo>
                  <a:pt x="1285045" y="8733"/>
                  <a:pt x="1279446" y="5733"/>
                  <a:pt x="1270113" y="3200"/>
                </a:cubicBezTo>
                <a:cubicBezTo>
                  <a:pt x="1262514" y="1333"/>
                  <a:pt x="1255981" y="400"/>
                  <a:pt x="1250514" y="400"/>
                </a:cubicBezTo>
                <a:cubicBezTo>
                  <a:pt x="1237315" y="400"/>
                  <a:pt x="1226249" y="4333"/>
                  <a:pt x="1217316" y="12199"/>
                </a:cubicBezTo>
                <a:cubicBezTo>
                  <a:pt x="1208784" y="25932"/>
                  <a:pt x="1203584" y="39331"/>
                  <a:pt x="1201717" y="52397"/>
                </a:cubicBezTo>
                <a:cubicBezTo>
                  <a:pt x="1200651" y="61996"/>
                  <a:pt x="1198851" y="76195"/>
                  <a:pt x="1196318" y="94994"/>
                </a:cubicBezTo>
                <a:cubicBezTo>
                  <a:pt x="1194451" y="102994"/>
                  <a:pt x="1189985" y="106993"/>
                  <a:pt x="1182918" y="106993"/>
                </a:cubicBezTo>
                <a:cubicBezTo>
                  <a:pt x="1179852" y="106993"/>
                  <a:pt x="1176552" y="105960"/>
                  <a:pt x="1173019" y="103894"/>
                </a:cubicBezTo>
                <a:cubicBezTo>
                  <a:pt x="1169486" y="101827"/>
                  <a:pt x="1167853" y="99261"/>
                  <a:pt x="1168119" y="96194"/>
                </a:cubicBezTo>
                <a:cubicBezTo>
                  <a:pt x="1167319" y="84728"/>
                  <a:pt x="1165786" y="67663"/>
                  <a:pt x="1163520" y="44997"/>
                </a:cubicBezTo>
                <a:cubicBezTo>
                  <a:pt x="1161920" y="28332"/>
                  <a:pt x="1157987" y="17399"/>
                  <a:pt x="1151720" y="12199"/>
                </a:cubicBezTo>
                <a:cubicBezTo>
                  <a:pt x="1142654" y="4600"/>
                  <a:pt x="1131322" y="800"/>
                  <a:pt x="1117722" y="800"/>
                </a:cubicBezTo>
                <a:cubicBezTo>
                  <a:pt x="1099724" y="800"/>
                  <a:pt x="1086591" y="6133"/>
                  <a:pt x="1078325" y="16799"/>
                </a:cubicBezTo>
                <a:cubicBezTo>
                  <a:pt x="1075658" y="19199"/>
                  <a:pt x="1074325" y="28465"/>
                  <a:pt x="1074325" y="44597"/>
                </a:cubicBezTo>
                <a:cubicBezTo>
                  <a:pt x="1074325" y="75795"/>
                  <a:pt x="1078125" y="113926"/>
                  <a:pt x="1085724" y="158990"/>
                </a:cubicBezTo>
                <a:cubicBezTo>
                  <a:pt x="1094790" y="211654"/>
                  <a:pt x="1105057" y="250118"/>
                  <a:pt x="1116522" y="274383"/>
                </a:cubicBezTo>
                <a:cubicBezTo>
                  <a:pt x="1124122" y="290516"/>
                  <a:pt x="1145254" y="298582"/>
                  <a:pt x="1179919" y="298582"/>
                </a:cubicBezTo>
                <a:close/>
                <a:moveTo>
                  <a:pt x="986191" y="298582"/>
                </a:moveTo>
                <a:cubicBezTo>
                  <a:pt x="996590" y="296715"/>
                  <a:pt x="1004923" y="292149"/>
                  <a:pt x="1011189" y="284883"/>
                </a:cubicBezTo>
                <a:cubicBezTo>
                  <a:pt x="1017456" y="277616"/>
                  <a:pt x="1020589" y="268784"/>
                  <a:pt x="1020589" y="258384"/>
                </a:cubicBezTo>
                <a:cubicBezTo>
                  <a:pt x="1020589" y="246385"/>
                  <a:pt x="1015522" y="237386"/>
                  <a:pt x="1005390" y="231386"/>
                </a:cubicBezTo>
                <a:cubicBezTo>
                  <a:pt x="1000990" y="228986"/>
                  <a:pt x="990324" y="225453"/>
                  <a:pt x="973392" y="220786"/>
                </a:cubicBezTo>
                <a:cubicBezTo>
                  <a:pt x="952726" y="215053"/>
                  <a:pt x="939527" y="207921"/>
                  <a:pt x="933794" y="199388"/>
                </a:cubicBezTo>
                <a:cubicBezTo>
                  <a:pt x="925261" y="186855"/>
                  <a:pt x="920995" y="169523"/>
                  <a:pt x="920995" y="147391"/>
                </a:cubicBezTo>
                <a:cubicBezTo>
                  <a:pt x="920995" y="126726"/>
                  <a:pt x="926195" y="109127"/>
                  <a:pt x="936594" y="94594"/>
                </a:cubicBezTo>
                <a:cubicBezTo>
                  <a:pt x="948327" y="86995"/>
                  <a:pt x="959659" y="83195"/>
                  <a:pt x="970592" y="83195"/>
                </a:cubicBezTo>
                <a:cubicBezTo>
                  <a:pt x="982591" y="83195"/>
                  <a:pt x="995724" y="87661"/>
                  <a:pt x="1009989" y="96594"/>
                </a:cubicBezTo>
                <a:cubicBezTo>
                  <a:pt x="1014789" y="99127"/>
                  <a:pt x="1019656" y="100394"/>
                  <a:pt x="1024589" y="100394"/>
                </a:cubicBezTo>
                <a:cubicBezTo>
                  <a:pt x="1032855" y="100394"/>
                  <a:pt x="1039354" y="97327"/>
                  <a:pt x="1044087" y="91195"/>
                </a:cubicBezTo>
                <a:cubicBezTo>
                  <a:pt x="1048820" y="85061"/>
                  <a:pt x="1050920" y="77862"/>
                  <a:pt x="1050387" y="69596"/>
                </a:cubicBezTo>
                <a:cubicBezTo>
                  <a:pt x="1049054" y="52930"/>
                  <a:pt x="1045454" y="40631"/>
                  <a:pt x="1039588" y="32698"/>
                </a:cubicBezTo>
                <a:cubicBezTo>
                  <a:pt x="1033721" y="24765"/>
                  <a:pt x="1021789" y="16999"/>
                  <a:pt x="1003790" y="9399"/>
                </a:cubicBezTo>
                <a:cubicBezTo>
                  <a:pt x="991524" y="4200"/>
                  <a:pt x="979258" y="1600"/>
                  <a:pt x="966992" y="1600"/>
                </a:cubicBezTo>
                <a:cubicBezTo>
                  <a:pt x="957659" y="1600"/>
                  <a:pt x="944260" y="3800"/>
                  <a:pt x="926795" y="8199"/>
                </a:cubicBezTo>
                <a:cubicBezTo>
                  <a:pt x="902796" y="17532"/>
                  <a:pt x="889797" y="22732"/>
                  <a:pt x="887797" y="23798"/>
                </a:cubicBezTo>
                <a:cubicBezTo>
                  <a:pt x="879664" y="28465"/>
                  <a:pt x="870665" y="36798"/>
                  <a:pt x="860799" y="48797"/>
                </a:cubicBezTo>
                <a:cubicBezTo>
                  <a:pt x="852132" y="59463"/>
                  <a:pt x="845333" y="76795"/>
                  <a:pt x="840400" y="100794"/>
                </a:cubicBezTo>
                <a:cubicBezTo>
                  <a:pt x="836533" y="120393"/>
                  <a:pt x="834600" y="139325"/>
                  <a:pt x="834600" y="157590"/>
                </a:cubicBezTo>
                <a:cubicBezTo>
                  <a:pt x="834600" y="174256"/>
                  <a:pt x="836267" y="187388"/>
                  <a:pt x="839600" y="196988"/>
                </a:cubicBezTo>
                <a:cubicBezTo>
                  <a:pt x="855066" y="229786"/>
                  <a:pt x="875931" y="255451"/>
                  <a:pt x="902196" y="273983"/>
                </a:cubicBezTo>
                <a:cubicBezTo>
                  <a:pt x="917795" y="285183"/>
                  <a:pt x="933461" y="292315"/>
                  <a:pt x="949193" y="295382"/>
                </a:cubicBezTo>
                <a:cubicBezTo>
                  <a:pt x="953326" y="296182"/>
                  <a:pt x="965659" y="297248"/>
                  <a:pt x="986191" y="298582"/>
                </a:cubicBezTo>
                <a:close/>
                <a:moveTo>
                  <a:pt x="341719" y="298582"/>
                </a:moveTo>
                <a:cubicBezTo>
                  <a:pt x="354918" y="298582"/>
                  <a:pt x="367117" y="296782"/>
                  <a:pt x="378316" y="293182"/>
                </a:cubicBezTo>
                <a:cubicBezTo>
                  <a:pt x="393249" y="288916"/>
                  <a:pt x="402915" y="282249"/>
                  <a:pt x="407315" y="273183"/>
                </a:cubicBezTo>
                <a:cubicBezTo>
                  <a:pt x="416914" y="254384"/>
                  <a:pt x="426913" y="215187"/>
                  <a:pt x="437313" y="155590"/>
                </a:cubicBezTo>
                <a:cubicBezTo>
                  <a:pt x="447312" y="99327"/>
                  <a:pt x="452312" y="58263"/>
                  <a:pt x="452312" y="32398"/>
                </a:cubicBezTo>
                <a:cubicBezTo>
                  <a:pt x="452312" y="20665"/>
                  <a:pt x="451112" y="13932"/>
                  <a:pt x="448712" y="12199"/>
                </a:cubicBezTo>
                <a:cubicBezTo>
                  <a:pt x="446846" y="8733"/>
                  <a:pt x="441246" y="5733"/>
                  <a:pt x="431913" y="3200"/>
                </a:cubicBezTo>
                <a:cubicBezTo>
                  <a:pt x="424314" y="1333"/>
                  <a:pt x="417781" y="400"/>
                  <a:pt x="412314" y="400"/>
                </a:cubicBezTo>
                <a:cubicBezTo>
                  <a:pt x="399115" y="400"/>
                  <a:pt x="388049" y="4333"/>
                  <a:pt x="379116" y="12199"/>
                </a:cubicBezTo>
                <a:cubicBezTo>
                  <a:pt x="370584" y="25932"/>
                  <a:pt x="365384" y="39331"/>
                  <a:pt x="363517" y="52397"/>
                </a:cubicBezTo>
                <a:cubicBezTo>
                  <a:pt x="362451" y="61996"/>
                  <a:pt x="360651" y="76195"/>
                  <a:pt x="358118" y="94994"/>
                </a:cubicBezTo>
                <a:cubicBezTo>
                  <a:pt x="356251" y="102994"/>
                  <a:pt x="351785" y="106993"/>
                  <a:pt x="344718" y="106993"/>
                </a:cubicBezTo>
                <a:cubicBezTo>
                  <a:pt x="341652" y="106993"/>
                  <a:pt x="338352" y="105960"/>
                  <a:pt x="334819" y="103894"/>
                </a:cubicBezTo>
                <a:cubicBezTo>
                  <a:pt x="331286" y="101827"/>
                  <a:pt x="329653" y="99261"/>
                  <a:pt x="329919" y="96194"/>
                </a:cubicBezTo>
                <a:cubicBezTo>
                  <a:pt x="329119" y="84728"/>
                  <a:pt x="327586" y="67663"/>
                  <a:pt x="325320" y="44997"/>
                </a:cubicBezTo>
                <a:cubicBezTo>
                  <a:pt x="323720" y="28332"/>
                  <a:pt x="319787" y="17399"/>
                  <a:pt x="313520" y="12199"/>
                </a:cubicBezTo>
                <a:cubicBezTo>
                  <a:pt x="304454" y="4600"/>
                  <a:pt x="293122" y="800"/>
                  <a:pt x="279522" y="800"/>
                </a:cubicBezTo>
                <a:cubicBezTo>
                  <a:pt x="261524" y="800"/>
                  <a:pt x="248391" y="6133"/>
                  <a:pt x="240125" y="16799"/>
                </a:cubicBezTo>
                <a:cubicBezTo>
                  <a:pt x="237458" y="19199"/>
                  <a:pt x="236125" y="28465"/>
                  <a:pt x="236125" y="44597"/>
                </a:cubicBezTo>
                <a:cubicBezTo>
                  <a:pt x="236125" y="75795"/>
                  <a:pt x="239925" y="113926"/>
                  <a:pt x="247524" y="158990"/>
                </a:cubicBezTo>
                <a:cubicBezTo>
                  <a:pt x="256591" y="211654"/>
                  <a:pt x="266857" y="250118"/>
                  <a:pt x="278322" y="274383"/>
                </a:cubicBezTo>
                <a:cubicBezTo>
                  <a:pt x="285922" y="290516"/>
                  <a:pt x="307054" y="298582"/>
                  <a:pt x="341719" y="298582"/>
                </a:cubicBezTo>
                <a:close/>
                <a:moveTo>
                  <a:pt x="96594" y="300582"/>
                </a:moveTo>
                <a:cubicBezTo>
                  <a:pt x="117659" y="300582"/>
                  <a:pt x="137858" y="297848"/>
                  <a:pt x="157190" y="292382"/>
                </a:cubicBezTo>
                <a:cubicBezTo>
                  <a:pt x="167856" y="289449"/>
                  <a:pt x="176656" y="278650"/>
                  <a:pt x="183589" y="259984"/>
                </a:cubicBezTo>
                <a:cubicBezTo>
                  <a:pt x="188388" y="246652"/>
                  <a:pt x="190655" y="235519"/>
                  <a:pt x="190388" y="226586"/>
                </a:cubicBezTo>
                <a:cubicBezTo>
                  <a:pt x="190122" y="212587"/>
                  <a:pt x="184922" y="199454"/>
                  <a:pt x="174789" y="187189"/>
                </a:cubicBezTo>
                <a:cubicBezTo>
                  <a:pt x="165856" y="176256"/>
                  <a:pt x="154391" y="167656"/>
                  <a:pt x="140391" y="161390"/>
                </a:cubicBezTo>
                <a:cubicBezTo>
                  <a:pt x="155990" y="155124"/>
                  <a:pt x="171456" y="144858"/>
                  <a:pt x="186789" y="130592"/>
                </a:cubicBezTo>
                <a:cubicBezTo>
                  <a:pt x="200654" y="114193"/>
                  <a:pt x="207587" y="96327"/>
                  <a:pt x="207587" y="76995"/>
                </a:cubicBezTo>
                <a:cubicBezTo>
                  <a:pt x="207587" y="54863"/>
                  <a:pt x="199854" y="36464"/>
                  <a:pt x="184389" y="21799"/>
                </a:cubicBezTo>
                <a:cubicBezTo>
                  <a:pt x="179722" y="17132"/>
                  <a:pt x="168256" y="12333"/>
                  <a:pt x="149991" y="7399"/>
                </a:cubicBezTo>
                <a:cubicBezTo>
                  <a:pt x="133058" y="2466"/>
                  <a:pt x="120459" y="0"/>
                  <a:pt x="112193" y="0"/>
                </a:cubicBezTo>
                <a:cubicBezTo>
                  <a:pt x="87128" y="0"/>
                  <a:pt x="68996" y="1067"/>
                  <a:pt x="57796" y="3200"/>
                </a:cubicBezTo>
                <a:cubicBezTo>
                  <a:pt x="38598" y="7066"/>
                  <a:pt x="25598" y="14599"/>
                  <a:pt x="18799" y="25798"/>
                </a:cubicBezTo>
                <a:cubicBezTo>
                  <a:pt x="6266" y="46597"/>
                  <a:pt x="0" y="93728"/>
                  <a:pt x="0" y="167190"/>
                </a:cubicBezTo>
                <a:cubicBezTo>
                  <a:pt x="0" y="217320"/>
                  <a:pt x="2733" y="249251"/>
                  <a:pt x="8199" y="262984"/>
                </a:cubicBezTo>
                <a:cubicBezTo>
                  <a:pt x="10599" y="276850"/>
                  <a:pt x="22999" y="287049"/>
                  <a:pt x="45397" y="293582"/>
                </a:cubicBezTo>
                <a:cubicBezTo>
                  <a:pt x="60996" y="298248"/>
                  <a:pt x="78062" y="300582"/>
                  <a:pt x="96594" y="300582"/>
                </a:cubicBezTo>
                <a:close/>
                <a:moveTo>
                  <a:pt x="1212317" y="383777"/>
                </a:moveTo>
                <a:cubicBezTo>
                  <a:pt x="1217916" y="383510"/>
                  <a:pt x="1222316" y="379443"/>
                  <a:pt x="1225516" y="371577"/>
                </a:cubicBezTo>
                <a:cubicBezTo>
                  <a:pt x="1228316" y="364644"/>
                  <a:pt x="1228382" y="358845"/>
                  <a:pt x="1225716" y="354178"/>
                </a:cubicBezTo>
                <a:cubicBezTo>
                  <a:pt x="1217716" y="349779"/>
                  <a:pt x="1205984" y="344446"/>
                  <a:pt x="1190518" y="338179"/>
                </a:cubicBezTo>
                <a:cubicBezTo>
                  <a:pt x="1168253" y="329247"/>
                  <a:pt x="1149920" y="322714"/>
                  <a:pt x="1135521" y="318580"/>
                </a:cubicBezTo>
                <a:cubicBezTo>
                  <a:pt x="1130722" y="317914"/>
                  <a:pt x="1126722" y="321647"/>
                  <a:pt x="1123522" y="329780"/>
                </a:cubicBezTo>
                <a:cubicBezTo>
                  <a:pt x="1119656" y="339379"/>
                  <a:pt x="1120322" y="345712"/>
                  <a:pt x="1125522" y="348779"/>
                </a:cubicBezTo>
                <a:cubicBezTo>
                  <a:pt x="1136055" y="354912"/>
                  <a:pt x="1151587" y="362111"/>
                  <a:pt x="1172119" y="370377"/>
                </a:cubicBezTo>
                <a:cubicBezTo>
                  <a:pt x="1189718" y="377444"/>
                  <a:pt x="1203117" y="381910"/>
                  <a:pt x="1212317" y="383777"/>
                </a:cubicBezTo>
                <a:close/>
                <a:moveTo>
                  <a:pt x="374117" y="383777"/>
                </a:moveTo>
                <a:cubicBezTo>
                  <a:pt x="379716" y="383510"/>
                  <a:pt x="384116" y="379443"/>
                  <a:pt x="387316" y="371577"/>
                </a:cubicBezTo>
                <a:cubicBezTo>
                  <a:pt x="390116" y="364644"/>
                  <a:pt x="390182" y="358845"/>
                  <a:pt x="387516" y="354178"/>
                </a:cubicBezTo>
                <a:cubicBezTo>
                  <a:pt x="379516" y="349779"/>
                  <a:pt x="367784" y="344446"/>
                  <a:pt x="352318" y="338179"/>
                </a:cubicBezTo>
                <a:cubicBezTo>
                  <a:pt x="330053" y="329247"/>
                  <a:pt x="311720" y="322714"/>
                  <a:pt x="297321" y="318580"/>
                </a:cubicBezTo>
                <a:cubicBezTo>
                  <a:pt x="292522" y="317914"/>
                  <a:pt x="288522" y="321647"/>
                  <a:pt x="285322" y="329780"/>
                </a:cubicBezTo>
                <a:cubicBezTo>
                  <a:pt x="281456" y="339379"/>
                  <a:pt x="282122" y="345712"/>
                  <a:pt x="287322" y="348779"/>
                </a:cubicBezTo>
                <a:cubicBezTo>
                  <a:pt x="297855" y="354912"/>
                  <a:pt x="313387" y="362111"/>
                  <a:pt x="333919" y="370377"/>
                </a:cubicBezTo>
                <a:cubicBezTo>
                  <a:pt x="351518" y="377444"/>
                  <a:pt x="364917" y="381910"/>
                  <a:pt x="374117" y="383777"/>
                </a:cubicBezTo>
                <a:close/>
              </a:path>
            </a:pathLst>
          </a:custGeom>
        </p:spPr>
      </p:pic>
    </p:spTree>
    <p:extLst>
      <p:ext uri="{BB962C8B-B14F-4D97-AF65-F5344CB8AC3E}">
        <p14:creationId xmlns:p14="http://schemas.microsoft.com/office/powerpoint/2010/main" val="28170795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4453BF7-CFB6-954F-2B9B-0C7C1E54AD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1768" y="820718"/>
            <a:ext cx="968621" cy="5376548"/>
          </a:xfrm>
          <a:prstGeom prst="rect">
            <a:avLst/>
          </a:prstGeom>
        </p:spPr>
      </p:pic>
      <p:pic>
        <p:nvPicPr>
          <p:cNvPr id="60" name="Graphic 59">
            <a:extLst>
              <a:ext uri="{FF2B5EF4-FFF2-40B4-BE49-F238E27FC236}">
                <a16:creationId xmlns:a16="http://schemas.microsoft.com/office/drawing/2014/main" id="{755E8144-9E33-B5C7-E155-D27943B6127E}"/>
              </a:ext>
            </a:extLst>
          </p:cNvPr>
          <p:cNvPicPr>
            <a:picLocks noChangeAspect="1"/>
          </p:cNvPicPr>
          <p:nvPr/>
        </p:nvPicPr>
        <p:blipFill>
          <a:blip r:embed="rId5">
            <a:extLst>
              <a:ext uri="{96DAC541-7B7A-43D3-8B79-37D633B846F1}">
                <asvg:svgBlip xmlns:asvg="http://schemas.microsoft.com/office/drawing/2016/SVG/main" r:embed="rId6"/>
              </a:ext>
            </a:extLst>
          </a:blip>
          <a:srcRect r="57193"/>
          <a:stretch>
            <a:fillRect/>
          </a:stretch>
        </p:blipFill>
        <p:spPr>
          <a:xfrm>
            <a:off x="-9165" y="1600037"/>
            <a:ext cx="5253751" cy="5222943"/>
          </a:xfrm>
          <a:custGeom>
            <a:avLst/>
            <a:gdLst>
              <a:gd name="connsiteX0" fmla="*/ 0 w 2903099"/>
              <a:gd name="connsiteY0" fmla="*/ 0 h 2886075"/>
              <a:gd name="connsiteX1" fmla="*/ 2903099 w 2903099"/>
              <a:gd name="connsiteY1" fmla="*/ 0 h 2886075"/>
              <a:gd name="connsiteX2" fmla="*/ 2903099 w 2903099"/>
              <a:gd name="connsiteY2" fmla="*/ 2886075 h 2886075"/>
              <a:gd name="connsiteX3" fmla="*/ 0 w 2903099"/>
              <a:gd name="connsiteY3" fmla="*/ 2886075 h 2886075"/>
            </a:gdLst>
            <a:ahLst/>
            <a:cxnLst>
              <a:cxn ang="0">
                <a:pos x="connsiteX0" y="connsiteY0"/>
              </a:cxn>
              <a:cxn ang="0">
                <a:pos x="connsiteX1" y="connsiteY1"/>
              </a:cxn>
              <a:cxn ang="0">
                <a:pos x="connsiteX2" y="connsiteY2"/>
              </a:cxn>
              <a:cxn ang="0">
                <a:pos x="connsiteX3" y="connsiteY3"/>
              </a:cxn>
            </a:cxnLst>
            <a:rect l="l" t="t" r="r" b="b"/>
            <a:pathLst>
              <a:path w="2903099" h="2886075">
                <a:moveTo>
                  <a:pt x="0" y="0"/>
                </a:moveTo>
                <a:lnTo>
                  <a:pt x="2903099" y="0"/>
                </a:lnTo>
                <a:lnTo>
                  <a:pt x="2903099" y="2886075"/>
                </a:lnTo>
                <a:lnTo>
                  <a:pt x="0" y="2886075"/>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7">
            <a:extLst>
              <a:ext uri="{96DAC541-7B7A-43D3-8B79-37D633B846F1}">
                <asvg:svgBlip xmlns:asvg="http://schemas.microsoft.com/office/drawing/2016/SVG/main" r:embed="rId8"/>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grpSp>
        <p:nvGrpSpPr>
          <p:cNvPr id="56" name="Group 55">
            <a:extLst>
              <a:ext uri="{FF2B5EF4-FFF2-40B4-BE49-F238E27FC236}">
                <a16:creationId xmlns:a16="http://schemas.microsoft.com/office/drawing/2014/main" id="{12B4FE71-5038-2BA0-F956-B442EF6DAD1E}"/>
              </a:ext>
            </a:extLst>
          </p:cNvPr>
          <p:cNvGrpSpPr/>
          <p:nvPr/>
        </p:nvGrpSpPr>
        <p:grpSpPr>
          <a:xfrm>
            <a:off x="6096000" y="5078315"/>
            <a:ext cx="4005400" cy="1697941"/>
            <a:chOff x="6625780" y="4767776"/>
            <a:chExt cx="4005400" cy="1697941"/>
          </a:xfrm>
        </p:grpSpPr>
        <p:pic>
          <p:nvPicPr>
            <p:cNvPr id="43" name="Graphic 42">
              <a:extLst>
                <a:ext uri="{FF2B5EF4-FFF2-40B4-BE49-F238E27FC236}">
                  <a16:creationId xmlns:a16="http://schemas.microsoft.com/office/drawing/2014/main" id="{811CA008-DDAB-D332-6832-B408ABBF1B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25780" y="4767776"/>
              <a:ext cx="4005400" cy="1697941"/>
            </a:xfrm>
            <a:prstGeom prst="rect">
              <a:avLst/>
            </a:prstGeom>
          </p:spPr>
        </p:pic>
        <p:sp>
          <p:nvSpPr>
            <p:cNvPr id="45" name="TextBox 44">
              <a:extLst>
                <a:ext uri="{FF2B5EF4-FFF2-40B4-BE49-F238E27FC236}">
                  <a16:creationId xmlns:a16="http://schemas.microsoft.com/office/drawing/2014/main" id="{DD435962-54F5-C482-F333-985E0D9B6EEE}"/>
                </a:ext>
              </a:extLst>
            </p:cNvPr>
            <p:cNvSpPr txBox="1"/>
            <p:nvPr/>
          </p:nvSpPr>
          <p:spPr>
            <a:xfrm>
              <a:off x="7178943" y="4917092"/>
              <a:ext cx="2069477" cy="400110"/>
            </a:xfrm>
            <a:prstGeom prst="rect">
              <a:avLst/>
            </a:prstGeom>
            <a:noFill/>
          </p:spPr>
          <p:txBody>
            <a:bodyPr wrap="none" lIns="0" tIns="0" rIns="0" bIns="0" rtlCol="0">
              <a:spAutoFit/>
            </a:bodyPr>
            <a:lstStyle/>
            <a:p>
              <a:pPr algn="l"/>
              <a:r>
                <a:rPr lang="en-US" sz="2600">
                  <a:solidFill>
                    <a:schemeClr val="tx1">
                      <a:lumMod val="75000"/>
                      <a:lumOff val="25000"/>
                    </a:schemeClr>
                  </a:solidFill>
                  <a:latin typeface="#9Slide03 Bebas Neue Bold" panose="020B0606020202050201" pitchFamily="34" charset="0"/>
                </a:rPr>
                <a:t>KẾT LUẬN, KIẾN NGHỊ</a:t>
              </a:r>
            </a:p>
          </p:txBody>
        </p:sp>
      </p:grpSp>
      <p:grpSp>
        <p:nvGrpSpPr>
          <p:cNvPr id="55" name="Group 54">
            <a:extLst>
              <a:ext uri="{FF2B5EF4-FFF2-40B4-BE49-F238E27FC236}">
                <a16:creationId xmlns:a16="http://schemas.microsoft.com/office/drawing/2014/main" id="{B9F459F2-D6D6-F566-B966-49427E86B7A0}"/>
              </a:ext>
            </a:extLst>
          </p:cNvPr>
          <p:cNvGrpSpPr/>
          <p:nvPr/>
        </p:nvGrpSpPr>
        <p:grpSpPr>
          <a:xfrm>
            <a:off x="6137547" y="3643218"/>
            <a:ext cx="4005400" cy="1697941"/>
            <a:chOff x="6667327" y="3332679"/>
            <a:chExt cx="4005400" cy="1697941"/>
          </a:xfrm>
        </p:grpSpPr>
        <p:pic>
          <p:nvPicPr>
            <p:cNvPr id="40" name="Graphic 39">
              <a:extLst>
                <a:ext uri="{FF2B5EF4-FFF2-40B4-BE49-F238E27FC236}">
                  <a16:creationId xmlns:a16="http://schemas.microsoft.com/office/drawing/2014/main" id="{0605C71E-04FC-A699-88E5-731BBFBF5C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67327" y="3332679"/>
              <a:ext cx="4005400" cy="1697941"/>
            </a:xfrm>
            <a:prstGeom prst="rect">
              <a:avLst/>
            </a:prstGeom>
          </p:spPr>
        </p:pic>
        <p:sp>
          <p:nvSpPr>
            <p:cNvPr id="48" name="TextBox 47">
              <a:extLst>
                <a:ext uri="{FF2B5EF4-FFF2-40B4-BE49-F238E27FC236}">
                  <a16:creationId xmlns:a16="http://schemas.microsoft.com/office/drawing/2014/main" id="{C722A770-9963-47A7-52DE-7947D6F26809}"/>
                </a:ext>
              </a:extLst>
            </p:cNvPr>
            <p:cNvSpPr txBox="1"/>
            <p:nvPr/>
          </p:nvSpPr>
          <p:spPr>
            <a:xfrm>
              <a:off x="7178943" y="3520077"/>
              <a:ext cx="2204130" cy="400110"/>
            </a:xfrm>
            <a:prstGeom prst="rect">
              <a:avLst/>
            </a:prstGeom>
            <a:noFill/>
          </p:spPr>
          <p:txBody>
            <a:bodyPr wrap="none" lIns="0" tIns="0" rIns="0" bIns="0" rtlCol="0">
              <a:spAutoFit/>
            </a:bodyPr>
            <a:lstStyle/>
            <a:p>
              <a:pPr algn="l"/>
              <a:r>
                <a:rPr lang="en-US" sz="2600">
                  <a:solidFill>
                    <a:schemeClr val="tx1">
                      <a:lumMod val="75000"/>
                      <a:lumOff val="25000"/>
                    </a:schemeClr>
                  </a:solidFill>
                  <a:latin typeface="#9Slide03 Bebas Neue Bold" panose="020B0606020202050201" pitchFamily="34" charset="0"/>
                </a:rPr>
                <a:t>KẾT QUẢ VÀ ỨNG DỤNG</a:t>
              </a:r>
            </a:p>
          </p:txBody>
        </p:sp>
      </p:grpSp>
      <p:grpSp>
        <p:nvGrpSpPr>
          <p:cNvPr id="54" name="Group 53">
            <a:extLst>
              <a:ext uri="{FF2B5EF4-FFF2-40B4-BE49-F238E27FC236}">
                <a16:creationId xmlns:a16="http://schemas.microsoft.com/office/drawing/2014/main" id="{FCF367D3-0568-8C7F-F145-C34091895A1D}"/>
              </a:ext>
            </a:extLst>
          </p:cNvPr>
          <p:cNvGrpSpPr/>
          <p:nvPr/>
        </p:nvGrpSpPr>
        <p:grpSpPr>
          <a:xfrm>
            <a:off x="6105761" y="2255816"/>
            <a:ext cx="4005400" cy="1697941"/>
            <a:chOff x="6635541" y="1945277"/>
            <a:chExt cx="4005400" cy="1697941"/>
          </a:xfrm>
        </p:grpSpPr>
        <p:pic>
          <p:nvPicPr>
            <p:cNvPr id="38" name="Graphic 37">
              <a:extLst>
                <a:ext uri="{FF2B5EF4-FFF2-40B4-BE49-F238E27FC236}">
                  <a16:creationId xmlns:a16="http://schemas.microsoft.com/office/drawing/2014/main" id="{5A063456-F82C-5B6C-C8C0-5E9654B1684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635541" y="1945277"/>
              <a:ext cx="4005400" cy="1697941"/>
            </a:xfrm>
            <a:prstGeom prst="rect">
              <a:avLst/>
            </a:prstGeom>
          </p:spPr>
        </p:pic>
        <p:sp>
          <p:nvSpPr>
            <p:cNvPr id="49" name="TextBox 48">
              <a:extLst>
                <a:ext uri="{FF2B5EF4-FFF2-40B4-BE49-F238E27FC236}">
                  <a16:creationId xmlns:a16="http://schemas.microsoft.com/office/drawing/2014/main" id="{C0440D0F-608F-4979-BFD1-A92712885724}"/>
                </a:ext>
              </a:extLst>
            </p:cNvPr>
            <p:cNvSpPr txBox="1"/>
            <p:nvPr/>
          </p:nvSpPr>
          <p:spPr>
            <a:xfrm>
              <a:off x="7178943" y="2175794"/>
              <a:ext cx="2173672" cy="400110"/>
            </a:xfrm>
            <a:prstGeom prst="rect">
              <a:avLst/>
            </a:prstGeom>
            <a:noFill/>
          </p:spPr>
          <p:txBody>
            <a:bodyPr wrap="none" lIns="0" tIns="0" rIns="0" bIns="0" rtlCol="0">
              <a:spAutoFit/>
            </a:bodyPr>
            <a:lstStyle/>
            <a:p>
              <a:pPr algn="l"/>
              <a:r>
                <a:rPr lang="en-US" sz="2600">
                  <a:solidFill>
                    <a:schemeClr val="tx1">
                      <a:lumMod val="75000"/>
                      <a:lumOff val="25000"/>
                    </a:schemeClr>
                  </a:solidFill>
                  <a:latin typeface="#9Slide03 Bebas Neue Bold" panose="020B0606020202050201" pitchFamily="34" charset="0"/>
                </a:rPr>
                <a:t>NỘI DUNG NGHIÊN CỨU</a:t>
              </a:r>
            </a:p>
          </p:txBody>
        </p:sp>
      </p:grpSp>
      <p:grpSp>
        <p:nvGrpSpPr>
          <p:cNvPr id="52" name="Group 51">
            <a:extLst>
              <a:ext uri="{FF2B5EF4-FFF2-40B4-BE49-F238E27FC236}">
                <a16:creationId xmlns:a16="http://schemas.microsoft.com/office/drawing/2014/main" id="{357B63DC-F6F6-0C44-590F-A693EB6AEA55}"/>
              </a:ext>
            </a:extLst>
          </p:cNvPr>
          <p:cNvGrpSpPr/>
          <p:nvPr/>
        </p:nvGrpSpPr>
        <p:grpSpPr>
          <a:xfrm>
            <a:off x="6096000" y="823742"/>
            <a:ext cx="4005400" cy="1697941"/>
            <a:chOff x="6625780" y="513203"/>
            <a:chExt cx="4005400" cy="1697941"/>
          </a:xfrm>
        </p:grpSpPr>
        <p:pic>
          <p:nvPicPr>
            <p:cNvPr id="36" name="Graphic 35">
              <a:extLst>
                <a:ext uri="{FF2B5EF4-FFF2-40B4-BE49-F238E27FC236}">
                  <a16:creationId xmlns:a16="http://schemas.microsoft.com/office/drawing/2014/main" id="{A854D8F5-0848-3635-F505-FFDE551BEE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25780" y="513203"/>
              <a:ext cx="4005400" cy="1697941"/>
            </a:xfrm>
            <a:prstGeom prst="rect">
              <a:avLst/>
            </a:prstGeom>
          </p:spPr>
        </p:pic>
        <p:sp>
          <p:nvSpPr>
            <p:cNvPr id="50" name="TextBox 49">
              <a:extLst>
                <a:ext uri="{FF2B5EF4-FFF2-40B4-BE49-F238E27FC236}">
                  <a16:creationId xmlns:a16="http://schemas.microsoft.com/office/drawing/2014/main" id="{3CD6B63D-904D-B7AF-0F67-087C9EF82C8F}"/>
                </a:ext>
              </a:extLst>
            </p:cNvPr>
            <p:cNvSpPr txBox="1"/>
            <p:nvPr/>
          </p:nvSpPr>
          <p:spPr>
            <a:xfrm>
              <a:off x="7178943" y="747074"/>
              <a:ext cx="1368965" cy="400110"/>
            </a:xfrm>
            <a:prstGeom prst="rect">
              <a:avLst/>
            </a:prstGeom>
            <a:noFill/>
          </p:spPr>
          <p:txBody>
            <a:bodyPr wrap="none" lIns="0" tIns="0" rIns="0" bIns="0" rtlCol="0">
              <a:spAutoFit/>
            </a:bodyPr>
            <a:lstStyle/>
            <a:p>
              <a:pPr algn="l"/>
              <a:r>
                <a:rPr lang="en-US" sz="2600">
                  <a:solidFill>
                    <a:schemeClr val="tx1">
                      <a:lumMod val="75000"/>
                      <a:lumOff val="25000"/>
                    </a:schemeClr>
                  </a:solidFill>
                  <a:latin typeface="#9Slide03 Bebas Neue Bold" panose="020B0606020202050201" pitchFamily="34" charset="0"/>
                </a:rPr>
                <a:t>PHẦN MỞ ĐẦU</a:t>
              </a:r>
            </a:p>
          </p:txBody>
        </p:sp>
      </p:grpSp>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7">
            <a:extLst>
              <a:ext uri="{96DAC541-7B7A-43D3-8B79-37D633B846F1}">
                <asvg:svgBlip xmlns:asvg="http://schemas.microsoft.com/office/drawing/2016/SVG/main" r:embed="rId18"/>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9">
            <a:extLst>
              <a:ext uri="{96DAC541-7B7A-43D3-8B79-37D633B846F1}">
                <asvg:svgBlip xmlns:asvg="http://schemas.microsoft.com/office/drawing/2016/SVG/main" r:embed="rId20"/>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57" name="Picture 56" descr="Logo, company name&#10;&#10;Description automatically generated">
            <a:extLst>
              <a:ext uri="{FF2B5EF4-FFF2-40B4-BE49-F238E27FC236}">
                <a16:creationId xmlns:a16="http://schemas.microsoft.com/office/drawing/2014/main" id="{0D67589F-53EF-6095-2846-B604117899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pic>
        <p:nvPicPr>
          <p:cNvPr id="59" name="Graphic 58">
            <a:extLst>
              <a:ext uri="{FF2B5EF4-FFF2-40B4-BE49-F238E27FC236}">
                <a16:creationId xmlns:a16="http://schemas.microsoft.com/office/drawing/2014/main" id="{A146B5AF-A86F-F0D6-3EDA-C3430BD0085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88147" y="820718"/>
            <a:ext cx="3735644" cy="45719"/>
          </a:xfrm>
          <a:prstGeom prst="rect">
            <a:avLst/>
          </a:prstGeom>
        </p:spPr>
      </p:pic>
      <p:pic>
        <p:nvPicPr>
          <p:cNvPr id="61" name="Picture 60" descr="A field of green grass&#10;&#10;Description automatically generated with low confidence">
            <a:extLst>
              <a:ext uri="{FF2B5EF4-FFF2-40B4-BE49-F238E27FC236}">
                <a16:creationId xmlns:a16="http://schemas.microsoft.com/office/drawing/2014/main" id="{5895A939-5088-FC62-A249-71670DD6848A}"/>
              </a:ext>
            </a:extLst>
          </p:cNvPr>
          <p:cNvPicPr>
            <a:picLocks noGrp="1" noRot="1" noChangeAspect="1" noMove="1" noResize="1" noEditPoints="1" noAdjustHandles="1" noChangeArrowheads="1" noChangeShapeType="1" noCrop="1"/>
          </p:cNvPicPr>
          <p:nvPr/>
        </p:nvPicPr>
        <p:blipFill>
          <a:blip r:embed="rId24">
            <a:extLst>
              <a:ext uri="{28A0092B-C50C-407E-A947-70E740481C1C}">
                <a14:useLocalDpi xmlns:a14="http://schemas.microsoft.com/office/drawing/2010/main" val="0"/>
              </a:ext>
            </a:extLst>
          </a:blip>
          <a:srcRect l="7500" t="89543" r="49739" b="2995"/>
          <a:stretch>
            <a:fillRect/>
          </a:stretch>
        </p:blipFill>
        <p:spPr>
          <a:xfrm flipV="1">
            <a:off x="363706" y="141039"/>
            <a:ext cx="4508008" cy="511769"/>
          </a:xfrm>
          <a:custGeom>
            <a:avLst/>
            <a:gdLst/>
            <a:ahLst/>
            <a:cxnLst/>
            <a:rect l="l" t="t" r="r" b="b"/>
            <a:pathLst>
              <a:path w="4508008" h="511769">
                <a:moveTo>
                  <a:pt x="2995891" y="114993"/>
                </a:moveTo>
                <a:cubicBezTo>
                  <a:pt x="2993625" y="114993"/>
                  <a:pt x="2991292" y="114860"/>
                  <a:pt x="2988892" y="114593"/>
                </a:cubicBezTo>
                <a:lnTo>
                  <a:pt x="2987692" y="65596"/>
                </a:lnTo>
                <a:cubicBezTo>
                  <a:pt x="3015290" y="64396"/>
                  <a:pt x="3029089" y="73129"/>
                  <a:pt x="3029089" y="91794"/>
                </a:cubicBezTo>
                <a:cubicBezTo>
                  <a:pt x="3029089" y="107260"/>
                  <a:pt x="3018023" y="114993"/>
                  <a:pt x="2995891" y="114993"/>
                </a:cubicBezTo>
                <a:close/>
                <a:moveTo>
                  <a:pt x="4082769" y="154791"/>
                </a:moveTo>
                <a:cubicBezTo>
                  <a:pt x="4079703" y="147058"/>
                  <a:pt x="4074903" y="134392"/>
                  <a:pt x="4068370" y="116793"/>
                </a:cubicBezTo>
                <a:cubicBezTo>
                  <a:pt x="4064770" y="106660"/>
                  <a:pt x="4060504" y="92861"/>
                  <a:pt x="4055571" y="75395"/>
                </a:cubicBezTo>
                <a:cubicBezTo>
                  <a:pt x="4059571" y="75395"/>
                  <a:pt x="4068637" y="76195"/>
                  <a:pt x="4082769" y="77795"/>
                </a:cubicBezTo>
                <a:cubicBezTo>
                  <a:pt x="4091302" y="78995"/>
                  <a:pt x="4100568" y="81062"/>
                  <a:pt x="4110567" y="83995"/>
                </a:cubicBezTo>
                <a:cubicBezTo>
                  <a:pt x="4108301" y="91061"/>
                  <a:pt x="4104301" y="102527"/>
                  <a:pt x="4098568" y="118393"/>
                </a:cubicBezTo>
                <a:cubicBezTo>
                  <a:pt x="4095102" y="127192"/>
                  <a:pt x="4089835" y="139325"/>
                  <a:pt x="4082769" y="154791"/>
                </a:cubicBezTo>
                <a:close/>
                <a:moveTo>
                  <a:pt x="3225519" y="154791"/>
                </a:moveTo>
                <a:cubicBezTo>
                  <a:pt x="3222453" y="147058"/>
                  <a:pt x="3217653" y="134392"/>
                  <a:pt x="3211120" y="116793"/>
                </a:cubicBezTo>
                <a:cubicBezTo>
                  <a:pt x="3207520" y="106660"/>
                  <a:pt x="3203254" y="92861"/>
                  <a:pt x="3198321" y="75395"/>
                </a:cubicBezTo>
                <a:cubicBezTo>
                  <a:pt x="3202321" y="75395"/>
                  <a:pt x="3211387" y="76195"/>
                  <a:pt x="3225519" y="77795"/>
                </a:cubicBezTo>
                <a:cubicBezTo>
                  <a:pt x="3234052" y="78995"/>
                  <a:pt x="3243318" y="81062"/>
                  <a:pt x="3253317" y="83995"/>
                </a:cubicBezTo>
                <a:cubicBezTo>
                  <a:pt x="3251051" y="91061"/>
                  <a:pt x="3247051" y="102527"/>
                  <a:pt x="3241318" y="118393"/>
                </a:cubicBezTo>
                <a:cubicBezTo>
                  <a:pt x="3237852" y="127192"/>
                  <a:pt x="3232586" y="139325"/>
                  <a:pt x="3225519" y="154791"/>
                </a:cubicBezTo>
                <a:close/>
                <a:moveTo>
                  <a:pt x="2625444" y="154791"/>
                </a:moveTo>
                <a:cubicBezTo>
                  <a:pt x="2622378" y="147058"/>
                  <a:pt x="2617578" y="134392"/>
                  <a:pt x="2611045" y="116793"/>
                </a:cubicBezTo>
                <a:cubicBezTo>
                  <a:pt x="2607445" y="106660"/>
                  <a:pt x="2603179" y="92861"/>
                  <a:pt x="2598246" y="75395"/>
                </a:cubicBezTo>
                <a:cubicBezTo>
                  <a:pt x="2602246" y="75395"/>
                  <a:pt x="2611312" y="76195"/>
                  <a:pt x="2625444" y="77795"/>
                </a:cubicBezTo>
                <a:cubicBezTo>
                  <a:pt x="2633977" y="78995"/>
                  <a:pt x="2643243" y="81062"/>
                  <a:pt x="2653242" y="83995"/>
                </a:cubicBezTo>
                <a:cubicBezTo>
                  <a:pt x="2650976" y="91061"/>
                  <a:pt x="2646976" y="102527"/>
                  <a:pt x="2641243" y="118393"/>
                </a:cubicBezTo>
                <a:cubicBezTo>
                  <a:pt x="2637777" y="127192"/>
                  <a:pt x="2632510" y="139325"/>
                  <a:pt x="2625444" y="154791"/>
                </a:cubicBezTo>
                <a:close/>
                <a:moveTo>
                  <a:pt x="339444" y="154791"/>
                </a:moveTo>
                <a:cubicBezTo>
                  <a:pt x="336378" y="147058"/>
                  <a:pt x="331578" y="134392"/>
                  <a:pt x="325045" y="116793"/>
                </a:cubicBezTo>
                <a:cubicBezTo>
                  <a:pt x="321445" y="106660"/>
                  <a:pt x="317179" y="92861"/>
                  <a:pt x="312246" y="75395"/>
                </a:cubicBezTo>
                <a:cubicBezTo>
                  <a:pt x="316246" y="75395"/>
                  <a:pt x="325312" y="76195"/>
                  <a:pt x="339444" y="77795"/>
                </a:cubicBezTo>
                <a:cubicBezTo>
                  <a:pt x="347977" y="78995"/>
                  <a:pt x="357243" y="81062"/>
                  <a:pt x="367243" y="83995"/>
                </a:cubicBezTo>
                <a:cubicBezTo>
                  <a:pt x="364976" y="91061"/>
                  <a:pt x="360976" y="102527"/>
                  <a:pt x="355243" y="118393"/>
                </a:cubicBezTo>
                <a:cubicBezTo>
                  <a:pt x="351777" y="127192"/>
                  <a:pt x="346510" y="139325"/>
                  <a:pt x="339444" y="154791"/>
                </a:cubicBezTo>
                <a:close/>
                <a:moveTo>
                  <a:pt x="4374217" y="198988"/>
                </a:moveTo>
                <a:cubicBezTo>
                  <a:pt x="4349818" y="198988"/>
                  <a:pt x="4337619" y="180322"/>
                  <a:pt x="4337619" y="142991"/>
                </a:cubicBezTo>
                <a:cubicBezTo>
                  <a:pt x="4337619" y="128059"/>
                  <a:pt x="4340819" y="114126"/>
                  <a:pt x="4347218" y="101194"/>
                </a:cubicBezTo>
                <a:cubicBezTo>
                  <a:pt x="4354418" y="86661"/>
                  <a:pt x="4363284" y="79395"/>
                  <a:pt x="4373817" y="79395"/>
                </a:cubicBezTo>
                <a:cubicBezTo>
                  <a:pt x="4384083" y="79395"/>
                  <a:pt x="4393149" y="86795"/>
                  <a:pt x="4401015" y="101594"/>
                </a:cubicBezTo>
                <a:cubicBezTo>
                  <a:pt x="4408214" y="115060"/>
                  <a:pt x="4411814" y="128992"/>
                  <a:pt x="4411814" y="143391"/>
                </a:cubicBezTo>
                <a:cubicBezTo>
                  <a:pt x="4411814" y="180456"/>
                  <a:pt x="4399282" y="198988"/>
                  <a:pt x="4374217" y="198988"/>
                </a:cubicBezTo>
                <a:close/>
                <a:moveTo>
                  <a:pt x="3516966" y="198988"/>
                </a:moveTo>
                <a:cubicBezTo>
                  <a:pt x="3492568" y="198988"/>
                  <a:pt x="3480369" y="180322"/>
                  <a:pt x="3480369" y="142991"/>
                </a:cubicBezTo>
                <a:cubicBezTo>
                  <a:pt x="3480369" y="128059"/>
                  <a:pt x="3483568" y="114126"/>
                  <a:pt x="3489968" y="101194"/>
                </a:cubicBezTo>
                <a:cubicBezTo>
                  <a:pt x="3497168" y="86661"/>
                  <a:pt x="3506034" y="79395"/>
                  <a:pt x="3516566" y="79395"/>
                </a:cubicBezTo>
                <a:cubicBezTo>
                  <a:pt x="3526832" y="79395"/>
                  <a:pt x="3535899" y="86795"/>
                  <a:pt x="3543765" y="101594"/>
                </a:cubicBezTo>
                <a:cubicBezTo>
                  <a:pt x="3550964" y="115060"/>
                  <a:pt x="3554564" y="128992"/>
                  <a:pt x="3554564" y="143391"/>
                </a:cubicBezTo>
                <a:cubicBezTo>
                  <a:pt x="3554564" y="180456"/>
                  <a:pt x="3542031" y="198988"/>
                  <a:pt x="3516966" y="198988"/>
                </a:cubicBezTo>
                <a:close/>
                <a:moveTo>
                  <a:pt x="1247817" y="199788"/>
                </a:moveTo>
                <a:lnTo>
                  <a:pt x="1246617" y="131392"/>
                </a:lnTo>
                <a:cubicBezTo>
                  <a:pt x="1257683" y="131392"/>
                  <a:pt x="1267549" y="133859"/>
                  <a:pt x="1276215" y="138792"/>
                </a:cubicBezTo>
                <a:cubicBezTo>
                  <a:pt x="1287681" y="145191"/>
                  <a:pt x="1293414" y="154724"/>
                  <a:pt x="1293414" y="167390"/>
                </a:cubicBezTo>
                <a:cubicBezTo>
                  <a:pt x="1293414" y="180056"/>
                  <a:pt x="1288081" y="189122"/>
                  <a:pt x="1277415" y="194588"/>
                </a:cubicBezTo>
                <a:cubicBezTo>
                  <a:pt x="1269549" y="198588"/>
                  <a:pt x="1259683" y="200321"/>
                  <a:pt x="1247817" y="199788"/>
                </a:cubicBezTo>
                <a:close/>
                <a:moveTo>
                  <a:pt x="2993891" y="217387"/>
                </a:moveTo>
                <a:lnTo>
                  <a:pt x="2990892" y="157190"/>
                </a:lnTo>
                <a:cubicBezTo>
                  <a:pt x="3020756" y="156124"/>
                  <a:pt x="3035689" y="165990"/>
                  <a:pt x="3035689" y="186789"/>
                </a:cubicBezTo>
                <a:cubicBezTo>
                  <a:pt x="3035689" y="197055"/>
                  <a:pt x="3031556" y="204921"/>
                  <a:pt x="3023290" y="210387"/>
                </a:cubicBezTo>
                <a:cubicBezTo>
                  <a:pt x="3015823" y="215320"/>
                  <a:pt x="3006024" y="217653"/>
                  <a:pt x="2993891" y="217387"/>
                </a:cubicBezTo>
                <a:close/>
                <a:moveTo>
                  <a:pt x="4047771" y="325580"/>
                </a:moveTo>
                <a:lnTo>
                  <a:pt x="4167964" y="325580"/>
                </a:lnTo>
                <a:cubicBezTo>
                  <a:pt x="4171697" y="304648"/>
                  <a:pt x="4181896" y="255918"/>
                  <a:pt x="4198562" y="179389"/>
                </a:cubicBezTo>
                <a:cubicBezTo>
                  <a:pt x="4207762" y="139392"/>
                  <a:pt x="4220494" y="85728"/>
                  <a:pt x="4236760" y="18399"/>
                </a:cubicBezTo>
                <a:lnTo>
                  <a:pt x="4127366" y="18399"/>
                </a:lnTo>
                <a:lnTo>
                  <a:pt x="4119967" y="44997"/>
                </a:lnTo>
                <a:cubicBezTo>
                  <a:pt x="4116900" y="43797"/>
                  <a:pt x="4109234" y="39731"/>
                  <a:pt x="4096968" y="32798"/>
                </a:cubicBezTo>
                <a:cubicBezTo>
                  <a:pt x="4089102" y="27732"/>
                  <a:pt x="4080369" y="20999"/>
                  <a:pt x="4070770" y="12599"/>
                </a:cubicBezTo>
                <a:lnTo>
                  <a:pt x="4059371" y="36798"/>
                </a:lnTo>
                <a:cubicBezTo>
                  <a:pt x="4057104" y="41598"/>
                  <a:pt x="4053837" y="48330"/>
                  <a:pt x="4049571" y="56997"/>
                </a:cubicBezTo>
                <a:lnTo>
                  <a:pt x="4038772" y="18399"/>
                </a:lnTo>
                <a:lnTo>
                  <a:pt x="3980775" y="18399"/>
                </a:lnTo>
                <a:cubicBezTo>
                  <a:pt x="3989308" y="51330"/>
                  <a:pt x="4002507" y="105660"/>
                  <a:pt x="4020373" y="181389"/>
                </a:cubicBezTo>
                <a:cubicBezTo>
                  <a:pt x="4031306" y="232053"/>
                  <a:pt x="4040438" y="280116"/>
                  <a:pt x="4047771" y="325580"/>
                </a:cubicBezTo>
                <a:close/>
                <a:moveTo>
                  <a:pt x="3190521" y="325580"/>
                </a:moveTo>
                <a:lnTo>
                  <a:pt x="3310714" y="325580"/>
                </a:lnTo>
                <a:cubicBezTo>
                  <a:pt x="3314447" y="304648"/>
                  <a:pt x="3324646" y="255918"/>
                  <a:pt x="3341312" y="179389"/>
                </a:cubicBezTo>
                <a:cubicBezTo>
                  <a:pt x="3350511" y="139392"/>
                  <a:pt x="3363244" y="85728"/>
                  <a:pt x="3379510" y="18399"/>
                </a:cubicBezTo>
                <a:lnTo>
                  <a:pt x="3270116" y="18399"/>
                </a:lnTo>
                <a:lnTo>
                  <a:pt x="3262717" y="44997"/>
                </a:lnTo>
                <a:cubicBezTo>
                  <a:pt x="3259650" y="43797"/>
                  <a:pt x="3251984" y="39731"/>
                  <a:pt x="3239718" y="32798"/>
                </a:cubicBezTo>
                <a:cubicBezTo>
                  <a:pt x="3231852" y="27732"/>
                  <a:pt x="3223119" y="20999"/>
                  <a:pt x="3213520" y="12599"/>
                </a:cubicBezTo>
                <a:lnTo>
                  <a:pt x="3202121" y="36798"/>
                </a:lnTo>
                <a:cubicBezTo>
                  <a:pt x="3199854" y="41598"/>
                  <a:pt x="3196588" y="48330"/>
                  <a:pt x="3192321" y="56997"/>
                </a:cubicBezTo>
                <a:lnTo>
                  <a:pt x="3181522" y="18399"/>
                </a:lnTo>
                <a:lnTo>
                  <a:pt x="3123525" y="18399"/>
                </a:lnTo>
                <a:cubicBezTo>
                  <a:pt x="3132058" y="51330"/>
                  <a:pt x="3145257" y="105660"/>
                  <a:pt x="3163123" y="181389"/>
                </a:cubicBezTo>
                <a:cubicBezTo>
                  <a:pt x="3174056" y="232053"/>
                  <a:pt x="3183189" y="280116"/>
                  <a:pt x="3190521" y="325580"/>
                </a:cubicBezTo>
                <a:close/>
                <a:moveTo>
                  <a:pt x="2590446" y="325580"/>
                </a:moveTo>
                <a:lnTo>
                  <a:pt x="2710639" y="325580"/>
                </a:lnTo>
                <a:cubicBezTo>
                  <a:pt x="2714372" y="304648"/>
                  <a:pt x="2724571" y="255918"/>
                  <a:pt x="2741237" y="179389"/>
                </a:cubicBezTo>
                <a:cubicBezTo>
                  <a:pt x="2750436" y="139392"/>
                  <a:pt x="2763169" y="85728"/>
                  <a:pt x="2779435" y="18399"/>
                </a:cubicBezTo>
                <a:lnTo>
                  <a:pt x="2670041" y="18399"/>
                </a:lnTo>
                <a:lnTo>
                  <a:pt x="2662642" y="44997"/>
                </a:lnTo>
                <a:cubicBezTo>
                  <a:pt x="2659575" y="43797"/>
                  <a:pt x="2651909" y="39731"/>
                  <a:pt x="2639643" y="32798"/>
                </a:cubicBezTo>
                <a:cubicBezTo>
                  <a:pt x="2631777" y="27732"/>
                  <a:pt x="2623044" y="20999"/>
                  <a:pt x="2613445" y="12599"/>
                </a:cubicBezTo>
                <a:lnTo>
                  <a:pt x="2602046" y="36798"/>
                </a:lnTo>
                <a:cubicBezTo>
                  <a:pt x="2599779" y="41598"/>
                  <a:pt x="2596512" y="48330"/>
                  <a:pt x="2592246" y="56997"/>
                </a:cubicBezTo>
                <a:lnTo>
                  <a:pt x="2581447" y="18399"/>
                </a:lnTo>
                <a:lnTo>
                  <a:pt x="2523450" y="18399"/>
                </a:lnTo>
                <a:cubicBezTo>
                  <a:pt x="2531983" y="51330"/>
                  <a:pt x="2545182" y="105660"/>
                  <a:pt x="2563048" y="181389"/>
                </a:cubicBezTo>
                <a:cubicBezTo>
                  <a:pt x="2573981" y="232053"/>
                  <a:pt x="2583113" y="280116"/>
                  <a:pt x="2590446" y="325580"/>
                </a:cubicBezTo>
                <a:close/>
                <a:moveTo>
                  <a:pt x="2247500" y="325580"/>
                </a:moveTo>
                <a:lnTo>
                  <a:pt x="2376492" y="325580"/>
                </a:lnTo>
                <a:cubicBezTo>
                  <a:pt x="2375825" y="307981"/>
                  <a:pt x="2375025" y="279316"/>
                  <a:pt x="2374092" y="239585"/>
                </a:cubicBezTo>
                <a:cubicBezTo>
                  <a:pt x="2373692" y="217453"/>
                  <a:pt x="2373825" y="186055"/>
                  <a:pt x="2374492" y="145391"/>
                </a:cubicBezTo>
                <a:cubicBezTo>
                  <a:pt x="2374625" y="114460"/>
                  <a:pt x="2377292" y="93594"/>
                  <a:pt x="2382492" y="82795"/>
                </a:cubicBezTo>
                <a:cubicBezTo>
                  <a:pt x="2387958" y="71329"/>
                  <a:pt x="2398891" y="65596"/>
                  <a:pt x="2415290" y="65596"/>
                </a:cubicBezTo>
                <a:cubicBezTo>
                  <a:pt x="2419956" y="65596"/>
                  <a:pt x="2425156" y="66929"/>
                  <a:pt x="2430889" y="69596"/>
                </a:cubicBezTo>
                <a:cubicBezTo>
                  <a:pt x="2430889" y="97061"/>
                  <a:pt x="2430089" y="140725"/>
                  <a:pt x="2428489" y="200588"/>
                </a:cubicBezTo>
                <a:cubicBezTo>
                  <a:pt x="2427155" y="230586"/>
                  <a:pt x="2424689" y="272250"/>
                  <a:pt x="2421089" y="325580"/>
                </a:cubicBezTo>
                <a:lnTo>
                  <a:pt x="2519883" y="325580"/>
                </a:lnTo>
                <a:lnTo>
                  <a:pt x="2515283" y="196188"/>
                </a:lnTo>
                <a:cubicBezTo>
                  <a:pt x="2513950" y="159257"/>
                  <a:pt x="2513283" y="103394"/>
                  <a:pt x="2513283" y="28598"/>
                </a:cubicBezTo>
                <a:cubicBezTo>
                  <a:pt x="2479152" y="16332"/>
                  <a:pt x="2444354" y="10200"/>
                  <a:pt x="2408890" y="10200"/>
                </a:cubicBezTo>
                <a:cubicBezTo>
                  <a:pt x="2365159" y="10200"/>
                  <a:pt x="2331895" y="18932"/>
                  <a:pt x="2309096" y="36398"/>
                </a:cubicBezTo>
                <a:cubicBezTo>
                  <a:pt x="2289764" y="51197"/>
                  <a:pt x="2276098" y="74262"/>
                  <a:pt x="2268099" y="105594"/>
                </a:cubicBezTo>
                <a:cubicBezTo>
                  <a:pt x="2263432" y="123593"/>
                  <a:pt x="2259032" y="156524"/>
                  <a:pt x="2254899" y="204388"/>
                </a:cubicBezTo>
                <a:cubicBezTo>
                  <a:pt x="2250900" y="248652"/>
                  <a:pt x="2248433" y="289049"/>
                  <a:pt x="2247500" y="325580"/>
                </a:cubicBezTo>
                <a:close/>
                <a:moveTo>
                  <a:pt x="1390250" y="325580"/>
                </a:moveTo>
                <a:lnTo>
                  <a:pt x="1519242" y="325580"/>
                </a:lnTo>
                <a:cubicBezTo>
                  <a:pt x="1518575" y="307981"/>
                  <a:pt x="1517775" y="279316"/>
                  <a:pt x="1516842" y="239585"/>
                </a:cubicBezTo>
                <a:cubicBezTo>
                  <a:pt x="1516442" y="217453"/>
                  <a:pt x="1516576" y="186055"/>
                  <a:pt x="1517242" y="145391"/>
                </a:cubicBezTo>
                <a:cubicBezTo>
                  <a:pt x="1517375" y="114460"/>
                  <a:pt x="1520042" y="93594"/>
                  <a:pt x="1525242" y="82795"/>
                </a:cubicBezTo>
                <a:cubicBezTo>
                  <a:pt x="1530708" y="71329"/>
                  <a:pt x="1541641" y="65596"/>
                  <a:pt x="1558040" y="65596"/>
                </a:cubicBezTo>
                <a:cubicBezTo>
                  <a:pt x="1562706" y="65596"/>
                  <a:pt x="1567906" y="66929"/>
                  <a:pt x="1573639" y="69596"/>
                </a:cubicBezTo>
                <a:cubicBezTo>
                  <a:pt x="1573639" y="97061"/>
                  <a:pt x="1572839" y="140725"/>
                  <a:pt x="1571239" y="200588"/>
                </a:cubicBezTo>
                <a:cubicBezTo>
                  <a:pt x="1569906" y="230586"/>
                  <a:pt x="1567439" y="272250"/>
                  <a:pt x="1563839" y="325580"/>
                </a:cubicBezTo>
                <a:lnTo>
                  <a:pt x="1662633" y="325580"/>
                </a:lnTo>
                <a:lnTo>
                  <a:pt x="1658034" y="196188"/>
                </a:lnTo>
                <a:cubicBezTo>
                  <a:pt x="1656700" y="159257"/>
                  <a:pt x="1656034" y="103394"/>
                  <a:pt x="1656034" y="28598"/>
                </a:cubicBezTo>
                <a:cubicBezTo>
                  <a:pt x="1621903" y="16332"/>
                  <a:pt x="1587104" y="10200"/>
                  <a:pt x="1551640" y="10200"/>
                </a:cubicBezTo>
                <a:cubicBezTo>
                  <a:pt x="1507909" y="10200"/>
                  <a:pt x="1474645" y="18932"/>
                  <a:pt x="1451846" y="36398"/>
                </a:cubicBezTo>
                <a:cubicBezTo>
                  <a:pt x="1432514" y="51197"/>
                  <a:pt x="1418848" y="74262"/>
                  <a:pt x="1410849" y="105594"/>
                </a:cubicBezTo>
                <a:cubicBezTo>
                  <a:pt x="1406182" y="123593"/>
                  <a:pt x="1401783" y="156524"/>
                  <a:pt x="1397649" y="204388"/>
                </a:cubicBezTo>
                <a:cubicBezTo>
                  <a:pt x="1393650" y="248652"/>
                  <a:pt x="1391183" y="289049"/>
                  <a:pt x="1390250" y="325580"/>
                </a:cubicBezTo>
                <a:close/>
                <a:moveTo>
                  <a:pt x="853850" y="325580"/>
                </a:moveTo>
                <a:lnTo>
                  <a:pt x="1102635" y="325580"/>
                </a:lnTo>
                <a:lnTo>
                  <a:pt x="1096835" y="199788"/>
                </a:lnTo>
                <a:cubicBezTo>
                  <a:pt x="1091636" y="200588"/>
                  <a:pt x="1083303" y="201588"/>
                  <a:pt x="1071837" y="202788"/>
                </a:cubicBezTo>
                <a:cubicBezTo>
                  <a:pt x="1064770" y="203188"/>
                  <a:pt x="1053305" y="203588"/>
                  <a:pt x="1037439" y="203988"/>
                </a:cubicBezTo>
                <a:cubicBezTo>
                  <a:pt x="1036639" y="196121"/>
                  <a:pt x="1035239" y="177123"/>
                  <a:pt x="1033239" y="146991"/>
                </a:cubicBezTo>
                <a:cubicBezTo>
                  <a:pt x="1031772" y="117793"/>
                  <a:pt x="1029373" y="74929"/>
                  <a:pt x="1026040" y="18399"/>
                </a:cubicBezTo>
                <a:lnTo>
                  <a:pt x="929245" y="18399"/>
                </a:lnTo>
                <a:cubicBezTo>
                  <a:pt x="928179" y="45331"/>
                  <a:pt x="926179" y="87661"/>
                  <a:pt x="923246" y="145391"/>
                </a:cubicBezTo>
                <a:cubicBezTo>
                  <a:pt x="921913" y="165390"/>
                  <a:pt x="920513" y="184922"/>
                  <a:pt x="919046" y="203988"/>
                </a:cubicBezTo>
                <a:lnTo>
                  <a:pt x="887448" y="202788"/>
                </a:lnTo>
                <a:lnTo>
                  <a:pt x="858850" y="199788"/>
                </a:lnTo>
                <a:close/>
                <a:moveTo>
                  <a:pt x="494900" y="325580"/>
                </a:moveTo>
                <a:lnTo>
                  <a:pt x="623892" y="325580"/>
                </a:lnTo>
                <a:cubicBezTo>
                  <a:pt x="623226" y="307981"/>
                  <a:pt x="622426" y="279316"/>
                  <a:pt x="621492" y="239585"/>
                </a:cubicBezTo>
                <a:cubicBezTo>
                  <a:pt x="621092" y="217453"/>
                  <a:pt x="621226" y="186055"/>
                  <a:pt x="621892" y="145391"/>
                </a:cubicBezTo>
                <a:cubicBezTo>
                  <a:pt x="622026" y="114460"/>
                  <a:pt x="624692" y="93594"/>
                  <a:pt x="629892" y="82795"/>
                </a:cubicBezTo>
                <a:cubicBezTo>
                  <a:pt x="635358" y="71329"/>
                  <a:pt x="646291" y="65596"/>
                  <a:pt x="662690" y="65596"/>
                </a:cubicBezTo>
                <a:cubicBezTo>
                  <a:pt x="667356" y="65596"/>
                  <a:pt x="672556" y="66929"/>
                  <a:pt x="678289" y="69596"/>
                </a:cubicBezTo>
                <a:cubicBezTo>
                  <a:pt x="678289" y="97061"/>
                  <a:pt x="677489" y="140725"/>
                  <a:pt x="675889" y="200588"/>
                </a:cubicBezTo>
                <a:cubicBezTo>
                  <a:pt x="674556" y="230586"/>
                  <a:pt x="672089" y="272250"/>
                  <a:pt x="668489" y="325580"/>
                </a:cubicBezTo>
                <a:lnTo>
                  <a:pt x="767283" y="325580"/>
                </a:lnTo>
                <a:lnTo>
                  <a:pt x="762684" y="196188"/>
                </a:lnTo>
                <a:cubicBezTo>
                  <a:pt x="761350" y="159257"/>
                  <a:pt x="760684" y="103394"/>
                  <a:pt x="760684" y="28598"/>
                </a:cubicBezTo>
                <a:cubicBezTo>
                  <a:pt x="726552" y="16332"/>
                  <a:pt x="691755" y="10200"/>
                  <a:pt x="656290" y="10200"/>
                </a:cubicBezTo>
                <a:cubicBezTo>
                  <a:pt x="612559" y="10200"/>
                  <a:pt x="579295" y="18932"/>
                  <a:pt x="556496" y="36398"/>
                </a:cubicBezTo>
                <a:cubicBezTo>
                  <a:pt x="537164" y="51197"/>
                  <a:pt x="523498" y="74262"/>
                  <a:pt x="515499" y="105594"/>
                </a:cubicBezTo>
                <a:cubicBezTo>
                  <a:pt x="510832" y="123593"/>
                  <a:pt x="506433" y="156524"/>
                  <a:pt x="502299" y="204388"/>
                </a:cubicBezTo>
                <a:cubicBezTo>
                  <a:pt x="498300" y="248652"/>
                  <a:pt x="495833" y="289049"/>
                  <a:pt x="494900" y="325580"/>
                </a:cubicBezTo>
                <a:close/>
                <a:moveTo>
                  <a:pt x="304447" y="325580"/>
                </a:moveTo>
                <a:lnTo>
                  <a:pt x="424639" y="325580"/>
                </a:lnTo>
                <a:cubicBezTo>
                  <a:pt x="428372" y="304648"/>
                  <a:pt x="438571" y="255918"/>
                  <a:pt x="455237" y="179389"/>
                </a:cubicBezTo>
                <a:cubicBezTo>
                  <a:pt x="464437" y="139392"/>
                  <a:pt x="477169" y="85728"/>
                  <a:pt x="493435" y="18399"/>
                </a:cubicBezTo>
                <a:lnTo>
                  <a:pt x="384042" y="18399"/>
                </a:lnTo>
                <a:lnTo>
                  <a:pt x="376642" y="44997"/>
                </a:lnTo>
                <a:cubicBezTo>
                  <a:pt x="373576" y="43797"/>
                  <a:pt x="365909" y="39731"/>
                  <a:pt x="353643" y="32798"/>
                </a:cubicBezTo>
                <a:cubicBezTo>
                  <a:pt x="345777" y="27732"/>
                  <a:pt x="337045" y="20999"/>
                  <a:pt x="327445" y="12599"/>
                </a:cubicBezTo>
                <a:lnTo>
                  <a:pt x="316046" y="36798"/>
                </a:lnTo>
                <a:cubicBezTo>
                  <a:pt x="313779" y="41598"/>
                  <a:pt x="310513" y="48330"/>
                  <a:pt x="306246" y="56997"/>
                </a:cubicBezTo>
                <a:lnTo>
                  <a:pt x="295447" y="18399"/>
                </a:lnTo>
                <a:lnTo>
                  <a:pt x="237451" y="18399"/>
                </a:lnTo>
                <a:cubicBezTo>
                  <a:pt x="245983" y="51330"/>
                  <a:pt x="259183" y="105660"/>
                  <a:pt x="277048" y="181389"/>
                </a:cubicBezTo>
                <a:cubicBezTo>
                  <a:pt x="287981" y="232053"/>
                  <a:pt x="297114" y="280116"/>
                  <a:pt x="304447" y="325580"/>
                </a:cubicBezTo>
                <a:close/>
                <a:moveTo>
                  <a:pt x="3909115" y="329580"/>
                </a:moveTo>
                <a:cubicBezTo>
                  <a:pt x="3934446" y="329580"/>
                  <a:pt x="3952779" y="328113"/>
                  <a:pt x="3964111" y="325180"/>
                </a:cubicBezTo>
                <a:lnTo>
                  <a:pt x="3970511" y="199788"/>
                </a:lnTo>
                <a:cubicBezTo>
                  <a:pt x="3963178" y="202054"/>
                  <a:pt x="3953779" y="203188"/>
                  <a:pt x="3942313" y="203188"/>
                </a:cubicBezTo>
                <a:cubicBezTo>
                  <a:pt x="3920981" y="203188"/>
                  <a:pt x="3903648" y="197588"/>
                  <a:pt x="3890316" y="186389"/>
                </a:cubicBezTo>
                <a:cubicBezTo>
                  <a:pt x="3875250" y="173856"/>
                  <a:pt x="3867717" y="155791"/>
                  <a:pt x="3867717" y="132192"/>
                </a:cubicBezTo>
                <a:cubicBezTo>
                  <a:pt x="3867717" y="113793"/>
                  <a:pt x="3873684" y="98694"/>
                  <a:pt x="3885616" y="86895"/>
                </a:cubicBezTo>
                <a:cubicBezTo>
                  <a:pt x="3897548" y="75095"/>
                  <a:pt x="3913181" y="69196"/>
                  <a:pt x="3932513" y="69196"/>
                </a:cubicBezTo>
                <a:cubicBezTo>
                  <a:pt x="3945712" y="69196"/>
                  <a:pt x="3958245" y="72462"/>
                  <a:pt x="3970111" y="78995"/>
                </a:cubicBezTo>
                <a:cubicBezTo>
                  <a:pt x="3968778" y="73529"/>
                  <a:pt x="3966511" y="63463"/>
                  <a:pt x="3963311" y="48797"/>
                </a:cubicBezTo>
                <a:cubicBezTo>
                  <a:pt x="3961445" y="39064"/>
                  <a:pt x="3959645" y="28932"/>
                  <a:pt x="3957912" y="18399"/>
                </a:cubicBezTo>
                <a:cubicBezTo>
                  <a:pt x="3942979" y="12666"/>
                  <a:pt x="3923847" y="9799"/>
                  <a:pt x="3900515" y="9799"/>
                </a:cubicBezTo>
                <a:cubicBezTo>
                  <a:pt x="3858251" y="9799"/>
                  <a:pt x="3822120" y="23999"/>
                  <a:pt x="3792122" y="52397"/>
                </a:cubicBezTo>
                <a:cubicBezTo>
                  <a:pt x="3759591" y="83328"/>
                  <a:pt x="3743325" y="123593"/>
                  <a:pt x="3743325" y="173190"/>
                </a:cubicBezTo>
                <a:cubicBezTo>
                  <a:pt x="3743325" y="219053"/>
                  <a:pt x="3757324" y="256118"/>
                  <a:pt x="3785322" y="284383"/>
                </a:cubicBezTo>
                <a:cubicBezTo>
                  <a:pt x="3815187" y="314514"/>
                  <a:pt x="3856451" y="329580"/>
                  <a:pt x="3909115" y="329580"/>
                </a:cubicBezTo>
                <a:close/>
                <a:moveTo>
                  <a:pt x="2166040" y="329580"/>
                </a:moveTo>
                <a:cubicBezTo>
                  <a:pt x="2191371" y="329580"/>
                  <a:pt x="2209704" y="328113"/>
                  <a:pt x="2221036" y="325180"/>
                </a:cubicBezTo>
                <a:lnTo>
                  <a:pt x="2227436" y="199788"/>
                </a:lnTo>
                <a:cubicBezTo>
                  <a:pt x="2220103" y="202054"/>
                  <a:pt x="2210703" y="203188"/>
                  <a:pt x="2199238" y="203188"/>
                </a:cubicBezTo>
                <a:cubicBezTo>
                  <a:pt x="2177905" y="203188"/>
                  <a:pt x="2160573" y="197588"/>
                  <a:pt x="2147241" y="186389"/>
                </a:cubicBezTo>
                <a:cubicBezTo>
                  <a:pt x="2132175" y="173856"/>
                  <a:pt x="2124642" y="155791"/>
                  <a:pt x="2124642" y="132192"/>
                </a:cubicBezTo>
                <a:cubicBezTo>
                  <a:pt x="2124642" y="113793"/>
                  <a:pt x="2130608" y="98694"/>
                  <a:pt x="2142541" y="86895"/>
                </a:cubicBezTo>
                <a:cubicBezTo>
                  <a:pt x="2154474" y="75095"/>
                  <a:pt x="2170106" y="69196"/>
                  <a:pt x="2189438" y="69196"/>
                </a:cubicBezTo>
                <a:cubicBezTo>
                  <a:pt x="2202637" y="69196"/>
                  <a:pt x="2215170" y="72462"/>
                  <a:pt x="2227036" y="78995"/>
                </a:cubicBezTo>
                <a:cubicBezTo>
                  <a:pt x="2225703" y="73529"/>
                  <a:pt x="2223436" y="63463"/>
                  <a:pt x="2220236" y="48797"/>
                </a:cubicBezTo>
                <a:cubicBezTo>
                  <a:pt x="2218370" y="39064"/>
                  <a:pt x="2216570" y="28932"/>
                  <a:pt x="2214837" y="18399"/>
                </a:cubicBezTo>
                <a:cubicBezTo>
                  <a:pt x="2199904" y="12666"/>
                  <a:pt x="2180772" y="9799"/>
                  <a:pt x="2157440" y="9799"/>
                </a:cubicBezTo>
                <a:cubicBezTo>
                  <a:pt x="2115176" y="9799"/>
                  <a:pt x="2079045" y="23999"/>
                  <a:pt x="2049047" y="52397"/>
                </a:cubicBezTo>
                <a:cubicBezTo>
                  <a:pt x="2016515" y="83328"/>
                  <a:pt x="2000250" y="123593"/>
                  <a:pt x="2000250" y="173190"/>
                </a:cubicBezTo>
                <a:cubicBezTo>
                  <a:pt x="2000250" y="219053"/>
                  <a:pt x="2014249" y="256118"/>
                  <a:pt x="2042247" y="284383"/>
                </a:cubicBezTo>
                <a:cubicBezTo>
                  <a:pt x="2072112" y="314514"/>
                  <a:pt x="2113376" y="329580"/>
                  <a:pt x="2166040" y="329580"/>
                </a:cubicBezTo>
                <a:close/>
                <a:moveTo>
                  <a:pt x="1842190" y="329580"/>
                </a:moveTo>
                <a:cubicBezTo>
                  <a:pt x="1867522" y="329580"/>
                  <a:pt x="1885854" y="328113"/>
                  <a:pt x="1897186" y="325180"/>
                </a:cubicBezTo>
                <a:lnTo>
                  <a:pt x="1903586" y="199788"/>
                </a:lnTo>
                <a:cubicBezTo>
                  <a:pt x="1896253" y="202054"/>
                  <a:pt x="1886854" y="203188"/>
                  <a:pt x="1875388" y="203188"/>
                </a:cubicBezTo>
                <a:cubicBezTo>
                  <a:pt x="1854056" y="203188"/>
                  <a:pt x="1836723" y="197588"/>
                  <a:pt x="1823391" y="186389"/>
                </a:cubicBezTo>
                <a:cubicBezTo>
                  <a:pt x="1808325" y="173856"/>
                  <a:pt x="1800792" y="155791"/>
                  <a:pt x="1800792" y="132192"/>
                </a:cubicBezTo>
                <a:cubicBezTo>
                  <a:pt x="1800792" y="113793"/>
                  <a:pt x="1806758" y="98694"/>
                  <a:pt x="1818691" y="86895"/>
                </a:cubicBezTo>
                <a:cubicBezTo>
                  <a:pt x="1830624" y="75095"/>
                  <a:pt x="1846256" y="69196"/>
                  <a:pt x="1865588" y="69196"/>
                </a:cubicBezTo>
                <a:cubicBezTo>
                  <a:pt x="1878788" y="69196"/>
                  <a:pt x="1891320" y="72462"/>
                  <a:pt x="1903186" y="78995"/>
                </a:cubicBezTo>
                <a:cubicBezTo>
                  <a:pt x="1901853" y="73529"/>
                  <a:pt x="1899586" y="63463"/>
                  <a:pt x="1896386" y="48797"/>
                </a:cubicBezTo>
                <a:cubicBezTo>
                  <a:pt x="1894520" y="39064"/>
                  <a:pt x="1892720" y="28932"/>
                  <a:pt x="1890987" y="18399"/>
                </a:cubicBezTo>
                <a:cubicBezTo>
                  <a:pt x="1876054" y="12666"/>
                  <a:pt x="1856922" y="9799"/>
                  <a:pt x="1833590" y="9799"/>
                </a:cubicBezTo>
                <a:cubicBezTo>
                  <a:pt x="1791326" y="9799"/>
                  <a:pt x="1755195" y="23999"/>
                  <a:pt x="1725197" y="52397"/>
                </a:cubicBezTo>
                <a:cubicBezTo>
                  <a:pt x="1692665" y="83328"/>
                  <a:pt x="1676400" y="123593"/>
                  <a:pt x="1676400" y="173190"/>
                </a:cubicBezTo>
                <a:cubicBezTo>
                  <a:pt x="1676400" y="219053"/>
                  <a:pt x="1690399" y="256118"/>
                  <a:pt x="1718397" y="284383"/>
                </a:cubicBezTo>
                <a:cubicBezTo>
                  <a:pt x="1748262" y="314514"/>
                  <a:pt x="1789526" y="329580"/>
                  <a:pt x="1842190" y="329580"/>
                </a:cubicBezTo>
                <a:close/>
                <a:moveTo>
                  <a:pt x="165790" y="329580"/>
                </a:moveTo>
                <a:cubicBezTo>
                  <a:pt x="191121" y="329580"/>
                  <a:pt x="209454" y="328113"/>
                  <a:pt x="220787" y="325180"/>
                </a:cubicBezTo>
                <a:lnTo>
                  <a:pt x="227186" y="199788"/>
                </a:lnTo>
                <a:cubicBezTo>
                  <a:pt x="219853" y="202054"/>
                  <a:pt x="210454" y="203188"/>
                  <a:pt x="198988" y="203188"/>
                </a:cubicBezTo>
                <a:cubicBezTo>
                  <a:pt x="177656" y="203188"/>
                  <a:pt x="160324" y="197588"/>
                  <a:pt x="146991" y="186389"/>
                </a:cubicBezTo>
                <a:cubicBezTo>
                  <a:pt x="131925" y="173856"/>
                  <a:pt x="124392" y="155791"/>
                  <a:pt x="124392" y="132192"/>
                </a:cubicBezTo>
                <a:cubicBezTo>
                  <a:pt x="124392" y="113793"/>
                  <a:pt x="130359" y="98694"/>
                  <a:pt x="142291" y="86895"/>
                </a:cubicBezTo>
                <a:cubicBezTo>
                  <a:pt x="154224" y="75095"/>
                  <a:pt x="169856" y="69196"/>
                  <a:pt x="189188" y="69196"/>
                </a:cubicBezTo>
                <a:cubicBezTo>
                  <a:pt x="202388" y="69196"/>
                  <a:pt x="214920" y="72462"/>
                  <a:pt x="226786" y="78995"/>
                </a:cubicBezTo>
                <a:cubicBezTo>
                  <a:pt x="225453" y="73529"/>
                  <a:pt x="223186" y="63463"/>
                  <a:pt x="219987" y="48797"/>
                </a:cubicBezTo>
                <a:cubicBezTo>
                  <a:pt x="218120" y="39064"/>
                  <a:pt x="216320" y="28932"/>
                  <a:pt x="214587" y="18399"/>
                </a:cubicBezTo>
                <a:cubicBezTo>
                  <a:pt x="199654" y="12666"/>
                  <a:pt x="180522" y="9799"/>
                  <a:pt x="157190" y="9799"/>
                </a:cubicBezTo>
                <a:cubicBezTo>
                  <a:pt x="114926" y="9799"/>
                  <a:pt x="78795" y="23999"/>
                  <a:pt x="48797" y="52397"/>
                </a:cubicBezTo>
                <a:cubicBezTo>
                  <a:pt x="16266" y="83328"/>
                  <a:pt x="0" y="123593"/>
                  <a:pt x="0" y="173190"/>
                </a:cubicBezTo>
                <a:cubicBezTo>
                  <a:pt x="0" y="219053"/>
                  <a:pt x="13999" y="256118"/>
                  <a:pt x="41997" y="284383"/>
                </a:cubicBezTo>
                <a:cubicBezTo>
                  <a:pt x="71862" y="314514"/>
                  <a:pt x="113126" y="329580"/>
                  <a:pt x="165790" y="329580"/>
                </a:cubicBezTo>
                <a:close/>
                <a:moveTo>
                  <a:pt x="1216019" y="331380"/>
                </a:moveTo>
                <a:cubicBezTo>
                  <a:pt x="1328145" y="331380"/>
                  <a:pt x="1384208" y="291116"/>
                  <a:pt x="1384208" y="210587"/>
                </a:cubicBezTo>
                <a:cubicBezTo>
                  <a:pt x="1384208" y="186055"/>
                  <a:pt x="1377342" y="164323"/>
                  <a:pt x="1363610" y="145391"/>
                </a:cubicBezTo>
                <a:cubicBezTo>
                  <a:pt x="1351477" y="128859"/>
                  <a:pt x="1336278" y="116993"/>
                  <a:pt x="1318012" y="109793"/>
                </a:cubicBezTo>
                <a:cubicBezTo>
                  <a:pt x="1321879" y="103794"/>
                  <a:pt x="1331412" y="91195"/>
                  <a:pt x="1346611" y="71996"/>
                </a:cubicBezTo>
                <a:cubicBezTo>
                  <a:pt x="1354210" y="63196"/>
                  <a:pt x="1365810" y="51597"/>
                  <a:pt x="1381408" y="37198"/>
                </a:cubicBezTo>
                <a:cubicBezTo>
                  <a:pt x="1375142" y="34931"/>
                  <a:pt x="1361343" y="29198"/>
                  <a:pt x="1340011" y="19999"/>
                </a:cubicBezTo>
                <a:cubicBezTo>
                  <a:pt x="1325079" y="13199"/>
                  <a:pt x="1311013" y="6533"/>
                  <a:pt x="1297814" y="0"/>
                </a:cubicBezTo>
                <a:cubicBezTo>
                  <a:pt x="1293947" y="4800"/>
                  <a:pt x="1285348" y="17199"/>
                  <a:pt x="1272015" y="37198"/>
                </a:cubicBezTo>
                <a:cubicBezTo>
                  <a:pt x="1265882" y="47330"/>
                  <a:pt x="1256883" y="64396"/>
                  <a:pt x="1245017" y="88395"/>
                </a:cubicBezTo>
                <a:lnTo>
                  <a:pt x="1244617" y="88395"/>
                </a:lnTo>
                <a:lnTo>
                  <a:pt x="1242617" y="18399"/>
                </a:lnTo>
                <a:lnTo>
                  <a:pt x="1130024" y="18399"/>
                </a:lnTo>
                <a:cubicBezTo>
                  <a:pt x="1128557" y="47464"/>
                  <a:pt x="1126491" y="95394"/>
                  <a:pt x="1123824" y="162190"/>
                </a:cubicBezTo>
                <a:cubicBezTo>
                  <a:pt x="1122624" y="201521"/>
                  <a:pt x="1119891" y="255984"/>
                  <a:pt x="1115625" y="325580"/>
                </a:cubicBezTo>
                <a:cubicBezTo>
                  <a:pt x="1152289" y="329447"/>
                  <a:pt x="1185754" y="331380"/>
                  <a:pt x="1216019" y="331380"/>
                </a:cubicBezTo>
                <a:close/>
                <a:moveTo>
                  <a:pt x="2954894" y="332980"/>
                </a:moveTo>
                <a:cubicBezTo>
                  <a:pt x="3063021" y="332980"/>
                  <a:pt x="3117084" y="296782"/>
                  <a:pt x="3117084" y="224386"/>
                </a:cubicBezTo>
                <a:cubicBezTo>
                  <a:pt x="3117084" y="200388"/>
                  <a:pt x="3111351" y="179656"/>
                  <a:pt x="3099885" y="162190"/>
                </a:cubicBezTo>
                <a:cubicBezTo>
                  <a:pt x="3090152" y="147524"/>
                  <a:pt x="3078020" y="137125"/>
                  <a:pt x="3063487" y="130992"/>
                </a:cubicBezTo>
                <a:cubicBezTo>
                  <a:pt x="3072820" y="126992"/>
                  <a:pt x="3080420" y="120393"/>
                  <a:pt x="3086286" y="111193"/>
                </a:cubicBezTo>
                <a:cubicBezTo>
                  <a:pt x="3092152" y="101994"/>
                  <a:pt x="3095085" y="92194"/>
                  <a:pt x="3095085" y="81795"/>
                </a:cubicBezTo>
                <a:cubicBezTo>
                  <a:pt x="3095085" y="55930"/>
                  <a:pt x="3081286" y="36998"/>
                  <a:pt x="3053688" y="24999"/>
                </a:cubicBezTo>
                <a:cubicBezTo>
                  <a:pt x="3032356" y="15666"/>
                  <a:pt x="3004357" y="10999"/>
                  <a:pt x="2969693" y="10999"/>
                </a:cubicBezTo>
                <a:cubicBezTo>
                  <a:pt x="2939828" y="10999"/>
                  <a:pt x="2907763" y="13466"/>
                  <a:pt x="2873499" y="18399"/>
                </a:cubicBezTo>
                <a:cubicBezTo>
                  <a:pt x="2872565" y="49464"/>
                  <a:pt x="2870632" y="100127"/>
                  <a:pt x="2867699" y="170390"/>
                </a:cubicBezTo>
                <a:cubicBezTo>
                  <a:pt x="2865699" y="208121"/>
                  <a:pt x="2862699" y="259851"/>
                  <a:pt x="2858700" y="325580"/>
                </a:cubicBezTo>
                <a:cubicBezTo>
                  <a:pt x="2884032" y="330513"/>
                  <a:pt x="2916096" y="332980"/>
                  <a:pt x="2954894" y="332980"/>
                </a:cubicBezTo>
                <a:close/>
                <a:moveTo>
                  <a:pt x="4373817" y="337379"/>
                </a:moveTo>
                <a:cubicBezTo>
                  <a:pt x="4412748" y="337379"/>
                  <a:pt x="4444479" y="323847"/>
                  <a:pt x="4469011" y="296782"/>
                </a:cubicBezTo>
                <a:cubicBezTo>
                  <a:pt x="4495009" y="267984"/>
                  <a:pt x="4508008" y="228586"/>
                  <a:pt x="4508008" y="178589"/>
                </a:cubicBezTo>
                <a:cubicBezTo>
                  <a:pt x="4508008" y="131525"/>
                  <a:pt x="4495876" y="91728"/>
                  <a:pt x="4471611" y="59196"/>
                </a:cubicBezTo>
                <a:cubicBezTo>
                  <a:pt x="4446146" y="25199"/>
                  <a:pt x="4413548" y="8200"/>
                  <a:pt x="4373817" y="8200"/>
                </a:cubicBezTo>
                <a:cubicBezTo>
                  <a:pt x="4332886" y="8200"/>
                  <a:pt x="4299755" y="25332"/>
                  <a:pt x="4274423" y="59596"/>
                </a:cubicBezTo>
                <a:cubicBezTo>
                  <a:pt x="4250558" y="91861"/>
                  <a:pt x="4238625" y="131525"/>
                  <a:pt x="4238625" y="178589"/>
                </a:cubicBezTo>
                <a:cubicBezTo>
                  <a:pt x="4238625" y="228853"/>
                  <a:pt x="4251624" y="268317"/>
                  <a:pt x="4277622" y="296982"/>
                </a:cubicBezTo>
                <a:cubicBezTo>
                  <a:pt x="4302154" y="323914"/>
                  <a:pt x="4334219" y="337379"/>
                  <a:pt x="4373817" y="337379"/>
                </a:cubicBezTo>
                <a:close/>
                <a:moveTo>
                  <a:pt x="3516566" y="337379"/>
                </a:moveTo>
                <a:cubicBezTo>
                  <a:pt x="3555497" y="337379"/>
                  <a:pt x="3587229" y="323847"/>
                  <a:pt x="3611761" y="296782"/>
                </a:cubicBezTo>
                <a:cubicBezTo>
                  <a:pt x="3637759" y="267984"/>
                  <a:pt x="3650758" y="228586"/>
                  <a:pt x="3650758" y="178589"/>
                </a:cubicBezTo>
                <a:cubicBezTo>
                  <a:pt x="3650758" y="131525"/>
                  <a:pt x="3638626" y="91728"/>
                  <a:pt x="3614360" y="59196"/>
                </a:cubicBezTo>
                <a:cubicBezTo>
                  <a:pt x="3588895" y="25199"/>
                  <a:pt x="3556297" y="8200"/>
                  <a:pt x="3516566" y="8200"/>
                </a:cubicBezTo>
                <a:cubicBezTo>
                  <a:pt x="3475636" y="8200"/>
                  <a:pt x="3442504" y="25332"/>
                  <a:pt x="3417173" y="59596"/>
                </a:cubicBezTo>
                <a:cubicBezTo>
                  <a:pt x="3393307" y="91861"/>
                  <a:pt x="3381375" y="131525"/>
                  <a:pt x="3381375" y="178589"/>
                </a:cubicBezTo>
                <a:cubicBezTo>
                  <a:pt x="3381375" y="228853"/>
                  <a:pt x="3394374" y="268317"/>
                  <a:pt x="3420372" y="296982"/>
                </a:cubicBezTo>
                <a:cubicBezTo>
                  <a:pt x="3444904" y="323914"/>
                  <a:pt x="3476969" y="337379"/>
                  <a:pt x="3516566" y="337379"/>
                </a:cubicBezTo>
                <a:close/>
                <a:moveTo>
                  <a:pt x="367642" y="424174"/>
                </a:moveTo>
                <a:cubicBezTo>
                  <a:pt x="375109" y="419108"/>
                  <a:pt x="387508" y="411442"/>
                  <a:pt x="404840" y="401176"/>
                </a:cubicBezTo>
                <a:cubicBezTo>
                  <a:pt x="415240" y="395709"/>
                  <a:pt x="428906" y="389710"/>
                  <a:pt x="445838" y="383177"/>
                </a:cubicBezTo>
                <a:lnTo>
                  <a:pt x="431039" y="344379"/>
                </a:lnTo>
                <a:lnTo>
                  <a:pt x="398841" y="359178"/>
                </a:lnTo>
                <a:cubicBezTo>
                  <a:pt x="391641" y="362378"/>
                  <a:pt x="381242" y="367644"/>
                  <a:pt x="367642" y="374977"/>
                </a:cubicBezTo>
                <a:cubicBezTo>
                  <a:pt x="361910" y="371644"/>
                  <a:pt x="352244" y="366378"/>
                  <a:pt x="338644" y="359178"/>
                </a:cubicBezTo>
                <a:cubicBezTo>
                  <a:pt x="329178" y="354778"/>
                  <a:pt x="317846" y="349845"/>
                  <a:pt x="304647" y="344379"/>
                </a:cubicBezTo>
                <a:lnTo>
                  <a:pt x="289847" y="383177"/>
                </a:lnTo>
                <a:cubicBezTo>
                  <a:pt x="297980" y="386376"/>
                  <a:pt x="311646" y="392376"/>
                  <a:pt x="330845" y="401176"/>
                </a:cubicBezTo>
                <a:cubicBezTo>
                  <a:pt x="340444" y="406242"/>
                  <a:pt x="352710" y="413908"/>
                  <a:pt x="367642" y="424174"/>
                </a:cubicBezTo>
                <a:close/>
                <a:moveTo>
                  <a:pt x="4132366" y="429974"/>
                </a:moveTo>
                <a:lnTo>
                  <a:pt x="4148765" y="404975"/>
                </a:lnTo>
                <a:cubicBezTo>
                  <a:pt x="4152231" y="399642"/>
                  <a:pt x="4157365" y="392243"/>
                  <a:pt x="4164164" y="382777"/>
                </a:cubicBezTo>
                <a:cubicBezTo>
                  <a:pt x="4155231" y="377177"/>
                  <a:pt x="4140099" y="368911"/>
                  <a:pt x="4118767" y="357978"/>
                </a:cubicBezTo>
                <a:cubicBezTo>
                  <a:pt x="4106634" y="352512"/>
                  <a:pt x="4090969" y="347579"/>
                  <a:pt x="4071770" y="343179"/>
                </a:cubicBezTo>
                <a:lnTo>
                  <a:pt x="4063570" y="356578"/>
                </a:lnTo>
                <a:cubicBezTo>
                  <a:pt x="4061304" y="360445"/>
                  <a:pt x="4058304" y="365778"/>
                  <a:pt x="4054571" y="372577"/>
                </a:cubicBezTo>
                <a:cubicBezTo>
                  <a:pt x="4062704" y="377377"/>
                  <a:pt x="4076036" y="385577"/>
                  <a:pt x="4094568" y="397176"/>
                </a:cubicBezTo>
                <a:cubicBezTo>
                  <a:pt x="4104568" y="403709"/>
                  <a:pt x="4117167" y="414641"/>
                  <a:pt x="4132366" y="429974"/>
                </a:cubicBezTo>
                <a:close/>
                <a:moveTo>
                  <a:pt x="3275116" y="429974"/>
                </a:moveTo>
                <a:lnTo>
                  <a:pt x="3291515" y="404975"/>
                </a:lnTo>
                <a:cubicBezTo>
                  <a:pt x="3294981" y="399642"/>
                  <a:pt x="3300115" y="392243"/>
                  <a:pt x="3306914" y="382777"/>
                </a:cubicBezTo>
                <a:cubicBezTo>
                  <a:pt x="3297981" y="377177"/>
                  <a:pt x="3282849" y="368911"/>
                  <a:pt x="3261517" y="357978"/>
                </a:cubicBezTo>
                <a:cubicBezTo>
                  <a:pt x="3249384" y="352512"/>
                  <a:pt x="3233719" y="347579"/>
                  <a:pt x="3214520" y="343179"/>
                </a:cubicBezTo>
                <a:lnTo>
                  <a:pt x="3206320" y="356578"/>
                </a:lnTo>
                <a:cubicBezTo>
                  <a:pt x="3204054" y="360445"/>
                  <a:pt x="3201054" y="365778"/>
                  <a:pt x="3197321" y="372577"/>
                </a:cubicBezTo>
                <a:cubicBezTo>
                  <a:pt x="3205454" y="377377"/>
                  <a:pt x="3218786" y="385577"/>
                  <a:pt x="3237318" y="397176"/>
                </a:cubicBezTo>
                <a:cubicBezTo>
                  <a:pt x="3247318" y="403709"/>
                  <a:pt x="3259917" y="414641"/>
                  <a:pt x="3275116" y="429974"/>
                </a:cubicBezTo>
                <a:close/>
                <a:moveTo>
                  <a:pt x="1573839" y="432574"/>
                </a:moveTo>
                <a:lnTo>
                  <a:pt x="1590238" y="407575"/>
                </a:lnTo>
                <a:cubicBezTo>
                  <a:pt x="1593704" y="402242"/>
                  <a:pt x="1598837" y="394843"/>
                  <a:pt x="1605637" y="385377"/>
                </a:cubicBezTo>
                <a:cubicBezTo>
                  <a:pt x="1596704" y="379777"/>
                  <a:pt x="1581572" y="371511"/>
                  <a:pt x="1560240" y="360578"/>
                </a:cubicBezTo>
                <a:cubicBezTo>
                  <a:pt x="1548107" y="355112"/>
                  <a:pt x="1532441" y="350179"/>
                  <a:pt x="1513242" y="345779"/>
                </a:cubicBezTo>
                <a:lnTo>
                  <a:pt x="1505043" y="359178"/>
                </a:lnTo>
                <a:cubicBezTo>
                  <a:pt x="1502776" y="363045"/>
                  <a:pt x="1499777" y="368378"/>
                  <a:pt x="1496043" y="375177"/>
                </a:cubicBezTo>
                <a:cubicBezTo>
                  <a:pt x="1504176" y="379977"/>
                  <a:pt x="1517509" y="388176"/>
                  <a:pt x="1536041" y="399776"/>
                </a:cubicBezTo>
                <a:cubicBezTo>
                  <a:pt x="1546040" y="406309"/>
                  <a:pt x="1558640" y="417241"/>
                  <a:pt x="1573839" y="432574"/>
                </a:cubicBezTo>
                <a:close/>
                <a:moveTo>
                  <a:pt x="2395491" y="437373"/>
                </a:moveTo>
                <a:cubicBezTo>
                  <a:pt x="2428555" y="437373"/>
                  <a:pt x="2445088" y="426907"/>
                  <a:pt x="2445088" y="405975"/>
                </a:cubicBezTo>
                <a:cubicBezTo>
                  <a:pt x="2445088" y="399576"/>
                  <a:pt x="2442154" y="393176"/>
                  <a:pt x="2436288" y="386776"/>
                </a:cubicBezTo>
                <a:cubicBezTo>
                  <a:pt x="2434422" y="384777"/>
                  <a:pt x="2428922" y="379910"/>
                  <a:pt x="2419789" y="372177"/>
                </a:cubicBezTo>
                <a:cubicBezTo>
                  <a:pt x="2410656" y="364445"/>
                  <a:pt x="2406090" y="359445"/>
                  <a:pt x="2406090" y="357178"/>
                </a:cubicBezTo>
                <a:cubicBezTo>
                  <a:pt x="2406090" y="354912"/>
                  <a:pt x="2406690" y="352978"/>
                  <a:pt x="2407890" y="351379"/>
                </a:cubicBezTo>
                <a:cubicBezTo>
                  <a:pt x="2406157" y="351112"/>
                  <a:pt x="2402157" y="350579"/>
                  <a:pt x="2395891" y="349779"/>
                </a:cubicBezTo>
                <a:cubicBezTo>
                  <a:pt x="2389891" y="348845"/>
                  <a:pt x="2385625" y="347779"/>
                  <a:pt x="2383092" y="346579"/>
                </a:cubicBezTo>
                <a:cubicBezTo>
                  <a:pt x="2381358" y="349645"/>
                  <a:pt x="2380492" y="352912"/>
                  <a:pt x="2380492" y="356378"/>
                </a:cubicBezTo>
                <a:cubicBezTo>
                  <a:pt x="2380492" y="361311"/>
                  <a:pt x="2382425" y="366778"/>
                  <a:pt x="2386291" y="372777"/>
                </a:cubicBezTo>
                <a:cubicBezTo>
                  <a:pt x="2390158" y="378777"/>
                  <a:pt x="2392091" y="383310"/>
                  <a:pt x="2392091" y="386376"/>
                </a:cubicBezTo>
                <a:cubicBezTo>
                  <a:pt x="2392091" y="389310"/>
                  <a:pt x="2390891" y="391743"/>
                  <a:pt x="2388491" y="393676"/>
                </a:cubicBezTo>
                <a:cubicBezTo>
                  <a:pt x="2386091" y="395609"/>
                  <a:pt x="2383225" y="396576"/>
                  <a:pt x="2379892" y="396576"/>
                </a:cubicBezTo>
                <a:cubicBezTo>
                  <a:pt x="2375092" y="396576"/>
                  <a:pt x="2370226" y="395509"/>
                  <a:pt x="2365293" y="393376"/>
                </a:cubicBezTo>
                <a:lnTo>
                  <a:pt x="2368093" y="433974"/>
                </a:lnTo>
                <a:cubicBezTo>
                  <a:pt x="2376492" y="436240"/>
                  <a:pt x="2385625" y="437373"/>
                  <a:pt x="2395491" y="437373"/>
                </a:cubicBezTo>
                <a:close/>
                <a:moveTo>
                  <a:pt x="392641" y="511769"/>
                </a:moveTo>
                <a:lnTo>
                  <a:pt x="409040" y="486770"/>
                </a:lnTo>
                <a:cubicBezTo>
                  <a:pt x="412506" y="481437"/>
                  <a:pt x="417639" y="474038"/>
                  <a:pt x="424439" y="464572"/>
                </a:cubicBezTo>
                <a:cubicBezTo>
                  <a:pt x="415506" y="458972"/>
                  <a:pt x="400374" y="450706"/>
                  <a:pt x="379042" y="439773"/>
                </a:cubicBezTo>
                <a:cubicBezTo>
                  <a:pt x="366909" y="434307"/>
                  <a:pt x="351244" y="429374"/>
                  <a:pt x="332045" y="424974"/>
                </a:cubicBezTo>
                <a:lnTo>
                  <a:pt x="323845" y="438373"/>
                </a:lnTo>
                <a:cubicBezTo>
                  <a:pt x="321579" y="442240"/>
                  <a:pt x="318579" y="447573"/>
                  <a:pt x="314846" y="454372"/>
                </a:cubicBezTo>
                <a:cubicBezTo>
                  <a:pt x="322979" y="459172"/>
                  <a:pt x="336311" y="467372"/>
                  <a:pt x="354843" y="478971"/>
                </a:cubicBezTo>
                <a:cubicBezTo>
                  <a:pt x="364843" y="485504"/>
                  <a:pt x="377442" y="496436"/>
                  <a:pt x="392641" y="511769"/>
                </a:cubicBezTo>
                <a:close/>
              </a:path>
            </a:pathLst>
          </a:custGeom>
        </p:spPr>
      </p:pic>
      <p:pic>
        <p:nvPicPr>
          <p:cNvPr id="62" name="Graphic 61">
            <a:extLst>
              <a:ext uri="{FF2B5EF4-FFF2-40B4-BE49-F238E27FC236}">
                <a16:creationId xmlns:a16="http://schemas.microsoft.com/office/drawing/2014/main" id="{E67A6511-F1B7-0E70-4D65-C86ADBB29857}"/>
              </a:ext>
            </a:extLst>
          </p:cNvPr>
          <p:cNvPicPr>
            <a:picLocks noChangeAspect="1"/>
          </p:cNvPicPr>
          <p:nvPr/>
        </p:nvPicPr>
        <p:blipFill>
          <a:blip r:embed="rId25">
            <a:extLst>
              <a:ext uri="{96DAC541-7B7A-43D3-8B79-37D633B846F1}">
                <asvg:svgBlip xmlns:asvg="http://schemas.microsoft.com/office/drawing/2016/SVG/main" r:embed="rId26"/>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63" name="Graphic 62">
            <a:extLst>
              <a:ext uri="{FF2B5EF4-FFF2-40B4-BE49-F238E27FC236}">
                <a16:creationId xmlns:a16="http://schemas.microsoft.com/office/drawing/2014/main" id="{5D6DC3CD-4B55-3CE8-F2A9-946C1B6F7AED}"/>
              </a:ext>
            </a:extLst>
          </p:cNvPr>
          <p:cNvPicPr>
            <a:picLocks noChangeAspect="1"/>
          </p:cNvPicPr>
          <p:nvPr/>
        </p:nvPicPr>
        <p:blipFill>
          <a:blip r:embed="rId25">
            <a:extLst>
              <a:ext uri="{96DAC541-7B7A-43D3-8B79-37D633B846F1}">
                <asvg:svgBlip xmlns:asvg="http://schemas.microsoft.com/office/drawing/2016/SVG/main" r:embed="rId26"/>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64" name="Graphic 63">
            <a:extLst>
              <a:ext uri="{FF2B5EF4-FFF2-40B4-BE49-F238E27FC236}">
                <a16:creationId xmlns:a16="http://schemas.microsoft.com/office/drawing/2014/main" id="{34777997-52A9-4F36-D840-BB7E6CD90817}"/>
              </a:ext>
            </a:extLst>
          </p:cNvPr>
          <p:cNvPicPr>
            <a:picLocks noChangeAspect="1"/>
          </p:cNvPicPr>
          <p:nvPr/>
        </p:nvPicPr>
        <p:blipFill>
          <a:blip r:embed="rId25">
            <a:extLst>
              <a:ext uri="{96DAC541-7B7A-43D3-8B79-37D633B846F1}">
                <asvg:svgBlip xmlns:asvg="http://schemas.microsoft.com/office/drawing/2016/SVG/main" r:embed="rId26"/>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3306292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1000" fill="hold"/>
                                        <p:tgtEl>
                                          <p:spTgt spid="52"/>
                                        </p:tgtEl>
                                        <p:attrNameLst>
                                          <p:attrName>ppt_x</p:attrName>
                                        </p:attrNameLst>
                                      </p:cBhvr>
                                      <p:tavLst>
                                        <p:tav tm="0">
                                          <p:val>
                                            <p:strVal val="1+#ppt_w/2"/>
                                          </p:val>
                                        </p:tav>
                                        <p:tav tm="100000">
                                          <p:val>
                                            <p:strVal val="#ppt_x"/>
                                          </p:val>
                                        </p:tav>
                                      </p:tavLst>
                                    </p:anim>
                                    <p:anim calcmode="lin" valueType="num">
                                      <p:cBhvr additive="base">
                                        <p:cTn id="12" dur="1000" fill="hold"/>
                                        <p:tgtEl>
                                          <p:spTgt spid="5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1000" fill="hold"/>
                                        <p:tgtEl>
                                          <p:spTgt spid="54"/>
                                        </p:tgtEl>
                                        <p:attrNameLst>
                                          <p:attrName>ppt_x</p:attrName>
                                        </p:attrNameLst>
                                      </p:cBhvr>
                                      <p:tavLst>
                                        <p:tav tm="0">
                                          <p:val>
                                            <p:strVal val="1+#ppt_w/2"/>
                                          </p:val>
                                        </p:tav>
                                        <p:tav tm="100000">
                                          <p:val>
                                            <p:strVal val="#ppt_x"/>
                                          </p:val>
                                        </p:tav>
                                      </p:tavLst>
                                    </p:anim>
                                    <p:anim calcmode="lin" valueType="num">
                                      <p:cBhvr additive="base">
                                        <p:cTn id="16" dur="1000" fill="hold"/>
                                        <p:tgtEl>
                                          <p:spTgt spid="5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30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1000" fill="hold"/>
                                        <p:tgtEl>
                                          <p:spTgt spid="55"/>
                                        </p:tgtEl>
                                        <p:attrNameLst>
                                          <p:attrName>ppt_x</p:attrName>
                                        </p:attrNameLst>
                                      </p:cBhvr>
                                      <p:tavLst>
                                        <p:tav tm="0">
                                          <p:val>
                                            <p:strVal val="1+#ppt_w/2"/>
                                          </p:val>
                                        </p:tav>
                                        <p:tav tm="100000">
                                          <p:val>
                                            <p:strVal val="#ppt_x"/>
                                          </p:val>
                                        </p:tav>
                                      </p:tavLst>
                                    </p:anim>
                                    <p:anim calcmode="lin" valueType="num">
                                      <p:cBhvr additive="base">
                                        <p:cTn id="20" dur="1000" fill="hold"/>
                                        <p:tgtEl>
                                          <p:spTgt spid="5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40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1000" fill="hold"/>
                                        <p:tgtEl>
                                          <p:spTgt spid="56"/>
                                        </p:tgtEl>
                                        <p:attrNameLst>
                                          <p:attrName>ppt_x</p:attrName>
                                        </p:attrNameLst>
                                      </p:cBhvr>
                                      <p:tavLst>
                                        <p:tav tm="0">
                                          <p:val>
                                            <p:strVal val="1+#ppt_w/2"/>
                                          </p:val>
                                        </p:tav>
                                        <p:tav tm="100000">
                                          <p:val>
                                            <p:strVal val="#ppt_x"/>
                                          </p:val>
                                        </p:tav>
                                      </p:tavLst>
                                    </p:anim>
                                    <p:anim calcmode="lin" valueType="num">
                                      <p:cBhvr additive="base">
                                        <p:cTn id="24" dur="1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42D6F8-9934-FABA-9590-26B39F3F5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160017" y="1396206"/>
            <a:ext cx="5086806" cy="5461794"/>
          </a:xfrm>
          <a:prstGeom prst="rect">
            <a:avLst/>
          </a:prstGeom>
        </p:spPr>
      </p:pic>
      <p:pic>
        <p:nvPicPr>
          <p:cNvPr id="3" name="Graphic 2">
            <a:extLst>
              <a:ext uri="{FF2B5EF4-FFF2-40B4-BE49-F238E27FC236}">
                <a16:creationId xmlns:a16="http://schemas.microsoft.com/office/drawing/2014/main" id="{3C3ADA90-E8A7-B499-9287-7D1289CE8B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0873" y="5304903"/>
            <a:ext cx="2275384" cy="1112633"/>
          </a:xfrm>
          <a:prstGeom prst="rect">
            <a:avLst/>
          </a:prstGeom>
        </p:spPr>
      </p:pic>
      <p:pic>
        <p:nvPicPr>
          <p:cNvPr id="29" name="Picture 28" descr="A field of green grass&#10;&#10;Description automatically generated with low confidence">
            <a:extLst>
              <a:ext uri="{FF2B5EF4-FFF2-40B4-BE49-F238E27FC236}">
                <a16:creationId xmlns:a16="http://schemas.microsoft.com/office/drawing/2014/main" id="{E97FD7F3-EAC2-125E-97C3-289B1A48B39A}"/>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8368" t="89894" r="65816" b="2924"/>
          <a:stretch>
            <a:fillRect/>
          </a:stretch>
        </p:blipFill>
        <p:spPr>
          <a:xfrm flipV="1">
            <a:off x="1121103" y="275288"/>
            <a:ext cx="3818602" cy="691031"/>
          </a:xfrm>
          <a:custGeom>
            <a:avLst/>
            <a:gdLst/>
            <a:ahLst/>
            <a:cxnLst/>
            <a:rect l="l" t="t" r="r" b="b"/>
            <a:pathLst>
              <a:path w="2721618" h="492516">
                <a:moveTo>
                  <a:pt x="2283895" y="143728"/>
                </a:moveTo>
                <a:cubicBezTo>
                  <a:pt x="2283474" y="138912"/>
                  <a:pt x="2279809" y="126904"/>
                  <a:pt x="2272902" y="107705"/>
                </a:cubicBezTo>
                <a:cubicBezTo>
                  <a:pt x="2269687" y="98664"/>
                  <a:pt x="2265756" y="87390"/>
                  <a:pt x="2261109" y="73883"/>
                </a:cubicBezTo>
                <a:cubicBezTo>
                  <a:pt x="2262265" y="73883"/>
                  <a:pt x="2269490" y="74636"/>
                  <a:pt x="2282785" y="76142"/>
                </a:cubicBezTo>
                <a:cubicBezTo>
                  <a:pt x="2291051" y="77304"/>
                  <a:pt x="2299067" y="78920"/>
                  <a:pt x="2306831" y="80988"/>
                </a:cubicBezTo>
                <a:cubicBezTo>
                  <a:pt x="2304975" y="84551"/>
                  <a:pt x="2301060" y="94593"/>
                  <a:pt x="2295088" y="111115"/>
                </a:cubicBezTo>
                <a:cubicBezTo>
                  <a:pt x="2291942" y="119102"/>
                  <a:pt x="2288211" y="129973"/>
                  <a:pt x="2283895" y="143728"/>
                </a:cubicBezTo>
                <a:close/>
                <a:moveTo>
                  <a:pt x="702745" y="143728"/>
                </a:moveTo>
                <a:cubicBezTo>
                  <a:pt x="702324" y="138912"/>
                  <a:pt x="698660" y="126904"/>
                  <a:pt x="691752" y="107705"/>
                </a:cubicBezTo>
                <a:cubicBezTo>
                  <a:pt x="688537" y="98664"/>
                  <a:pt x="684606" y="87390"/>
                  <a:pt x="679959" y="73883"/>
                </a:cubicBezTo>
                <a:cubicBezTo>
                  <a:pt x="681115" y="73883"/>
                  <a:pt x="688341" y="74636"/>
                  <a:pt x="701636" y="76142"/>
                </a:cubicBezTo>
                <a:cubicBezTo>
                  <a:pt x="709902" y="77304"/>
                  <a:pt x="717917" y="78920"/>
                  <a:pt x="725681" y="80988"/>
                </a:cubicBezTo>
                <a:cubicBezTo>
                  <a:pt x="723825" y="84551"/>
                  <a:pt x="719910" y="94593"/>
                  <a:pt x="713938" y="111115"/>
                </a:cubicBezTo>
                <a:cubicBezTo>
                  <a:pt x="710792" y="119102"/>
                  <a:pt x="707061" y="129973"/>
                  <a:pt x="702745" y="143728"/>
                </a:cubicBezTo>
                <a:close/>
                <a:moveTo>
                  <a:pt x="1669292" y="187060"/>
                </a:moveTo>
                <a:cubicBezTo>
                  <a:pt x="1648170" y="187060"/>
                  <a:pt x="1637610" y="170092"/>
                  <a:pt x="1637610" y="136157"/>
                </a:cubicBezTo>
                <a:cubicBezTo>
                  <a:pt x="1637610" y="122064"/>
                  <a:pt x="1640594" y="108988"/>
                  <a:pt x="1646562" y="96928"/>
                </a:cubicBezTo>
                <a:cubicBezTo>
                  <a:pt x="1652876" y="84179"/>
                  <a:pt x="1660322" y="77804"/>
                  <a:pt x="1668898" y="77804"/>
                </a:cubicBezTo>
                <a:cubicBezTo>
                  <a:pt x="1677341" y="77804"/>
                  <a:pt x="1685043" y="84351"/>
                  <a:pt x="1692003" y="97444"/>
                </a:cubicBezTo>
                <a:cubicBezTo>
                  <a:pt x="1698771" y="110101"/>
                  <a:pt x="1702156" y="123137"/>
                  <a:pt x="1702156" y="136551"/>
                </a:cubicBezTo>
                <a:cubicBezTo>
                  <a:pt x="1702156" y="170224"/>
                  <a:pt x="1691201" y="187060"/>
                  <a:pt x="1669292" y="187060"/>
                </a:cubicBezTo>
                <a:close/>
                <a:moveTo>
                  <a:pt x="2028988" y="187219"/>
                </a:moveTo>
                <a:lnTo>
                  <a:pt x="2027954" y="141381"/>
                </a:lnTo>
                <a:lnTo>
                  <a:pt x="2052668" y="141325"/>
                </a:lnTo>
                <a:lnTo>
                  <a:pt x="2048068" y="98431"/>
                </a:lnTo>
                <a:lnTo>
                  <a:pt x="2026986" y="98508"/>
                </a:lnTo>
                <a:lnTo>
                  <a:pt x="2026391" y="72117"/>
                </a:lnTo>
                <a:cubicBezTo>
                  <a:pt x="2039190" y="73061"/>
                  <a:pt x="2052032" y="78485"/>
                  <a:pt x="2064917" y="88391"/>
                </a:cubicBezTo>
                <a:cubicBezTo>
                  <a:pt x="2074421" y="99080"/>
                  <a:pt x="2079172" y="115656"/>
                  <a:pt x="2079172" y="138119"/>
                </a:cubicBezTo>
                <a:cubicBezTo>
                  <a:pt x="2079172" y="155966"/>
                  <a:pt x="2073505" y="169066"/>
                  <a:pt x="2062170" y="177420"/>
                </a:cubicBezTo>
                <a:cubicBezTo>
                  <a:pt x="2052577" y="184501"/>
                  <a:pt x="2041516" y="187767"/>
                  <a:pt x="2028988" y="187219"/>
                </a:cubicBezTo>
                <a:close/>
                <a:moveTo>
                  <a:pt x="140473" y="190004"/>
                </a:moveTo>
                <a:cubicBezTo>
                  <a:pt x="137946" y="190004"/>
                  <a:pt x="136351" y="189960"/>
                  <a:pt x="135686" y="189872"/>
                </a:cubicBezTo>
                <a:lnTo>
                  <a:pt x="133889" y="128785"/>
                </a:lnTo>
                <a:cubicBezTo>
                  <a:pt x="159796" y="129704"/>
                  <a:pt x="172749" y="141247"/>
                  <a:pt x="172749" y="163415"/>
                </a:cubicBezTo>
                <a:cubicBezTo>
                  <a:pt x="172749" y="181140"/>
                  <a:pt x="161991" y="190004"/>
                  <a:pt x="140473" y="190004"/>
                </a:cubicBezTo>
                <a:close/>
                <a:moveTo>
                  <a:pt x="2446357" y="319180"/>
                </a:moveTo>
                <a:lnTo>
                  <a:pt x="2581030" y="319180"/>
                </a:lnTo>
                <a:cubicBezTo>
                  <a:pt x="2580327" y="299031"/>
                  <a:pt x="2579521" y="269552"/>
                  <a:pt x="2578611" y="230742"/>
                </a:cubicBezTo>
                <a:cubicBezTo>
                  <a:pt x="2578217" y="209105"/>
                  <a:pt x="2578369" y="177028"/>
                  <a:pt x="2579067" y="134510"/>
                </a:cubicBezTo>
                <a:cubicBezTo>
                  <a:pt x="2579196" y="107341"/>
                  <a:pt x="2581658" y="88780"/>
                  <a:pt x="2586451" y="78826"/>
                </a:cubicBezTo>
                <a:cubicBezTo>
                  <a:pt x="2591076" y="69125"/>
                  <a:pt x="2600548" y="64274"/>
                  <a:pt x="2614868" y="64274"/>
                </a:cubicBezTo>
                <a:cubicBezTo>
                  <a:pt x="2618855" y="64274"/>
                  <a:pt x="2622621" y="65098"/>
                  <a:pt x="2626164" y="66745"/>
                </a:cubicBezTo>
                <a:cubicBezTo>
                  <a:pt x="2626164" y="91892"/>
                  <a:pt x="2625383" y="133732"/>
                  <a:pt x="2623821" y="192266"/>
                </a:cubicBezTo>
                <a:cubicBezTo>
                  <a:pt x="2622519" y="221531"/>
                  <a:pt x="2620097" y="263836"/>
                  <a:pt x="2616555" y="319180"/>
                </a:cubicBezTo>
                <a:lnTo>
                  <a:pt x="2721618" y="319180"/>
                </a:lnTo>
                <a:lnTo>
                  <a:pt x="2717043" y="188129"/>
                </a:lnTo>
                <a:cubicBezTo>
                  <a:pt x="2715781" y="153141"/>
                  <a:pt x="2715149" y="97499"/>
                  <a:pt x="2715149" y="21201"/>
                </a:cubicBezTo>
                <a:cubicBezTo>
                  <a:pt x="2679454" y="8373"/>
                  <a:pt x="2643935" y="1959"/>
                  <a:pt x="2608593" y="1959"/>
                </a:cubicBezTo>
                <a:cubicBezTo>
                  <a:pt x="2564798" y="1959"/>
                  <a:pt x="2531371" y="10793"/>
                  <a:pt x="2508312" y="28460"/>
                </a:cubicBezTo>
                <a:cubicBezTo>
                  <a:pt x="2488578" y="43566"/>
                  <a:pt x="2474658" y="68576"/>
                  <a:pt x="2466552" y="103490"/>
                </a:cubicBezTo>
                <a:cubicBezTo>
                  <a:pt x="2461994" y="118016"/>
                  <a:pt x="2457681" y="148847"/>
                  <a:pt x="2453612" y="195981"/>
                </a:cubicBezTo>
                <a:cubicBezTo>
                  <a:pt x="2449696" y="239322"/>
                  <a:pt x="2447277" y="280389"/>
                  <a:pt x="2446357" y="319180"/>
                </a:cubicBezTo>
                <a:close/>
                <a:moveTo>
                  <a:pt x="2245803" y="319180"/>
                </a:moveTo>
                <a:lnTo>
                  <a:pt x="2370649" y="319180"/>
                </a:lnTo>
                <a:cubicBezTo>
                  <a:pt x="2374746" y="295792"/>
                  <a:pt x="2384844" y="247313"/>
                  <a:pt x="2400941" y="173742"/>
                </a:cubicBezTo>
                <a:cubicBezTo>
                  <a:pt x="2409898" y="134788"/>
                  <a:pt x="2422504" y="80207"/>
                  <a:pt x="2438757" y="9999"/>
                </a:cubicBezTo>
                <a:lnTo>
                  <a:pt x="2324226" y="9999"/>
                </a:lnTo>
                <a:lnTo>
                  <a:pt x="2317358" y="36079"/>
                </a:lnTo>
                <a:cubicBezTo>
                  <a:pt x="2317331" y="35139"/>
                  <a:pt x="2311401" y="31326"/>
                  <a:pt x="2299569" y="24639"/>
                </a:cubicBezTo>
                <a:cubicBezTo>
                  <a:pt x="2292386" y="20012"/>
                  <a:pt x="2282692" y="13236"/>
                  <a:pt x="2270486" y="4312"/>
                </a:cubicBezTo>
                <a:lnTo>
                  <a:pt x="2257009" y="30288"/>
                </a:lnTo>
                <a:cubicBezTo>
                  <a:pt x="2255250" y="34009"/>
                  <a:pt x="2253628" y="39861"/>
                  <a:pt x="2252140" y="47844"/>
                </a:cubicBezTo>
                <a:lnTo>
                  <a:pt x="2243638" y="9999"/>
                </a:lnTo>
                <a:lnTo>
                  <a:pt x="2179573" y="9999"/>
                </a:lnTo>
                <a:cubicBezTo>
                  <a:pt x="2187939" y="44636"/>
                  <a:pt x="2200957" y="99767"/>
                  <a:pt x="2218627" y="175392"/>
                </a:cubicBezTo>
                <a:cubicBezTo>
                  <a:pt x="2229193" y="224158"/>
                  <a:pt x="2238252" y="272087"/>
                  <a:pt x="2245803" y="319180"/>
                </a:cubicBezTo>
                <a:close/>
                <a:moveTo>
                  <a:pt x="1181100" y="319180"/>
                </a:moveTo>
                <a:lnTo>
                  <a:pt x="1300299" y="319180"/>
                </a:lnTo>
                <a:cubicBezTo>
                  <a:pt x="1304986" y="307772"/>
                  <a:pt x="1312170" y="291218"/>
                  <a:pt x="1321851" y="269517"/>
                </a:cubicBezTo>
                <a:cubicBezTo>
                  <a:pt x="1328782" y="255241"/>
                  <a:pt x="1337411" y="238462"/>
                  <a:pt x="1347737" y="219180"/>
                </a:cubicBezTo>
                <a:cubicBezTo>
                  <a:pt x="1351060" y="226900"/>
                  <a:pt x="1360454" y="245082"/>
                  <a:pt x="1375920" y="273727"/>
                </a:cubicBezTo>
                <a:cubicBezTo>
                  <a:pt x="1380649" y="282843"/>
                  <a:pt x="1387534" y="297994"/>
                  <a:pt x="1396575" y="319180"/>
                </a:cubicBezTo>
                <a:lnTo>
                  <a:pt x="1506168" y="319180"/>
                </a:lnTo>
                <a:cubicBezTo>
                  <a:pt x="1504287" y="288782"/>
                  <a:pt x="1501580" y="237184"/>
                  <a:pt x="1498047" y="164386"/>
                </a:cubicBezTo>
                <a:cubicBezTo>
                  <a:pt x="1496226" y="119908"/>
                  <a:pt x="1494837" y="68445"/>
                  <a:pt x="1493881" y="9999"/>
                </a:cubicBezTo>
                <a:lnTo>
                  <a:pt x="1414911" y="9999"/>
                </a:lnTo>
                <a:lnTo>
                  <a:pt x="1413133" y="102353"/>
                </a:lnTo>
                <a:lnTo>
                  <a:pt x="1347828" y="2743"/>
                </a:lnTo>
                <a:lnTo>
                  <a:pt x="1276826" y="101568"/>
                </a:lnTo>
                <a:lnTo>
                  <a:pt x="1275032" y="9999"/>
                </a:lnTo>
                <a:lnTo>
                  <a:pt x="1196512" y="9999"/>
                </a:lnTo>
                <a:cubicBezTo>
                  <a:pt x="1195531" y="42137"/>
                  <a:pt x="1193727" y="93997"/>
                  <a:pt x="1191100" y="165580"/>
                </a:cubicBezTo>
                <a:cubicBezTo>
                  <a:pt x="1189285" y="206336"/>
                  <a:pt x="1185952" y="257536"/>
                  <a:pt x="1181100" y="319180"/>
                </a:cubicBezTo>
                <a:close/>
                <a:moveTo>
                  <a:pt x="857251" y="319180"/>
                </a:moveTo>
                <a:lnTo>
                  <a:pt x="961316" y="319180"/>
                </a:lnTo>
                <a:lnTo>
                  <a:pt x="1028624" y="250159"/>
                </a:lnTo>
                <a:cubicBezTo>
                  <a:pt x="1028624" y="263144"/>
                  <a:pt x="1028363" y="274146"/>
                  <a:pt x="1027840" y="283167"/>
                </a:cubicBezTo>
                <a:cubicBezTo>
                  <a:pt x="1027457" y="290951"/>
                  <a:pt x="1026672" y="302956"/>
                  <a:pt x="1025487" y="319180"/>
                </a:cubicBezTo>
                <a:lnTo>
                  <a:pt x="1106435" y="319180"/>
                </a:lnTo>
                <a:cubicBezTo>
                  <a:pt x="1104554" y="289836"/>
                  <a:pt x="1101978" y="242247"/>
                  <a:pt x="1098707" y="176414"/>
                </a:cubicBezTo>
                <a:cubicBezTo>
                  <a:pt x="1096753" y="128210"/>
                  <a:pt x="1095068" y="71432"/>
                  <a:pt x="1093652" y="6077"/>
                </a:cubicBezTo>
                <a:cubicBezTo>
                  <a:pt x="1071215" y="21099"/>
                  <a:pt x="1043209" y="41278"/>
                  <a:pt x="1009632" y="66614"/>
                </a:cubicBezTo>
                <a:cubicBezTo>
                  <a:pt x="994137" y="77434"/>
                  <a:pt x="973458" y="93204"/>
                  <a:pt x="947595" y="113924"/>
                </a:cubicBezTo>
                <a:lnTo>
                  <a:pt x="945704" y="9999"/>
                </a:lnTo>
                <a:lnTo>
                  <a:pt x="874656" y="9999"/>
                </a:lnTo>
                <a:cubicBezTo>
                  <a:pt x="873518" y="38862"/>
                  <a:pt x="871049" y="90178"/>
                  <a:pt x="867250" y="163949"/>
                </a:cubicBezTo>
                <a:cubicBezTo>
                  <a:pt x="863994" y="223324"/>
                  <a:pt x="860661" y="275068"/>
                  <a:pt x="857251" y="319180"/>
                </a:cubicBezTo>
                <a:close/>
                <a:moveTo>
                  <a:pt x="664653" y="319180"/>
                </a:moveTo>
                <a:lnTo>
                  <a:pt x="789499" y="319180"/>
                </a:lnTo>
                <a:cubicBezTo>
                  <a:pt x="793597" y="295792"/>
                  <a:pt x="803694" y="247313"/>
                  <a:pt x="819791" y="173742"/>
                </a:cubicBezTo>
                <a:cubicBezTo>
                  <a:pt x="828749" y="134788"/>
                  <a:pt x="841354" y="80207"/>
                  <a:pt x="857607" y="9999"/>
                </a:cubicBezTo>
                <a:lnTo>
                  <a:pt x="743077" y="9999"/>
                </a:lnTo>
                <a:lnTo>
                  <a:pt x="736208" y="36079"/>
                </a:lnTo>
                <a:cubicBezTo>
                  <a:pt x="736181" y="35139"/>
                  <a:pt x="730252" y="31326"/>
                  <a:pt x="718419" y="24639"/>
                </a:cubicBezTo>
                <a:cubicBezTo>
                  <a:pt x="711236" y="20012"/>
                  <a:pt x="701542" y="13236"/>
                  <a:pt x="689336" y="4312"/>
                </a:cubicBezTo>
                <a:lnTo>
                  <a:pt x="675859" y="30288"/>
                </a:lnTo>
                <a:cubicBezTo>
                  <a:pt x="674101" y="34009"/>
                  <a:pt x="672478" y="39861"/>
                  <a:pt x="670990" y="47844"/>
                </a:cubicBezTo>
                <a:lnTo>
                  <a:pt x="662488" y="9999"/>
                </a:lnTo>
                <a:lnTo>
                  <a:pt x="598423" y="9999"/>
                </a:lnTo>
                <a:cubicBezTo>
                  <a:pt x="606789" y="44636"/>
                  <a:pt x="619807" y="99767"/>
                  <a:pt x="637477" y="175392"/>
                </a:cubicBezTo>
                <a:cubicBezTo>
                  <a:pt x="648043" y="224158"/>
                  <a:pt x="657102" y="272087"/>
                  <a:pt x="664653" y="319180"/>
                </a:cubicBezTo>
                <a:close/>
                <a:moveTo>
                  <a:pt x="285751" y="319180"/>
                </a:moveTo>
                <a:lnTo>
                  <a:pt x="431598" y="319180"/>
                </a:lnTo>
                <a:lnTo>
                  <a:pt x="422383" y="133248"/>
                </a:lnTo>
                <a:cubicBezTo>
                  <a:pt x="429268" y="132596"/>
                  <a:pt x="436929" y="132459"/>
                  <a:pt x="445366" y="132838"/>
                </a:cubicBezTo>
                <a:cubicBezTo>
                  <a:pt x="450817" y="132963"/>
                  <a:pt x="457156" y="133367"/>
                  <a:pt x="464380" y="134051"/>
                </a:cubicBezTo>
                <a:lnTo>
                  <a:pt x="454381" y="319180"/>
                </a:lnTo>
                <a:lnTo>
                  <a:pt x="590229" y="319180"/>
                </a:lnTo>
                <a:cubicBezTo>
                  <a:pt x="587956" y="284078"/>
                  <a:pt x="584990" y="230246"/>
                  <a:pt x="581329" y="157684"/>
                </a:cubicBezTo>
                <a:cubicBezTo>
                  <a:pt x="580283" y="123167"/>
                  <a:pt x="578402" y="73939"/>
                  <a:pt x="575686" y="9999"/>
                </a:cubicBezTo>
                <a:lnTo>
                  <a:pt x="467839" y="9999"/>
                </a:lnTo>
                <a:lnTo>
                  <a:pt x="465730" y="75882"/>
                </a:lnTo>
                <a:cubicBezTo>
                  <a:pt x="467172" y="75347"/>
                  <a:pt x="463289" y="73451"/>
                  <a:pt x="454081" y="70195"/>
                </a:cubicBezTo>
                <a:cubicBezTo>
                  <a:pt x="447856" y="66916"/>
                  <a:pt x="441624" y="63976"/>
                  <a:pt x="435385" y="61374"/>
                </a:cubicBezTo>
                <a:lnTo>
                  <a:pt x="423008" y="89641"/>
                </a:lnTo>
                <a:cubicBezTo>
                  <a:pt x="421166" y="93562"/>
                  <a:pt x="420304" y="99564"/>
                  <a:pt x="420420" y="107649"/>
                </a:cubicBezTo>
                <a:lnTo>
                  <a:pt x="418711" y="9999"/>
                </a:lnTo>
                <a:lnTo>
                  <a:pt x="300409" y="9999"/>
                </a:lnTo>
                <a:lnTo>
                  <a:pt x="294575" y="157931"/>
                </a:lnTo>
                <a:cubicBezTo>
                  <a:pt x="293402" y="195312"/>
                  <a:pt x="290461" y="249061"/>
                  <a:pt x="285751" y="319180"/>
                </a:cubicBezTo>
                <a:close/>
                <a:moveTo>
                  <a:pt x="1984544" y="324473"/>
                </a:moveTo>
                <a:cubicBezTo>
                  <a:pt x="2040569" y="324473"/>
                  <a:pt x="2084517" y="311350"/>
                  <a:pt x="2116386" y="285104"/>
                </a:cubicBezTo>
                <a:cubicBezTo>
                  <a:pt x="2150640" y="256785"/>
                  <a:pt x="2167767" y="215829"/>
                  <a:pt x="2167767" y="162236"/>
                </a:cubicBezTo>
                <a:cubicBezTo>
                  <a:pt x="2167767" y="113896"/>
                  <a:pt x="2150393" y="75438"/>
                  <a:pt x="2115645" y="46862"/>
                </a:cubicBezTo>
                <a:cubicBezTo>
                  <a:pt x="2089234" y="18758"/>
                  <a:pt x="2048018" y="4706"/>
                  <a:pt x="1991996" y="4706"/>
                </a:cubicBezTo>
                <a:cubicBezTo>
                  <a:pt x="1956428" y="4706"/>
                  <a:pt x="1927877" y="6682"/>
                  <a:pt x="1906345" y="10636"/>
                </a:cubicBezTo>
                <a:lnTo>
                  <a:pt x="1903136" y="98957"/>
                </a:lnTo>
                <a:lnTo>
                  <a:pt x="1885193" y="99022"/>
                </a:lnTo>
                <a:lnTo>
                  <a:pt x="1879797" y="98431"/>
                </a:lnTo>
                <a:lnTo>
                  <a:pt x="1874463" y="141725"/>
                </a:lnTo>
                <a:lnTo>
                  <a:pt x="1901584" y="141664"/>
                </a:lnTo>
                <a:lnTo>
                  <a:pt x="1900936" y="159499"/>
                </a:lnTo>
                <a:cubicBezTo>
                  <a:pt x="1899249" y="196616"/>
                  <a:pt x="1896176" y="249387"/>
                  <a:pt x="1891718" y="317815"/>
                </a:cubicBezTo>
                <a:cubicBezTo>
                  <a:pt x="1922621" y="322254"/>
                  <a:pt x="1953562" y="324473"/>
                  <a:pt x="1984544" y="324473"/>
                </a:cubicBezTo>
                <a:close/>
                <a:moveTo>
                  <a:pt x="93610" y="325258"/>
                </a:moveTo>
                <a:cubicBezTo>
                  <a:pt x="142426" y="325258"/>
                  <a:pt x="181624" y="315421"/>
                  <a:pt x="211203" y="295747"/>
                </a:cubicBezTo>
                <a:cubicBezTo>
                  <a:pt x="245282" y="273073"/>
                  <a:pt x="262322" y="239943"/>
                  <a:pt x="262322" y="196356"/>
                </a:cubicBezTo>
                <a:cubicBezTo>
                  <a:pt x="262322" y="158136"/>
                  <a:pt x="250041" y="127489"/>
                  <a:pt x="225479" y="104415"/>
                </a:cubicBezTo>
                <a:cubicBezTo>
                  <a:pt x="200917" y="81341"/>
                  <a:pt x="169792" y="69805"/>
                  <a:pt x="132105" y="69805"/>
                </a:cubicBezTo>
                <a:lnTo>
                  <a:pt x="129752" y="9999"/>
                </a:lnTo>
                <a:lnTo>
                  <a:pt x="13872" y="9999"/>
                </a:lnTo>
                <a:lnTo>
                  <a:pt x="8040" y="159893"/>
                </a:lnTo>
                <a:cubicBezTo>
                  <a:pt x="6351" y="197301"/>
                  <a:pt x="3671" y="250131"/>
                  <a:pt x="0" y="318383"/>
                </a:cubicBezTo>
                <a:cubicBezTo>
                  <a:pt x="22935" y="322966"/>
                  <a:pt x="54138" y="325258"/>
                  <a:pt x="93610" y="325258"/>
                </a:cubicBezTo>
                <a:close/>
                <a:moveTo>
                  <a:pt x="1806031" y="378201"/>
                </a:moveTo>
                <a:cubicBezTo>
                  <a:pt x="1808107" y="368252"/>
                  <a:pt x="1808874" y="358851"/>
                  <a:pt x="1808330" y="349997"/>
                </a:cubicBezTo>
                <a:cubicBezTo>
                  <a:pt x="1807785" y="341531"/>
                  <a:pt x="1806182" y="333309"/>
                  <a:pt x="1803521" y="325333"/>
                </a:cubicBezTo>
                <a:cubicBezTo>
                  <a:pt x="1796486" y="305790"/>
                  <a:pt x="1786477" y="290047"/>
                  <a:pt x="1773492" y="278104"/>
                </a:cubicBezTo>
                <a:cubicBezTo>
                  <a:pt x="1794278" y="251833"/>
                  <a:pt x="1804671" y="216152"/>
                  <a:pt x="1804671" y="171061"/>
                </a:cubicBezTo>
                <a:cubicBezTo>
                  <a:pt x="1804671" y="124053"/>
                  <a:pt x="1792491" y="84220"/>
                  <a:pt x="1768130" y="51562"/>
                </a:cubicBezTo>
                <a:cubicBezTo>
                  <a:pt x="1742381" y="17187"/>
                  <a:pt x="1709304" y="0"/>
                  <a:pt x="1668898" y="0"/>
                </a:cubicBezTo>
                <a:cubicBezTo>
                  <a:pt x="1627372" y="0"/>
                  <a:pt x="1593805" y="17318"/>
                  <a:pt x="1568198" y="51956"/>
                </a:cubicBezTo>
                <a:cubicBezTo>
                  <a:pt x="1544298" y="84264"/>
                  <a:pt x="1532347" y="123966"/>
                  <a:pt x="1532347" y="171061"/>
                </a:cubicBezTo>
                <a:cubicBezTo>
                  <a:pt x="1532347" y="221358"/>
                  <a:pt x="1547827" y="261385"/>
                  <a:pt x="1578785" y="291141"/>
                </a:cubicBezTo>
                <a:cubicBezTo>
                  <a:pt x="1598836" y="317546"/>
                  <a:pt x="1628874" y="330748"/>
                  <a:pt x="1668898" y="330748"/>
                </a:cubicBezTo>
                <a:cubicBezTo>
                  <a:pt x="1696397" y="330748"/>
                  <a:pt x="1718718" y="324278"/>
                  <a:pt x="1735863" y="311337"/>
                </a:cubicBezTo>
                <a:cubicBezTo>
                  <a:pt x="1736280" y="314876"/>
                  <a:pt x="1736550" y="318705"/>
                  <a:pt x="1736675" y="322824"/>
                </a:cubicBezTo>
                <a:cubicBezTo>
                  <a:pt x="1737323" y="330898"/>
                  <a:pt x="1735817" y="344074"/>
                  <a:pt x="1732157" y="362352"/>
                </a:cubicBezTo>
                <a:cubicBezTo>
                  <a:pt x="1742442" y="363898"/>
                  <a:pt x="1754572" y="366073"/>
                  <a:pt x="1768548" y="368877"/>
                </a:cubicBezTo>
                <a:cubicBezTo>
                  <a:pt x="1776875" y="370623"/>
                  <a:pt x="1789369" y="373731"/>
                  <a:pt x="1806031" y="378201"/>
                </a:cubicBezTo>
                <a:close/>
                <a:moveTo>
                  <a:pt x="2311199" y="415849"/>
                </a:moveTo>
                <a:cubicBezTo>
                  <a:pt x="2319526" y="410747"/>
                  <a:pt x="2332592" y="402924"/>
                  <a:pt x="2350397" y="392379"/>
                </a:cubicBezTo>
                <a:cubicBezTo>
                  <a:pt x="2359886" y="387389"/>
                  <a:pt x="2373784" y="381225"/>
                  <a:pt x="2392091" y="373886"/>
                </a:cubicBezTo>
                <a:lnTo>
                  <a:pt x="2375692" y="329614"/>
                </a:lnTo>
                <a:lnTo>
                  <a:pt x="2338316" y="345266"/>
                </a:lnTo>
                <a:cubicBezTo>
                  <a:pt x="2332208" y="347980"/>
                  <a:pt x="2323210" y="352762"/>
                  <a:pt x="2311321" y="359612"/>
                </a:cubicBezTo>
                <a:cubicBezTo>
                  <a:pt x="2307590" y="357002"/>
                  <a:pt x="2298536" y="351891"/>
                  <a:pt x="2284160" y="344279"/>
                </a:cubicBezTo>
                <a:cubicBezTo>
                  <a:pt x="2275015" y="340027"/>
                  <a:pt x="2262693" y="335138"/>
                  <a:pt x="2247194" y="329614"/>
                </a:cubicBezTo>
                <a:lnTo>
                  <a:pt x="2230948" y="373899"/>
                </a:lnTo>
                <a:cubicBezTo>
                  <a:pt x="2240333" y="377896"/>
                  <a:pt x="2254619" y="384292"/>
                  <a:pt x="2273808" y="393085"/>
                </a:cubicBezTo>
                <a:cubicBezTo>
                  <a:pt x="2282647" y="397749"/>
                  <a:pt x="2295111" y="405337"/>
                  <a:pt x="2311199" y="415849"/>
                </a:cubicBezTo>
                <a:close/>
                <a:moveTo>
                  <a:pt x="730049" y="415849"/>
                </a:moveTo>
                <a:cubicBezTo>
                  <a:pt x="738376" y="410747"/>
                  <a:pt x="751442" y="402924"/>
                  <a:pt x="769247" y="392379"/>
                </a:cubicBezTo>
                <a:cubicBezTo>
                  <a:pt x="778736" y="387389"/>
                  <a:pt x="792634" y="381225"/>
                  <a:pt x="810941" y="373886"/>
                </a:cubicBezTo>
                <a:lnTo>
                  <a:pt x="794542" y="329614"/>
                </a:lnTo>
                <a:lnTo>
                  <a:pt x="757166" y="345266"/>
                </a:lnTo>
                <a:cubicBezTo>
                  <a:pt x="751058" y="347980"/>
                  <a:pt x="742060" y="352762"/>
                  <a:pt x="730171" y="359612"/>
                </a:cubicBezTo>
                <a:cubicBezTo>
                  <a:pt x="726440" y="357002"/>
                  <a:pt x="717387" y="351891"/>
                  <a:pt x="703010" y="344279"/>
                </a:cubicBezTo>
                <a:cubicBezTo>
                  <a:pt x="693865" y="340027"/>
                  <a:pt x="681543" y="335138"/>
                  <a:pt x="666044" y="329614"/>
                </a:cubicBezTo>
                <a:lnTo>
                  <a:pt x="649798" y="373899"/>
                </a:lnTo>
                <a:cubicBezTo>
                  <a:pt x="659183" y="377896"/>
                  <a:pt x="673470" y="384292"/>
                  <a:pt x="692658" y="393085"/>
                </a:cubicBezTo>
                <a:cubicBezTo>
                  <a:pt x="701497" y="397749"/>
                  <a:pt x="713961" y="405337"/>
                  <a:pt x="730049" y="415849"/>
                </a:cubicBezTo>
                <a:close/>
                <a:moveTo>
                  <a:pt x="1663605" y="428789"/>
                </a:moveTo>
                <a:cubicBezTo>
                  <a:pt x="1698824" y="428789"/>
                  <a:pt x="1716433" y="417195"/>
                  <a:pt x="1716433" y="394007"/>
                </a:cubicBezTo>
                <a:cubicBezTo>
                  <a:pt x="1716433" y="386709"/>
                  <a:pt x="1713174" y="379518"/>
                  <a:pt x="1706655" y="372433"/>
                </a:cubicBezTo>
                <a:cubicBezTo>
                  <a:pt x="1704705" y="370362"/>
                  <a:pt x="1699475" y="365724"/>
                  <a:pt x="1690964" y="358518"/>
                </a:cubicBezTo>
                <a:cubicBezTo>
                  <a:pt x="1682453" y="351312"/>
                  <a:pt x="1678198" y="347194"/>
                  <a:pt x="1678198" y="346163"/>
                </a:cubicBezTo>
                <a:cubicBezTo>
                  <a:pt x="1678198" y="344765"/>
                  <a:pt x="1678786" y="341884"/>
                  <a:pt x="1679963" y="337520"/>
                </a:cubicBezTo>
                <a:cubicBezTo>
                  <a:pt x="1676047" y="336590"/>
                  <a:pt x="1671034" y="335737"/>
                  <a:pt x="1664923" y="334960"/>
                </a:cubicBezTo>
                <a:cubicBezTo>
                  <a:pt x="1659207" y="334071"/>
                  <a:pt x="1654163" y="333007"/>
                  <a:pt x="1649790" y="331770"/>
                </a:cubicBezTo>
                <a:cubicBezTo>
                  <a:pt x="1646530" y="336699"/>
                  <a:pt x="1644900" y="341235"/>
                  <a:pt x="1644900" y="345378"/>
                </a:cubicBezTo>
                <a:cubicBezTo>
                  <a:pt x="1644900" y="350984"/>
                  <a:pt x="1646795" y="356728"/>
                  <a:pt x="1650585" y="362610"/>
                </a:cubicBezTo>
                <a:cubicBezTo>
                  <a:pt x="1654376" y="368492"/>
                  <a:pt x="1656271" y="372552"/>
                  <a:pt x="1656271" y="374789"/>
                </a:cubicBezTo>
                <a:cubicBezTo>
                  <a:pt x="1656271" y="376354"/>
                  <a:pt x="1655515" y="377745"/>
                  <a:pt x="1654004" y="378962"/>
                </a:cubicBezTo>
                <a:cubicBezTo>
                  <a:pt x="1652493" y="380180"/>
                  <a:pt x="1650595" y="380789"/>
                  <a:pt x="1648312" y="380789"/>
                </a:cubicBezTo>
                <a:cubicBezTo>
                  <a:pt x="1644218" y="380789"/>
                  <a:pt x="1638114" y="379743"/>
                  <a:pt x="1629998" y="377651"/>
                </a:cubicBezTo>
                <a:lnTo>
                  <a:pt x="1632938" y="424533"/>
                </a:lnTo>
                <a:cubicBezTo>
                  <a:pt x="1643462" y="427370"/>
                  <a:pt x="1653685" y="428789"/>
                  <a:pt x="1663605" y="428789"/>
                </a:cubicBezTo>
                <a:close/>
                <a:moveTo>
                  <a:pt x="2311196" y="492516"/>
                </a:moveTo>
                <a:cubicBezTo>
                  <a:pt x="2320618" y="484513"/>
                  <a:pt x="2333912" y="473540"/>
                  <a:pt x="2351078" y="459600"/>
                </a:cubicBezTo>
                <a:cubicBezTo>
                  <a:pt x="2360336" y="453427"/>
                  <a:pt x="2374071" y="444794"/>
                  <a:pt x="2392285" y="433701"/>
                </a:cubicBezTo>
                <a:lnTo>
                  <a:pt x="2383364" y="414677"/>
                </a:lnTo>
                <a:cubicBezTo>
                  <a:pt x="2381430" y="411838"/>
                  <a:pt x="2378231" y="406752"/>
                  <a:pt x="2373767" y="399419"/>
                </a:cubicBezTo>
                <a:cubicBezTo>
                  <a:pt x="2362878" y="401342"/>
                  <a:pt x="2346363" y="406210"/>
                  <a:pt x="2324220" y="414024"/>
                </a:cubicBezTo>
                <a:cubicBezTo>
                  <a:pt x="2312050" y="419222"/>
                  <a:pt x="2296123" y="428236"/>
                  <a:pt x="2276439" y="441066"/>
                </a:cubicBezTo>
                <a:cubicBezTo>
                  <a:pt x="2280009" y="447570"/>
                  <a:pt x="2285464" y="456154"/>
                  <a:pt x="2292803" y="466818"/>
                </a:cubicBezTo>
                <a:cubicBezTo>
                  <a:pt x="2299374" y="473624"/>
                  <a:pt x="2305505" y="482190"/>
                  <a:pt x="2311196" y="492516"/>
                </a:cubicBezTo>
                <a:close/>
                <a:moveTo>
                  <a:pt x="730046" y="492516"/>
                </a:moveTo>
                <a:cubicBezTo>
                  <a:pt x="739468" y="484513"/>
                  <a:pt x="752762" y="473540"/>
                  <a:pt x="769928" y="459600"/>
                </a:cubicBezTo>
                <a:cubicBezTo>
                  <a:pt x="779186" y="453427"/>
                  <a:pt x="792922" y="444794"/>
                  <a:pt x="811135" y="433701"/>
                </a:cubicBezTo>
                <a:lnTo>
                  <a:pt x="802214" y="414677"/>
                </a:lnTo>
                <a:cubicBezTo>
                  <a:pt x="800281" y="411838"/>
                  <a:pt x="797082" y="406752"/>
                  <a:pt x="792618" y="399419"/>
                </a:cubicBezTo>
                <a:cubicBezTo>
                  <a:pt x="781728" y="401342"/>
                  <a:pt x="765213" y="406210"/>
                  <a:pt x="743070" y="414024"/>
                </a:cubicBezTo>
                <a:cubicBezTo>
                  <a:pt x="730900" y="419222"/>
                  <a:pt x="714973" y="428236"/>
                  <a:pt x="695289" y="441066"/>
                </a:cubicBezTo>
                <a:cubicBezTo>
                  <a:pt x="698860" y="447570"/>
                  <a:pt x="704315" y="456154"/>
                  <a:pt x="711653" y="466818"/>
                </a:cubicBezTo>
                <a:cubicBezTo>
                  <a:pt x="718224" y="473624"/>
                  <a:pt x="724355" y="482190"/>
                  <a:pt x="730046" y="492516"/>
                </a:cubicBez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8">
            <a:extLst>
              <a:ext uri="{96DAC541-7B7A-43D3-8B79-37D633B846F1}">
                <asvg:svgBlip xmlns:asvg="http://schemas.microsoft.com/office/drawing/2016/SVG/main" r:embed="rId9"/>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0">
            <a:extLst>
              <a:ext uri="{96DAC541-7B7A-43D3-8B79-37D633B846F1}">
                <asvg:svgBlip xmlns:asvg="http://schemas.microsoft.com/office/drawing/2016/SVG/main" r:embed="rId11"/>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2">
            <a:extLst>
              <a:ext uri="{96DAC541-7B7A-43D3-8B79-37D633B846F1}">
                <asvg:svgBlip xmlns:asvg="http://schemas.microsoft.com/office/drawing/2016/SVG/main" r:embed="rId13"/>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31" name="Picture 30" descr="Logo, company name&#10;&#10;Description automatically generated">
            <a:extLst>
              <a:ext uri="{FF2B5EF4-FFF2-40B4-BE49-F238E27FC236}">
                <a16:creationId xmlns:a16="http://schemas.microsoft.com/office/drawing/2014/main" id="{CA84D684-8D19-41C8-CD5A-A887715AF384}"/>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39" name="TextBox 38">
            <a:extLst>
              <a:ext uri="{FF2B5EF4-FFF2-40B4-BE49-F238E27FC236}">
                <a16:creationId xmlns:a16="http://schemas.microsoft.com/office/drawing/2014/main" id="{F4488A42-1C59-3778-8822-9A80213E745B}"/>
              </a:ext>
            </a:extLst>
          </p:cNvPr>
          <p:cNvSpPr txBox="1"/>
          <p:nvPr/>
        </p:nvSpPr>
        <p:spPr>
          <a:xfrm>
            <a:off x="1733103" y="1517540"/>
            <a:ext cx="2205732"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Lí do chọn đề tài</a:t>
            </a:r>
          </a:p>
        </p:txBody>
      </p:sp>
      <p:pic>
        <p:nvPicPr>
          <p:cNvPr id="40" name="Graphic 39" descr="Badge 1 with solid fill">
            <a:extLst>
              <a:ext uri="{FF2B5EF4-FFF2-40B4-BE49-F238E27FC236}">
                <a16:creationId xmlns:a16="http://schemas.microsoft.com/office/drawing/2014/main" id="{77D9F507-358E-503E-5DB1-3251FF75CED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1103" y="1396206"/>
            <a:ext cx="612000" cy="612000"/>
          </a:xfrm>
          <a:prstGeom prst="rect">
            <a:avLst/>
          </a:prstGeom>
        </p:spPr>
      </p:pic>
      <p:pic>
        <p:nvPicPr>
          <p:cNvPr id="41" name="Graphic 40" descr="Badge with solid fill">
            <a:extLst>
              <a:ext uri="{FF2B5EF4-FFF2-40B4-BE49-F238E27FC236}">
                <a16:creationId xmlns:a16="http://schemas.microsoft.com/office/drawing/2014/main" id="{507CD786-1882-D746-B894-96D6287B319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1103" y="2129540"/>
            <a:ext cx="612000" cy="612000"/>
          </a:xfrm>
          <a:prstGeom prst="rect">
            <a:avLst/>
          </a:prstGeom>
        </p:spPr>
      </p:pic>
      <p:pic>
        <p:nvPicPr>
          <p:cNvPr id="42" name="Graphic 41" descr="Badge 3 with solid fill">
            <a:extLst>
              <a:ext uri="{FF2B5EF4-FFF2-40B4-BE49-F238E27FC236}">
                <a16:creationId xmlns:a16="http://schemas.microsoft.com/office/drawing/2014/main" id="{7C84348A-54D7-6998-795A-396BC6B73D9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21103" y="2862874"/>
            <a:ext cx="612000" cy="612000"/>
          </a:xfrm>
          <a:prstGeom prst="rect">
            <a:avLst/>
          </a:prstGeom>
        </p:spPr>
      </p:pic>
      <p:pic>
        <p:nvPicPr>
          <p:cNvPr id="43" name="Graphic 42" descr="Badge 4 with solid fill">
            <a:extLst>
              <a:ext uri="{FF2B5EF4-FFF2-40B4-BE49-F238E27FC236}">
                <a16:creationId xmlns:a16="http://schemas.microsoft.com/office/drawing/2014/main" id="{ACD4BA03-2927-1361-ACE7-4B020D876CF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21103" y="3596208"/>
            <a:ext cx="612000" cy="612000"/>
          </a:xfrm>
          <a:prstGeom prst="rect">
            <a:avLst/>
          </a:prstGeom>
        </p:spPr>
      </p:pic>
      <p:pic>
        <p:nvPicPr>
          <p:cNvPr id="44" name="Graphic 43" descr="Badge 5 with solid fill">
            <a:extLst>
              <a:ext uri="{FF2B5EF4-FFF2-40B4-BE49-F238E27FC236}">
                <a16:creationId xmlns:a16="http://schemas.microsoft.com/office/drawing/2014/main" id="{4B35853A-A633-C00A-261D-004F7835096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21103" y="4329542"/>
            <a:ext cx="612000" cy="612000"/>
          </a:xfrm>
          <a:prstGeom prst="rect">
            <a:avLst/>
          </a:prstGeom>
        </p:spPr>
      </p:pic>
      <p:sp>
        <p:nvSpPr>
          <p:cNvPr id="45" name="TextBox 44">
            <a:extLst>
              <a:ext uri="{FF2B5EF4-FFF2-40B4-BE49-F238E27FC236}">
                <a16:creationId xmlns:a16="http://schemas.microsoft.com/office/drawing/2014/main" id="{91600DB4-028A-215A-2B97-839E44A71BB8}"/>
              </a:ext>
            </a:extLst>
          </p:cNvPr>
          <p:cNvSpPr txBox="1"/>
          <p:nvPr/>
        </p:nvSpPr>
        <p:spPr>
          <a:xfrm>
            <a:off x="1733103" y="2248209"/>
            <a:ext cx="2774799"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Mục đích nghiên cứu</a:t>
            </a:r>
          </a:p>
        </p:txBody>
      </p:sp>
      <p:sp>
        <p:nvSpPr>
          <p:cNvPr id="46" name="TextBox 45">
            <a:extLst>
              <a:ext uri="{FF2B5EF4-FFF2-40B4-BE49-F238E27FC236}">
                <a16:creationId xmlns:a16="http://schemas.microsoft.com/office/drawing/2014/main" id="{95AE961C-A082-65FF-82D8-965CB344ACF5}"/>
              </a:ext>
            </a:extLst>
          </p:cNvPr>
          <p:cNvSpPr txBox="1"/>
          <p:nvPr/>
        </p:nvSpPr>
        <p:spPr>
          <a:xfrm>
            <a:off x="1733103" y="2978878"/>
            <a:ext cx="2810065"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Nhiệm vụ nghiên cứu</a:t>
            </a:r>
          </a:p>
        </p:txBody>
      </p:sp>
      <p:sp>
        <p:nvSpPr>
          <p:cNvPr id="47" name="TextBox 46">
            <a:extLst>
              <a:ext uri="{FF2B5EF4-FFF2-40B4-BE49-F238E27FC236}">
                <a16:creationId xmlns:a16="http://schemas.microsoft.com/office/drawing/2014/main" id="{F81B6D5C-DB50-1259-476F-296DCED8FCE5}"/>
              </a:ext>
            </a:extLst>
          </p:cNvPr>
          <p:cNvSpPr txBox="1"/>
          <p:nvPr/>
        </p:nvSpPr>
        <p:spPr>
          <a:xfrm>
            <a:off x="1733103" y="3709547"/>
            <a:ext cx="4387420"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Đối tượng và phạm vi nghiên cứu</a:t>
            </a:r>
          </a:p>
        </p:txBody>
      </p:sp>
      <p:sp>
        <p:nvSpPr>
          <p:cNvPr id="48" name="TextBox 47">
            <a:extLst>
              <a:ext uri="{FF2B5EF4-FFF2-40B4-BE49-F238E27FC236}">
                <a16:creationId xmlns:a16="http://schemas.microsoft.com/office/drawing/2014/main" id="{0C82F1E2-87A5-984C-A3F4-C1EE810CCFB6}"/>
              </a:ext>
            </a:extLst>
          </p:cNvPr>
          <p:cNvSpPr txBox="1"/>
          <p:nvPr/>
        </p:nvSpPr>
        <p:spPr>
          <a:xfrm>
            <a:off x="1733103" y="4440216"/>
            <a:ext cx="3319820" cy="369332"/>
          </a:xfrm>
          <a:prstGeom prst="rect">
            <a:avLst/>
          </a:prstGeom>
          <a:noFill/>
        </p:spPr>
        <p:txBody>
          <a:bodyPr wrap="none" lIns="0" tIns="0" rIns="0" bIns="0" rtlCol="0">
            <a:spAutoFit/>
          </a:bodyPr>
          <a:lstStyle/>
          <a:p>
            <a:pPr algn="l"/>
            <a:r>
              <a:rPr lang="en-US" sz="2400" b="1">
                <a:solidFill>
                  <a:schemeClr val="tx1">
                    <a:lumMod val="95000"/>
                    <a:lumOff val="5000"/>
                  </a:schemeClr>
                </a:solidFill>
                <a:latin typeface="Times New Roman" panose="02020603050405020304" pitchFamily="18" charset="0"/>
                <a:cs typeface="Times New Roman" panose="02020603050405020304" pitchFamily="18" charset="0"/>
              </a:rPr>
              <a:t>Phương pháp nghiên cứu</a:t>
            </a:r>
          </a:p>
        </p:txBody>
      </p:sp>
      <p:pic>
        <p:nvPicPr>
          <p:cNvPr id="53" name="Graphic 52">
            <a:extLst>
              <a:ext uri="{FF2B5EF4-FFF2-40B4-BE49-F238E27FC236}">
                <a16:creationId xmlns:a16="http://schemas.microsoft.com/office/drawing/2014/main" id="{50387B7A-C6E0-8874-BD12-BB2899DCE5F3}"/>
              </a:ext>
            </a:extLst>
          </p:cNvPr>
          <p:cNvPicPr>
            <a:picLocks noChangeAspect="1"/>
          </p:cNvPicPr>
          <p:nvPr/>
        </p:nvPicPr>
        <p:blipFill>
          <a:blip r:embed="rId25">
            <a:extLst>
              <a:ext uri="{96DAC541-7B7A-43D3-8B79-37D633B846F1}">
                <asvg:svgBlip xmlns:asvg="http://schemas.microsoft.com/office/drawing/2016/SVG/main" r:embed="rId26"/>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54" name="Graphic 53">
            <a:extLst>
              <a:ext uri="{FF2B5EF4-FFF2-40B4-BE49-F238E27FC236}">
                <a16:creationId xmlns:a16="http://schemas.microsoft.com/office/drawing/2014/main" id="{28476E94-8EFF-A098-530C-5D8B42B94C8D}"/>
              </a:ext>
            </a:extLst>
          </p:cNvPr>
          <p:cNvPicPr>
            <a:picLocks noChangeAspect="1"/>
          </p:cNvPicPr>
          <p:nvPr/>
        </p:nvPicPr>
        <p:blipFill>
          <a:blip r:embed="rId25">
            <a:extLst>
              <a:ext uri="{96DAC541-7B7A-43D3-8B79-37D633B846F1}">
                <asvg:svgBlip xmlns:asvg="http://schemas.microsoft.com/office/drawing/2016/SVG/main" r:embed="rId26"/>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55" name="Graphic 54">
            <a:extLst>
              <a:ext uri="{FF2B5EF4-FFF2-40B4-BE49-F238E27FC236}">
                <a16:creationId xmlns:a16="http://schemas.microsoft.com/office/drawing/2014/main" id="{41BDFF52-B5BC-DF46-7D28-4D80304CFADC}"/>
              </a:ext>
            </a:extLst>
          </p:cNvPr>
          <p:cNvPicPr>
            <a:picLocks noChangeAspect="1"/>
          </p:cNvPicPr>
          <p:nvPr/>
        </p:nvPicPr>
        <p:blipFill>
          <a:blip r:embed="rId25">
            <a:extLst>
              <a:ext uri="{96DAC541-7B7A-43D3-8B79-37D633B846F1}">
                <asvg:svgBlip xmlns:asvg="http://schemas.microsoft.com/office/drawing/2016/SVG/main" r:embed="rId26"/>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1120504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1000"/>
                                        <p:tgtEl>
                                          <p:spTgt spid="46"/>
                                        </p:tgtEl>
                                      </p:cBhvr>
                                    </p:animEffect>
                                    <p:anim calcmode="lin" valueType="num">
                                      <p:cBhvr>
                                        <p:cTn id="37" dur="1000" fill="hold"/>
                                        <p:tgtEl>
                                          <p:spTgt spid="46"/>
                                        </p:tgtEl>
                                        <p:attrNameLst>
                                          <p:attrName>ppt_x</p:attrName>
                                        </p:attrNameLst>
                                      </p:cBhvr>
                                      <p:tavLst>
                                        <p:tav tm="0">
                                          <p:val>
                                            <p:strVal val="#ppt_x"/>
                                          </p:val>
                                        </p:tav>
                                        <p:tav tm="100000">
                                          <p:val>
                                            <p:strVal val="#ppt_x"/>
                                          </p:val>
                                        </p:tav>
                                      </p:tavLst>
                                    </p:anim>
                                    <p:anim calcmode="lin" valueType="num">
                                      <p:cBhvr>
                                        <p:cTn id="38"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1000"/>
                                        <p:tgtEl>
                                          <p:spTgt spid="47"/>
                                        </p:tgtEl>
                                      </p:cBhvr>
                                    </p:animEffect>
                                    <p:anim calcmode="lin" valueType="num">
                                      <p:cBhvr>
                                        <p:cTn id="49" dur="1000" fill="hold"/>
                                        <p:tgtEl>
                                          <p:spTgt spid="47"/>
                                        </p:tgtEl>
                                        <p:attrNameLst>
                                          <p:attrName>ppt_x</p:attrName>
                                        </p:attrNameLst>
                                      </p:cBhvr>
                                      <p:tavLst>
                                        <p:tav tm="0">
                                          <p:val>
                                            <p:strVal val="#ppt_x"/>
                                          </p:val>
                                        </p:tav>
                                        <p:tav tm="100000">
                                          <p:val>
                                            <p:strVal val="#ppt_x"/>
                                          </p:val>
                                        </p:tav>
                                      </p:tavLst>
                                    </p:anim>
                                    <p:anim calcmode="lin" valueType="num">
                                      <p:cBhvr>
                                        <p:cTn id="5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anim calcmode="lin" valueType="num">
                                      <p:cBhvr>
                                        <p:cTn id="56" dur="1000" fill="hold"/>
                                        <p:tgtEl>
                                          <p:spTgt spid="44"/>
                                        </p:tgtEl>
                                        <p:attrNameLst>
                                          <p:attrName>ppt_x</p:attrName>
                                        </p:attrNameLst>
                                      </p:cBhvr>
                                      <p:tavLst>
                                        <p:tav tm="0">
                                          <p:val>
                                            <p:strVal val="#ppt_x"/>
                                          </p:val>
                                        </p:tav>
                                        <p:tav tm="100000">
                                          <p:val>
                                            <p:strVal val="#ppt_x"/>
                                          </p:val>
                                        </p:tav>
                                      </p:tavLst>
                                    </p:anim>
                                    <p:anim calcmode="lin" valueType="num">
                                      <p:cBhvr>
                                        <p:cTn id="57" dur="1000" fill="hold"/>
                                        <p:tgtEl>
                                          <p:spTgt spid="4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1000"/>
                                        <p:tgtEl>
                                          <p:spTgt spid="48"/>
                                        </p:tgtEl>
                                      </p:cBhvr>
                                    </p:animEffect>
                                    <p:anim calcmode="lin" valueType="num">
                                      <p:cBhvr>
                                        <p:cTn id="61" dur="1000" fill="hold"/>
                                        <p:tgtEl>
                                          <p:spTgt spid="48"/>
                                        </p:tgtEl>
                                        <p:attrNameLst>
                                          <p:attrName>ppt_x</p:attrName>
                                        </p:attrNameLst>
                                      </p:cBhvr>
                                      <p:tavLst>
                                        <p:tav tm="0">
                                          <p:val>
                                            <p:strVal val="#ppt_x"/>
                                          </p:val>
                                        </p:tav>
                                        <p:tav tm="100000">
                                          <p:val>
                                            <p:strVal val="#ppt_x"/>
                                          </p:val>
                                        </p:tav>
                                      </p:tavLst>
                                    </p:anim>
                                    <p:anim calcmode="lin" valueType="num">
                                      <p:cBhvr>
                                        <p:cTn id="6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46" grpId="0"/>
      <p:bldP spid="47"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E52D46CF-9EDC-6871-4CC7-92DABD270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47" y="1992492"/>
            <a:ext cx="6105023" cy="3813239"/>
          </a:xfrm>
          <a:prstGeom prst="roundRect">
            <a:avLst>
              <a:gd name="adj" fmla="val 3437"/>
            </a:avLst>
          </a:prstGeom>
          <a:ln w="28575">
            <a:solidFill>
              <a:schemeClr val="bg1"/>
            </a:solidFill>
          </a:ln>
        </p:spPr>
      </p:pic>
      <p:pic>
        <p:nvPicPr>
          <p:cNvPr id="8" name="Graphic 7">
            <a:extLst>
              <a:ext uri="{FF2B5EF4-FFF2-40B4-BE49-F238E27FC236}">
                <a16:creationId xmlns:a16="http://schemas.microsoft.com/office/drawing/2014/main" id="{02EC0618-6F19-D2C0-E169-12C6AD68DE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2627" y="3511514"/>
            <a:ext cx="2229985" cy="3360132"/>
          </a:xfrm>
          <a:prstGeom prst="rect">
            <a:avLst/>
          </a:prstGeom>
        </p:spPr>
      </p:pic>
      <p:pic>
        <p:nvPicPr>
          <p:cNvPr id="10" name="Graphic 9">
            <a:extLst>
              <a:ext uri="{FF2B5EF4-FFF2-40B4-BE49-F238E27FC236}">
                <a16:creationId xmlns:a16="http://schemas.microsoft.com/office/drawing/2014/main" id="{3F22BC8C-84D0-187E-CA12-A0EBE7F064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988209" y="4105950"/>
            <a:ext cx="1481986" cy="2786133"/>
          </a:xfrm>
          <a:prstGeom prst="rect">
            <a:avLst/>
          </a:prstGeom>
        </p:spPr>
      </p:pic>
      <p:pic>
        <p:nvPicPr>
          <p:cNvPr id="11" name="Graphic 10">
            <a:extLst>
              <a:ext uri="{FF2B5EF4-FFF2-40B4-BE49-F238E27FC236}">
                <a16:creationId xmlns:a16="http://schemas.microsoft.com/office/drawing/2014/main" id="{C4B28068-EC3C-FBBC-ED73-C20E25D6E1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548844" y="2631307"/>
            <a:ext cx="2643156" cy="4240339"/>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1">
            <a:extLst>
              <a:ext uri="{96DAC541-7B7A-43D3-8B79-37D633B846F1}">
                <asvg:svgBlip xmlns:asvg="http://schemas.microsoft.com/office/drawing/2016/SVG/main" r:embed="rId12"/>
              </a:ext>
            </a:extLst>
          </a:blip>
          <a:srcRect r="28034" b="16640"/>
          <a:stretch>
            <a:fillRect/>
          </a:stretch>
        </p:blipFill>
        <p:spPr>
          <a:xfrm flipH="1">
            <a:off x="0" y="3298630"/>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3">
            <a:extLst>
              <a:ext uri="{96DAC541-7B7A-43D3-8B79-37D633B846F1}">
                <asvg:svgBlip xmlns:asvg="http://schemas.microsoft.com/office/drawing/2016/SVG/main" r:embed="rId14"/>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5">
            <a:extLst>
              <a:ext uri="{96DAC541-7B7A-43D3-8B79-37D633B846F1}">
                <asvg:svgBlip xmlns:asvg="http://schemas.microsoft.com/office/drawing/2016/SVG/main" r:embed="rId16"/>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12" name="TextBox 11">
            <a:extLst>
              <a:ext uri="{FF2B5EF4-FFF2-40B4-BE49-F238E27FC236}">
                <a16:creationId xmlns:a16="http://schemas.microsoft.com/office/drawing/2014/main" id="{1572FA19-425E-2DC6-7837-CF58621959FD}"/>
              </a:ext>
            </a:extLst>
          </p:cNvPr>
          <p:cNvSpPr txBox="1"/>
          <p:nvPr/>
        </p:nvSpPr>
        <p:spPr>
          <a:xfrm>
            <a:off x="1199456" y="783253"/>
            <a:ext cx="1944443"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Cơ sở lí luận</a:t>
            </a:r>
          </a:p>
        </p:txBody>
      </p:sp>
      <p:pic>
        <p:nvPicPr>
          <p:cNvPr id="15" name="Graphic 14" descr="Badge 1 with solid fill">
            <a:extLst>
              <a:ext uri="{FF2B5EF4-FFF2-40B4-BE49-F238E27FC236}">
                <a16:creationId xmlns:a16="http://schemas.microsoft.com/office/drawing/2014/main" id="{72925D31-3CB9-4D08-03DE-9320E31846A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87456" y="692696"/>
            <a:ext cx="612000" cy="612000"/>
          </a:xfrm>
          <a:prstGeom prst="rect">
            <a:avLst/>
          </a:prstGeom>
        </p:spPr>
      </p:pic>
      <p:pic>
        <p:nvPicPr>
          <p:cNvPr id="24" name="Graphic 23">
            <a:extLst>
              <a:ext uri="{FF2B5EF4-FFF2-40B4-BE49-F238E27FC236}">
                <a16:creationId xmlns:a16="http://schemas.microsoft.com/office/drawing/2014/main" id="{F5721DC6-0F17-B72C-7328-DF24504F8484}"/>
              </a:ext>
            </a:extLst>
          </p:cNvPr>
          <p:cNvPicPr>
            <a:picLocks noChangeAspect="1"/>
          </p:cNvPicPr>
          <p:nvPr/>
        </p:nvPicPr>
        <p:blipFill>
          <a:blip r:embed="rId20">
            <a:extLst>
              <a:ext uri="{96DAC541-7B7A-43D3-8B79-37D633B846F1}">
                <asvg:svgBlip xmlns:asvg="http://schemas.microsoft.com/office/drawing/2016/SVG/main" r:embed="rId21"/>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25" name="Graphic 24">
            <a:extLst>
              <a:ext uri="{FF2B5EF4-FFF2-40B4-BE49-F238E27FC236}">
                <a16:creationId xmlns:a16="http://schemas.microsoft.com/office/drawing/2014/main" id="{558F5610-D2E6-9D6C-5D40-5769AE9AAA32}"/>
              </a:ext>
            </a:extLst>
          </p:cNvPr>
          <p:cNvPicPr>
            <a:picLocks noChangeAspect="1"/>
          </p:cNvPicPr>
          <p:nvPr/>
        </p:nvPicPr>
        <p:blipFill>
          <a:blip r:embed="rId20">
            <a:extLst>
              <a:ext uri="{96DAC541-7B7A-43D3-8B79-37D633B846F1}">
                <asvg:svgBlip xmlns:asvg="http://schemas.microsoft.com/office/drawing/2016/SVG/main" r:embed="rId21"/>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26" name="Graphic 25">
            <a:extLst>
              <a:ext uri="{FF2B5EF4-FFF2-40B4-BE49-F238E27FC236}">
                <a16:creationId xmlns:a16="http://schemas.microsoft.com/office/drawing/2014/main" id="{693024F3-AF60-95FC-DCCC-707379E145AA}"/>
              </a:ext>
            </a:extLst>
          </p:cNvPr>
          <p:cNvPicPr>
            <a:picLocks noChangeAspect="1"/>
          </p:cNvPicPr>
          <p:nvPr/>
        </p:nvPicPr>
        <p:blipFill>
          <a:blip r:embed="rId20">
            <a:extLst>
              <a:ext uri="{96DAC541-7B7A-43D3-8B79-37D633B846F1}">
                <asvg:svgBlip xmlns:asvg="http://schemas.microsoft.com/office/drawing/2016/SVG/main" r:embed="rId21"/>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27" name="Graphic 26">
            <a:extLst>
              <a:ext uri="{FF2B5EF4-FFF2-40B4-BE49-F238E27FC236}">
                <a16:creationId xmlns:a16="http://schemas.microsoft.com/office/drawing/2014/main" id="{B7EA3300-FE8F-6756-45E8-913F2FB693A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16200000">
            <a:off x="5186649" y="-901411"/>
            <a:ext cx="1143252" cy="1802821"/>
          </a:xfrm>
          <a:prstGeom prst="rect">
            <a:avLst/>
          </a:prstGeom>
        </p:spPr>
      </p:pic>
      <p:pic>
        <p:nvPicPr>
          <p:cNvPr id="28" name="Graphic 27">
            <a:extLst>
              <a:ext uri="{FF2B5EF4-FFF2-40B4-BE49-F238E27FC236}">
                <a16:creationId xmlns:a16="http://schemas.microsoft.com/office/drawing/2014/main" id="{C7138EDB-C92F-C292-D693-01C09379E76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8427630" y="-441675"/>
            <a:ext cx="2872955" cy="992749"/>
          </a:xfrm>
          <a:prstGeom prst="rect">
            <a:avLst/>
          </a:prstGeom>
        </p:spPr>
      </p:pic>
      <p:pic>
        <p:nvPicPr>
          <p:cNvPr id="2" name="Graphic 1" descr="Badge with solid fill">
            <a:extLst>
              <a:ext uri="{FF2B5EF4-FFF2-40B4-BE49-F238E27FC236}">
                <a16:creationId xmlns:a16="http://schemas.microsoft.com/office/drawing/2014/main" id="{AB0324BC-4254-878A-E2F3-0E4C00C1F63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87456" y="1273976"/>
            <a:ext cx="612000" cy="612000"/>
          </a:xfrm>
          <a:prstGeom prst="rect">
            <a:avLst/>
          </a:prstGeom>
        </p:spPr>
      </p:pic>
      <p:sp>
        <p:nvSpPr>
          <p:cNvPr id="3" name="TextBox 2">
            <a:extLst>
              <a:ext uri="{FF2B5EF4-FFF2-40B4-BE49-F238E27FC236}">
                <a16:creationId xmlns:a16="http://schemas.microsoft.com/office/drawing/2014/main" id="{1FF261EA-8301-5A3B-64EE-308DA5DEBBFF}"/>
              </a:ext>
            </a:extLst>
          </p:cNvPr>
          <p:cNvSpPr txBox="1"/>
          <p:nvPr/>
        </p:nvSpPr>
        <p:spPr>
          <a:xfrm>
            <a:off x="1199456" y="1364532"/>
            <a:ext cx="2338782"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Cơ sở thực tiễn</a:t>
            </a:r>
          </a:p>
        </p:txBody>
      </p:sp>
      <p:sp>
        <p:nvSpPr>
          <p:cNvPr id="5" name="TextBox 4">
            <a:extLst>
              <a:ext uri="{FF2B5EF4-FFF2-40B4-BE49-F238E27FC236}">
                <a16:creationId xmlns:a16="http://schemas.microsoft.com/office/drawing/2014/main" id="{366EFADD-4923-CCC0-C102-4CE3544FECE6}"/>
              </a:ext>
            </a:extLst>
          </p:cNvPr>
          <p:cNvSpPr txBox="1"/>
          <p:nvPr/>
        </p:nvSpPr>
        <p:spPr>
          <a:xfrm>
            <a:off x="6712116" y="1646430"/>
            <a:ext cx="4956900" cy="1015663"/>
          </a:xfrm>
          <a:prstGeom prst="rect">
            <a:avLst/>
          </a:prstGeom>
          <a:noFill/>
        </p:spPr>
        <p:txBody>
          <a:bodyPr wrap="square" lIns="0" tIns="0" rIns="0" bIns="0" rtlCol="0">
            <a:spAutoFit/>
          </a:bodyPr>
          <a:lstStyle/>
          <a:p>
            <a:pPr algn="l"/>
            <a:r>
              <a:rPr lang="en-US" sz="2200" i="1">
                <a:effectLst/>
                <a:latin typeface="Times New Roman" panose="02020603050405020304" pitchFamily="18" charset="0"/>
                <a:ea typeface="Times New Roman" panose="02020603050405020304" pitchFamily="18" charset="0"/>
              </a:rPr>
              <a:t>Khảo sát phân môn Lịch sử lớp 4A đầu năm học 2021 – 2022 khi tôi chưa ứng dụng ứng dụng các biện pháp vào dạy học </a:t>
            </a:r>
            <a:endParaRPr lang="en-US" sz="2200" i="1">
              <a:solidFill>
                <a:schemeClr val="tx1">
                  <a:lumMod val="50000"/>
                  <a:lumOff val="50000"/>
                </a:schemeClr>
              </a:solidFill>
            </a:endParaRPr>
          </a:p>
        </p:txBody>
      </p:sp>
    </p:spTree>
    <p:extLst>
      <p:ext uri="{BB962C8B-B14F-4D97-AF65-F5344CB8AC3E}">
        <p14:creationId xmlns:p14="http://schemas.microsoft.com/office/powerpoint/2010/main" val="384111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0-#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000" fill="hold"/>
                                        <p:tgtEl>
                                          <p:spTgt spid="5"/>
                                        </p:tgtEl>
                                        <p:attrNameLst>
                                          <p:attrName>ppt_x</p:attrName>
                                        </p:attrNameLst>
                                      </p:cBhvr>
                                      <p:tavLst>
                                        <p:tav tm="0">
                                          <p:val>
                                            <p:strVal val="1+#ppt_w/2"/>
                                          </p:val>
                                        </p:tav>
                                        <p:tav tm="100000">
                                          <p:val>
                                            <p:strVal val="#ppt_x"/>
                                          </p:val>
                                        </p:tav>
                                      </p:tavLst>
                                    </p:anim>
                                    <p:anim calcmode="lin" valueType="num">
                                      <p:cBhvr additive="base">
                                        <p:cTn id="36"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84804"/>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6">
            <a:extLst>
              <a:ext uri="{96DAC541-7B7A-43D3-8B79-37D633B846F1}">
                <asvg:svgBlip xmlns:asvg="http://schemas.microsoft.com/office/drawing/2016/SVG/main" r:embed="rId7"/>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8">
            <a:extLst>
              <a:ext uri="{96DAC541-7B7A-43D3-8B79-37D633B846F1}">
                <asvg:svgBlip xmlns:asvg="http://schemas.microsoft.com/office/drawing/2016/SVG/main" r:embed="rId9"/>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0">
            <a:extLst>
              <a:ext uri="{96DAC541-7B7A-43D3-8B79-37D633B846F1}">
                <asvg:svgBlip xmlns:asvg="http://schemas.microsoft.com/office/drawing/2016/SVG/main" r:embed="rId11"/>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3242812" y="814957"/>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11566" y="72440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34215" y="6770283"/>
            <a:ext cx="7143750" cy="104775"/>
          </a:xfrm>
          <a:prstGeom prst="rect">
            <a:avLst/>
          </a:prstGeom>
        </p:spPr>
      </p:pic>
      <p:grpSp>
        <p:nvGrpSpPr>
          <p:cNvPr id="78" name="Group 77">
            <a:extLst>
              <a:ext uri="{FF2B5EF4-FFF2-40B4-BE49-F238E27FC236}">
                <a16:creationId xmlns:a16="http://schemas.microsoft.com/office/drawing/2014/main" id="{191B10DA-91AC-2A27-AE9F-6DB7A44721D1}"/>
              </a:ext>
            </a:extLst>
          </p:cNvPr>
          <p:cNvGrpSpPr/>
          <p:nvPr/>
        </p:nvGrpSpPr>
        <p:grpSpPr>
          <a:xfrm>
            <a:off x="-129865" y="1320289"/>
            <a:ext cx="3690300" cy="2701827"/>
            <a:chOff x="105826" y="1261730"/>
            <a:chExt cx="3690300" cy="2701827"/>
          </a:xfrm>
        </p:grpSpPr>
        <p:pic>
          <p:nvPicPr>
            <p:cNvPr id="20" name="Graphic 19">
              <a:extLst>
                <a:ext uri="{FF2B5EF4-FFF2-40B4-BE49-F238E27FC236}">
                  <a16:creationId xmlns:a16="http://schemas.microsoft.com/office/drawing/2014/main" id="{D5D229B3-457E-ECC6-A95F-D2F73A809E8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826" y="1261730"/>
              <a:ext cx="3690300" cy="2701827"/>
            </a:xfrm>
            <a:prstGeom prst="rect">
              <a:avLst/>
            </a:prstGeom>
          </p:spPr>
        </p:pic>
        <p:sp>
          <p:nvSpPr>
            <p:cNvPr id="60" name="TextBox 59">
              <a:extLst>
                <a:ext uri="{FF2B5EF4-FFF2-40B4-BE49-F238E27FC236}">
                  <a16:creationId xmlns:a16="http://schemas.microsoft.com/office/drawing/2014/main" id="{7E6FE424-8500-1897-F045-14EA8E55E80D}"/>
                </a:ext>
              </a:extLst>
            </p:cNvPr>
            <p:cNvSpPr txBox="1"/>
            <p:nvPr/>
          </p:nvSpPr>
          <p:spPr>
            <a:xfrm>
              <a:off x="666970" y="2365279"/>
              <a:ext cx="2904905" cy="1354217"/>
            </a:xfrm>
            <a:prstGeom prst="rect">
              <a:avLst/>
            </a:prstGeom>
            <a:noFill/>
          </p:spPr>
          <p:txBody>
            <a:bodyPr wrap="square" lIns="0" tIns="0" rIns="0" bIns="0" rtlCol="0">
              <a:spAutoFit/>
            </a:bodyPr>
            <a:lstStyle/>
            <a:p>
              <a:pPr algn="l"/>
              <a:r>
                <a:rPr lang="pt-BR" sz="2200">
                  <a:effectLst/>
                  <a:latin typeface="Times New Roman" panose="02020603050405020304" pitchFamily="18" charset="0"/>
                  <a:ea typeface="Times New Roman" panose="02020603050405020304" pitchFamily="18" charset="0"/>
                </a:rPr>
                <a:t>Nghiên cứu kĩ nội dung từng bài học và tìm hiểu thêm dữ liệu cho nội dung bài học trên Internet</a:t>
              </a:r>
              <a:endParaRPr lang="en-US" sz="2200">
                <a:solidFill>
                  <a:schemeClr val="tx1">
                    <a:lumMod val="50000"/>
                    <a:lumOff val="50000"/>
                  </a:schemeClr>
                </a:solidFill>
              </a:endParaRPr>
            </a:p>
          </p:txBody>
        </p:sp>
        <p:sp>
          <p:nvSpPr>
            <p:cNvPr id="68" name="TextBox 67">
              <a:extLst>
                <a:ext uri="{FF2B5EF4-FFF2-40B4-BE49-F238E27FC236}">
                  <a16:creationId xmlns:a16="http://schemas.microsoft.com/office/drawing/2014/main" id="{0A02D031-C973-601D-8D37-01635277AD77}"/>
                </a:ext>
              </a:extLst>
            </p:cNvPr>
            <p:cNvSpPr txBox="1"/>
            <p:nvPr/>
          </p:nvSpPr>
          <p:spPr>
            <a:xfrm>
              <a:off x="700634" y="1932280"/>
              <a:ext cx="1250342" cy="276999"/>
            </a:xfrm>
            <a:prstGeom prst="rect">
              <a:avLst/>
            </a:prstGeom>
            <a:noFill/>
          </p:spPr>
          <p:txBody>
            <a:bodyPr wrap="none" lIns="0" tIns="0" rIns="0" bIns="0" rtlCol="0">
              <a:sp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BIỆN PHÁP</a:t>
              </a:r>
            </a:p>
          </p:txBody>
        </p:sp>
      </p:grpSp>
      <p:grpSp>
        <p:nvGrpSpPr>
          <p:cNvPr id="77" name="Group 76">
            <a:extLst>
              <a:ext uri="{FF2B5EF4-FFF2-40B4-BE49-F238E27FC236}">
                <a16:creationId xmlns:a16="http://schemas.microsoft.com/office/drawing/2014/main" id="{14F43A46-C926-B35F-87C9-5C0AAFDF1E14}"/>
              </a:ext>
            </a:extLst>
          </p:cNvPr>
          <p:cNvGrpSpPr/>
          <p:nvPr/>
        </p:nvGrpSpPr>
        <p:grpSpPr>
          <a:xfrm>
            <a:off x="3700478" y="937061"/>
            <a:ext cx="3844062" cy="2745759"/>
            <a:chOff x="3862510" y="1210630"/>
            <a:chExt cx="3844062" cy="2745759"/>
          </a:xfrm>
        </p:grpSpPr>
        <p:pic>
          <p:nvPicPr>
            <p:cNvPr id="22" name="Graphic 21">
              <a:extLst>
                <a:ext uri="{FF2B5EF4-FFF2-40B4-BE49-F238E27FC236}">
                  <a16:creationId xmlns:a16="http://schemas.microsoft.com/office/drawing/2014/main" id="{D42A2F18-6CF6-B465-BD53-822958A6BF6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62510" y="1210630"/>
              <a:ext cx="3844062" cy="2745759"/>
            </a:xfrm>
            <a:prstGeom prst="rect">
              <a:avLst/>
            </a:prstGeom>
          </p:spPr>
        </p:pic>
        <p:sp>
          <p:nvSpPr>
            <p:cNvPr id="63" name="TextBox 62">
              <a:extLst>
                <a:ext uri="{FF2B5EF4-FFF2-40B4-BE49-F238E27FC236}">
                  <a16:creationId xmlns:a16="http://schemas.microsoft.com/office/drawing/2014/main" id="{BF2A1F25-4918-FCD8-D200-50DF3918B0BF}"/>
                </a:ext>
              </a:extLst>
            </p:cNvPr>
            <p:cNvSpPr txBox="1"/>
            <p:nvPr/>
          </p:nvSpPr>
          <p:spPr>
            <a:xfrm>
              <a:off x="4613659" y="2365278"/>
              <a:ext cx="2624889" cy="1354217"/>
            </a:xfrm>
            <a:prstGeom prst="rect">
              <a:avLst/>
            </a:prstGeom>
            <a:noFill/>
          </p:spPr>
          <p:txBody>
            <a:bodyPr wrap="square" lIns="0" tIns="0" rIns="0" bIns="0" rtlCol="0">
              <a:spAutoFit/>
            </a:bodyPr>
            <a:lstStyle/>
            <a:p>
              <a:pPr algn="l"/>
              <a:r>
                <a:rPr lang="pt-BR" sz="2200">
                  <a:effectLst/>
                  <a:latin typeface="Times New Roman" panose="02020603050405020304" pitchFamily="18" charset="0"/>
                  <a:ea typeface="Times New Roman" panose="02020603050405020304" pitchFamily="18" charset="0"/>
                </a:rPr>
                <a:t>Tìm kiến tranh ảnh, bản đồ, lược đồ trên Internet để minh họa cho nội dung bài học</a:t>
              </a:r>
              <a:endParaRPr lang="en-US" sz="2200">
                <a:solidFill>
                  <a:schemeClr val="tx1">
                    <a:lumMod val="50000"/>
                    <a:lumOff val="50000"/>
                  </a:schemeClr>
                </a:solidFill>
              </a:endParaRPr>
            </a:p>
          </p:txBody>
        </p:sp>
        <p:sp>
          <p:nvSpPr>
            <p:cNvPr id="69" name="TextBox 68">
              <a:extLst>
                <a:ext uri="{FF2B5EF4-FFF2-40B4-BE49-F238E27FC236}">
                  <a16:creationId xmlns:a16="http://schemas.microsoft.com/office/drawing/2014/main" id="{E5B03D14-6028-3C81-95A4-2D36B0F16B63}"/>
                </a:ext>
              </a:extLst>
            </p:cNvPr>
            <p:cNvSpPr txBox="1"/>
            <p:nvPr/>
          </p:nvSpPr>
          <p:spPr>
            <a:xfrm>
              <a:off x="4409369" y="1954251"/>
              <a:ext cx="1250342" cy="276999"/>
            </a:xfrm>
            <a:prstGeom prst="rect">
              <a:avLst/>
            </a:prstGeom>
            <a:noFill/>
          </p:spPr>
          <p:txBody>
            <a:bodyPr wrap="none" lIns="0" tIns="0" rIns="0" bIns="0" rtlCol="0">
              <a:sp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BIỆN PHÁP</a:t>
              </a:r>
            </a:p>
          </p:txBody>
        </p:sp>
      </p:grpSp>
      <p:grpSp>
        <p:nvGrpSpPr>
          <p:cNvPr id="76" name="Group 75">
            <a:extLst>
              <a:ext uri="{FF2B5EF4-FFF2-40B4-BE49-F238E27FC236}">
                <a16:creationId xmlns:a16="http://schemas.microsoft.com/office/drawing/2014/main" id="{96C4D858-9D27-2656-2620-375ABD0BA672}"/>
              </a:ext>
            </a:extLst>
          </p:cNvPr>
          <p:cNvGrpSpPr/>
          <p:nvPr/>
        </p:nvGrpSpPr>
        <p:grpSpPr>
          <a:xfrm>
            <a:off x="7143750" y="1275002"/>
            <a:ext cx="3866027" cy="2723792"/>
            <a:chOff x="7453294" y="1421843"/>
            <a:chExt cx="3866027" cy="2723792"/>
          </a:xfrm>
        </p:grpSpPr>
        <p:pic>
          <p:nvPicPr>
            <p:cNvPr id="24" name="Graphic 23">
              <a:extLst>
                <a:ext uri="{FF2B5EF4-FFF2-40B4-BE49-F238E27FC236}">
                  <a16:creationId xmlns:a16="http://schemas.microsoft.com/office/drawing/2014/main" id="{0AF749C7-3140-B3B8-E52B-5A71659689E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453294" y="1421843"/>
              <a:ext cx="3866027" cy="2723792"/>
            </a:xfrm>
            <a:prstGeom prst="rect">
              <a:avLst/>
            </a:prstGeom>
          </p:spPr>
        </p:pic>
        <p:sp>
          <p:nvSpPr>
            <p:cNvPr id="64" name="TextBox 63">
              <a:extLst>
                <a:ext uri="{FF2B5EF4-FFF2-40B4-BE49-F238E27FC236}">
                  <a16:creationId xmlns:a16="http://schemas.microsoft.com/office/drawing/2014/main" id="{0E2F43DD-832E-B1F7-0725-36A01408B168}"/>
                </a:ext>
              </a:extLst>
            </p:cNvPr>
            <p:cNvSpPr txBox="1"/>
            <p:nvPr/>
          </p:nvSpPr>
          <p:spPr>
            <a:xfrm>
              <a:off x="8198916" y="2532717"/>
              <a:ext cx="2624889" cy="1354217"/>
            </a:xfrm>
            <a:prstGeom prst="rect">
              <a:avLst/>
            </a:prstGeom>
            <a:noFill/>
          </p:spPr>
          <p:txBody>
            <a:bodyPr wrap="square" lIns="0" tIns="0" rIns="0" bIns="0" rtlCol="0">
              <a:spAutoFit/>
            </a:bodyPr>
            <a:lstStyle/>
            <a:p>
              <a:pPr algn="l"/>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Sử dụng PowerPoint để thiết kế các trò chơi học tập. Tổ chức các trò chơi học tập</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0" name="TextBox 69">
              <a:extLst>
                <a:ext uri="{FF2B5EF4-FFF2-40B4-BE49-F238E27FC236}">
                  <a16:creationId xmlns:a16="http://schemas.microsoft.com/office/drawing/2014/main" id="{B179A6BF-71A0-ACFC-2D43-595FA9296FA8}"/>
                </a:ext>
              </a:extLst>
            </p:cNvPr>
            <p:cNvSpPr txBox="1"/>
            <p:nvPr/>
          </p:nvSpPr>
          <p:spPr>
            <a:xfrm>
              <a:off x="8059385" y="2121690"/>
              <a:ext cx="1250342" cy="276999"/>
            </a:xfrm>
            <a:prstGeom prst="rect">
              <a:avLst/>
            </a:prstGeom>
            <a:noFill/>
          </p:spPr>
          <p:txBody>
            <a:bodyPr wrap="none" lIns="0" tIns="0" rIns="0" bIns="0" rtlCol="0">
              <a:sp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BIỆN PHÁP</a:t>
              </a:r>
            </a:p>
          </p:txBody>
        </p:sp>
      </p:grpSp>
      <p:grpSp>
        <p:nvGrpSpPr>
          <p:cNvPr id="79" name="Group 78">
            <a:extLst>
              <a:ext uri="{FF2B5EF4-FFF2-40B4-BE49-F238E27FC236}">
                <a16:creationId xmlns:a16="http://schemas.microsoft.com/office/drawing/2014/main" id="{A2722E28-0BE0-02DF-1F55-CCA58D2C82C2}"/>
              </a:ext>
            </a:extLst>
          </p:cNvPr>
          <p:cNvGrpSpPr/>
          <p:nvPr/>
        </p:nvGrpSpPr>
        <p:grpSpPr>
          <a:xfrm>
            <a:off x="716297" y="3701468"/>
            <a:ext cx="3602435" cy="2679860"/>
            <a:chOff x="410882" y="3934423"/>
            <a:chExt cx="3602435" cy="2679860"/>
          </a:xfrm>
        </p:grpSpPr>
        <p:pic>
          <p:nvPicPr>
            <p:cNvPr id="30" name="Graphic 29">
              <a:extLst>
                <a:ext uri="{FF2B5EF4-FFF2-40B4-BE49-F238E27FC236}">
                  <a16:creationId xmlns:a16="http://schemas.microsoft.com/office/drawing/2014/main" id="{3A59B638-24BD-FFB1-96B4-D5E8479A9B1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10882" y="3934423"/>
              <a:ext cx="3602435" cy="2679860"/>
            </a:xfrm>
            <a:prstGeom prst="rect">
              <a:avLst/>
            </a:prstGeom>
          </p:spPr>
        </p:pic>
        <p:sp>
          <p:nvSpPr>
            <p:cNvPr id="65" name="TextBox 64">
              <a:extLst>
                <a:ext uri="{FF2B5EF4-FFF2-40B4-BE49-F238E27FC236}">
                  <a16:creationId xmlns:a16="http://schemas.microsoft.com/office/drawing/2014/main" id="{D5E4EE3D-6B48-657C-423D-57E1BF6175A5}"/>
                </a:ext>
              </a:extLst>
            </p:cNvPr>
            <p:cNvSpPr txBox="1"/>
            <p:nvPr/>
          </p:nvSpPr>
          <p:spPr>
            <a:xfrm>
              <a:off x="1073377" y="5067106"/>
              <a:ext cx="2762130" cy="1292662"/>
            </a:xfrm>
            <a:prstGeom prst="rect">
              <a:avLst/>
            </a:prstGeom>
            <a:noFill/>
          </p:spPr>
          <p:txBody>
            <a:bodyPr wrap="square" lIns="0" tIns="0" rIns="0" bIns="0" rtlCol="0">
              <a:spAutoFit/>
            </a:bodyPr>
            <a:lstStyle/>
            <a:p>
              <a:pPr algn="l"/>
              <a:r>
                <a:rPr lang="pt-BR" sz="2100">
                  <a:effectLst/>
                  <a:latin typeface="Times New Roman" panose="02020603050405020304" pitchFamily="18" charset="0"/>
                  <a:ea typeface="Times New Roman" panose="02020603050405020304" pitchFamily="18" charset="0"/>
                  <a:cs typeface="Times New Roman" panose="02020603050405020304" pitchFamily="18" charset="0"/>
                </a:rPr>
                <a:t>Tìm kiếm các bộ phim tư liệu, các bài hát, bài thơ có liên quan đến nội dung bài học trên Internet</a:t>
              </a:r>
              <a:endParaRPr lang="en-US" sz="2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1" name="TextBox 70">
              <a:extLst>
                <a:ext uri="{FF2B5EF4-FFF2-40B4-BE49-F238E27FC236}">
                  <a16:creationId xmlns:a16="http://schemas.microsoft.com/office/drawing/2014/main" id="{55D76EA2-3212-691D-9133-9362D52DCE21}"/>
                </a:ext>
              </a:extLst>
            </p:cNvPr>
            <p:cNvSpPr txBox="1"/>
            <p:nvPr/>
          </p:nvSpPr>
          <p:spPr>
            <a:xfrm>
              <a:off x="990340" y="4608934"/>
              <a:ext cx="1250342" cy="276999"/>
            </a:xfrm>
            <a:prstGeom prst="rect">
              <a:avLst/>
            </a:prstGeom>
            <a:noFill/>
          </p:spPr>
          <p:txBody>
            <a:bodyPr wrap="none" lIns="0" tIns="0" rIns="0" bIns="0" rtlCol="0">
              <a:sp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BIỆN PHÁP</a:t>
              </a:r>
            </a:p>
          </p:txBody>
        </p:sp>
      </p:grpSp>
      <p:grpSp>
        <p:nvGrpSpPr>
          <p:cNvPr id="75" name="Group 74">
            <a:extLst>
              <a:ext uri="{FF2B5EF4-FFF2-40B4-BE49-F238E27FC236}">
                <a16:creationId xmlns:a16="http://schemas.microsoft.com/office/drawing/2014/main" id="{3E042D22-1F05-71C2-368E-4ECE5B0FBA6B}"/>
              </a:ext>
            </a:extLst>
          </p:cNvPr>
          <p:cNvGrpSpPr/>
          <p:nvPr/>
        </p:nvGrpSpPr>
        <p:grpSpPr>
          <a:xfrm>
            <a:off x="4599660" y="3969740"/>
            <a:ext cx="3118879" cy="2245592"/>
            <a:chOff x="4978923" y="4224445"/>
            <a:chExt cx="3118879" cy="2245592"/>
          </a:xfrm>
        </p:grpSpPr>
        <p:pic>
          <p:nvPicPr>
            <p:cNvPr id="33" name="Graphic 32">
              <a:extLst>
                <a:ext uri="{FF2B5EF4-FFF2-40B4-BE49-F238E27FC236}">
                  <a16:creationId xmlns:a16="http://schemas.microsoft.com/office/drawing/2014/main" id="{4597B89A-994B-20A0-609F-F56C90FA838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978923" y="4224445"/>
              <a:ext cx="3118879" cy="2245592"/>
            </a:xfrm>
            <a:prstGeom prst="rect">
              <a:avLst/>
            </a:prstGeom>
          </p:spPr>
        </p:pic>
        <p:sp>
          <p:nvSpPr>
            <p:cNvPr id="66" name="TextBox 65">
              <a:extLst>
                <a:ext uri="{FF2B5EF4-FFF2-40B4-BE49-F238E27FC236}">
                  <a16:creationId xmlns:a16="http://schemas.microsoft.com/office/drawing/2014/main" id="{4F22E0E9-E561-BB47-958C-1654004422BC}"/>
                </a:ext>
              </a:extLst>
            </p:cNvPr>
            <p:cNvSpPr txBox="1"/>
            <p:nvPr/>
          </p:nvSpPr>
          <p:spPr>
            <a:xfrm>
              <a:off x="5678133" y="5439878"/>
              <a:ext cx="1898147" cy="677108"/>
            </a:xfrm>
            <a:prstGeom prst="rect">
              <a:avLst/>
            </a:prstGeom>
            <a:noFill/>
          </p:spPr>
          <p:txBody>
            <a:bodyPr wrap="square" lIns="0" tIns="0" rIns="0" bIns="0" rtlCol="0">
              <a:spAutoFit/>
            </a:bodyPr>
            <a:lstStyle/>
            <a:p>
              <a:pPr algn="l"/>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Hướng dẫn học sinh học tại nhà</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331866DB-62BC-39BD-EFD2-0631EB719FDF}"/>
                </a:ext>
              </a:extLst>
            </p:cNvPr>
            <p:cNvSpPr txBox="1"/>
            <p:nvPr/>
          </p:nvSpPr>
          <p:spPr>
            <a:xfrm>
              <a:off x="5517267" y="4848719"/>
              <a:ext cx="1250342" cy="276999"/>
            </a:xfrm>
            <a:prstGeom prst="rect">
              <a:avLst/>
            </a:prstGeom>
            <a:noFill/>
          </p:spPr>
          <p:txBody>
            <a:bodyPr wrap="none" lIns="0" tIns="0" rIns="0" bIns="0" rtlCol="0">
              <a:sp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BIỆN PHÁP</a:t>
              </a:r>
            </a:p>
          </p:txBody>
        </p:sp>
      </p:grpSp>
      <p:grpSp>
        <p:nvGrpSpPr>
          <p:cNvPr id="74" name="Group 73">
            <a:extLst>
              <a:ext uri="{FF2B5EF4-FFF2-40B4-BE49-F238E27FC236}">
                <a16:creationId xmlns:a16="http://schemas.microsoft.com/office/drawing/2014/main" id="{D8EC0658-5327-B38C-EFEA-77531CBE7A1D}"/>
              </a:ext>
            </a:extLst>
          </p:cNvPr>
          <p:cNvGrpSpPr/>
          <p:nvPr/>
        </p:nvGrpSpPr>
        <p:grpSpPr>
          <a:xfrm>
            <a:off x="7858582" y="4086185"/>
            <a:ext cx="3058946" cy="2169718"/>
            <a:chOff x="8832304" y="4308371"/>
            <a:chExt cx="3058946" cy="2169718"/>
          </a:xfrm>
        </p:grpSpPr>
        <p:pic>
          <p:nvPicPr>
            <p:cNvPr id="46" name="Graphic 45">
              <a:extLst>
                <a:ext uri="{FF2B5EF4-FFF2-40B4-BE49-F238E27FC236}">
                  <a16:creationId xmlns:a16="http://schemas.microsoft.com/office/drawing/2014/main" id="{80E2F269-906E-81FD-B54C-1D69EF83D1A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832304" y="4308371"/>
              <a:ext cx="3058946" cy="2169718"/>
            </a:xfrm>
            <a:prstGeom prst="rect">
              <a:avLst/>
            </a:prstGeom>
          </p:spPr>
        </p:pic>
        <p:sp>
          <p:nvSpPr>
            <p:cNvPr id="67" name="TextBox 66">
              <a:extLst>
                <a:ext uri="{FF2B5EF4-FFF2-40B4-BE49-F238E27FC236}">
                  <a16:creationId xmlns:a16="http://schemas.microsoft.com/office/drawing/2014/main" id="{603542DA-5B22-7DF1-3295-27FAC9B7C4DD}"/>
                </a:ext>
              </a:extLst>
            </p:cNvPr>
            <p:cNvSpPr txBox="1"/>
            <p:nvPr/>
          </p:nvSpPr>
          <p:spPr>
            <a:xfrm>
              <a:off x="9561096" y="5221061"/>
              <a:ext cx="1966176" cy="1015663"/>
            </a:xfrm>
            <a:prstGeom prst="rect">
              <a:avLst/>
            </a:prstGeom>
            <a:noFill/>
          </p:spPr>
          <p:txBody>
            <a:bodyPr wrap="square" lIns="0" tIns="0" rIns="0" bIns="0" rtlCol="0">
              <a:spAutoFit/>
            </a:bodyPr>
            <a:lstStyle/>
            <a:p>
              <a:pPr algn="l"/>
              <a:r>
                <a:rPr lang="pt-BR" sz="2200">
                  <a:effectLst/>
                  <a:latin typeface="Times New Roman" panose="02020603050405020304" pitchFamily="18" charset="0"/>
                  <a:ea typeface="Times New Roman" panose="02020603050405020304" pitchFamily="18" charset="0"/>
                </a:rPr>
                <a:t>Liên hệ thực tế một cách gần gũi, thiết thực </a:t>
              </a:r>
              <a:endParaRPr lang="en-US" sz="2200">
                <a:solidFill>
                  <a:schemeClr val="tx1">
                    <a:lumMod val="50000"/>
                    <a:lumOff val="50000"/>
                  </a:schemeClr>
                </a:solidFill>
              </a:endParaRPr>
            </a:p>
          </p:txBody>
        </p:sp>
        <p:sp>
          <p:nvSpPr>
            <p:cNvPr id="73" name="TextBox 72">
              <a:extLst>
                <a:ext uri="{FF2B5EF4-FFF2-40B4-BE49-F238E27FC236}">
                  <a16:creationId xmlns:a16="http://schemas.microsoft.com/office/drawing/2014/main" id="{3171BCF9-61F2-CE1B-A2E1-85FA02C8449E}"/>
                </a:ext>
              </a:extLst>
            </p:cNvPr>
            <p:cNvSpPr txBox="1"/>
            <p:nvPr/>
          </p:nvSpPr>
          <p:spPr>
            <a:xfrm>
              <a:off x="9332273" y="4848719"/>
              <a:ext cx="1250342" cy="276999"/>
            </a:xfrm>
            <a:prstGeom prst="rect">
              <a:avLst/>
            </a:prstGeom>
            <a:noFill/>
          </p:spPr>
          <p:txBody>
            <a:bodyPr wrap="none" lIns="0" tIns="0" rIns="0" bIns="0" rtlCol="0">
              <a:spAutoFit/>
            </a:bodyPr>
            <a:lstStyle/>
            <a:p>
              <a:pPr algn="l"/>
              <a:r>
                <a:rPr lang="en-US" b="1">
                  <a:solidFill>
                    <a:schemeClr val="tx1">
                      <a:lumMod val="75000"/>
                      <a:lumOff val="25000"/>
                    </a:schemeClr>
                  </a:solidFill>
                  <a:latin typeface="Times New Roman" panose="02020603050405020304" pitchFamily="18" charset="0"/>
                  <a:cs typeface="Times New Roman" panose="02020603050405020304" pitchFamily="18" charset="0"/>
                </a:rPr>
                <a:t>BIỆN PHÁP</a:t>
              </a:r>
            </a:p>
          </p:txBody>
        </p:sp>
      </p:grpSp>
      <p:pic>
        <p:nvPicPr>
          <p:cNvPr id="80" name="Graphic 79">
            <a:extLst>
              <a:ext uri="{FF2B5EF4-FFF2-40B4-BE49-F238E27FC236}">
                <a16:creationId xmlns:a16="http://schemas.microsoft.com/office/drawing/2014/main" id="{C268E9A7-5234-932A-0F9E-5FBE28C4AE3F}"/>
              </a:ext>
            </a:extLst>
          </p:cNvPr>
          <p:cNvPicPr>
            <a:picLocks noChangeAspect="1"/>
          </p:cNvPicPr>
          <p:nvPr/>
        </p:nvPicPr>
        <p:blipFill>
          <a:blip r:embed="rId29">
            <a:extLst>
              <a:ext uri="{96DAC541-7B7A-43D3-8B79-37D633B846F1}">
                <asvg:svgBlip xmlns:asvg="http://schemas.microsoft.com/office/drawing/2016/SVG/main" r:embed="rId30"/>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81" name="Graphic 80">
            <a:extLst>
              <a:ext uri="{FF2B5EF4-FFF2-40B4-BE49-F238E27FC236}">
                <a16:creationId xmlns:a16="http://schemas.microsoft.com/office/drawing/2014/main" id="{120F0BD2-BF44-1214-B9A6-A07C1829430D}"/>
              </a:ext>
            </a:extLst>
          </p:cNvPr>
          <p:cNvPicPr>
            <a:picLocks noChangeAspect="1"/>
          </p:cNvPicPr>
          <p:nvPr/>
        </p:nvPicPr>
        <p:blipFill>
          <a:blip r:embed="rId29">
            <a:extLst>
              <a:ext uri="{96DAC541-7B7A-43D3-8B79-37D633B846F1}">
                <asvg:svgBlip xmlns:asvg="http://schemas.microsoft.com/office/drawing/2016/SVG/main" r:embed="rId30"/>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82" name="Graphic 81">
            <a:extLst>
              <a:ext uri="{FF2B5EF4-FFF2-40B4-BE49-F238E27FC236}">
                <a16:creationId xmlns:a16="http://schemas.microsoft.com/office/drawing/2014/main" id="{8B5B2B7D-8820-621C-D52B-186737E55822}"/>
              </a:ext>
            </a:extLst>
          </p:cNvPr>
          <p:cNvPicPr>
            <a:picLocks noChangeAspect="1"/>
          </p:cNvPicPr>
          <p:nvPr/>
        </p:nvPicPr>
        <p:blipFill>
          <a:blip r:embed="rId29">
            <a:extLst>
              <a:ext uri="{96DAC541-7B7A-43D3-8B79-37D633B846F1}">
                <asvg:svgBlip xmlns:asvg="http://schemas.microsoft.com/office/drawing/2016/SVG/main" r:embed="rId30"/>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2529688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300" fill="hold"/>
                                        <p:tgtEl>
                                          <p:spTgt spid="14"/>
                                        </p:tgtEl>
                                        <p:attrNameLst>
                                          <p:attrName>ppt_x</p:attrName>
                                        </p:attrNameLst>
                                      </p:cBhvr>
                                      <p:tavLst>
                                        <p:tav tm="0">
                                          <p:val>
                                            <p:strVal val="0-#ppt_w/2"/>
                                          </p:val>
                                        </p:tav>
                                        <p:tav tm="100000">
                                          <p:val>
                                            <p:strVal val="#ppt_x"/>
                                          </p:val>
                                        </p:tav>
                                      </p:tavLst>
                                    </p:anim>
                                    <p:anim calcmode="lin" valueType="num">
                                      <p:cBhvr additive="base">
                                        <p:cTn id="8" dur="13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300" fill="hold"/>
                                        <p:tgtEl>
                                          <p:spTgt spid="5"/>
                                        </p:tgtEl>
                                        <p:attrNameLst>
                                          <p:attrName>ppt_x</p:attrName>
                                        </p:attrNameLst>
                                      </p:cBhvr>
                                      <p:tavLst>
                                        <p:tav tm="0">
                                          <p:val>
                                            <p:strVal val="1+#ppt_w/2"/>
                                          </p:val>
                                        </p:tav>
                                        <p:tav tm="100000">
                                          <p:val>
                                            <p:strVal val="#ppt_x"/>
                                          </p:val>
                                        </p:tav>
                                      </p:tavLst>
                                    </p:anim>
                                    <p:anim calcmode="lin" valueType="num">
                                      <p:cBhvr additive="base">
                                        <p:cTn id="12" dur="13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300" fill="hold"/>
                                        <p:tgtEl>
                                          <p:spTgt spid="2"/>
                                        </p:tgtEl>
                                        <p:attrNameLst>
                                          <p:attrName>ppt_x</p:attrName>
                                        </p:attrNameLst>
                                      </p:cBhvr>
                                      <p:tavLst>
                                        <p:tav tm="0">
                                          <p:val>
                                            <p:strVal val="1+#ppt_w/2"/>
                                          </p:val>
                                        </p:tav>
                                        <p:tav tm="100000">
                                          <p:val>
                                            <p:strVal val="#ppt_x"/>
                                          </p:val>
                                        </p:tav>
                                      </p:tavLst>
                                    </p:anim>
                                    <p:anim calcmode="lin" valueType="num">
                                      <p:cBhvr additive="base">
                                        <p:cTn id="16" dur="13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1300" fill="hold"/>
                                        <p:tgtEl>
                                          <p:spTgt spid="78"/>
                                        </p:tgtEl>
                                        <p:attrNameLst>
                                          <p:attrName>ppt_x</p:attrName>
                                        </p:attrNameLst>
                                      </p:cBhvr>
                                      <p:tavLst>
                                        <p:tav tm="0">
                                          <p:val>
                                            <p:strVal val="0-#ppt_w/2"/>
                                          </p:val>
                                        </p:tav>
                                        <p:tav tm="100000">
                                          <p:val>
                                            <p:strVal val="#ppt_x"/>
                                          </p:val>
                                        </p:tav>
                                      </p:tavLst>
                                    </p:anim>
                                    <p:anim calcmode="lin" valueType="num">
                                      <p:cBhvr additive="base">
                                        <p:cTn id="20" dur="1300" fill="hold"/>
                                        <p:tgtEl>
                                          <p:spTgt spid="78"/>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1300" fill="hold"/>
                                        <p:tgtEl>
                                          <p:spTgt spid="77"/>
                                        </p:tgtEl>
                                        <p:attrNameLst>
                                          <p:attrName>ppt_x</p:attrName>
                                        </p:attrNameLst>
                                      </p:cBhvr>
                                      <p:tavLst>
                                        <p:tav tm="0">
                                          <p:val>
                                            <p:strVal val="#ppt_x"/>
                                          </p:val>
                                        </p:tav>
                                        <p:tav tm="100000">
                                          <p:val>
                                            <p:strVal val="#ppt_x"/>
                                          </p:val>
                                        </p:tav>
                                      </p:tavLst>
                                    </p:anim>
                                    <p:anim calcmode="lin" valueType="num">
                                      <p:cBhvr additive="base">
                                        <p:cTn id="24" dur="1300" fill="hold"/>
                                        <p:tgtEl>
                                          <p:spTgt spid="77"/>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additive="base">
                                        <p:cTn id="27" dur="1300" fill="hold"/>
                                        <p:tgtEl>
                                          <p:spTgt spid="76"/>
                                        </p:tgtEl>
                                        <p:attrNameLst>
                                          <p:attrName>ppt_x</p:attrName>
                                        </p:attrNameLst>
                                      </p:cBhvr>
                                      <p:tavLst>
                                        <p:tav tm="0">
                                          <p:val>
                                            <p:strVal val="1+#ppt_w/2"/>
                                          </p:val>
                                        </p:tav>
                                        <p:tav tm="100000">
                                          <p:val>
                                            <p:strVal val="#ppt_x"/>
                                          </p:val>
                                        </p:tav>
                                      </p:tavLst>
                                    </p:anim>
                                    <p:anim calcmode="lin" valueType="num">
                                      <p:cBhvr additive="base">
                                        <p:cTn id="28" dur="1300" fill="hold"/>
                                        <p:tgtEl>
                                          <p:spTgt spid="76"/>
                                        </p:tgtEl>
                                        <p:attrNameLst>
                                          <p:attrName>ppt_y</p:attrName>
                                        </p:attrNameLst>
                                      </p:cBhvr>
                                      <p:tavLst>
                                        <p:tav tm="0">
                                          <p:val>
                                            <p:strVal val="0-#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1300" fill="hold"/>
                                        <p:tgtEl>
                                          <p:spTgt spid="74"/>
                                        </p:tgtEl>
                                        <p:attrNameLst>
                                          <p:attrName>ppt_x</p:attrName>
                                        </p:attrNameLst>
                                      </p:cBhvr>
                                      <p:tavLst>
                                        <p:tav tm="0">
                                          <p:val>
                                            <p:strVal val="1+#ppt_w/2"/>
                                          </p:val>
                                        </p:tav>
                                        <p:tav tm="100000">
                                          <p:val>
                                            <p:strVal val="#ppt_x"/>
                                          </p:val>
                                        </p:tav>
                                      </p:tavLst>
                                    </p:anim>
                                    <p:anim calcmode="lin" valueType="num">
                                      <p:cBhvr additive="base">
                                        <p:cTn id="32" dur="1300" fill="hold"/>
                                        <p:tgtEl>
                                          <p:spTgt spid="7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additive="base">
                                        <p:cTn id="35" dur="1300" fill="hold"/>
                                        <p:tgtEl>
                                          <p:spTgt spid="75"/>
                                        </p:tgtEl>
                                        <p:attrNameLst>
                                          <p:attrName>ppt_x</p:attrName>
                                        </p:attrNameLst>
                                      </p:cBhvr>
                                      <p:tavLst>
                                        <p:tav tm="0">
                                          <p:val>
                                            <p:strVal val="#ppt_x"/>
                                          </p:val>
                                        </p:tav>
                                        <p:tav tm="100000">
                                          <p:val>
                                            <p:strVal val="#ppt_x"/>
                                          </p:val>
                                        </p:tav>
                                      </p:tavLst>
                                    </p:anim>
                                    <p:anim calcmode="lin" valueType="num">
                                      <p:cBhvr additive="base">
                                        <p:cTn id="36" dur="1300" fill="hold"/>
                                        <p:tgtEl>
                                          <p:spTgt spid="75"/>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1300" fill="hold"/>
                                        <p:tgtEl>
                                          <p:spTgt spid="79"/>
                                        </p:tgtEl>
                                        <p:attrNameLst>
                                          <p:attrName>ppt_x</p:attrName>
                                        </p:attrNameLst>
                                      </p:cBhvr>
                                      <p:tavLst>
                                        <p:tav tm="0">
                                          <p:val>
                                            <p:strVal val="0-#ppt_w/2"/>
                                          </p:val>
                                        </p:tav>
                                        <p:tav tm="100000">
                                          <p:val>
                                            <p:strVal val="#ppt_x"/>
                                          </p:val>
                                        </p:tav>
                                      </p:tavLst>
                                    </p:anim>
                                    <p:anim calcmode="lin" valueType="num">
                                      <p:cBhvr additive="base">
                                        <p:cTn id="40" dur="13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4215" y="6770283"/>
            <a:ext cx="7143750" cy="104775"/>
          </a:xfrm>
          <a:prstGeom prst="rect">
            <a:avLst/>
          </a:prstGeom>
        </p:spPr>
      </p:pic>
      <p:sp>
        <p:nvSpPr>
          <p:cNvPr id="3" name="TextBox 2">
            <a:extLst>
              <a:ext uri="{FF2B5EF4-FFF2-40B4-BE49-F238E27FC236}">
                <a16:creationId xmlns:a16="http://schemas.microsoft.com/office/drawing/2014/main" id="{757FCCB5-638F-4831-529A-58E9BB72324C}"/>
              </a:ext>
            </a:extLst>
          </p:cNvPr>
          <p:cNvSpPr txBox="1"/>
          <p:nvPr/>
        </p:nvSpPr>
        <p:spPr>
          <a:xfrm>
            <a:off x="1115155" y="1339153"/>
            <a:ext cx="7143751" cy="677108"/>
          </a:xfrm>
          <a:prstGeom prst="rect">
            <a:avLst/>
          </a:prstGeom>
          <a:noFill/>
        </p:spPr>
        <p:txBody>
          <a:bodyPr wrap="square" lIns="0" tIns="0" rIns="0" bIns="0" rtlCol="0">
            <a:spAutoFit/>
          </a:bodyPr>
          <a:lstStyle/>
          <a:p>
            <a:pPr algn="l"/>
            <a:r>
              <a:rPr lang="en-US" sz="2200" b="1">
                <a:effectLst/>
                <a:latin typeface="Times New Roman" panose="02020603050405020304" pitchFamily="18" charset="0"/>
                <a:ea typeface="Times New Roman" panose="02020603050405020304" pitchFamily="18" charset="0"/>
              </a:rPr>
              <a:t>Biện pháp thứ nhất: Nghiên cứu kĩ nội dung từng bài học và tìm hiểu thêm dữ liệu cho nội dung bài học trên Internet.</a:t>
            </a:r>
            <a:endParaRPr lang="en-US" sz="2200">
              <a:solidFill>
                <a:schemeClr val="tx1">
                  <a:lumMod val="50000"/>
                  <a:lumOff val="50000"/>
                </a:schemeClr>
              </a:solidFill>
            </a:endParaRPr>
          </a:p>
        </p:txBody>
      </p:sp>
      <p:sp>
        <p:nvSpPr>
          <p:cNvPr id="10" name="TextBox 9">
            <a:extLst>
              <a:ext uri="{FF2B5EF4-FFF2-40B4-BE49-F238E27FC236}">
                <a16:creationId xmlns:a16="http://schemas.microsoft.com/office/drawing/2014/main" id="{D7A1173A-7059-6096-FC4B-0297FB5579D4}"/>
              </a:ext>
            </a:extLst>
          </p:cNvPr>
          <p:cNvSpPr txBox="1"/>
          <p:nvPr/>
        </p:nvSpPr>
        <p:spPr>
          <a:xfrm>
            <a:off x="1085249" y="2342364"/>
            <a:ext cx="8008245" cy="1015663"/>
          </a:xfrm>
          <a:prstGeom prst="rect">
            <a:avLst/>
          </a:prstGeom>
          <a:noFill/>
        </p:spPr>
        <p:txBody>
          <a:bodyPr wrap="square" lIns="0" tIns="0" rIns="0" bIns="0" rtlCol="0">
            <a:spAutoFit/>
          </a:bodyPr>
          <a:lstStyle/>
          <a:p>
            <a:pPr algn="just"/>
            <a:r>
              <a:rPr lang="en-US" sz="2200" b="1" i="1" u="sng">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Ví dụ 1</a:t>
            </a:r>
            <a:r>
              <a:rPr lang="en-US" sz="2200" b="1" i="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Khi dạy bài “Cuộc kháng chiến chống quân Tống xâm lược lần thứ nhất” - Lịch sử 4</a:t>
            </a:r>
            <a:r>
              <a:rPr lang="en-US" sz="22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tôi đã  kể cho các em nghe các câu chuyện: </a:t>
            </a:r>
          </a:p>
          <a:p>
            <a:r>
              <a:rPr lang="en-US" sz="2200" b="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i="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“Vì mộng đế vương, hoạn quan giết vua và thái tử”</a:t>
            </a:r>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821FA4A-5E72-4CBF-C8BE-682E211C45C8}"/>
              </a:ext>
            </a:extLst>
          </p:cNvPr>
          <p:cNvSpPr txBox="1"/>
          <p:nvPr/>
        </p:nvSpPr>
        <p:spPr>
          <a:xfrm>
            <a:off x="474768" y="3446427"/>
            <a:ext cx="4232099" cy="769441"/>
          </a:xfrm>
          <a:prstGeom prst="rect">
            <a:avLst/>
          </a:prstGeom>
          <a:noFill/>
        </p:spPr>
        <p:txBody>
          <a:bodyPr wrap="square">
            <a:spAutoFit/>
          </a:bodyPr>
          <a:lstStyle/>
          <a:p>
            <a:r>
              <a:rPr lang="en-US" sz="22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Chuyện về </a:t>
            </a:r>
            <a:r>
              <a:rPr lang="en-US" sz="2200" b="1" i="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“Hoàng hậu hai triều”</a:t>
            </a:r>
            <a:r>
              <a:rPr lang="en-US" sz="2200" i="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Dương Vân Nga </a:t>
            </a:r>
            <a:endParaRPr lang="en-US" sz="2200" b="1">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CC0CE6E6-2933-7FC8-BEED-1825643285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34215" y="2140985"/>
            <a:ext cx="6667500" cy="4410075"/>
          </a:xfrm>
          <a:prstGeom prst="roundRect">
            <a:avLst>
              <a:gd name="adj" fmla="val 7692"/>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2">
            <a:extLst>
              <a:ext uri="{96DAC541-7B7A-43D3-8B79-37D633B846F1}">
                <asvg:svgBlip xmlns:asvg="http://schemas.microsoft.com/office/drawing/2016/SVG/main" r:embed="rId13"/>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sp>
        <p:nvSpPr>
          <p:cNvPr id="21" name="TextBox 20">
            <a:extLst>
              <a:ext uri="{FF2B5EF4-FFF2-40B4-BE49-F238E27FC236}">
                <a16:creationId xmlns:a16="http://schemas.microsoft.com/office/drawing/2014/main" id="{C794D612-AF67-C187-EEF3-97D499B20B7A}"/>
              </a:ext>
            </a:extLst>
          </p:cNvPr>
          <p:cNvSpPr txBox="1"/>
          <p:nvPr/>
        </p:nvSpPr>
        <p:spPr>
          <a:xfrm>
            <a:off x="471644" y="3448283"/>
            <a:ext cx="4646216" cy="1354217"/>
          </a:xfrm>
          <a:prstGeom prst="rect">
            <a:avLst/>
          </a:prstGeom>
          <a:noFill/>
        </p:spPr>
        <p:txBody>
          <a:bodyPr wrap="square" lIns="0" tIns="0" rIns="0" bIns="0" rtlCol="0">
            <a:spAutoFit/>
          </a:bodyPr>
          <a:lstStyle/>
          <a:p>
            <a:pPr algn="l"/>
            <a:r>
              <a:rPr lang="en-US" sz="2200" b="1" i="1" u="sng">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Ví dụ 2</a:t>
            </a:r>
            <a:r>
              <a:rPr lang="en-US" sz="2200" b="1" i="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Khi dạy bài “Nhà Lý dời đô ra Thăng Long” - Lịch sử 4</a:t>
            </a:r>
            <a:r>
              <a:rPr lang="en-US" sz="220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tôi đã  kể cho các em nghe câu chuyện về tuổi thơ của Lý Công Uẩn </a:t>
            </a:r>
            <a:endParaRPr lang="en-US" sz="220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5" name="Picture 24" descr="A picture containing text, drawing&#10;&#10;Description automatically generated">
            <a:extLst>
              <a:ext uri="{FF2B5EF4-FFF2-40B4-BE49-F238E27FC236}">
                <a16:creationId xmlns:a16="http://schemas.microsoft.com/office/drawing/2014/main" id="{B2A48D39-6100-E372-271A-CDCBBF3C609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928095" y="2212808"/>
            <a:ext cx="5773620" cy="4170419"/>
          </a:xfrm>
          <a:prstGeom prst="roundRect">
            <a:avLst>
              <a:gd name="adj" fmla="val 7692"/>
            </a:avLst>
          </a:pr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5">
            <a:extLst>
              <a:ext uri="{96DAC541-7B7A-43D3-8B79-37D633B846F1}">
                <asvg:svgBlip xmlns:asvg="http://schemas.microsoft.com/office/drawing/2016/SVG/main" r:embed="rId16"/>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7">
            <a:extLst>
              <a:ext uri="{96DAC541-7B7A-43D3-8B79-37D633B846F1}">
                <asvg:svgBlip xmlns:asvg="http://schemas.microsoft.com/office/drawing/2016/SVG/main" r:embed="rId18"/>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pic>
        <p:nvPicPr>
          <p:cNvPr id="11" name="Graphic 10">
            <a:extLst>
              <a:ext uri="{FF2B5EF4-FFF2-40B4-BE49-F238E27FC236}">
                <a16:creationId xmlns:a16="http://schemas.microsoft.com/office/drawing/2014/main" id="{47FB8C96-636B-A105-DD56-4866E84A7E13}"/>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5" name="Graphic 14">
            <a:extLst>
              <a:ext uri="{FF2B5EF4-FFF2-40B4-BE49-F238E27FC236}">
                <a16:creationId xmlns:a16="http://schemas.microsoft.com/office/drawing/2014/main" id="{390C95BA-0D4D-B9AF-13A7-9B011217D7ED}"/>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20" name="Graphic 19">
            <a:extLst>
              <a:ext uri="{FF2B5EF4-FFF2-40B4-BE49-F238E27FC236}">
                <a16:creationId xmlns:a16="http://schemas.microsoft.com/office/drawing/2014/main" id="{75E1E666-ED74-06DA-F32E-6411D00721A0}"/>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2573315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1200" fill="hold"/>
                                        <p:tgtEl>
                                          <p:spTgt spid="12"/>
                                        </p:tgtEl>
                                        <p:attrNameLst>
                                          <p:attrName>ppt_x</p:attrName>
                                        </p:attrNameLst>
                                      </p:cBhvr>
                                      <p:tavLst>
                                        <p:tav tm="0">
                                          <p:val>
                                            <p:strVal val="0-#ppt_w/2"/>
                                          </p:val>
                                        </p:tav>
                                        <p:tav tm="100000">
                                          <p:val>
                                            <p:strVal val="#ppt_x"/>
                                          </p:val>
                                        </p:tav>
                                      </p:tavLst>
                                    </p:anim>
                                    <p:anim calcmode="lin" valueType="num">
                                      <p:cBhvr additive="base">
                                        <p:cTn id="29" dur="12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1200" fill="hold"/>
                                        <p:tgtEl>
                                          <p:spTgt spid="19"/>
                                        </p:tgtEl>
                                        <p:attrNameLst>
                                          <p:attrName>ppt_x</p:attrName>
                                        </p:attrNameLst>
                                      </p:cBhvr>
                                      <p:tavLst>
                                        <p:tav tm="0">
                                          <p:val>
                                            <p:strVal val="1+#ppt_w/2"/>
                                          </p:val>
                                        </p:tav>
                                        <p:tav tm="100000">
                                          <p:val>
                                            <p:strVal val="#ppt_x"/>
                                          </p:val>
                                        </p:tav>
                                      </p:tavLst>
                                    </p:anim>
                                    <p:anim calcmode="lin" valueType="num">
                                      <p:cBhvr additive="base">
                                        <p:cTn id="33" dur="12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12"/>
                                        </p:tgtEl>
                                      </p:cBhvr>
                                    </p:animEffect>
                                    <p:anim calcmode="lin" valueType="num">
                                      <p:cBhvr>
                                        <p:cTn id="38" dur="1000"/>
                                        <p:tgtEl>
                                          <p:spTgt spid="12"/>
                                        </p:tgtEl>
                                        <p:attrNameLst>
                                          <p:attrName>ppt_x</p:attrName>
                                        </p:attrNameLst>
                                      </p:cBhvr>
                                      <p:tavLst>
                                        <p:tav tm="0">
                                          <p:val>
                                            <p:strVal val="ppt_x"/>
                                          </p:val>
                                        </p:tav>
                                        <p:tav tm="100000">
                                          <p:val>
                                            <p:strVal val="ppt_x"/>
                                          </p:val>
                                        </p:tav>
                                      </p:tavLst>
                                    </p:anim>
                                    <p:anim calcmode="lin" valueType="num">
                                      <p:cBhvr>
                                        <p:cTn id="39" dur="1000"/>
                                        <p:tgtEl>
                                          <p:spTgt spid="12"/>
                                        </p:tgtEl>
                                        <p:attrNameLst>
                                          <p:attrName>ppt_y</p:attrName>
                                        </p:attrNameLst>
                                      </p:cBhvr>
                                      <p:tavLst>
                                        <p:tav tm="0">
                                          <p:val>
                                            <p:strVal val="ppt_y"/>
                                          </p:val>
                                        </p:tav>
                                        <p:tav tm="100000">
                                          <p:val>
                                            <p:strVal val="ppt_y+.1"/>
                                          </p:val>
                                        </p:tav>
                                      </p:tavLst>
                                    </p:anim>
                                    <p:set>
                                      <p:cBhvr>
                                        <p:cTn id="40" dur="1" fill="hold">
                                          <p:stCondLst>
                                            <p:cond delay="999"/>
                                          </p:stCondLst>
                                        </p:cTn>
                                        <p:tgtEl>
                                          <p:spTgt spid="12"/>
                                        </p:tgtEl>
                                        <p:attrNameLst>
                                          <p:attrName>style.visibility</p:attrName>
                                        </p:attrNameLst>
                                      </p:cBhvr>
                                      <p:to>
                                        <p:strVal val="hidden"/>
                                      </p:to>
                                    </p:set>
                                  </p:childTnLst>
                                </p:cTn>
                              </p:par>
                              <p:par>
                                <p:cTn id="41" presetID="42" presetClass="exit" presetSubtype="0" fill="hold" nodeType="withEffect">
                                  <p:stCondLst>
                                    <p:cond delay="0"/>
                                  </p:stCondLst>
                                  <p:childTnLst>
                                    <p:animEffect transition="out" filter="fade">
                                      <p:cBhvr>
                                        <p:cTn id="42" dur="1000"/>
                                        <p:tgtEl>
                                          <p:spTgt spid="19"/>
                                        </p:tgtEl>
                                      </p:cBhvr>
                                    </p:animEffect>
                                    <p:anim calcmode="lin" valueType="num">
                                      <p:cBhvr>
                                        <p:cTn id="43" dur="1000"/>
                                        <p:tgtEl>
                                          <p:spTgt spid="19"/>
                                        </p:tgtEl>
                                        <p:attrNameLst>
                                          <p:attrName>ppt_x</p:attrName>
                                        </p:attrNameLst>
                                      </p:cBhvr>
                                      <p:tavLst>
                                        <p:tav tm="0">
                                          <p:val>
                                            <p:strVal val="ppt_x"/>
                                          </p:val>
                                        </p:tav>
                                        <p:tav tm="100000">
                                          <p:val>
                                            <p:strVal val="ppt_x"/>
                                          </p:val>
                                        </p:tav>
                                      </p:tavLst>
                                    </p:anim>
                                    <p:anim calcmode="lin" valueType="num">
                                      <p:cBhvr>
                                        <p:cTn id="44" dur="1000"/>
                                        <p:tgtEl>
                                          <p:spTgt spid="19"/>
                                        </p:tgtEl>
                                        <p:attrNameLst>
                                          <p:attrName>ppt_y</p:attrName>
                                        </p:attrNameLst>
                                      </p:cBhvr>
                                      <p:tavLst>
                                        <p:tav tm="0">
                                          <p:val>
                                            <p:strVal val="ppt_y"/>
                                          </p:val>
                                        </p:tav>
                                        <p:tav tm="100000">
                                          <p:val>
                                            <p:strVal val="ppt_y+.1"/>
                                          </p:val>
                                        </p:tav>
                                      </p:tavLst>
                                    </p:anim>
                                    <p:set>
                                      <p:cBhvr>
                                        <p:cTn id="45" dur="1" fill="hold">
                                          <p:stCondLst>
                                            <p:cond delay="999"/>
                                          </p:stCondLst>
                                        </p:cTn>
                                        <p:tgtEl>
                                          <p:spTgt spid="1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7"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7F9FD9-D8C2-818D-DFBD-613E0A5E879C}"/>
              </a:ext>
            </a:extLst>
          </p:cNvPr>
          <p:cNvGrpSpPr/>
          <p:nvPr/>
        </p:nvGrpSpPr>
        <p:grpSpPr>
          <a:xfrm>
            <a:off x="5666219" y="2496749"/>
            <a:ext cx="6382314" cy="4267064"/>
            <a:chOff x="5666219" y="2496749"/>
            <a:chExt cx="6382314" cy="4267064"/>
          </a:xfrm>
        </p:grpSpPr>
        <p:pic>
          <p:nvPicPr>
            <p:cNvPr id="25" name="Picture 24" descr="A picture containing graphical user interface&#10;&#10;Description automatically generated">
              <a:extLst>
                <a:ext uri="{FF2B5EF4-FFF2-40B4-BE49-F238E27FC236}">
                  <a16:creationId xmlns:a16="http://schemas.microsoft.com/office/drawing/2014/main" id="{9302317C-FE70-3AAD-2BCA-EC55A8AAA3D0}"/>
                </a:ext>
              </a:extLst>
            </p:cNvPr>
            <p:cNvPicPr>
              <a:picLocks noChangeAspect="1"/>
            </p:cNvPicPr>
            <p:nvPr/>
          </p:nvPicPr>
          <p:blipFill rotWithShape="1">
            <a:blip r:embed="rId3">
              <a:extLst>
                <a:ext uri="{28A0092B-C50C-407E-A947-70E740481C1C}">
                  <a14:useLocalDpi xmlns:a14="http://schemas.microsoft.com/office/drawing/2010/main" val="0"/>
                </a:ext>
              </a:extLst>
            </a:blip>
            <a:srcRect l="4682" t="1640" r="17852" b="6285"/>
            <a:stretch/>
          </p:blipFill>
          <p:spPr>
            <a:xfrm>
              <a:off x="5666219" y="2496749"/>
              <a:ext cx="6382314" cy="4267064"/>
            </a:xfrm>
            <a:prstGeom prst="roundRect">
              <a:avLst>
                <a:gd name="adj" fmla="val 4422"/>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6" name="Rectangle 25">
              <a:extLst>
                <a:ext uri="{FF2B5EF4-FFF2-40B4-BE49-F238E27FC236}">
                  <a16:creationId xmlns:a16="http://schemas.microsoft.com/office/drawing/2014/main" id="{A7A6FBDC-85CA-79C8-F3F7-18E06B52C97A}"/>
                </a:ext>
              </a:extLst>
            </p:cNvPr>
            <p:cNvSpPr/>
            <p:nvPr/>
          </p:nvSpPr>
          <p:spPr>
            <a:xfrm>
              <a:off x="7335376" y="3565396"/>
              <a:ext cx="172933" cy="144016"/>
            </a:xfrm>
            <a:prstGeom prst="rect">
              <a:avLst/>
            </a:prstGeom>
            <a:solidFill>
              <a:srgbClr val="37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48D584A-CC89-6D88-27F2-17A120FE76BE}"/>
                </a:ext>
              </a:extLst>
            </p:cNvPr>
            <p:cNvSpPr txBox="1"/>
            <p:nvPr/>
          </p:nvSpPr>
          <p:spPr>
            <a:xfrm>
              <a:off x="7333258" y="3580635"/>
              <a:ext cx="65724" cy="153888"/>
            </a:xfrm>
            <a:prstGeom prst="rect">
              <a:avLst/>
            </a:prstGeom>
            <a:noFill/>
          </p:spPr>
          <p:txBody>
            <a:bodyPr wrap="none" lIns="0" tIns="0" rIns="0" bIns="0" rtlCol="0">
              <a:spAutoFit/>
            </a:bodyPr>
            <a:lstStyle/>
            <a:p>
              <a:pPr algn="l"/>
              <a:r>
                <a:rPr lang="en-GB" sz="1000">
                  <a:solidFill>
                    <a:schemeClr val="bg1">
                      <a:lumMod val="65000"/>
                    </a:schemeClr>
                  </a:solidFill>
                </a:rPr>
                <a:t>1</a:t>
              </a:r>
              <a:endParaRPr lang="en-US" sz="1000">
                <a:solidFill>
                  <a:schemeClr val="bg1">
                    <a:lumMod val="65000"/>
                  </a:schemeClr>
                </a:solidFill>
              </a:endParaRPr>
            </a:p>
          </p:txBody>
        </p:sp>
      </p:grpSp>
      <p:pic>
        <p:nvPicPr>
          <p:cNvPr id="21" name="Picture 20" descr="A picture containing text&#10;&#10;Description automatically generated">
            <a:extLst>
              <a:ext uri="{FF2B5EF4-FFF2-40B4-BE49-F238E27FC236}">
                <a16:creationId xmlns:a16="http://schemas.microsoft.com/office/drawing/2014/main" id="{309F57EA-930A-365F-F096-458212FEC2E3}"/>
              </a:ext>
            </a:extLst>
          </p:cNvPr>
          <p:cNvPicPr>
            <a:picLocks noChangeAspect="1"/>
          </p:cNvPicPr>
          <p:nvPr/>
        </p:nvPicPr>
        <p:blipFill rotWithShape="1">
          <a:blip r:embed="rId4">
            <a:extLst>
              <a:ext uri="{28A0092B-C50C-407E-A947-70E740481C1C}">
                <a14:useLocalDpi xmlns:a14="http://schemas.microsoft.com/office/drawing/2010/main" val="0"/>
              </a:ext>
            </a:extLst>
          </a:blip>
          <a:srcRect l="29804" t="8949" r="14062" b="4851"/>
          <a:stretch/>
        </p:blipFill>
        <p:spPr>
          <a:xfrm>
            <a:off x="390615" y="2519308"/>
            <a:ext cx="4932889" cy="4261018"/>
          </a:xfrm>
          <a:prstGeom prst="roundRect">
            <a:avLst>
              <a:gd name="adj" fmla="val 4422"/>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3">
            <a:extLst>
              <a:ext uri="{96DAC541-7B7A-43D3-8B79-37D633B846F1}">
                <asvg:svgBlip xmlns:asvg="http://schemas.microsoft.com/office/drawing/2016/SVG/main" r:embed="rId14"/>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5">
            <a:extLst>
              <a:ext uri="{96DAC541-7B7A-43D3-8B79-37D633B846F1}">
                <asvg:svgBlip xmlns:asvg="http://schemas.microsoft.com/office/drawing/2016/SVG/main" r:embed="rId16"/>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7">
            <a:extLst>
              <a:ext uri="{96DAC541-7B7A-43D3-8B79-37D633B846F1}">
                <asvg:svgBlip xmlns:asvg="http://schemas.microsoft.com/office/drawing/2016/SVG/main" r:embed="rId18"/>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3" name="TextBox 2">
            <a:extLst>
              <a:ext uri="{FF2B5EF4-FFF2-40B4-BE49-F238E27FC236}">
                <a16:creationId xmlns:a16="http://schemas.microsoft.com/office/drawing/2014/main" id="{DCBB439A-25E2-B635-5220-A531C1EF38FA}"/>
              </a:ext>
            </a:extLst>
          </p:cNvPr>
          <p:cNvSpPr txBox="1"/>
          <p:nvPr/>
        </p:nvSpPr>
        <p:spPr>
          <a:xfrm>
            <a:off x="1181242" y="1347586"/>
            <a:ext cx="9273583" cy="677108"/>
          </a:xfrm>
          <a:prstGeom prst="rect">
            <a:avLst/>
          </a:prstGeom>
          <a:noFill/>
        </p:spPr>
        <p:txBody>
          <a:bodyPr wrap="square" lIns="0" tIns="0" rIns="0" bIns="0" rtlCol="0">
            <a:spAutoFit/>
          </a:bodyPr>
          <a:lstStyle/>
          <a:p>
            <a:pPr algn="l"/>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Biện pháp thứ hai:</a:t>
            </a:r>
            <a:r>
              <a:rPr lang="en-US" sz="22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ìm kiếm thêm tranh ảnh, bản đồ, lược đồ</a:t>
            </a: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trên internet để minh họa cho nội dung bài học. </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74C0338-3915-4D64-DDD5-93F32F5310CA}"/>
              </a:ext>
            </a:extLst>
          </p:cNvPr>
          <p:cNvSpPr txBox="1"/>
          <p:nvPr/>
        </p:nvSpPr>
        <p:spPr>
          <a:xfrm>
            <a:off x="978603" y="2078909"/>
            <a:ext cx="3164328" cy="338554"/>
          </a:xfrm>
          <a:prstGeom prst="rect">
            <a:avLst/>
          </a:prstGeom>
          <a:noFill/>
        </p:spPr>
        <p:txBody>
          <a:bodyPr wrap="none" lIns="0" tIns="0" rIns="0" bIns="0" rtlCol="0">
            <a:spAutoFit/>
          </a:bodyPr>
          <a:lstStyle/>
          <a:p>
            <a:r>
              <a:rPr lang="en-US" sz="2200" b="1" i="1" u="sng">
                <a:effectLst/>
                <a:latin typeface="Times New Roman" panose="02020603050405020304" pitchFamily="18" charset="0"/>
                <a:ea typeface="Times New Roman" panose="02020603050405020304" pitchFamily="18" charset="0"/>
                <a:cs typeface="Times New Roman" panose="02020603050405020304" pitchFamily="18" charset="0"/>
              </a:rPr>
              <a:t>Ví dụ 1</a:t>
            </a: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a:effectLst/>
                <a:latin typeface="Times New Roman" panose="02020603050405020304" pitchFamily="18" charset="0"/>
                <a:ea typeface="Times New Roman" panose="02020603050405020304" pitchFamily="18" charset="0"/>
                <a:cs typeface="Times New Roman" panose="02020603050405020304" pitchFamily="18" charset="0"/>
              </a:rPr>
              <a:t>“Nước Văn Lang”</a:t>
            </a:r>
            <a:endParaRPr lang="en-US" sz="220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269EE4-50A5-96D6-D3FE-ECFC1505A604}"/>
              </a:ext>
            </a:extLst>
          </p:cNvPr>
          <p:cNvSpPr txBox="1"/>
          <p:nvPr/>
        </p:nvSpPr>
        <p:spPr>
          <a:xfrm>
            <a:off x="6185971" y="2049765"/>
            <a:ext cx="5342809" cy="338554"/>
          </a:xfrm>
          <a:prstGeom prst="rect">
            <a:avLst/>
          </a:prstGeom>
          <a:noFill/>
        </p:spPr>
        <p:txBody>
          <a:bodyPr wrap="none" lIns="0" tIns="0" rIns="0" bIns="0" rtlCol="0">
            <a:spAutoFit/>
          </a:bodyPr>
          <a:lstStyle/>
          <a:p>
            <a:r>
              <a:rPr lang="en-US" sz="2200" b="1" i="1" u="sng">
                <a:effectLst/>
                <a:latin typeface="Times New Roman" panose="02020603050405020304" pitchFamily="18" charset="0"/>
                <a:ea typeface="Times New Roman" panose="02020603050405020304" pitchFamily="18" charset="0"/>
                <a:cs typeface="Times New Roman" panose="02020603050405020304" pitchFamily="18" charset="0"/>
              </a:rPr>
              <a:t>Ví dụ 2</a:t>
            </a:r>
            <a:r>
              <a:rPr lang="en-US" sz="22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1">
                <a:effectLst/>
                <a:latin typeface="Times New Roman" panose="02020603050405020304" pitchFamily="18" charset="0"/>
                <a:ea typeface="Times New Roman" panose="02020603050405020304" pitchFamily="18" charset="0"/>
                <a:cs typeface="Times New Roman" panose="02020603050405020304" pitchFamily="18" charset="0"/>
              </a:rPr>
              <a:t>“Đinh Bộ Lĩnh dẹp loạn 12 sứ quân”</a:t>
            </a:r>
            <a:endParaRPr lang="en-US" sz="220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2" name="Graphic 11">
            <a:extLst>
              <a:ext uri="{FF2B5EF4-FFF2-40B4-BE49-F238E27FC236}">
                <a16:creationId xmlns:a16="http://schemas.microsoft.com/office/drawing/2014/main" id="{FDAA803B-3729-FD0E-7D59-BEF361F564B2}"/>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4574025"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5" name="Graphic 14">
            <a:extLst>
              <a:ext uri="{FF2B5EF4-FFF2-40B4-BE49-F238E27FC236}">
                <a16:creationId xmlns:a16="http://schemas.microsoft.com/office/drawing/2014/main" id="{6EDFF341-B538-29D6-66C2-72D948D15121}"/>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32163" y="5883738"/>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pic>
        <p:nvPicPr>
          <p:cNvPr id="19" name="Graphic 18">
            <a:extLst>
              <a:ext uri="{FF2B5EF4-FFF2-40B4-BE49-F238E27FC236}">
                <a16:creationId xmlns:a16="http://schemas.microsoft.com/office/drawing/2014/main" id="{0478107B-760F-82C3-0EB6-42E1577A03D2}"/>
              </a:ext>
            </a:extLst>
          </p:cNvPr>
          <p:cNvPicPr>
            <a:picLocks noChangeAspect="1"/>
          </p:cNvPicPr>
          <p:nvPr/>
        </p:nvPicPr>
        <p:blipFill>
          <a:blip r:embed="rId19">
            <a:extLst>
              <a:ext uri="{96DAC541-7B7A-43D3-8B79-37D633B846F1}">
                <asvg:svgBlip xmlns:asvg="http://schemas.microsoft.com/office/drawing/2016/SVG/main" r:embed="rId20"/>
              </a:ext>
            </a:extLst>
          </a:blip>
          <a:srcRect l="8284" b="25750"/>
          <a:stretch>
            <a:fillRect/>
          </a:stretch>
        </p:blipFill>
        <p:spPr>
          <a:xfrm>
            <a:off x="7493069" y="5883737"/>
            <a:ext cx="5057209" cy="1006111"/>
          </a:xfrm>
          <a:custGeom>
            <a:avLst/>
            <a:gdLst>
              <a:gd name="connsiteX0" fmla="*/ 0 w 5541494"/>
              <a:gd name="connsiteY0" fmla="*/ 0 h 1102457"/>
              <a:gd name="connsiteX1" fmla="*/ 5541494 w 5541494"/>
              <a:gd name="connsiteY1" fmla="*/ 0 h 1102457"/>
              <a:gd name="connsiteX2" fmla="*/ 5541494 w 5541494"/>
              <a:gd name="connsiteY2" fmla="*/ 1102457 h 1102457"/>
              <a:gd name="connsiteX3" fmla="*/ 0 w 5541494"/>
              <a:gd name="connsiteY3" fmla="*/ 1102457 h 1102457"/>
            </a:gdLst>
            <a:ahLst/>
            <a:cxnLst>
              <a:cxn ang="0">
                <a:pos x="connsiteX0" y="connsiteY0"/>
              </a:cxn>
              <a:cxn ang="0">
                <a:pos x="connsiteX1" y="connsiteY1"/>
              </a:cxn>
              <a:cxn ang="0">
                <a:pos x="connsiteX2" y="connsiteY2"/>
              </a:cxn>
              <a:cxn ang="0">
                <a:pos x="connsiteX3" y="connsiteY3"/>
              </a:cxn>
            </a:cxnLst>
            <a:rect l="l" t="t" r="r" b="b"/>
            <a:pathLst>
              <a:path w="5541494" h="1102457">
                <a:moveTo>
                  <a:pt x="0" y="0"/>
                </a:moveTo>
                <a:lnTo>
                  <a:pt x="5541494" y="0"/>
                </a:lnTo>
                <a:lnTo>
                  <a:pt x="5541494" y="1102457"/>
                </a:lnTo>
                <a:lnTo>
                  <a:pt x="0" y="1102457"/>
                </a:lnTo>
                <a:close/>
              </a:path>
            </a:pathLst>
          </a:custGeom>
        </p:spPr>
      </p:pic>
    </p:spTree>
    <p:extLst>
      <p:ext uri="{BB962C8B-B14F-4D97-AF65-F5344CB8AC3E}">
        <p14:creationId xmlns:p14="http://schemas.microsoft.com/office/powerpoint/2010/main" val="3504911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B63D556-AC8E-7418-0132-D0F518A33C97}"/>
              </a:ext>
            </a:extLst>
          </p:cNvPr>
          <p:cNvGrpSpPr/>
          <p:nvPr/>
        </p:nvGrpSpPr>
        <p:grpSpPr>
          <a:xfrm>
            <a:off x="5800830" y="2615209"/>
            <a:ext cx="6177650" cy="4091591"/>
            <a:chOff x="5575284" y="2611307"/>
            <a:chExt cx="6177650" cy="4091591"/>
          </a:xfrm>
        </p:grpSpPr>
        <p:pic>
          <p:nvPicPr>
            <p:cNvPr id="10" name="Picture 9" descr="A person standing in front of a chalkboard&#10;&#10;Description automatically generated with low confidence">
              <a:extLst>
                <a:ext uri="{FF2B5EF4-FFF2-40B4-BE49-F238E27FC236}">
                  <a16:creationId xmlns:a16="http://schemas.microsoft.com/office/drawing/2014/main" id="{970515C0-4C78-18A9-376E-06A303BF57AB}"/>
                </a:ext>
              </a:extLst>
            </p:cNvPr>
            <p:cNvPicPr>
              <a:picLocks noChangeAspect="1"/>
            </p:cNvPicPr>
            <p:nvPr/>
          </p:nvPicPr>
          <p:blipFill rotWithShape="1">
            <a:blip r:embed="rId3">
              <a:extLst>
                <a:ext uri="{28A0092B-C50C-407E-A947-70E740481C1C}">
                  <a14:useLocalDpi xmlns:a14="http://schemas.microsoft.com/office/drawing/2010/main" val="0"/>
                </a:ext>
              </a:extLst>
            </a:blip>
            <a:srcRect r="22286" b="8495"/>
            <a:stretch/>
          </p:blipFill>
          <p:spPr>
            <a:xfrm>
              <a:off x="5575284" y="2611307"/>
              <a:ext cx="6177650" cy="4091591"/>
            </a:xfrm>
            <a:prstGeom prst="roundRect">
              <a:avLst>
                <a:gd name="adj" fmla="val 4422"/>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3" name="Rectangle 22">
              <a:extLst>
                <a:ext uri="{FF2B5EF4-FFF2-40B4-BE49-F238E27FC236}">
                  <a16:creationId xmlns:a16="http://schemas.microsoft.com/office/drawing/2014/main" id="{8601CCC1-2966-4C64-C470-C943F31847FB}"/>
                </a:ext>
              </a:extLst>
            </p:cNvPr>
            <p:cNvSpPr/>
            <p:nvPr/>
          </p:nvSpPr>
          <p:spPr>
            <a:xfrm>
              <a:off x="8615615" y="3819732"/>
              <a:ext cx="82198" cy="101363"/>
            </a:xfrm>
            <a:prstGeom prst="rect">
              <a:avLst/>
            </a:prstGeom>
            <a:solidFill>
              <a:srgbClr val="4454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4F5FB10-3F50-EB4E-D860-773D99EC54B3}"/>
                </a:ext>
              </a:extLst>
            </p:cNvPr>
            <p:cNvSpPr txBox="1"/>
            <p:nvPr/>
          </p:nvSpPr>
          <p:spPr>
            <a:xfrm>
              <a:off x="8623446" y="3825447"/>
              <a:ext cx="51296" cy="123111"/>
            </a:xfrm>
            <a:prstGeom prst="rect">
              <a:avLst/>
            </a:prstGeom>
            <a:noFill/>
          </p:spPr>
          <p:txBody>
            <a:bodyPr wrap="none" lIns="0" tIns="0" rIns="0" bIns="0" rtlCol="0">
              <a:spAutoFit/>
            </a:bodyPr>
            <a:lstStyle/>
            <a:p>
              <a:pPr algn="l"/>
              <a:r>
                <a:rPr lang="en-GB" sz="800">
                  <a:solidFill>
                    <a:schemeClr val="bg1">
                      <a:lumMod val="65000"/>
                    </a:schemeClr>
                  </a:solidFill>
                </a:rPr>
                <a:t>1</a:t>
              </a:r>
              <a:endParaRPr lang="en-US" sz="800">
                <a:solidFill>
                  <a:schemeClr val="bg1">
                    <a:lumMod val="65000"/>
                  </a:schemeClr>
                </a:solidFill>
              </a:endParaRPr>
            </a:p>
          </p:txBody>
        </p:sp>
      </p:grpSp>
      <p:grpSp>
        <p:nvGrpSpPr>
          <p:cNvPr id="26" name="Group 25">
            <a:extLst>
              <a:ext uri="{FF2B5EF4-FFF2-40B4-BE49-F238E27FC236}">
                <a16:creationId xmlns:a16="http://schemas.microsoft.com/office/drawing/2014/main" id="{7915D74B-115C-DE94-B0A1-91A7D7369F92}"/>
              </a:ext>
            </a:extLst>
          </p:cNvPr>
          <p:cNvGrpSpPr/>
          <p:nvPr/>
        </p:nvGrpSpPr>
        <p:grpSpPr>
          <a:xfrm>
            <a:off x="526705" y="3476918"/>
            <a:ext cx="4805388" cy="3293365"/>
            <a:chOff x="526705" y="3476918"/>
            <a:chExt cx="4805388" cy="3293365"/>
          </a:xfrm>
        </p:grpSpPr>
        <p:pic>
          <p:nvPicPr>
            <p:cNvPr id="19" name="Picture 18" descr="A picture containing text, game, family&#10;&#10;Description automatically generated">
              <a:extLst>
                <a:ext uri="{FF2B5EF4-FFF2-40B4-BE49-F238E27FC236}">
                  <a16:creationId xmlns:a16="http://schemas.microsoft.com/office/drawing/2014/main" id="{437A1C98-7D6E-4DF6-871C-F68884E81C24}"/>
                </a:ext>
              </a:extLst>
            </p:cNvPr>
            <p:cNvPicPr>
              <a:picLocks noChangeAspect="1"/>
            </p:cNvPicPr>
            <p:nvPr/>
          </p:nvPicPr>
          <p:blipFill rotWithShape="1">
            <a:blip r:embed="rId4">
              <a:extLst>
                <a:ext uri="{28A0092B-C50C-407E-A947-70E740481C1C}">
                  <a14:useLocalDpi xmlns:a14="http://schemas.microsoft.com/office/drawing/2010/main" val="0"/>
                </a:ext>
              </a:extLst>
            </a:blip>
            <a:srcRect l="14697" r="16078" b="15656"/>
            <a:stretch/>
          </p:blipFill>
          <p:spPr>
            <a:xfrm>
              <a:off x="526705" y="3476918"/>
              <a:ext cx="4805388" cy="3293365"/>
            </a:xfrm>
            <a:prstGeom prst="roundRect">
              <a:avLst>
                <a:gd name="adj" fmla="val 4422"/>
              </a:avLst>
            </a:prstGeom>
            <a:ln w="28575">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4" name="Rectangle 23">
              <a:extLst>
                <a:ext uri="{FF2B5EF4-FFF2-40B4-BE49-F238E27FC236}">
                  <a16:creationId xmlns:a16="http://schemas.microsoft.com/office/drawing/2014/main" id="{951423FE-D059-3E23-FF57-88C947189D93}"/>
                </a:ext>
              </a:extLst>
            </p:cNvPr>
            <p:cNvSpPr/>
            <p:nvPr/>
          </p:nvSpPr>
          <p:spPr>
            <a:xfrm>
              <a:off x="2209076" y="4287594"/>
              <a:ext cx="82198" cy="101363"/>
            </a:xfrm>
            <a:prstGeom prst="rect">
              <a:avLst/>
            </a:prstGeom>
            <a:solidFill>
              <a:srgbClr val="374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767CC7E-5EAC-9670-7175-D812612302E4}"/>
                </a:ext>
              </a:extLst>
            </p:cNvPr>
            <p:cNvSpPr txBox="1"/>
            <p:nvPr/>
          </p:nvSpPr>
          <p:spPr>
            <a:xfrm>
              <a:off x="2216531" y="4288092"/>
              <a:ext cx="51296" cy="123111"/>
            </a:xfrm>
            <a:prstGeom prst="rect">
              <a:avLst/>
            </a:prstGeom>
            <a:noFill/>
          </p:spPr>
          <p:txBody>
            <a:bodyPr wrap="none" lIns="0" tIns="0" rIns="0" bIns="0" rtlCol="0">
              <a:spAutoFit/>
            </a:bodyPr>
            <a:lstStyle/>
            <a:p>
              <a:pPr algn="l"/>
              <a:r>
                <a:rPr lang="en-GB" sz="800">
                  <a:solidFill>
                    <a:schemeClr val="bg1">
                      <a:lumMod val="65000"/>
                    </a:schemeClr>
                  </a:solidFill>
                </a:rPr>
                <a:t>1</a:t>
              </a:r>
              <a:endParaRPr lang="en-US" sz="800">
                <a:solidFill>
                  <a:schemeClr val="bg1">
                    <a:lumMod val="65000"/>
                  </a:schemeClr>
                </a:solidFill>
              </a:endParaRPr>
            </a:p>
          </p:txBody>
        </p:sp>
      </p:grpSp>
      <p:pic>
        <p:nvPicPr>
          <p:cNvPr id="14" name="Graphic 13">
            <a:extLst>
              <a:ext uri="{FF2B5EF4-FFF2-40B4-BE49-F238E27FC236}">
                <a16:creationId xmlns:a16="http://schemas.microsoft.com/office/drawing/2014/main" id="{84922BD3-077F-9FBB-71CB-387F90DCC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6928" y="1018917"/>
            <a:ext cx="3133725" cy="104775"/>
          </a:xfrm>
          <a:prstGeom prst="rect">
            <a:avLst/>
          </a:prstGeom>
        </p:spPr>
      </p:pic>
      <p:pic>
        <p:nvPicPr>
          <p:cNvPr id="6" name="Picture 5" descr="A field of green grass&#10;&#10;Description automatically generated with low confidence">
            <a:extLst>
              <a:ext uri="{FF2B5EF4-FFF2-40B4-BE49-F238E27FC236}">
                <a16:creationId xmlns:a16="http://schemas.microsoft.com/office/drawing/2014/main" id="{58803649-00C4-10F9-4B2C-23938E5BE2CA}"/>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l="25071" t="90061" r="33483" b="2691"/>
          <a:stretch>
            <a:fillRect/>
          </a:stretch>
        </p:blipFill>
        <p:spPr>
          <a:xfrm flipV="1">
            <a:off x="263352" y="116632"/>
            <a:ext cx="4369443" cy="497026"/>
          </a:xfrm>
          <a:custGeom>
            <a:avLst/>
            <a:gdLst/>
            <a:ahLst/>
            <a:cxnLst/>
            <a:rect l="l" t="t" r="r" b="b"/>
            <a:pathLst>
              <a:path w="4369443" h="497026">
                <a:moveTo>
                  <a:pt x="410620" y="65843"/>
                </a:moveTo>
                <a:cubicBezTo>
                  <a:pt x="419980" y="65843"/>
                  <a:pt x="427922" y="62619"/>
                  <a:pt x="434445" y="56170"/>
                </a:cubicBezTo>
                <a:cubicBezTo>
                  <a:pt x="440969" y="49722"/>
                  <a:pt x="444231" y="42005"/>
                  <a:pt x="444231" y="33020"/>
                </a:cubicBezTo>
                <a:cubicBezTo>
                  <a:pt x="444231" y="23673"/>
                  <a:pt x="440953" y="15832"/>
                  <a:pt x="434399" y="9500"/>
                </a:cubicBezTo>
                <a:cubicBezTo>
                  <a:pt x="427844" y="3167"/>
                  <a:pt x="419787" y="0"/>
                  <a:pt x="410227" y="0"/>
                </a:cubicBezTo>
                <a:cubicBezTo>
                  <a:pt x="401190" y="0"/>
                  <a:pt x="393591" y="3192"/>
                  <a:pt x="387430" y="9575"/>
                </a:cubicBezTo>
                <a:cubicBezTo>
                  <a:pt x="381268" y="15957"/>
                  <a:pt x="378188" y="23773"/>
                  <a:pt x="378188" y="33020"/>
                </a:cubicBezTo>
                <a:cubicBezTo>
                  <a:pt x="378188" y="42059"/>
                  <a:pt x="381324" y="49789"/>
                  <a:pt x="387597" y="56211"/>
                </a:cubicBezTo>
                <a:cubicBezTo>
                  <a:pt x="393869" y="62632"/>
                  <a:pt x="401544" y="65843"/>
                  <a:pt x="410620" y="65843"/>
                </a:cubicBezTo>
                <a:close/>
                <a:moveTo>
                  <a:pt x="411992" y="260003"/>
                </a:moveTo>
                <a:cubicBezTo>
                  <a:pt x="390871" y="260003"/>
                  <a:pt x="380310" y="243035"/>
                  <a:pt x="380310" y="209100"/>
                </a:cubicBezTo>
                <a:cubicBezTo>
                  <a:pt x="380310" y="195007"/>
                  <a:pt x="383294" y="181931"/>
                  <a:pt x="389262" y="169871"/>
                </a:cubicBezTo>
                <a:cubicBezTo>
                  <a:pt x="395576" y="157122"/>
                  <a:pt x="403022" y="150747"/>
                  <a:pt x="411598" y="150747"/>
                </a:cubicBezTo>
                <a:cubicBezTo>
                  <a:pt x="420042" y="150747"/>
                  <a:pt x="427743" y="157294"/>
                  <a:pt x="434703" y="170387"/>
                </a:cubicBezTo>
                <a:cubicBezTo>
                  <a:pt x="441472" y="183044"/>
                  <a:pt x="444856" y="196080"/>
                  <a:pt x="444856" y="209494"/>
                </a:cubicBezTo>
                <a:cubicBezTo>
                  <a:pt x="444856" y="243167"/>
                  <a:pt x="433901" y="260003"/>
                  <a:pt x="411992" y="260003"/>
                </a:cubicBezTo>
                <a:close/>
                <a:moveTo>
                  <a:pt x="918317" y="260162"/>
                </a:moveTo>
                <a:lnTo>
                  <a:pt x="915723" y="145060"/>
                </a:lnTo>
                <a:cubicBezTo>
                  <a:pt x="928523" y="146004"/>
                  <a:pt x="941331" y="151428"/>
                  <a:pt x="954149" y="161334"/>
                </a:cubicBezTo>
                <a:cubicBezTo>
                  <a:pt x="963719" y="172023"/>
                  <a:pt x="968505" y="188599"/>
                  <a:pt x="968505" y="211062"/>
                </a:cubicBezTo>
                <a:cubicBezTo>
                  <a:pt x="968505" y="228909"/>
                  <a:pt x="962837" y="242009"/>
                  <a:pt x="951503" y="250363"/>
                </a:cubicBezTo>
                <a:cubicBezTo>
                  <a:pt x="941905" y="257444"/>
                  <a:pt x="930843" y="260710"/>
                  <a:pt x="918317" y="260162"/>
                </a:cubicBezTo>
                <a:close/>
                <a:moveTo>
                  <a:pt x="3228975" y="392123"/>
                </a:moveTo>
                <a:lnTo>
                  <a:pt x="3333041" y="392123"/>
                </a:lnTo>
                <a:lnTo>
                  <a:pt x="3400349" y="323102"/>
                </a:lnTo>
                <a:cubicBezTo>
                  <a:pt x="3400349" y="336087"/>
                  <a:pt x="3400088" y="347089"/>
                  <a:pt x="3399565" y="356110"/>
                </a:cubicBezTo>
                <a:cubicBezTo>
                  <a:pt x="3399182" y="363895"/>
                  <a:pt x="3398397" y="375899"/>
                  <a:pt x="3397212" y="392123"/>
                </a:cubicBezTo>
                <a:lnTo>
                  <a:pt x="3478160" y="392123"/>
                </a:lnTo>
                <a:cubicBezTo>
                  <a:pt x="3476279" y="362779"/>
                  <a:pt x="3473703" y="315190"/>
                  <a:pt x="3470432" y="249357"/>
                </a:cubicBezTo>
                <a:cubicBezTo>
                  <a:pt x="3468478" y="201153"/>
                  <a:pt x="3466793" y="144375"/>
                  <a:pt x="3465376" y="79020"/>
                </a:cubicBezTo>
                <a:cubicBezTo>
                  <a:pt x="3442940" y="94042"/>
                  <a:pt x="3414934" y="114221"/>
                  <a:pt x="3381357" y="139557"/>
                </a:cubicBezTo>
                <a:cubicBezTo>
                  <a:pt x="3365862" y="150377"/>
                  <a:pt x="3345183" y="166147"/>
                  <a:pt x="3319320" y="186867"/>
                </a:cubicBezTo>
                <a:lnTo>
                  <a:pt x="3317430" y="82942"/>
                </a:lnTo>
                <a:lnTo>
                  <a:pt x="3246380" y="82942"/>
                </a:lnTo>
                <a:cubicBezTo>
                  <a:pt x="3245243" y="111805"/>
                  <a:pt x="3242774" y="163121"/>
                  <a:pt x="3238975" y="236892"/>
                </a:cubicBezTo>
                <a:cubicBezTo>
                  <a:pt x="3235719" y="296267"/>
                  <a:pt x="3232385" y="348011"/>
                  <a:pt x="3228975" y="392123"/>
                </a:cubicBezTo>
                <a:close/>
                <a:moveTo>
                  <a:pt x="3000375" y="392123"/>
                </a:moveTo>
                <a:lnTo>
                  <a:pt x="3214656" y="392123"/>
                </a:lnTo>
                <a:lnTo>
                  <a:pt x="3205860" y="260003"/>
                </a:lnTo>
                <a:cubicBezTo>
                  <a:pt x="3197618" y="260851"/>
                  <a:pt x="3185659" y="262231"/>
                  <a:pt x="3169981" y="264143"/>
                </a:cubicBezTo>
                <a:cubicBezTo>
                  <a:pt x="3159087" y="265181"/>
                  <a:pt x="3148566" y="265828"/>
                  <a:pt x="3138417" y="266084"/>
                </a:cubicBezTo>
                <a:lnTo>
                  <a:pt x="3135833" y="236448"/>
                </a:lnTo>
                <a:cubicBezTo>
                  <a:pt x="3147357" y="236138"/>
                  <a:pt x="3170821" y="236525"/>
                  <a:pt x="3206225" y="237611"/>
                </a:cubicBezTo>
                <a:cubicBezTo>
                  <a:pt x="3204675" y="229378"/>
                  <a:pt x="3202344" y="218713"/>
                  <a:pt x="3199232" y="205616"/>
                </a:cubicBezTo>
                <a:cubicBezTo>
                  <a:pt x="3197424" y="197733"/>
                  <a:pt x="3195607" y="187496"/>
                  <a:pt x="3193782" y="174905"/>
                </a:cubicBezTo>
                <a:cubicBezTo>
                  <a:pt x="3187024" y="175851"/>
                  <a:pt x="3176129" y="177036"/>
                  <a:pt x="3161097" y="178461"/>
                </a:cubicBezTo>
                <a:cubicBezTo>
                  <a:pt x="3154399" y="178836"/>
                  <a:pt x="3145507" y="178970"/>
                  <a:pt x="3134420" y="178864"/>
                </a:cubicBezTo>
                <a:lnTo>
                  <a:pt x="3132695" y="143095"/>
                </a:lnTo>
                <a:cubicBezTo>
                  <a:pt x="3139489" y="143184"/>
                  <a:pt x="3155898" y="144006"/>
                  <a:pt x="3181924" y="145560"/>
                </a:cubicBezTo>
                <a:cubicBezTo>
                  <a:pt x="3186736" y="145941"/>
                  <a:pt x="3196535" y="147539"/>
                  <a:pt x="3211322" y="150353"/>
                </a:cubicBezTo>
                <a:cubicBezTo>
                  <a:pt x="3210276" y="146302"/>
                  <a:pt x="3207740" y="134591"/>
                  <a:pt x="3203713" y="115221"/>
                </a:cubicBezTo>
                <a:cubicBezTo>
                  <a:pt x="3201878" y="107228"/>
                  <a:pt x="3199506" y="96468"/>
                  <a:pt x="3196598" y="82942"/>
                </a:cubicBezTo>
                <a:lnTo>
                  <a:pt x="3013850" y="82942"/>
                </a:lnTo>
                <a:lnTo>
                  <a:pt x="3008034" y="240114"/>
                </a:lnTo>
                <a:cubicBezTo>
                  <a:pt x="3006988" y="275320"/>
                  <a:pt x="3004436" y="325990"/>
                  <a:pt x="3000375" y="392123"/>
                </a:cubicBezTo>
                <a:close/>
                <a:moveTo>
                  <a:pt x="2847975" y="392123"/>
                </a:moveTo>
                <a:lnTo>
                  <a:pt x="2992254" y="392123"/>
                </a:lnTo>
                <a:lnTo>
                  <a:pt x="2984520" y="227224"/>
                </a:lnTo>
                <a:cubicBezTo>
                  <a:pt x="2983097" y="193055"/>
                  <a:pt x="2981364" y="144961"/>
                  <a:pt x="2979320" y="82942"/>
                </a:cubicBezTo>
                <a:lnTo>
                  <a:pt x="2861477" y="82942"/>
                </a:lnTo>
                <a:close/>
                <a:moveTo>
                  <a:pt x="2533650" y="392123"/>
                </a:moveTo>
                <a:lnTo>
                  <a:pt x="2679498" y="392123"/>
                </a:lnTo>
                <a:lnTo>
                  <a:pt x="2670283" y="206191"/>
                </a:lnTo>
                <a:cubicBezTo>
                  <a:pt x="2677167" y="205539"/>
                  <a:pt x="2684829" y="205402"/>
                  <a:pt x="2693266" y="205781"/>
                </a:cubicBezTo>
                <a:cubicBezTo>
                  <a:pt x="2698717" y="205906"/>
                  <a:pt x="2705056" y="206310"/>
                  <a:pt x="2712280" y="206994"/>
                </a:cubicBezTo>
                <a:lnTo>
                  <a:pt x="2702281" y="392123"/>
                </a:lnTo>
                <a:lnTo>
                  <a:pt x="2838129" y="392123"/>
                </a:lnTo>
                <a:cubicBezTo>
                  <a:pt x="2835856" y="357021"/>
                  <a:pt x="2832889" y="303189"/>
                  <a:pt x="2829229" y="230627"/>
                </a:cubicBezTo>
                <a:cubicBezTo>
                  <a:pt x="2828183" y="196110"/>
                  <a:pt x="2826302" y="146882"/>
                  <a:pt x="2823586" y="82942"/>
                </a:cubicBezTo>
                <a:lnTo>
                  <a:pt x="2715739" y="82942"/>
                </a:lnTo>
                <a:lnTo>
                  <a:pt x="2713630" y="148825"/>
                </a:lnTo>
                <a:cubicBezTo>
                  <a:pt x="2715072" y="148290"/>
                  <a:pt x="2711188" y="146394"/>
                  <a:pt x="2701981" y="143138"/>
                </a:cubicBezTo>
                <a:cubicBezTo>
                  <a:pt x="2695756" y="139859"/>
                  <a:pt x="2689524" y="136919"/>
                  <a:pt x="2683285" y="134317"/>
                </a:cubicBezTo>
                <a:lnTo>
                  <a:pt x="2670908" y="162584"/>
                </a:lnTo>
                <a:cubicBezTo>
                  <a:pt x="2669066" y="166505"/>
                  <a:pt x="2668203" y="172507"/>
                  <a:pt x="2668320" y="180592"/>
                </a:cubicBezTo>
                <a:lnTo>
                  <a:pt x="2666611" y="82942"/>
                </a:lnTo>
                <a:lnTo>
                  <a:pt x="2548309" y="82942"/>
                </a:lnTo>
                <a:lnTo>
                  <a:pt x="2542475" y="230874"/>
                </a:lnTo>
                <a:cubicBezTo>
                  <a:pt x="2541302" y="268255"/>
                  <a:pt x="2538360" y="322004"/>
                  <a:pt x="2533650" y="392123"/>
                </a:cubicBezTo>
                <a:close/>
                <a:moveTo>
                  <a:pt x="1971675" y="392123"/>
                </a:moveTo>
                <a:lnTo>
                  <a:pt x="2075741" y="392123"/>
                </a:lnTo>
                <a:lnTo>
                  <a:pt x="2143049" y="323102"/>
                </a:lnTo>
                <a:cubicBezTo>
                  <a:pt x="2143049" y="336087"/>
                  <a:pt x="2142788" y="347089"/>
                  <a:pt x="2142265" y="356110"/>
                </a:cubicBezTo>
                <a:cubicBezTo>
                  <a:pt x="2141882" y="363895"/>
                  <a:pt x="2141097" y="375899"/>
                  <a:pt x="2139912" y="392123"/>
                </a:cubicBezTo>
                <a:lnTo>
                  <a:pt x="2220860" y="392123"/>
                </a:lnTo>
                <a:cubicBezTo>
                  <a:pt x="2218979" y="362779"/>
                  <a:pt x="2216403" y="315190"/>
                  <a:pt x="2213132" y="249357"/>
                </a:cubicBezTo>
                <a:cubicBezTo>
                  <a:pt x="2211178" y="201153"/>
                  <a:pt x="2209493" y="144375"/>
                  <a:pt x="2208076" y="79020"/>
                </a:cubicBezTo>
                <a:cubicBezTo>
                  <a:pt x="2185640" y="94042"/>
                  <a:pt x="2157634" y="114221"/>
                  <a:pt x="2124057" y="139557"/>
                </a:cubicBezTo>
                <a:cubicBezTo>
                  <a:pt x="2108562" y="150377"/>
                  <a:pt x="2087883" y="166147"/>
                  <a:pt x="2062020" y="186867"/>
                </a:cubicBezTo>
                <a:lnTo>
                  <a:pt x="2060129" y="82942"/>
                </a:lnTo>
                <a:lnTo>
                  <a:pt x="1989080" y="82942"/>
                </a:lnTo>
                <a:cubicBezTo>
                  <a:pt x="1987943" y="111805"/>
                  <a:pt x="1985474" y="163121"/>
                  <a:pt x="1981675" y="236892"/>
                </a:cubicBezTo>
                <a:cubicBezTo>
                  <a:pt x="1978419" y="296267"/>
                  <a:pt x="1975086" y="348011"/>
                  <a:pt x="1971675" y="392123"/>
                </a:cubicBezTo>
                <a:close/>
                <a:moveTo>
                  <a:pt x="1371600" y="392123"/>
                </a:moveTo>
                <a:lnTo>
                  <a:pt x="1475666" y="392123"/>
                </a:lnTo>
                <a:lnTo>
                  <a:pt x="1542974" y="323102"/>
                </a:lnTo>
                <a:cubicBezTo>
                  <a:pt x="1542974" y="336087"/>
                  <a:pt x="1542713" y="347089"/>
                  <a:pt x="1542190" y="356110"/>
                </a:cubicBezTo>
                <a:cubicBezTo>
                  <a:pt x="1541807" y="363895"/>
                  <a:pt x="1541022" y="375899"/>
                  <a:pt x="1539837" y="392123"/>
                </a:cubicBezTo>
                <a:lnTo>
                  <a:pt x="1620785" y="392123"/>
                </a:lnTo>
                <a:cubicBezTo>
                  <a:pt x="1618904" y="362779"/>
                  <a:pt x="1616328" y="315190"/>
                  <a:pt x="1613057" y="249357"/>
                </a:cubicBezTo>
                <a:cubicBezTo>
                  <a:pt x="1611104" y="201153"/>
                  <a:pt x="1609418" y="144375"/>
                  <a:pt x="1608002" y="79020"/>
                </a:cubicBezTo>
                <a:cubicBezTo>
                  <a:pt x="1585565" y="94042"/>
                  <a:pt x="1557559" y="114221"/>
                  <a:pt x="1523982" y="139557"/>
                </a:cubicBezTo>
                <a:cubicBezTo>
                  <a:pt x="1508487" y="150377"/>
                  <a:pt x="1487808" y="166147"/>
                  <a:pt x="1461945" y="186867"/>
                </a:cubicBezTo>
                <a:lnTo>
                  <a:pt x="1460054" y="82942"/>
                </a:lnTo>
                <a:lnTo>
                  <a:pt x="1389005" y="82942"/>
                </a:lnTo>
                <a:cubicBezTo>
                  <a:pt x="1387868" y="111805"/>
                  <a:pt x="1385400" y="163121"/>
                  <a:pt x="1381600" y="236892"/>
                </a:cubicBezTo>
                <a:cubicBezTo>
                  <a:pt x="1378344" y="296267"/>
                  <a:pt x="1375011" y="348011"/>
                  <a:pt x="1371600" y="392123"/>
                </a:cubicBezTo>
                <a:close/>
                <a:moveTo>
                  <a:pt x="1074757" y="392123"/>
                </a:moveTo>
                <a:lnTo>
                  <a:pt x="1209430" y="392123"/>
                </a:lnTo>
                <a:cubicBezTo>
                  <a:pt x="1208728" y="371974"/>
                  <a:pt x="1207921" y="342495"/>
                  <a:pt x="1207011" y="303685"/>
                </a:cubicBezTo>
                <a:cubicBezTo>
                  <a:pt x="1206617" y="282049"/>
                  <a:pt x="1206770" y="249971"/>
                  <a:pt x="1207467" y="207453"/>
                </a:cubicBezTo>
                <a:cubicBezTo>
                  <a:pt x="1207597" y="180284"/>
                  <a:pt x="1210058" y="161723"/>
                  <a:pt x="1214851" y="151769"/>
                </a:cubicBezTo>
                <a:cubicBezTo>
                  <a:pt x="1219476" y="142067"/>
                  <a:pt x="1228948" y="137217"/>
                  <a:pt x="1243268" y="137217"/>
                </a:cubicBezTo>
                <a:cubicBezTo>
                  <a:pt x="1247256" y="137217"/>
                  <a:pt x="1251021" y="138041"/>
                  <a:pt x="1254565" y="139688"/>
                </a:cubicBezTo>
                <a:cubicBezTo>
                  <a:pt x="1254565" y="164835"/>
                  <a:pt x="1253783" y="206675"/>
                  <a:pt x="1252221" y="265209"/>
                </a:cubicBezTo>
                <a:cubicBezTo>
                  <a:pt x="1250919" y="294474"/>
                  <a:pt x="1248497" y="336778"/>
                  <a:pt x="1244956" y="392123"/>
                </a:cubicBezTo>
                <a:lnTo>
                  <a:pt x="1350018" y="392123"/>
                </a:lnTo>
                <a:lnTo>
                  <a:pt x="1345443" y="261072"/>
                </a:lnTo>
                <a:cubicBezTo>
                  <a:pt x="1344181" y="226084"/>
                  <a:pt x="1343550" y="170442"/>
                  <a:pt x="1343550" y="94144"/>
                </a:cubicBezTo>
                <a:cubicBezTo>
                  <a:pt x="1307854" y="81316"/>
                  <a:pt x="1272335" y="74902"/>
                  <a:pt x="1236994" y="74902"/>
                </a:cubicBezTo>
                <a:cubicBezTo>
                  <a:pt x="1193198" y="74902"/>
                  <a:pt x="1159771" y="83736"/>
                  <a:pt x="1136712" y="101403"/>
                </a:cubicBezTo>
                <a:cubicBezTo>
                  <a:pt x="1116978" y="116509"/>
                  <a:pt x="1103058" y="141519"/>
                  <a:pt x="1094952" y="176433"/>
                </a:cubicBezTo>
                <a:cubicBezTo>
                  <a:pt x="1090394" y="190959"/>
                  <a:pt x="1086081" y="221790"/>
                  <a:pt x="1082013" y="268924"/>
                </a:cubicBezTo>
                <a:cubicBezTo>
                  <a:pt x="1078096" y="312265"/>
                  <a:pt x="1075678" y="353332"/>
                  <a:pt x="1074757" y="392123"/>
                </a:cubicBezTo>
                <a:close/>
                <a:moveTo>
                  <a:pt x="571500" y="392123"/>
                </a:moveTo>
                <a:lnTo>
                  <a:pt x="715779" y="392123"/>
                </a:lnTo>
                <a:lnTo>
                  <a:pt x="708045" y="227224"/>
                </a:lnTo>
                <a:cubicBezTo>
                  <a:pt x="706622" y="193055"/>
                  <a:pt x="704889" y="144961"/>
                  <a:pt x="702846" y="82942"/>
                </a:cubicBezTo>
                <a:lnTo>
                  <a:pt x="585003" y="82942"/>
                </a:lnTo>
                <a:close/>
                <a:moveTo>
                  <a:pt x="0" y="392123"/>
                </a:moveTo>
                <a:lnTo>
                  <a:pt x="104066" y="392123"/>
                </a:lnTo>
                <a:lnTo>
                  <a:pt x="171374" y="323102"/>
                </a:lnTo>
                <a:cubicBezTo>
                  <a:pt x="171374" y="336087"/>
                  <a:pt x="171113" y="347089"/>
                  <a:pt x="170590" y="356110"/>
                </a:cubicBezTo>
                <a:cubicBezTo>
                  <a:pt x="170207" y="363895"/>
                  <a:pt x="169422" y="375899"/>
                  <a:pt x="168237" y="392123"/>
                </a:cubicBezTo>
                <a:lnTo>
                  <a:pt x="249185" y="392123"/>
                </a:lnTo>
                <a:cubicBezTo>
                  <a:pt x="247304" y="362779"/>
                  <a:pt x="244728" y="315190"/>
                  <a:pt x="241458" y="249357"/>
                </a:cubicBezTo>
                <a:cubicBezTo>
                  <a:pt x="239504" y="201153"/>
                  <a:pt x="237818" y="144375"/>
                  <a:pt x="236402" y="79020"/>
                </a:cubicBezTo>
                <a:cubicBezTo>
                  <a:pt x="213965" y="94042"/>
                  <a:pt x="185959" y="114221"/>
                  <a:pt x="152382" y="139557"/>
                </a:cubicBezTo>
                <a:cubicBezTo>
                  <a:pt x="136887" y="150377"/>
                  <a:pt x="116208" y="166147"/>
                  <a:pt x="90345" y="186867"/>
                </a:cubicBezTo>
                <a:lnTo>
                  <a:pt x="88454" y="82942"/>
                </a:lnTo>
                <a:lnTo>
                  <a:pt x="17406" y="82942"/>
                </a:lnTo>
                <a:cubicBezTo>
                  <a:pt x="16268" y="111805"/>
                  <a:pt x="13800" y="163121"/>
                  <a:pt x="10000" y="236892"/>
                </a:cubicBezTo>
                <a:cubicBezTo>
                  <a:pt x="6744" y="296267"/>
                  <a:pt x="3411" y="348011"/>
                  <a:pt x="0" y="392123"/>
                </a:cubicBezTo>
                <a:close/>
                <a:moveTo>
                  <a:pt x="3708674" y="396045"/>
                </a:moveTo>
                <a:cubicBezTo>
                  <a:pt x="3733729" y="396045"/>
                  <a:pt x="3753032" y="394292"/>
                  <a:pt x="3766584" y="390786"/>
                </a:cubicBezTo>
                <a:lnTo>
                  <a:pt x="3773070" y="260787"/>
                </a:lnTo>
                <a:cubicBezTo>
                  <a:pt x="3762563" y="263010"/>
                  <a:pt x="3751948" y="264122"/>
                  <a:pt x="3741226" y="264122"/>
                </a:cubicBezTo>
                <a:cubicBezTo>
                  <a:pt x="3721410" y="264122"/>
                  <a:pt x="3705816" y="260829"/>
                  <a:pt x="3694444" y="254244"/>
                </a:cubicBezTo>
                <a:cubicBezTo>
                  <a:pt x="3679672" y="239018"/>
                  <a:pt x="3672286" y="220441"/>
                  <a:pt x="3672286" y="198513"/>
                </a:cubicBezTo>
                <a:cubicBezTo>
                  <a:pt x="3672286" y="181524"/>
                  <a:pt x="3677727" y="167650"/>
                  <a:pt x="3688610" y="156889"/>
                </a:cubicBezTo>
                <a:cubicBezTo>
                  <a:pt x="3699493" y="146128"/>
                  <a:pt x="3713828" y="140748"/>
                  <a:pt x="3731617" y="140748"/>
                </a:cubicBezTo>
                <a:cubicBezTo>
                  <a:pt x="3743872" y="140748"/>
                  <a:pt x="3757560" y="143950"/>
                  <a:pt x="3772680" y="150353"/>
                </a:cubicBezTo>
                <a:cubicBezTo>
                  <a:pt x="3771109" y="140942"/>
                  <a:pt x="3768812" y="129311"/>
                  <a:pt x="3765790" y="115462"/>
                </a:cubicBezTo>
                <a:cubicBezTo>
                  <a:pt x="3764108" y="107319"/>
                  <a:pt x="3762278" y="96861"/>
                  <a:pt x="3760296" y="84089"/>
                </a:cubicBezTo>
                <a:cubicBezTo>
                  <a:pt x="3743664" y="77704"/>
                  <a:pt x="3723646" y="74511"/>
                  <a:pt x="3700244" y="74511"/>
                </a:cubicBezTo>
                <a:cubicBezTo>
                  <a:pt x="3657719" y="74511"/>
                  <a:pt x="3620960" y="91100"/>
                  <a:pt x="3589966" y="124277"/>
                </a:cubicBezTo>
                <a:cubicBezTo>
                  <a:pt x="3558070" y="150732"/>
                  <a:pt x="3542122" y="188876"/>
                  <a:pt x="3542122" y="238711"/>
                </a:cubicBezTo>
                <a:cubicBezTo>
                  <a:pt x="3542122" y="284797"/>
                  <a:pt x="3556223" y="322075"/>
                  <a:pt x="3584426" y="350544"/>
                </a:cubicBezTo>
                <a:cubicBezTo>
                  <a:pt x="3614493" y="380878"/>
                  <a:pt x="3655909" y="396045"/>
                  <a:pt x="3708674" y="396045"/>
                </a:cubicBezTo>
                <a:close/>
                <a:moveTo>
                  <a:pt x="2418962" y="396045"/>
                </a:moveTo>
                <a:cubicBezTo>
                  <a:pt x="2437694" y="396045"/>
                  <a:pt x="2459045" y="394437"/>
                  <a:pt x="2483014" y="391223"/>
                </a:cubicBezTo>
                <a:lnTo>
                  <a:pt x="2494142" y="260003"/>
                </a:lnTo>
                <a:cubicBezTo>
                  <a:pt x="2482199" y="263272"/>
                  <a:pt x="2468511" y="264906"/>
                  <a:pt x="2453079" y="264906"/>
                </a:cubicBezTo>
                <a:cubicBezTo>
                  <a:pt x="2433767" y="264906"/>
                  <a:pt x="2416297" y="258968"/>
                  <a:pt x="2400669" y="247091"/>
                </a:cubicBezTo>
                <a:cubicBezTo>
                  <a:pt x="2383506" y="233973"/>
                  <a:pt x="2374924" y="217258"/>
                  <a:pt x="2374924" y="196944"/>
                </a:cubicBezTo>
                <a:cubicBezTo>
                  <a:pt x="2374924" y="177875"/>
                  <a:pt x="2379969" y="163456"/>
                  <a:pt x="2390060" y="153688"/>
                </a:cubicBezTo>
                <a:cubicBezTo>
                  <a:pt x="2406682" y="144263"/>
                  <a:pt x="2421780" y="139755"/>
                  <a:pt x="2435355" y="140163"/>
                </a:cubicBezTo>
                <a:lnTo>
                  <a:pt x="2432252" y="174968"/>
                </a:lnTo>
                <a:cubicBezTo>
                  <a:pt x="2431479" y="182942"/>
                  <a:pt x="2429703" y="197876"/>
                  <a:pt x="2426924" y="219768"/>
                </a:cubicBezTo>
                <a:lnTo>
                  <a:pt x="2518262" y="219768"/>
                </a:lnTo>
                <a:cubicBezTo>
                  <a:pt x="2516883" y="205425"/>
                  <a:pt x="2514889" y="182857"/>
                  <a:pt x="2512281" y="152063"/>
                </a:cubicBezTo>
                <a:cubicBezTo>
                  <a:pt x="2510983" y="133755"/>
                  <a:pt x="2509708" y="111168"/>
                  <a:pt x="2508456" y="84301"/>
                </a:cubicBezTo>
                <a:cubicBezTo>
                  <a:pt x="2488728" y="78558"/>
                  <a:pt x="2461838" y="75686"/>
                  <a:pt x="2427786" y="75686"/>
                </a:cubicBezTo>
                <a:cubicBezTo>
                  <a:pt x="2376960" y="75686"/>
                  <a:pt x="2335579" y="87178"/>
                  <a:pt x="2303644" y="110162"/>
                </a:cubicBezTo>
                <a:cubicBezTo>
                  <a:pt x="2265696" y="137748"/>
                  <a:pt x="2246722" y="178702"/>
                  <a:pt x="2246722" y="233023"/>
                </a:cubicBezTo>
                <a:cubicBezTo>
                  <a:pt x="2246722" y="284929"/>
                  <a:pt x="2263304" y="325516"/>
                  <a:pt x="2296469" y="354785"/>
                </a:cubicBezTo>
                <a:cubicBezTo>
                  <a:pt x="2327599" y="382291"/>
                  <a:pt x="2368429" y="396045"/>
                  <a:pt x="2418962" y="396045"/>
                </a:cubicBezTo>
                <a:close/>
                <a:moveTo>
                  <a:pt x="1809362" y="396045"/>
                </a:moveTo>
                <a:cubicBezTo>
                  <a:pt x="1828094" y="396045"/>
                  <a:pt x="1849445" y="394437"/>
                  <a:pt x="1873414" y="391223"/>
                </a:cubicBezTo>
                <a:lnTo>
                  <a:pt x="1884541" y="260003"/>
                </a:lnTo>
                <a:cubicBezTo>
                  <a:pt x="1872599" y="263272"/>
                  <a:pt x="1858911" y="264906"/>
                  <a:pt x="1843479" y="264906"/>
                </a:cubicBezTo>
                <a:cubicBezTo>
                  <a:pt x="1824167" y="264906"/>
                  <a:pt x="1806697" y="258968"/>
                  <a:pt x="1791069" y="247091"/>
                </a:cubicBezTo>
                <a:cubicBezTo>
                  <a:pt x="1773906" y="233973"/>
                  <a:pt x="1765324" y="217258"/>
                  <a:pt x="1765324" y="196944"/>
                </a:cubicBezTo>
                <a:cubicBezTo>
                  <a:pt x="1765324" y="177875"/>
                  <a:pt x="1770369" y="163456"/>
                  <a:pt x="1780460" y="153688"/>
                </a:cubicBezTo>
                <a:cubicBezTo>
                  <a:pt x="1797082" y="144263"/>
                  <a:pt x="1812180" y="139755"/>
                  <a:pt x="1825755" y="140163"/>
                </a:cubicBezTo>
                <a:lnTo>
                  <a:pt x="1822652" y="174968"/>
                </a:lnTo>
                <a:cubicBezTo>
                  <a:pt x="1821879" y="182942"/>
                  <a:pt x="1820103" y="197876"/>
                  <a:pt x="1817324" y="219768"/>
                </a:cubicBezTo>
                <a:lnTo>
                  <a:pt x="1908662" y="219768"/>
                </a:lnTo>
                <a:cubicBezTo>
                  <a:pt x="1907283" y="205425"/>
                  <a:pt x="1905289" y="182857"/>
                  <a:pt x="1902681" y="152063"/>
                </a:cubicBezTo>
                <a:cubicBezTo>
                  <a:pt x="1901383" y="133755"/>
                  <a:pt x="1900108" y="111168"/>
                  <a:pt x="1898856" y="84301"/>
                </a:cubicBezTo>
                <a:cubicBezTo>
                  <a:pt x="1879129" y="78558"/>
                  <a:pt x="1852238" y="75686"/>
                  <a:pt x="1818186" y="75686"/>
                </a:cubicBezTo>
                <a:cubicBezTo>
                  <a:pt x="1767360" y="75686"/>
                  <a:pt x="1725979" y="87178"/>
                  <a:pt x="1694044" y="110162"/>
                </a:cubicBezTo>
                <a:cubicBezTo>
                  <a:pt x="1656096" y="137748"/>
                  <a:pt x="1637122" y="178702"/>
                  <a:pt x="1637122" y="233023"/>
                </a:cubicBezTo>
                <a:cubicBezTo>
                  <a:pt x="1637122" y="284929"/>
                  <a:pt x="1653705" y="325516"/>
                  <a:pt x="1686869" y="354785"/>
                </a:cubicBezTo>
                <a:cubicBezTo>
                  <a:pt x="1717999" y="382291"/>
                  <a:pt x="1758830" y="396045"/>
                  <a:pt x="1809362" y="396045"/>
                </a:cubicBezTo>
                <a:close/>
                <a:moveTo>
                  <a:pt x="873876" y="397416"/>
                </a:moveTo>
                <a:cubicBezTo>
                  <a:pt x="929900" y="397416"/>
                  <a:pt x="973847" y="384293"/>
                  <a:pt x="1005718" y="358047"/>
                </a:cubicBezTo>
                <a:cubicBezTo>
                  <a:pt x="1039970" y="329728"/>
                  <a:pt x="1057096" y="288772"/>
                  <a:pt x="1057096" y="235180"/>
                </a:cubicBezTo>
                <a:cubicBezTo>
                  <a:pt x="1057096" y="186839"/>
                  <a:pt x="1039722" y="148381"/>
                  <a:pt x="1004974" y="119805"/>
                </a:cubicBezTo>
                <a:cubicBezTo>
                  <a:pt x="978563" y="91701"/>
                  <a:pt x="937347" y="77649"/>
                  <a:pt x="881326" y="77649"/>
                </a:cubicBezTo>
                <a:cubicBezTo>
                  <a:pt x="845759" y="77649"/>
                  <a:pt x="817209" y="79625"/>
                  <a:pt x="795675" y="83579"/>
                </a:cubicBezTo>
                <a:lnTo>
                  <a:pt x="790265" y="232442"/>
                </a:lnTo>
                <a:cubicBezTo>
                  <a:pt x="788578" y="269559"/>
                  <a:pt x="785506" y="322330"/>
                  <a:pt x="781050" y="390758"/>
                </a:cubicBezTo>
                <a:cubicBezTo>
                  <a:pt x="811953" y="395197"/>
                  <a:pt x="842895" y="397416"/>
                  <a:pt x="873876" y="397416"/>
                </a:cubicBezTo>
                <a:close/>
                <a:moveTo>
                  <a:pt x="411598" y="403691"/>
                </a:moveTo>
                <a:cubicBezTo>
                  <a:pt x="450994" y="403691"/>
                  <a:pt x="483134" y="389965"/>
                  <a:pt x="508018" y="362512"/>
                </a:cubicBezTo>
                <a:cubicBezTo>
                  <a:pt x="534253" y="333452"/>
                  <a:pt x="547371" y="293949"/>
                  <a:pt x="547371" y="244004"/>
                </a:cubicBezTo>
                <a:cubicBezTo>
                  <a:pt x="547371" y="196996"/>
                  <a:pt x="535191" y="157163"/>
                  <a:pt x="510830" y="124505"/>
                </a:cubicBezTo>
                <a:cubicBezTo>
                  <a:pt x="485081" y="90130"/>
                  <a:pt x="452004" y="72943"/>
                  <a:pt x="411598" y="72943"/>
                </a:cubicBezTo>
                <a:cubicBezTo>
                  <a:pt x="370072" y="72943"/>
                  <a:pt x="336505" y="90261"/>
                  <a:pt x="310898" y="124899"/>
                </a:cubicBezTo>
                <a:cubicBezTo>
                  <a:pt x="286998" y="157207"/>
                  <a:pt x="275047" y="196909"/>
                  <a:pt x="275047" y="244004"/>
                </a:cubicBezTo>
                <a:cubicBezTo>
                  <a:pt x="275047" y="294301"/>
                  <a:pt x="290527" y="334328"/>
                  <a:pt x="321485" y="364084"/>
                </a:cubicBezTo>
                <a:cubicBezTo>
                  <a:pt x="341536" y="390489"/>
                  <a:pt x="371574" y="403691"/>
                  <a:pt x="411598" y="403691"/>
                </a:cubicBezTo>
                <a:close/>
                <a:moveTo>
                  <a:pt x="4102391" y="451144"/>
                </a:moveTo>
                <a:cubicBezTo>
                  <a:pt x="4104468" y="441195"/>
                  <a:pt x="4105235" y="431793"/>
                  <a:pt x="4104691" y="422940"/>
                </a:cubicBezTo>
                <a:cubicBezTo>
                  <a:pt x="4104145" y="414474"/>
                  <a:pt x="4102552" y="406277"/>
                  <a:pt x="4099910" y="398351"/>
                </a:cubicBezTo>
                <a:lnTo>
                  <a:pt x="4096989" y="392123"/>
                </a:lnTo>
                <a:lnTo>
                  <a:pt x="4228854" y="392123"/>
                </a:lnTo>
                <a:cubicBezTo>
                  <a:pt x="4228152" y="371974"/>
                  <a:pt x="4227346" y="342495"/>
                  <a:pt x="4226436" y="303685"/>
                </a:cubicBezTo>
                <a:cubicBezTo>
                  <a:pt x="4226042" y="282049"/>
                  <a:pt x="4226194" y="249971"/>
                  <a:pt x="4226892" y="207453"/>
                </a:cubicBezTo>
                <a:cubicBezTo>
                  <a:pt x="4227022" y="180284"/>
                  <a:pt x="4229482" y="161723"/>
                  <a:pt x="4234276" y="151769"/>
                </a:cubicBezTo>
                <a:cubicBezTo>
                  <a:pt x="4238901" y="142067"/>
                  <a:pt x="4248373" y="137217"/>
                  <a:pt x="4262693" y="137217"/>
                </a:cubicBezTo>
                <a:cubicBezTo>
                  <a:pt x="4266680" y="137217"/>
                  <a:pt x="4270446" y="138041"/>
                  <a:pt x="4273990" y="139688"/>
                </a:cubicBezTo>
                <a:cubicBezTo>
                  <a:pt x="4273990" y="164835"/>
                  <a:pt x="4273208" y="206675"/>
                  <a:pt x="4271646" y="265209"/>
                </a:cubicBezTo>
                <a:cubicBezTo>
                  <a:pt x="4270344" y="294474"/>
                  <a:pt x="4267922" y="336778"/>
                  <a:pt x="4264380" y="392123"/>
                </a:cubicBezTo>
                <a:lnTo>
                  <a:pt x="4369443" y="392123"/>
                </a:lnTo>
                <a:lnTo>
                  <a:pt x="4364868" y="261072"/>
                </a:lnTo>
                <a:cubicBezTo>
                  <a:pt x="4363606" y="226084"/>
                  <a:pt x="4362974" y="170442"/>
                  <a:pt x="4362974" y="94144"/>
                </a:cubicBezTo>
                <a:cubicBezTo>
                  <a:pt x="4327278" y="81316"/>
                  <a:pt x="4291760" y="74902"/>
                  <a:pt x="4256418" y="74902"/>
                </a:cubicBezTo>
                <a:cubicBezTo>
                  <a:pt x="4212623" y="74902"/>
                  <a:pt x="4179196" y="83736"/>
                  <a:pt x="4156137" y="101403"/>
                </a:cubicBezTo>
                <a:cubicBezTo>
                  <a:pt x="4136403" y="116509"/>
                  <a:pt x="4122483" y="141519"/>
                  <a:pt x="4114377" y="176433"/>
                </a:cubicBezTo>
                <a:cubicBezTo>
                  <a:pt x="4109819" y="190959"/>
                  <a:pt x="4105506" y="221790"/>
                  <a:pt x="4101437" y="268924"/>
                </a:cubicBezTo>
                <a:cubicBezTo>
                  <a:pt x="4099479" y="290595"/>
                  <a:pt x="4097895" y="311697"/>
                  <a:pt x="4096686" y="332230"/>
                </a:cubicBezTo>
                <a:lnTo>
                  <a:pt x="4094411" y="386628"/>
                </a:lnTo>
                <a:lnTo>
                  <a:pt x="4088269" y="373534"/>
                </a:lnTo>
                <a:cubicBezTo>
                  <a:pt x="4083764" y="365972"/>
                  <a:pt x="4078633" y="359120"/>
                  <a:pt x="4072877" y="352978"/>
                </a:cubicBezTo>
                <a:lnTo>
                  <a:pt x="4069593" y="261072"/>
                </a:lnTo>
                <a:cubicBezTo>
                  <a:pt x="4068331" y="226084"/>
                  <a:pt x="4067700" y="170442"/>
                  <a:pt x="4067700" y="94144"/>
                </a:cubicBezTo>
                <a:cubicBezTo>
                  <a:pt x="4032004" y="81316"/>
                  <a:pt x="3996485" y="74902"/>
                  <a:pt x="3961144" y="74902"/>
                </a:cubicBezTo>
                <a:cubicBezTo>
                  <a:pt x="3917348" y="74902"/>
                  <a:pt x="3883921" y="83736"/>
                  <a:pt x="3860862" y="101403"/>
                </a:cubicBezTo>
                <a:cubicBezTo>
                  <a:pt x="3841128" y="116509"/>
                  <a:pt x="3827208" y="141519"/>
                  <a:pt x="3819102" y="176433"/>
                </a:cubicBezTo>
                <a:cubicBezTo>
                  <a:pt x="3814544" y="190959"/>
                  <a:pt x="3810231" y="221790"/>
                  <a:pt x="3806162" y="268924"/>
                </a:cubicBezTo>
                <a:cubicBezTo>
                  <a:pt x="3802246" y="312265"/>
                  <a:pt x="3799827" y="353332"/>
                  <a:pt x="3798906" y="392123"/>
                </a:cubicBezTo>
                <a:lnTo>
                  <a:pt x="3933580" y="392123"/>
                </a:lnTo>
                <a:cubicBezTo>
                  <a:pt x="3932878" y="371974"/>
                  <a:pt x="3932072" y="342495"/>
                  <a:pt x="3931161" y="303685"/>
                </a:cubicBezTo>
                <a:cubicBezTo>
                  <a:pt x="3930767" y="282049"/>
                  <a:pt x="3930919" y="249971"/>
                  <a:pt x="3931617" y="207453"/>
                </a:cubicBezTo>
                <a:cubicBezTo>
                  <a:pt x="3931746" y="180284"/>
                  <a:pt x="3934208" y="161723"/>
                  <a:pt x="3939001" y="151769"/>
                </a:cubicBezTo>
                <a:cubicBezTo>
                  <a:pt x="3943626" y="142067"/>
                  <a:pt x="3953098" y="137217"/>
                  <a:pt x="3967418" y="137217"/>
                </a:cubicBezTo>
                <a:cubicBezTo>
                  <a:pt x="3971406" y="137217"/>
                  <a:pt x="3975171" y="138041"/>
                  <a:pt x="3978714" y="139688"/>
                </a:cubicBezTo>
                <a:cubicBezTo>
                  <a:pt x="3978714" y="164835"/>
                  <a:pt x="3977933" y="206675"/>
                  <a:pt x="3976370" y="265209"/>
                </a:cubicBezTo>
                <a:cubicBezTo>
                  <a:pt x="3975069" y="294474"/>
                  <a:pt x="3972647" y="336778"/>
                  <a:pt x="3969106" y="392123"/>
                </a:cubicBezTo>
                <a:lnTo>
                  <a:pt x="4032761" y="392123"/>
                </a:lnTo>
                <a:cubicBezTo>
                  <a:pt x="4032832" y="392600"/>
                  <a:pt x="4032925" y="393828"/>
                  <a:pt x="4033039" y="395807"/>
                </a:cubicBezTo>
                <a:cubicBezTo>
                  <a:pt x="4033685" y="403855"/>
                  <a:pt x="4032178" y="417017"/>
                  <a:pt x="4028518" y="435295"/>
                </a:cubicBezTo>
                <a:cubicBezTo>
                  <a:pt x="4038804" y="436841"/>
                  <a:pt x="4050936" y="439016"/>
                  <a:pt x="4064912" y="441820"/>
                </a:cubicBezTo>
                <a:cubicBezTo>
                  <a:pt x="4073237" y="443566"/>
                  <a:pt x="4085730" y="446674"/>
                  <a:pt x="4102391" y="451144"/>
                </a:cubicBezTo>
                <a:close/>
                <a:moveTo>
                  <a:pt x="3111219" y="488398"/>
                </a:moveTo>
                <a:cubicBezTo>
                  <a:pt x="3119541" y="483301"/>
                  <a:pt x="3132604" y="475478"/>
                  <a:pt x="3150407" y="464931"/>
                </a:cubicBezTo>
                <a:cubicBezTo>
                  <a:pt x="3159902" y="459940"/>
                  <a:pt x="3173802" y="453776"/>
                  <a:pt x="3192107" y="446438"/>
                </a:cubicBezTo>
                <a:lnTo>
                  <a:pt x="3175708" y="402163"/>
                </a:lnTo>
                <a:lnTo>
                  <a:pt x="3138370" y="417803"/>
                </a:lnTo>
                <a:cubicBezTo>
                  <a:pt x="3132237" y="420528"/>
                  <a:pt x="3123227" y="425315"/>
                  <a:pt x="3111340" y="432164"/>
                </a:cubicBezTo>
                <a:cubicBezTo>
                  <a:pt x="3107603" y="429548"/>
                  <a:pt x="3098548" y="424436"/>
                  <a:pt x="3084173" y="416828"/>
                </a:cubicBezTo>
                <a:cubicBezTo>
                  <a:pt x="3075032" y="412578"/>
                  <a:pt x="3062711" y="407690"/>
                  <a:pt x="3047210" y="402163"/>
                </a:cubicBezTo>
                <a:lnTo>
                  <a:pt x="3030964" y="446454"/>
                </a:lnTo>
                <a:cubicBezTo>
                  <a:pt x="3040351" y="450450"/>
                  <a:pt x="3054653" y="456851"/>
                  <a:pt x="3073871" y="465659"/>
                </a:cubicBezTo>
                <a:cubicBezTo>
                  <a:pt x="3082681" y="470309"/>
                  <a:pt x="3095130" y="477889"/>
                  <a:pt x="3111219" y="488398"/>
                </a:cubicBezTo>
                <a:close/>
                <a:moveTo>
                  <a:pt x="411186" y="488792"/>
                </a:moveTo>
                <a:cubicBezTo>
                  <a:pt x="419510" y="483690"/>
                  <a:pt x="432574" y="475868"/>
                  <a:pt x="450377" y="465325"/>
                </a:cubicBezTo>
                <a:cubicBezTo>
                  <a:pt x="459870" y="460333"/>
                  <a:pt x="473770" y="454168"/>
                  <a:pt x="492075" y="446829"/>
                </a:cubicBezTo>
                <a:lnTo>
                  <a:pt x="475679" y="402557"/>
                </a:lnTo>
                <a:lnTo>
                  <a:pt x="438303" y="418209"/>
                </a:lnTo>
                <a:cubicBezTo>
                  <a:pt x="432193" y="420923"/>
                  <a:pt x="423195" y="425705"/>
                  <a:pt x="411308" y="432555"/>
                </a:cubicBezTo>
                <a:cubicBezTo>
                  <a:pt x="407575" y="429943"/>
                  <a:pt x="398520" y="424831"/>
                  <a:pt x="384144" y="417221"/>
                </a:cubicBezTo>
                <a:cubicBezTo>
                  <a:pt x="375001" y="412970"/>
                  <a:pt x="362680" y="408081"/>
                  <a:pt x="347180" y="402557"/>
                </a:cubicBezTo>
                <a:lnTo>
                  <a:pt x="330931" y="446845"/>
                </a:lnTo>
                <a:cubicBezTo>
                  <a:pt x="340318" y="450840"/>
                  <a:pt x="354606" y="457235"/>
                  <a:pt x="373794" y="466028"/>
                </a:cubicBezTo>
                <a:cubicBezTo>
                  <a:pt x="382634" y="470692"/>
                  <a:pt x="395097" y="478280"/>
                  <a:pt x="411186" y="488792"/>
                </a:cubicBezTo>
                <a:close/>
                <a:moveTo>
                  <a:pt x="3983608" y="497026"/>
                </a:moveTo>
                <a:lnTo>
                  <a:pt x="4002466" y="470675"/>
                </a:lnTo>
                <a:cubicBezTo>
                  <a:pt x="4005841" y="465458"/>
                  <a:pt x="4011114" y="457103"/>
                  <a:pt x="4018287" y="445610"/>
                </a:cubicBezTo>
                <a:cubicBezTo>
                  <a:pt x="4008233" y="438627"/>
                  <a:pt x="3992430" y="429613"/>
                  <a:pt x="3970877" y="418568"/>
                </a:cubicBezTo>
                <a:cubicBezTo>
                  <a:pt x="3959047" y="413237"/>
                  <a:pt x="3942610" y="408357"/>
                  <a:pt x="3921568" y="403929"/>
                </a:cubicBezTo>
                <a:lnTo>
                  <a:pt x="3911456" y="419950"/>
                </a:lnTo>
                <a:cubicBezTo>
                  <a:pt x="3909620" y="423022"/>
                  <a:pt x="3906680" y="429107"/>
                  <a:pt x="3902635" y="438205"/>
                </a:cubicBezTo>
                <a:cubicBezTo>
                  <a:pt x="3912326" y="444485"/>
                  <a:pt x="3925792" y="453021"/>
                  <a:pt x="3943035" y="463812"/>
                </a:cubicBezTo>
                <a:cubicBezTo>
                  <a:pt x="3952970" y="470302"/>
                  <a:pt x="3966494" y="481373"/>
                  <a:pt x="3983608" y="497026"/>
                </a:cubicBezTo>
                <a:close/>
              </a:path>
            </a:pathLst>
          </a:custGeom>
        </p:spPr>
      </p:pic>
      <p:pic>
        <p:nvPicPr>
          <p:cNvPr id="7" name="Picture 6" descr="Logo, company name&#10;&#10;Description automatically generated">
            <a:extLst>
              <a:ext uri="{FF2B5EF4-FFF2-40B4-BE49-F238E27FC236}">
                <a16:creationId xmlns:a16="http://schemas.microsoft.com/office/drawing/2014/main" id="{5D99E2D7-D583-8339-3FF1-2FC52A716730}"/>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10582615" y="112550"/>
            <a:ext cx="1487487" cy="1487487"/>
          </a:xfrm>
          <a:prstGeom prst="rect">
            <a:avLst/>
          </a:prstGeom>
        </p:spPr>
      </p:pic>
      <p:sp>
        <p:nvSpPr>
          <p:cNvPr id="2" name="TextBox 1">
            <a:extLst>
              <a:ext uri="{FF2B5EF4-FFF2-40B4-BE49-F238E27FC236}">
                <a16:creationId xmlns:a16="http://schemas.microsoft.com/office/drawing/2014/main" id="{DB8F3F7E-A9C6-7699-1516-34D6EF7B9361}"/>
              </a:ext>
            </a:extLst>
          </p:cNvPr>
          <p:cNvSpPr txBox="1"/>
          <p:nvPr/>
        </p:nvSpPr>
        <p:spPr>
          <a:xfrm>
            <a:off x="1182797" y="828998"/>
            <a:ext cx="2216954" cy="430887"/>
          </a:xfrm>
          <a:prstGeom prst="rect">
            <a:avLst/>
          </a:prstGeom>
          <a:noFill/>
        </p:spPr>
        <p:txBody>
          <a:bodyPr wrap="none" lIns="0" tIns="0" rIns="0" bIns="0" rtlCol="0">
            <a:spAutoFit/>
          </a:bodyPr>
          <a:lstStyle/>
          <a:p>
            <a:pPr algn="l"/>
            <a:r>
              <a:rPr lang="en-US" sz="2800" b="1">
                <a:solidFill>
                  <a:schemeClr val="tx1">
                    <a:lumMod val="95000"/>
                    <a:lumOff val="5000"/>
                  </a:schemeClr>
                </a:solidFill>
                <a:latin typeface="Times New Roman" panose="02020603050405020304" pitchFamily="18" charset="0"/>
                <a:cs typeface="Times New Roman" panose="02020603050405020304" pitchFamily="18" charset="0"/>
              </a:rPr>
              <a:t>Các biện pháp</a:t>
            </a:r>
          </a:p>
        </p:txBody>
      </p:sp>
      <p:pic>
        <p:nvPicPr>
          <p:cNvPr id="5" name="Graphic 4" descr="Badge 3 with solid fill">
            <a:extLst>
              <a:ext uri="{FF2B5EF4-FFF2-40B4-BE49-F238E27FC236}">
                <a16:creationId xmlns:a16="http://schemas.microsoft.com/office/drawing/2014/main" id="{4D2D6C84-C6B9-3885-C71C-D4D36996981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0797" y="749730"/>
            <a:ext cx="612000" cy="612000"/>
          </a:xfrm>
          <a:prstGeom prst="rect">
            <a:avLst/>
          </a:prstGeom>
        </p:spPr>
      </p:pic>
      <p:pic>
        <p:nvPicPr>
          <p:cNvPr id="16" name="Graphic 15">
            <a:extLst>
              <a:ext uri="{FF2B5EF4-FFF2-40B4-BE49-F238E27FC236}">
                <a16:creationId xmlns:a16="http://schemas.microsoft.com/office/drawing/2014/main" id="{C75A897C-8258-6802-B0AE-F313E54771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6770283"/>
            <a:ext cx="7143750" cy="104775"/>
          </a:xfrm>
          <a:prstGeom prst="rect">
            <a:avLst/>
          </a:prstGeom>
        </p:spPr>
      </p:pic>
      <p:pic>
        <p:nvPicPr>
          <p:cNvPr id="17" name="Graphic 16">
            <a:extLst>
              <a:ext uri="{FF2B5EF4-FFF2-40B4-BE49-F238E27FC236}">
                <a16:creationId xmlns:a16="http://schemas.microsoft.com/office/drawing/2014/main" id="{BEE6250B-99B1-FAB4-246F-D0418427CF8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34215" y="6770283"/>
            <a:ext cx="7143750" cy="104775"/>
          </a:xfrm>
          <a:prstGeom prst="rect">
            <a:avLst/>
          </a:prstGeom>
        </p:spPr>
      </p:pic>
      <p:pic>
        <p:nvPicPr>
          <p:cNvPr id="18" name="Graphic 17">
            <a:extLst>
              <a:ext uri="{FF2B5EF4-FFF2-40B4-BE49-F238E27FC236}">
                <a16:creationId xmlns:a16="http://schemas.microsoft.com/office/drawing/2014/main" id="{2DFC3B55-DAC3-4297-8837-A4C8378B1E26}"/>
              </a:ext>
            </a:extLst>
          </p:cNvPr>
          <p:cNvPicPr>
            <a:picLocks noChangeAspect="1"/>
          </p:cNvPicPr>
          <p:nvPr/>
        </p:nvPicPr>
        <p:blipFill>
          <a:blip r:embed="rId13">
            <a:extLst>
              <a:ext uri="{96DAC541-7B7A-43D3-8B79-37D633B846F1}">
                <asvg:svgBlip xmlns:asvg="http://schemas.microsoft.com/office/drawing/2016/SVG/main" r:embed="rId14"/>
              </a:ext>
            </a:extLst>
          </a:blip>
          <a:srcRect l="44375"/>
          <a:stretch>
            <a:fillRect/>
          </a:stretch>
        </p:blipFill>
        <p:spPr>
          <a:xfrm rot="16200000">
            <a:off x="2699399" y="4115055"/>
            <a:ext cx="1112632" cy="4400550"/>
          </a:xfrm>
          <a:custGeom>
            <a:avLst/>
            <a:gdLst>
              <a:gd name="connsiteX0" fmla="*/ 1112632 w 1112632"/>
              <a:gd name="connsiteY0" fmla="*/ 0 h 4400550"/>
              <a:gd name="connsiteX1" fmla="*/ 1112632 w 1112632"/>
              <a:gd name="connsiteY1" fmla="*/ 4400550 h 4400550"/>
              <a:gd name="connsiteX2" fmla="*/ 0 w 1112632"/>
              <a:gd name="connsiteY2" fmla="*/ 4400550 h 4400550"/>
              <a:gd name="connsiteX3" fmla="*/ 0 w 1112632"/>
              <a:gd name="connsiteY3" fmla="*/ 0 h 4400550"/>
            </a:gdLst>
            <a:ahLst/>
            <a:cxnLst>
              <a:cxn ang="0">
                <a:pos x="connsiteX0" y="connsiteY0"/>
              </a:cxn>
              <a:cxn ang="0">
                <a:pos x="connsiteX1" y="connsiteY1"/>
              </a:cxn>
              <a:cxn ang="0">
                <a:pos x="connsiteX2" y="connsiteY2"/>
              </a:cxn>
              <a:cxn ang="0">
                <a:pos x="connsiteX3" y="connsiteY3"/>
              </a:cxn>
            </a:cxnLst>
            <a:rect l="l" t="t" r="r" b="b"/>
            <a:pathLst>
              <a:path w="1112632" h="4400550">
                <a:moveTo>
                  <a:pt x="1112632" y="0"/>
                </a:moveTo>
                <a:lnTo>
                  <a:pt x="1112632" y="4400550"/>
                </a:lnTo>
                <a:lnTo>
                  <a:pt x="0" y="4400550"/>
                </a:lnTo>
                <a:lnTo>
                  <a:pt x="0" y="0"/>
                </a:lnTo>
                <a:close/>
              </a:path>
            </a:pathLst>
          </a:custGeom>
        </p:spPr>
      </p:pic>
      <p:pic>
        <p:nvPicPr>
          <p:cNvPr id="9" name="Graphic 8">
            <a:extLst>
              <a:ext uri="{FF2B5EF4-FFF2-40B4-BE49-F238E27FC236}">
                <a16:creationId xmlns:a16="http://schemas.microsoft.com/office/drawing/2014/main" id="{30C8CF71-1E14-8383-3293-099B1A909CFD}"/>
              </a:ext>
            </a:extLst>
          </p:cNvPr>
          <p:cNvPicPr>
            <a:picLocks noChangeAspect="1"/>
          </p:cNvPicPr>
          <p:nvPr/>
        </p:nvPicPr>
        <p:blipFill>
          <a:blip r:embed="rId15">
            <a:extLst>
              <a:ext uri="{96DAC541-7B7A-43D3-8B79-37D633B846F1}">
                <asvg:svgBlip xmlns:asvg="http://schemas.microsoft.com/office/drawing/2016/SVG/main" r:embed="rId16"/>
              </a:ext>
            </a:extLst>
          </a:blip>
          <a:srcRect r="28034" b="16640"/>
          <a:stretch>
            <a:fillRect/>
          </a:stretch>
        </p:blipFill>
        <p:spPr>
          <a:xfrm>
            <a:off x="10704512" y="3284984"/>
            <a:ext cx="1487488" cy="3573016"/>
          </a:xfrm>
          <a:custGeom>
            <a:avLst/>
            <a:gdLst>
              <a:gd name="connsiteX0" fmla="*/ 0 w 1487488"/>
              <a:gd name="connsiteY0" fmla="*/ 0 h 3573016"/>
              <a:gd name="connsiteX1" fmla="*/ 1487488 w 1487488"/>
              <a:gd name="connsiteY1" fmla="*/ 0 h 3573016"/>
              <a:gd name="connsiteX2" fmla="*/ 1487488 w 1487488"/>
              <a:gd name="connsiteY2" fmla="*/ 3573016 h 3573016"/>
              <a:gd name="connsiteX3" fmla="*/ 0 w 1487488"/>
              <a:gd name="connsiteY3" fmla="*/ 3573016 h 3573016"/>
            </a:gdLst>
            <a:ahLst/>
            <a:cxnLst>
              <a:cxn ang="0">
                <a:pos x="connsiteX0" y="connsiteY0"/>
              </a:cxn>
              <a:cxn ang="0">
                <a:pos x="connsiteX1" y="connsiteY1"/>
              </a:cxn>
              <a:cxn ang="0">
                <a:pos x="connsiteX2" y="connsiteY2"/>
              </a:cxn>
              <a:cxn ang="0">
                <a:pos x="connsiteX3" y="connsiteY3"/>
              </a:cxn>
            </a:cxnLst>
            <a:rect l="l" t="t" r="r" b="b"/>
            <a:pathLst>
              <a:path w="1487488" h="3573016">
                <a:moveTo>
                  <a:pt x="0" y="0"/>
                </a:moveTo>
                <a:lnTo>
                  <a:pt x="1487488" y="0"/>
                </a:lnTo>
                <a:lnTo>
                  <a:pt x="1487488" y="3573016"/>
                </a:lnTo>
                <a:lnTo>
                  <a:pt x="0" y="3573016"/>
                </a:lnTo>
                <a:close/>
              </a:path>
            </a:pathLst>
          </a:custGeom>
        </p:spPr>
      </p:pic>
      <p:pic>
        <p:nvPicPr>
          <p:cNvPr id="13" name="Graphic 12">
            <a:extLst>
              <a:ext uri="{FF2B5EF4-FFF2-40B4-BE49-F238E27FC236}">
                <a16:creationId xmlns:a16="http://schemas.microsoft.com/office/drawing/2014/main" id="{B8A45576-CED0-29FE-8DB0-A2E1E98493CC}"/>
              </a:ext>
            </a:extLst>
          </p:cNvPr>
          <p:cNvPicPr>
            <a:picLocks noChangeAspect="1"/>
          </p:cNvPicPr>
          <p:nvPr/>
        </p:nvPicPr>
        <p:blipFill>
          <a:blip r:embed="rId17">
            <a:extLst>
              <a:ext uri="{96DAC541-7B7A-43D3-8B79-37D633B846F1}">
                <asvg:svgBlip xmlns:asvg="http://schemas.microsoft.com/office/drawing/2016/SVG/main" r:embed="rId18"/>
              </a:ext>
            </a:extLst>
          </a:blip>
          <a:srcRect t="17276"/>
          <a:stretch>
            <a:fillRect/>
          </a:stretch>
        </p:blipFill>
        <p:spPr>
          <a:xfrm rot="21255688" flipV="1">
            <a:off x="4294431" y="5448601"/>
            <a:ext cx="7496175" cy="1788648"/>
          </a:xfrm>
          <a:custGeom>
            <a:avLst/>
            <a:gdLst>
              <a:gd name="connsiteX0" fmla="*/ 7496175 w 7496175"/>
              <a:gd name="connsiteY0" fmla="*/ 1788648 h 1788648"/>
              <a:gd name="connsiteX1" fmla="*/ 7496175 w 7496175"/>
              <a:gd name="connsiteY1" fmla="*/ 0 h 1788648"/>
              <a:gd name="connsiteX2" fmla="*/ 0 w 7496175"/>
              <a:gd name="connsiteY2" fmla="*/ 753310 h 1788648"/>
              <a:gd name="connsiteX3" fmla="*/ 0 w 7496175"/>
              <a:gd name="connsiteY3" fmla="*/ 1788648 h 1788648"/>
            </a:gdLst>
            <a:ahLst/>
            <a:cxnLst>
              <a:cxn ang="0">
                <a:pos x="connsiteX0" y="connsiteY0"/>
              </a:cxn>
              <a:cxn ang="0">
                <a:pos x="connsiteX1" y="connsiteY1"/>
              </a:cxn>
              <a:cxn ang="0">
                <a:pos x="connsiteX2" y="connsiteY2"/>
              </a:cxn>
              <a:cxn ang="0">
                <a:pos x="connsiteX3" y="connsiteY3"/>
              </a:cxn>
            </a:cxnLst>
            <a:rect l="l" t="t" r="r" b="b"/>
            <a:pathLst>
              <a:path w="7496175" h="1788648">
                <a:moveTo>
                  <a:pt x="7496175" y="1788648"/>
                </a:moveTo>
                <a:lnTo>
                  <a:pt x="7496175" y="0"/>
                </a:lnTo>
                <a:lnTo>
                  <a:pt x="0" y="753310"/>
                </a:lnTo>
                <a:lnTo>
                  <a:pt x="0" y="1788648"/>
                </a:lnTo>
                <a:close/>
              </a:path>
            </a:pathLst>
          </a:custGeom>
        </p:spPr>
      </p:pic>
      <p:sp>
        <p:nvSpPr>
          <p:cNvPr id="11" name="TextBox 10">
            <a:extLst>
              <a:ext uri="{FF2B5EF4-FFF2-40B4-BE49-F238E27FC236}">
                <a16:creationId xmlns:a16="http://schemas.microsoft.com/office/drawing/2014/main" id="{A9422E04-EEA2-A1CC-C074-93DBDB8138D9}"/>
              </a:ext>
            </a:extLst>
          </p:cNvPr>
          <p:cNvSpPr txBox="1"/>
          <p:nvPr/>
        </p:nvSpPr>
        <p:spPr>
          <a:xfrm>
            <a:off x="1182797" y="1441131"/>
            <a:ext cx="8784975" cy="677108"/>
          </a:xfrm>
          <a:prstGeom prst="rect">
            <a:avLst/>
          </a:prstGeom>
          <a:noFill/>
        </p:spPr>
        <p:txBody>
          <a:bodyPr wrap="square" lIns="0" tIns="0" rIns="0" bIns="0" rtlCol="0">
            <a:spAutoFit/>
          </a:bodyPr>
          <a:lstStyle/>
          <a:p>
            <a:pPr algn="l"/>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Biện pháp thứ ba:</a:t>
            </a:r>
            <a:r>
              <a:rPr lang="en-US" sz="22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a:t>
            </a: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dụng </a:t>
            </a:r>
            <a:r>
              <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PowerPoint </a:t>
            </a: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để thiết kế các trò chơi học tập. Tổ chức các trò chơi học tập</a:t>
            </a:r>
            <a:endParaRPr lang="en-US" sz="22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A871F44-821E-6945-3CA9-DA7A6A2D89E8}"/>
              </a:ext>
            </a:extLst>
          </p:cNvPr>
          <p:cNvSpPr txBox="1"/>
          <p:nvPr/>
        </p:nvSpPr>
        <p:spPr>
          <a:xfrm>
            <a:off x="570797" y="2197640"/>
            <a:ext cx="5472652" cy="307777"/>
          </a:xfrm>
          <a:prstGeom prst="rect">
            <a:avLst/>
          </a:prstGeom>
          <a:noFill/>
        </p:spPr>
        <p:txBody>
          <a:bodyPr wrap="none" lIns="0" tIns="0" rIns="0" bIns="0" rtlCol="0">
            <a:spAutoFit/>
          </a:bodyPr>
          <a:lstStyle/>
          <a:p>
            <a:pPr algn="l"/>
            <a:r>
              <a:rPr lang="en-US" sz="2000" b="1" i="1">
                <a:effectLst/>
                <a:latin typeface="Times New Roman" panose="02020603050405020304" pitchFamily="18" charset="0"/>
                <a:ea typeface="Times New Roman" panose="02020603050405020304" pitchFamily="18" charset="0"/>
              </a:rPr>
              <a:t>Sử dụng Powerpoint để thiết kế các trò chơi học tập</a:t>
            </a:r>
            <a:endParaRPr lang="en-US" sz="2000">
              <a:solidFill>
                <a:schemeClr val="tx1">
                  <a:lumMod val="50000"/>
                  <a:lumOff val="50000"/>
                </a:schemeClr>
              </a:solidFill>
            </a:endParaRPr>
          </a:p>
        </p:txBody>
      </p:sp>
      <p:sp>
        <p:nvSpPr>
          <p:cNvPr id="22" name="TextBox 21">
            <a:extLst>
              <a:ext uri="{FF2B5EF4-FFF2-40B4-BE49-F238E27FC236}">
                <a16:creationId xmlns:a16="http://schemas.microsoft.com/office/drawing/2014/main" id="{159525C5-8BFC-8858-7DF1-8D984D63F525}"/>
              </a:ext>
            </a:extLst>
          </p:cNvPr>
          <p:cNvSpPr txBox="1"/>
          <p:nvPr/>
        </p:nvSpPr>
        <p:spPr>
          <a:xfrm>
            <a:off x="793823" y="2584818"/>
            <a:ext cx="4271152" cy="677108"/>
          </a:xfrm>
          <a:prstGeom prst="rect">
            <a:avLst/>
          </a:prstGeom>
          <a:noFill/>
        </p:spPr>
        <p:txBody>
          <a:bodyPr wrap="square" lIns="0" tIns="0" rIns="0" bIns="0" rtlCol="0">
            <a:spAutoFit/>
          </a:bodyPr>
          <a:lstStyle/>
          <a:p>
            <a:r>
              <a:rPr lang="en-US" sz="2200" b="1" i="1" u="sng">
                <a:effectLst/>
                <a:latin typeface="Times New Roman" panose="02020603050405020304" pitchFamily="18" charset="0"/>
                <a:ea typeface="Times New Roman" panose="02020603050405020304" pitchFamily="18" charset="0"/>
                <a:cs typeface="Times New Roman" panose="02020603050405020304" pitchFamily="18" charset="0"/>
              </a:rPr>
              <a:t>Ví dụ</a:t>
            </a:r>
            <a:r>
              <a:rPr lang="en-US" sz="2200" b="1" i="1">
                <a:effectLst/>
                <a:latin typeface="Times New Roman" panose="02020603050405020304" pitchFamily="18" charset="0"/>
                <a:ea typeface="Times New Roman" panose="02020603050405020304" pitchFamily="18" charset="0"/>
                <a:cs typeface="Times New Roman" panose="02020603050405020304" pitchFamily="18" charset="0"/>
              </a:rPr>
              <a:t>: Trò chơi ô chữ khi dạy bài: Chiến thắng Chi Lăng</a:t>
            </a:r>
            <a:endParaRPr lang="en-US" sz="220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0897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1000" fill="hold"/>
                                        <p:tgtEl>
                                          <p:spTgt spid="22"/>
                                        </p:tgtEl>
                                        <p:attrNameLst>
                                          <p:attrName>ppt_x</p:attrName>
                                        </p:attrNameLst>
                                      </p:cBhvr>
                                      <p:tavLst>
                                        <p:tav tm="0">
                                          <p:val>
                                            <p:strVal val="0-#ppt_w/2"/>
                                          </p:val>
                                        </p:tav>
                                        <p:tav tm="100000">
                                          <p:val>
                                            <p:strVal val="#ppt_x"/>
                                          </p:val>
                                        </p:tav>
                                      </p:tavLst>
                                    </p:anim>
                                    <p:anim calcmode="lin" valueType="num">
                                      <p:cBhvr additive="base">
                                        <p:cTn id="22" dur="1000" fill="hold"/>
                                        <p:tgtEl>
                                          <p:spTgt spid="22"/>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ppt_x"/>
                                          </p:val>
                                        </p:tav>
                                        <p:tav tm="100000">
                                          <p:val>
                                            <p:strVal val="#ppt_x"/>
                                          </p:val>
                                        </p:tav>
                                      </p:tavLst>
                                    </p:anim>
                                    <p:anim calcmode="lin" valueType="num">
                                      <p:cBhvr additive="base">
                                        <p:cTn id="26" dur="10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000" fill="hold"/>
                                        <p:tgtEl>
                                          <p:spTgt spid="27"/>
                                        </p:tgtEl>
                                        <p:attrNameLst>
                                          <p:attrName>ppt_x</p:attrName>
                                        </p:attrNameLst>
                                      </p:cBhvr>
                                      <p:tavLst>
                                        <p:tav tm="0">
                                          <p:val>
                                            <p:strVal val="1+#ppt_w/2"/>
                                          </p:val>
                                        </p:tav>
                                        <p:tav tm="100000">
                                          <p:val>
                                            <p:strVal val="#ppt_x"/>
                                          </p:val>
                                        </p:tav>
                                      </p:tavLst>
                                    </p:anim>
                                    <p:anim calcmode="lin" valueType="num">
                                      <p:cBhvr additive="base">
                                        <p:cTn id="3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blank</Template>
  <TotalTime>840</TotalTime>
  <Words>922</Words>
  <Application>Microsoft Office PowerPoint</Application>
  <PresentationFormat>Widescreen</PresentationFormat>
  <Paragraphs>71</Paragraphs>
  <Slides>17</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#9Slide02 Noi dung dai</vt:lpstr>
      <vt:lpstr>#9Slide02 Tieu de dai</vt:lpstr>
      <vt:lpstr>#9Slide03 Bebas Neue Bold</vt:lpstr>
      <vt:lpstr>.VnTime</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abn47230@outlook.com</dc:creator>
  <cp:keywords>9Slide</cp:keywords>
  <dc:description>9Slide.vn</dc:description>
  <cp:lastModifiedBy>abn47230@outlook.com</cp:lastModifiedBy>
  <cp:revision>25</cp:revision>
  <dcterms:created xsi:type="dcterms:W3CDTF">2022-12-18T16:14:33Z</dcterms:created>
  <dcterms:modified xsi:type="dcterms:W3CDTF">2023-01-06T01:35:05Z</dcterms:modified>
  <cp:category>9Slide.vn</cp:category>
  <cp:contentStatus>9Slide</cp:contentStatus>
</cp:coreProperties>
</file>