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Lst>
  <p:notesMasterIdLst>
    <p:notesMasterId r:id="rId24"/>
  </p:notesMasterIdLst>
  <p:sldIdLst>
    <p:sldId id="373" r:id="rId4"/>
    <p:sldId id="325" r:id="rId5"/>
    <p:sldId id="257" r:id="rId6"/>
    <p:sldId id="258" r:id="rId7"/>
    <p:sldId id="302" r:id="rId8"/>
    <p:sldId id="259" r:id="rId9"/>
    <p:sldId id="260" r:id="rId10"/>
    <p:sldId id="261" r:id="rId11"/>
    <p:sldId id="262" r:id="rId12"/>
    <p:sldId id="263" r:id="rId13"/>
    <p:sldId id="264" r:id="rId14"/>
    <p:sldId id="265" r:id="rId15"/>
    <p:sldId id="266" r:id="rId16"/>
    <p:sldId id="267" r:id="rId17"/>
    <p:sldId id="270" r:id="rId18"/>
    <p:sldId id="314" r:id="rId19"/>
    <p:sldId id="315" r:id="rId20"/>
    <p:sldId id="278" r:id="rId21"/>
    <p:sldId id="279" r:id="rId22"/>
    <p:sldId id="271" r:id="rId2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CCFF33"/>
    <a:srgbClr val="0000FF"/>
    <a:srgbClr val="6600FF"/>
    <a:srgbClr val="FF0000"/>
    <a:srgbClr val="FF3300"/>
    <a:srgbClr val="FF0066"/>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92"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771DB7-48EF-4F93-AA92-598BEDB60686}" type="datetimeFigureOut">
              <a:rPr lang="vi-VN" smtClean="0"/>
              <a:pPr/>
              <a:t>27/03/2023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89BA34-C7DE-4F91-B9C3-EE5624453374}" type="slidenum">
              <a:rPr lang="vi-VN" smtClean="0"/>
              <a:pPr/>
              <a:t>‹#›</a:t>
            </a:fld>
            <a:endParaRPr lang="vi-VN"/>
          </a:p>
        </p:txBody>
      </p:sp>
    </p:spTree>
    <p:extLst>
      <p:ext uri="{BB962C8B-B14F-4D97-AF65-F5344CB8AC3E}">
        <p14:creationId xmlns:p14="http://schemas.microsoft.com/office/powerpoint/2010/main" val="519674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a:extLst>
              <a:ext uri="{FF2B5EF4-FFF2-40B4-BE49-F238E27FC236}">
                <a16:creationId xmlns:a16="http://schemas.microsoft.com/office/drawing/2014/main" id="{33903B24-43DC-4171-9C0A-2BE77998BAC3}"/>
              </a:ext>
            </a:extLst>
          </p:cNvPr>
          <p:cNvSpPr>
            <a:spLocks noGrp="1" noRot="1" noChangeAspect="1" noTextEdit="1"/>
          </p:cNvSpPr>
          <p:nvPr>
            <p:ph type="sldImg"/>
          </p:nvPr>
        </p:nvSpPr>
        <p:spPr>
          <a:xfrm>
            <a:off x="381000" y="685800"/>
            <a:ext cx="6096000" cy="3429000"/>
          </a:xfrm>
          <a:ln/>
        </p:spPr>
      </p:sp>
      <p:sp>
        <p:nvSpPr>
          <p:cNvPr id="167939" name="Notes Placeholder 2">
            <a:extLst>
              <a:ext uri="{FF2B5EF4-FFF2-40B4-BE49-F238E27FC236}">
                <a16:creationId xmlns:a16="http://schemas.microsoft.com/office/drawing/2014/main" id="{F04D3A44-CFD7-41E7-96B1-4AACA595CC0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vi-VN">
              <a:latin typeface="Arial" panose="020B0604020202020204" pitchFamily="34" charset="0"/>
              <a:cs typeface="Arial" panose="020B0604020202020204" pitchFamily="34" charset="0"/>
            </a:endParaRPr>
          </a:p>
        </p:txBody>
      </p:sp>
      <p:sp>
        <p:nvSpPr>
          <p:cNvPr id="21508" name="Slide Number Placeholder 3">
            <a:extLst>
              <a:ext uri="{FF2B5EF4-FFF2-40B4-BE49-F238E27FC236}">
                <a16:creationId xmlns:a16="http://schemas.microsoft.com/office/drawing/2014/main" id="{4D450B07-F53E-4A9A-A99B-D18B7FE9D60A}"/>
              </a:ext>
            </a:extLst>
          </p:cNvPr>
          <p:cNvSpPr>
            <a:spLocks noGrp="1"/>
          </p:cNvSpPr>
          <p:nvPr>
            <p:ph type="sldNum" sz="quarter" idx="5"/>
          </p:nvPr>
        </p:nvSpPr>
        <p:spPr>
          <a:extLst/>
        </p:spPr>
        <p:txBody>
          <a:bodyPr/>
          <a:lstStyle>
            <a:lvl1pPr eaLnBrk="0" hangingPunct="0">
              <a:defRPr sz="2400">
                <a:solidFill>
                  <a:schemeClr val="tx1"/>
                </a:solidFill>
                <a:latin typeface=".VnTime" panose="020B7200000000000000" pitchFamily="34" charset="0"/>
                <a:cs typeface="Arial" panose="020B0604020202020204" pitchFamily="34" charset="0"/>
              </a:defRPr>
            </a:lvl1pPr>
            <a:lvl2pPr marL="742950" indent="-285750" eaLnBrk="0" hangingPunct="0">
              <a:defRPr sz="2400">
                <a:solidFill>
                  <a:schemeClr val="tx1"/>
                </a:solidFill>
                <a:latin typeface=".VnTime" panose="020B7200000000000000" pitchFamily="34" charset="0"/>
                <a:cs typeface="Arial" panose="020B0604020202020204" pitchFamily="34" charset="0"/>
              </a:defRPr>
            </a:lvl2pPr>
            <a:lvl3pPr marL="1143000" indent="-228600" eaLnBrk="0" hangingPunct="0">
              <a:defRPr sz="2400">
                <a:solidFill>
                  <a:schemeClr val="tx1"/>
                </a:solidFill>
                <a:latin typeface=".VnTime" panose="020B7200000000000000" pitchFamily="34" charset="0"/>
                <a:cs typeface="Arial" panose="020B0604020202020204" pitchFamily="34" charset="0"/>
              </a:defRPr>
            </a:lvl3pPr>
            <a:lvl4pPr marL="1600200" indent="-228600" eaLnBrk="0" hangingPunct="0">
              <a:defRPr sz="2400">
                <a:solidFill>
                  <a:schemeClr val="tx1"/>
                </a:solidFill>
                <a:latin typeface=".VnTime" panose="020B7200000000000000" pitchFamily="34" charset="0"/>
                <a:cs typeface="Arial" panose="020B0604020202020204" pitchFamily="34" charset="0"/>
              </a:defRPr>
            </a:lvl4pPr>
            <a:lvl5pPr marL="2057400" indent="-228600" eaLnBrk="0" hangingPunct="0">
              <a:defRPr sz="2400">
                <a:solidFill>
                  <a:schemeClr val="tx1"/>
                </a:solidFill>
                <a:latin typeface=".VnTime" panose="020B7200000000000000" pitchFamily="34"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9pPr>
          </a:lstStyle>
          <a:p>
            <a:pPr eaLnBrk="1" hangingPunct="1"/>
            <a:fld id="{E579E595-D1BC-4289-8EC0-CD154D372D59}" type="slidenum">
              <a:rPr lang="en-US" altLang="vi-VN" sz="1200">
                <a:solidFill>
                  <a:srgbClr val="000000"/>
                </a:solidFill>
                <a:latin typeface="Times New Roman" panose="02020603050405020304" pitchFamily="18" charset="0"/>
              </a:rPr>
              <a:pPr eaLnBrk="1" hangingPunct="1"/>
              <a:t>5</a:t>
            </a:fld>
            <a:endParaRPr lang="en-US" altLang="vi-VN" sz="1200">
              <a:solidFill>
                <a:srgbClr val="000000"/>
              </a:solidFill>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900C47C-319C-4BA5-9088-9BF064E0AD2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DD19F94-A998-431C-971F-DE652829B2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2FC9D49-FBCF-4097-BAFA-070BE9E687F8}"/>
              </a:ext>
            </a:extLst>
          </p:cNvPr>
          <p:cNvSpPr>
            <a:spLocks noGrp="1" noChangeArrowheads="1"/>
          </p:cNvSpPr>
          <p:nvPr>
            <p:ph type="sldNum" sz="quarter" idx="12"/>
          </p:nvPr>
        </p:nvSpPr>
        <p:spPr>
          <a:ln/>
        </p:spPr>
        <p:txBody>
          <a:bodyPr/>
          <a:lstStyle>
            <a:lvl1pPr>
              <a:defRPr/>
            </a:lvl1pPr>
          </a:lstStyle>
          <a:p>
            <a:fld id="{BD2FC8D4-83F5-4837-94AF-447E6C7188FC}" type="slidenum">
              <a:rPr lang="en-US" altLang="vi-VN"/>
              <a:pPr/>
              <a:t>‹#›</a:t>
            </a:fld>
            <a:endParaRPr lang="en-US" altLang="vi-VN"/>
          </a:p>
        </p:txBody>
      </p:sp>
    </p:spTree>
    <p:extLst>
      <p:ext uri="{BB962C8B-B14F-4D97-AF65-F5344CB8AC3E}">
        <p14:creationId xmlns:p14="http://schemas.microsoft.com/office/powerpoint/2010/main" val="4134107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A2E6561-F99C-42BD-836D-66862B74405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2C5B561-96DE-447C-A26A-A45299DBED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7B8213F-4796-4809-BA31-F1632BA6548C}"/>
              </a:ext>
            </a:extLst>
          </p:cNvPr>
          <p:cNvSpPr>
            <a:spLocks noGrp="1" noChangeArrowheads="1"/>
          </p:cNvSpPr>
          <p:nvPr>
            <p:ph type="sldNum" sz="quarter" idx="12"/>
          </p:nvPr>
        </p:nvSpPr>
        <p:spPr>
          <a:ln/>
        </p:spPr>
        <p:txBody>
          <a:bodyPr/>
          <a:lstStyle>
            <a:lvl1pPr>
              <a:defRPr/>
            </a:lvl1pPr>
          </a:lstStyle>
          <a:p>
            <a:fld id="{5686C314-6E63-4B13-B6C9-B76DE7FF2E26}" type="slidenum">
              <a:rPr lang="en-US" altLang="vi-VN"/>
              <a:pPr/>
              <a:t>‹#›</a:t>
            </a:fld>
            <a:endParaRPr lang="en-US" altLang="vi-VN"/>
          </a:p>
        </p:txBody>
      </p:sp>
    </p:spTree>
    <p:extLst>
      <p:ext uri="{BB962C8B-B14F-4D97-AF65-F5344CB8AC3E}">
        <p14:creationId xmlns:p14="http://schemas.microsoft.com/office/powerpoint/2010/main" val="2974422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9DD4A2A-B912-470E-B202-72C1858E4DD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3C5AF7E-2003-460D-8D37-B11D5AF370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319A113-606E-4A36-8057-9277DAA4FC6F}"/>
              </a:ext>
            </a:extLst>
          </p:cNvPr>
          <p:cNvSpPr>
            <a:spLocks noGrp="1" noChangeArrowheads="1"/>
          </p:cNvSpPr>
          <p:nvPr>
            <p:ph type="sldNum" sz="quarter" idx="12"/>
          </p:nvPr>
        </p:nvSpPr>
        <p:spPr>
          <a:ln/>
        </p:spPr>
        <p:txBody>
          <a:bodyPr/>
          <a:lstStyle>
            <a:lvl1pPr>
              <a:defRPr/>
            </a:lvl1pPr>
          </a:lstStyle>
          <a:p>
            <a:fld id="{742D1BA3-8DF7-41D7-A3F0-30BA7CEC59B9}" type="slidenum">
              <a:rPr lang="en-US" altLang="vi-VN"/>
              <a:pPr/>
              <a:t>‹#›</a:t>
            </a:fld>
            <a:endParaRPr lang="en-US" altLang="vi-VN"/>
          </a:p>
        </p:txBody>
      </p:sp>
    </p:spTree>
    <p:extLst>
      <p:ext uri="{BB962C8B-B14F-4D97-AF65-F5344CB8AC3E}">
        <p14:creationId xmlns:p14="http://schemas.microsoft.com/office/powerpoint/2010/main" val="3298834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a16="http://schemas.microsoft.com/office/drawing/2014/main" id="{950EB4CE-6292-4752-A047-961E1BFA992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21B1AA2-B113-498B-9803-C7F4CC76D8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4191856-76D0-4555-94B8-53F8F20974C3}"/>
              </a:ext>
            </a:extLst>
          </p:cNvPr>
          <p:cNvSpPr>
            <a:spLocks noGrp="1" noChangeArrowheads="1"/>
          </p:cNvSpPr>
          <p:nvPr>
            <p:ph type="sldNum" sz="quarter" idx="12"/>
          </p:nvPr>
        </p:nvSpPr>
        <p:spPr>
          <a:ln/>
        </p:spPr>
        <p:txBody>
          <a:bodyPr/>
          <a:lstStyle>
            <a:lvl1pPr>
              <a:defRPr/>
            </a:lvl1pPr>
          </a:lstStyle>
          <a:p>
            <a:fld id="{271CB045-F823-4250-AF6B-3C17E6B6DAEF}" type="slidenum">
              <a:rPr lang="en-US" altLang="vi-VN"/>
              <a:pPr/>
              <a:t>‹#›</a:t>
            </a:fld>
            <a:endParaRPr lang="en-US" altLang="vi-VN"/>
          </a:p>
        </p:txBody>
      </p:sp>
    </p:spTree>
    <p:extLst>
      <p:ext uri="{BB962C8B-B14F-4D97-AF65-F5344CB8AC3E}">
        <p14:creationId xmlns:p14="http://schemas.microsoft.com/office/powerpoint/2010/main" val="1773914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48640" indent="0" algn="ctr">
              <a:buNone/>
              <a:defRPr/>
            </a:lvl2pPr>
            <a:lvl3pPr marL="1097280" indent="0" algn="ctr">
              <a:buNone/>
              <a:defRPr/>
            </a:lvl3pPr>
            <a:lvl4pPr marL="1645920" indent="0" algn="ctr">
              <a:buNone/>
              <a:defRPr/>
            </a:lvl4pPr>
            <a:lvl5pPr marL="2194560" indent="0" algn="ctr">
              <a:buNone/>
              <a:defRPr/>
            </a:lvl5pPr>
            <a:lvl6pPr marL="2743200" indent="0" algn="ctr">
              <a:buNone/>
              <a:defRPr/>
            </a:lvl6pPr>
            <a:lvl7pPr marL="3291840" indent="0" algn="ctr">
              <a:buNone/>
              <a:defRPr/>
            </a:lvl7pPr>
            <a:lvl8pPr marL="3840480" indent="0" algn="ctr">
              <a:buNone/>
              <a:defRPr/>
            </a:lvl8pPr>
            <a:lvl9pPr marL="438912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4139586-E315-4DDD-92B8-02D60AA0C2B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4F857F7-B56F-488B-84DE-531FF6CA60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56E5469-FD57-44E9-99A4-6216FB5768B9}"/>
              </a:ext>
            </a:extLst>
          </p:cNvPr>
          <p:cNvSpPr>
            <a:spLocks noGrp="1" noChangeArrowheads="1"/>
          </p:cNvSpPr>
          <p:nvPr>
            <p:ph type="sldNum" sz="quarter" idx="12"/>
          </p:nvPr>
        </p:nvSpPr>
        <p:spPr>
          <a:ln/>
        </p:spPr>
        <p:txBody>
          <a:bodyPr/>
          <a:lstStyle>
            <a:lvl1pPr>
              <a:defRPr/>
            </a:lvl1pPr>
          </a:lstStyle>
          <a:p>
            <a:fld id="{89DE67D8-4D30-44CA-BA8B-198B22D5DA0B}" type="slidenum">
              <a:rPr lang="en-US" altLang="vi-VN"/>
              <a:pPr/>
              <a:t>‹#›</a:t>
            </a:fld>
            <a:endParaRPr lang="en-US" altLang="vi-VN"/>
          </a:p>
        </p:txBody>
      </p:sp>
    </p:spTree>
    <p:extLst>
      <p:ext uri="{BB962C8B-B14F-4D97-AF65-F5344CB8AC3E}">
        <p14:creationId xmlns:p14="http://schemas.microsoft.com/office/powerpoint/2010/main" val="525959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EE65189-D510-4B6E-8B11-DDF5A7778C0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1224014-8965-422C-9B2C-A95C700BAE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D92299E-97AA-4D7C-A4C5-881AB73C8D80}"/>
              </a:ext>
            </a:extLst>
          </p:cNvPr>
          <p:cNvSpPr>
            <a:spLocks noGrp="1" noChangeArrowheads="1"/>
          </p:cNvSpPr>
          <p:nvPr>
            <p:ph type="sldNum" sz="quarter" idx="12"/>
          </p:nvPr>
        </p:nvSpPr>
        <p:spPr>
          <a:ln/>
        </p:spPr>
        <p:txBody>
          <a:bodyPr/>
          <a:lstStyle>
            <a:lvl1pPr>
              <a:defRPr/>
            </a:lvl1pPr>
          </a:lstStyle>
          <a:p>
            <a:fld id="{347ADBCB-FEBB-4016-8FA3-388962CFD987}" type="slidenum">
              <a:rPr lang="en-US" altLang="vi-VN"/>
              <a:pPr/>
              <a:t>‹#›</a:t>
            </a:fld>
            <a:endParaRPr lang="en-US" altLang="vi-VN"/>
          </a:p>
        </p:txBody>
      </p:sp>
    </p:spTree>
    <p:extLst>
      <p:ext uri="{BB962C8B-B14F-4D97-AF65-F5344CB8AC3E}">
        <p14:creationId xmlns:p14="http://schemas.microsoft.com/office/powerpoint/2010/main" val="673054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4"/>
          </a:xfrm>
        </p:spPr>
        <p:txBody>
          <a:bodyPr anchor="t"/>
          <a:lstStyle>
            <a:lvl1pPr algn="l">
              <a:defRPr sz="48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00"/>
            </a:lvl1pPr>
            <a:lvl2pPr marL="548640" indent="0">
              <a:buNone/>
              <a:defRPr sz="2160"/>
            </a:lvl2pPr>
            <a:lvl3pPr marL="1097280" indent="0">
              <a:buNone/>
              <a:defRPr sz="1920"/>
            </a:lvl3pPr>
            <a:lvl4pPr marL="1645920" indent="0">
              <a:buNone/>
              <a:defRPr sz="1680"/>
            </a:lvl4pPr>
            <a:lvl5pPr marL="2194560" indent="0">
              <a:buNone/>
              <a:defRPr sz="1680"/>
            </a:lvl5pPr>
            <a:lvl6pPr marL="2743200" indent="0">
              <a:buNone/>
              <a:defRPr sz="1680"/>
            </a:lvl6pPr>
            <a:lvl7pPr marL="3291840" indent="0">
              <a:buNone/>
              <a:defRPr sz="1680"/>
            </a:lvl7pPr>
            <a:lvl8pPr marL="3840480" indent="0">
              <a:buNone/>
              <a:defRPr sz="1680"/>
            </a:lvl8pPr>
            <a:lvl9pPr marL="4389120" indent="0">
              <a:buNone/>
              <a:defRPr sz="1680"/>
            </a:lvl9pPr>
          </a:lstStyle>
          <a:p>
            <a:pPr lvl="0"/>
            <a:r>
              <a:rPr lang="en-US"/>
              <a:t>Click to edit Master text styles</a:t>
            </a:r>
          </a:p>
        </p:txBody>
      </p:sp>
      <p:sp>
        <p:nvSpPr>
          <p:cNvPr id="4" name="Rectangle 4">
            <a:extLst>
              <a:ext uri="{FF2B5EF4-FFF2-40B4-BE49-F238E27FC236}">
                <a16:creationId xmlns:a16="http://schemas.microsoft.com/office/drawing/2014/main" id="{D49AE562-5EEE-4458-94DD-F4274BC221D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8A19F61-79D1-4838-8897-CC3136A39E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FA4F1B4-AC65-4F99-B3E1-02C09D3F75B7}"/>
              </a:ext>
            </a:extLst>
          </p:cNvPr>
          <p:cNvSpPr>
            <a:spLocks noGrp="1" noChangeArrowheads="1"/>
          </p:cNvSpPr>
          <p:nvPr>
            <p:ph type="sldNum" sz="quarter" idx="12"/>
          </p:nvPr>
        </p:nvSpPr>
        <p:spPr>
          <a:ln/>
        </p:spPr>
        <p:txBody>
          <a:bodyPr/>
          <a:lstStyle>
            <a:lvl1pPr>
              <a:defRPr/>
            </a:lvl1pPr>
          </a:lstStyle>
          <a:p>
            <a:fld id="{90BDA12D-4EEC-49B8-841E-6B85FB933632}" type="slidenum">
              <a:rPr lang="en-US" altLang="vi-VN"/>
              <a:pPr/>
              <a:t>‹#›</a:t>
            </a:fld>
            <a:endParaRPr lang="en-US" altLang="vi-VN"/>
          </a:p>
        </p:txBody>
      </p:sp>
    </p:spTree>
    <p:extLst>
      <p:ext uri="{BB962C8B-B14F-4D97-AF65-F5344CB8AC3E}">
        <p14:creationId xmlns:p14="http://schemas.microsoft.com/office/powerpoint/2010/main" val="2004809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1"/>
            <a:ext cx="5384800" cy="4525963"/>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75985A3-75E9-475F-8AF0-133F87CEEEE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53B2936-8249-44AF-BC6F-0C3D5D199F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644E719-D900-49F1-B527-53262FEBE83A}"/>
              </a:ext>
            </a:extLst>
          </p:cNvPr>
          <p:cNvSpPr>
            <a:spLocks noGrp="1" noChangeArrowheads="1"/>
          </p:cNvSpPr>
          <p:nvPr>
            <p:ph type="sldNum" sz="quarter" idx="12"/>
          </p:nvPr>
        </p:nvSpPr>
        <p:spPr>
          <a:ln/>
        </p:spPr>
        <p:txBody>
          <a:bodyPr/>
          <a:lstStyle>
            <a:lvl1pPr>
              <a:defRPr/>
            </a:lvl1pPr>
          </a:lstStyle>
          <a:p>
            <a:fld id="{10E93F91-E73E-4167-B6CB-270AB98CA63A}" type="slidenum">
              <a:rPr lang="en-US" altLang="vi-VN"/>
              <a:pPr/>
              <a:t>‹#›</a:t>
            </a:fld>
            <a:endParaRPr lang="en-US" altLang="vi-VN"/>
          </a:p>
        </p:txBody>
      </p:sp>
    </p:spTree>
    <p:extLst>
      <p:ext uri="{BB962C8B-B14F-4D97-AF65-F5344CB8AC3E}">
        <p14:creationId xmlns:p14="http://schemas.microsoft.com/office/powerpoint/2010/main" val="2917733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3"/>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1" y="1535113"/>
            <a:ext cx="5389033" cy="639763"/>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6193371" y="2174875"/>
            <a:ext cx="5389033"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120CFCC-05DA-42D0-B938-95FC81D0443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F5BD003-6610-4971-8DD1-BCFCAF27E2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11CFFB8-18E7-4848-9090-AA8790831F31}"/>
              </a:ext>
            </a:extLst>
          </p:cNvPr>
          <p:cNvSpPr>
            <a:spLocks noGrp="1" noChangeArrowheads="1"/>
          </p:cNvSpPr>
          <p:nvPr>
            <p:ph type="sldNum" sz="quarter" idx="12"/>
          </p:nvPr>
        </p:nvSpPr>
        <p:spPr>
          <a:ln/>
        </p:spPr>
        <p:txBody>
          <a:bodyPr/>
          <a:lstStyle>
            <a:lvl1pPr>
              <a:defRPr/>
            </a:lvl1pPr>
          </a:lstStyle>
          <a:p>
            <a:fld id="{E9E610DA-FC72-41C9-AC1E-D841AB6EFAEB}" type="slidenum">
              <a:rPr lang="en-US" altLang="vi-VN"/>
              <a:pPr/>
              <a:t>‹#›</a:t>
            </a:fld>
            <a:endParaRPr lang="en-US" altLang="vi-VN"/>
          </a:p>
        </p:txBody>
      </p:sp>
    </p:spTree>
    <p:extLst>
      <p:ext uri="{BB962C8B-B14F-4D97-AF65-F5344CB8AC3E}">
        <p14:creationId xmlns:p14="http://schemas.microsoft.com/office/powerpoint/2010/main" val="1774667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8F7FADC-30B0-41A7-8216-E45960F735E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71EA0E7-29C9-4766-9CAA-7929F8B203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5FC4C2D-17D7-494B-A02E-0D9842EB1B68}"/>
              </a:ext>
            </a:extLst>
          </p:cNvPr>
          <p:cNvSpPr>
            <a:spLocks noGrp="1" noChangeArrowheads="1"/>
          </p:cNvSpPr>
          <p:nvPr>
            <p:ph type="sldNum" sz="quarter" idx="12"/>
          </p:nvPr>
        </p:nvSpPr>
        <p:spPr>
          <a:ln/>
        </p:spPr>
        <p:txBody>
          <a:bodyPr/>
          <a:lstStyle>
            <a:lvl1pPr>
              <a:defRPr/>
            </a:lvl1pPr>
          </a:lstStyle>
          <a:p>
            <a:fld id="{35276F43-6955-4F32-B795-F5612212292C}" type="slidenum">
              <a:rPr lang="en-US" altLang="vi-VN"/>
              <a:pPr/>
              <a:t>‹#›</a:t>
            </a:fld>
            <a:endParaRPr lang="en-US" altLang="vi-VN"/>
          </a:p>
        </p:txBody>
      </p:sp>
    </p:spTree>
    <p:extLst>
      <p:ext uri="{BB962C8B-B14F-4D97-AF65-F5344CB8AC3E}">
        <p14:creationId xmlns:p14="http://schemas.microsoft.com/office/powerpoint/2010/main" val="4064647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980A867-0E10-4498-86C3-04669EE7696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43BFCFC-4A49-4AF3-BCA2-B1292EE2FD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A68CE3D-6562-4893-BA51-F5C5883F3290}"/>
              </a:ext>
            </a:extLst>
          </p:cNvPr>
          <p:cNvSpPr>
            <a:spLocks noGrp="1" noChangeArrowheads="1"/>
          </p:cNvSpPr>
          <p:nvPr>
            <p:ph type="sldNum" sz="quarter" idx="12"/>
          </p:nvPr>
        </p:nvSpPr>
        <p:spPr>
          <a:ln/>
        </p:spPr>
        <p:txBody>
          <a:bodyPr/>
          <a:lstStyle>
            <a:lvl1pPr>
              <a:defRPr/>
            </a:lvl1pPr>
          </a:lstStyle>
          <a:p>
            <a:fld id="{F48ED385-55F6-46D5-8387-6C4A0BB3FEEA}" type="slidenum">
              <a:rPr lang="en-US" altLang="vi-VN"/>
              <a:pPr/>
              <a:t>‹#›</a:t>
            </a:fld>
            <a:endParaRPr lang="en-US" altLang="vi-VN"/>
          </a:p>
        </p:txBody>
      </p:sp>
    </p:spTree>
    <p:extLst>
      <p:ext uri="{BB962C8B-B14F-4D97-AF65-F5344CB8AC3E}">
        <p14:creationId xmlns:p14="http://schemas.microsoft.com/office/powerpoint/2010/main" val="2880460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014A985-070C-47A8-BB53-BEACBFAB2D6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FE47C71-8050-439F-8D96-F84AAA32BD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34B0B88-A77A-46E4-9489-71D1DAC22058}"/>
              </a:ext>
            </a:extLst>
          </p:cNvPr>
          <p:cNvSpPr>
            <a:spLocks noGrp="1" noChangeArrowheads="1"/>
          </p:cNvSpPr>
          <p:nvPr>
            <p:ph type="sldNum" sz="quarter" idx="12"/>
          </p:nvPr>
        </p:nvSpPr>
        <p:spPr>
          <a:ln/>
        </p:spPr>
        <p:txBody>
          <a:bodyPr/>
          <a:lstStyle>
            <a:lvl1pPr>
              <a:defRPr/>
            </a:lvl1pPr>
          </a:lstStyle>
          <a:p>
            <a:fld id="{576F0E40-AA91-4E49-80BA-34AD4485F8CE}" type="slidenum">
              <a:rPr lang="en-US" altLang="vi-VN"/>
              <a:pPr/>
              <a:t>‹#›</a:t>
            </a:fld>
            <a:endParaRPr lang="en-US" altLang="vi-VN"/>
          </a:p>
        </p:txBody>
      </p:sp>
    </p:spTree>
    <p:extLst>
      <p:ext uri="{BB962C8B-B14F-4D97-AF65-F5344CB8AC3E}">
        <p14:creationId xmlns:p14="http://schemas.microsoft.com/office/powerpoint/2010/main" val="3490951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49"/>
            <a:ext cx="4011084" cy="1162051"/>
          </a:xfr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766734" y="273052"/>
            <a:ext cx="6815666" cy="5853113"/>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Rectangle 4">
            <a:extLst>
              <a:ext uri="{FF2B5EF4-FFF2-40B4-BE49-F238E27FC236}">
                <a16:creationId xmlns:a16="http://schemas.microsoft.com/office/drawing/2014/main" id="{BD3B23E1-293C-4001-99DA-DEBDB855314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982CEC3-CC3B-4866-8A55-36D911267DA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C2A685E-DA82-491F-8289-E58706281505}"/>
              </a:ext>
            </a:extLst>
          </p:cNvPr>
          <p:cNvSpPr>
            <a:spLocks noGrp="1" noChangeArrowheads="1"/>
          </p:cNvSpPr>
          <p:nvPr>
            <p:ph type="sldNum" sz="quarter" idx="12"/>
          </p:nvPr>
        </p:nvSpPr>
        <p:spPr>
          <a:ln/>
        </p:spPr>
        <p:txBody>
          <a:bodyPr/>
          <a:lstStyle>
            <a:lvl1pPr>
              <a:defRPr/>
            </a:lvl1pPr>
          </a:lstStyle>
          <a:p>
            <a:fld id="{B7743BE9-1543-4E35-B918-55CE166972A4}" type="slidenum">
              <a:rPr lang="en-US" altLang="vi-VN"/>
              <a:pPr/>
              <a:t>‹#›</a:t>
            </a:fld>
            <a:endParaRPr lang="en-US" altLang="vi-VN"/>
          </a:p>
        </p:txBody>
      </p:sp>
    </p:spTree>
    <p:extLst>
      <p:ext uri="{BB962C8B-B14F-4D97-AF65-F5344CB8AC3E}">
        <p14:creationId xmlns:p14="http://schemas.microsoft.com/office/powerpoint/2010/main" val="3344802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pPr lvl="0"/>
            <a:endParaRPr lang="en-US" noProof="0"/>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Rectangle 4">
            <a:extLst>
              <a:ext uri="{FF2B5EF4-FFF2-40B4-BE49-F238E27FC236}">
                <a16:creationId xmlns:a16="http://schemas.microsoft.com/office/drawing/2014/main" id="{4900F2EE-BF07-4C2E-9FE7-508F0510A5A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9B4EAB9-8946-4FD5-8312-F3DEF88DAA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BBEE67C-C5B4-4DD9-92C2-23833F77C52C}"/>
              </a:ext>
            </a:extLst>
          </p:cNvPr>
          <p:cNvSpPr>
            <a:spLocks noGrp="1" noChangeArrowheads="1"/>
          </p:cNvSpPr>
          <p:nvPr>
            <p:ph type="sldNum" sz="quarter" idx="12"/>
          </p:nvPr>
        </p:nvSpPr>
        <p:spPr>
          <a:ln/>
        </p:spPr>
        <p:txBody>
          <a:bodyPr/>
          <a:lstStyle>
            <a:lvl1pPr>
              <a:defRPr/>
            </a:lvl1pPr>
          </a:lstStyle>
          <a:p>
            <a:fld id="{B0997140-577B-4091-B9EF-A0AF9A0DA924}" type="slidenum">
              <a:rPr lang="en-US" altLang="vi-VN"/>
              <a:pPr/>
              <a:t>‹#›</a:t>
            </a:fld>
            <a:endParaRPr lang="en-US" altLang="vi-VN"/>
          </a:p>
        </p:txBody>
      </p:sp>
    </p:spTree>
    <p:extLst>
      <p:ext uri="{BB962C8B-B14F-4D97-AF65-F5344CB8AC3E}">
        <p14:creationId xmlns:p14="http://schemas.microsoft.com/office/powerpoint/2010/main" val="3887159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E3B1D9E-42A3-48B7-9969-7A1D30A2F39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EF2D1A3-F003-4ED8-8D72-9F6DC9BED2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29230B3-52CE-4624-8A52-F1D621459B5D}"/>
              </a:ext>
            </a:extLst>
          </p:cNvPr>
          <p:cNvSpPr>
            <a:spLocks noGrp="1" noChangeArrowheads="1"/>
          </p:cNvSpPr>
          <p:nvPr>
            <p:ph type="sldNum" sz="quarter" idx="12"/>
          </p:nvPr>
        </p:nvSpPr>
        <p:spPr>
          <a:ln/>
        </p:spPr>
        <p:txBody>
          <a:bodyPr/>
          <a:lstStyle>
            <a:lvl1pPr>
              <a:defRPr/>
            </a:lvl1pPr>
          </a:lstStyle>
          <a:p>
            <a:fld id="{C0BA7EC7-6CC4-4B1B-A225-0E9FFC39B161}" type="slidenum">
              <a:rPr lang="en-US" altLang="vi-VN"/>
              <a:pPr/>
              <a:t>‹#›</a:t>
            </a:fld>
            <a:endParaRPr lang="en-US" altLang="vi-VN"/>
          </a:p>
        </p:txBody>
      </p:sp>
    </p:spTree>
    <p:extLst>
      <p:ext uri="{BB962C8B-B14F-4D97-AF65-F5344CB8AC3E}">
        <p14:creationId xmlns:p14="http://schemas.microsoft.com/office/powerpoint/2010/main" val="2299693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07DEFF6-4307-4FD0-8B91-1B0BB7CB99E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098893D-E593-479E-9077-C9CD662C35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B112249-FFB3-497C-92BA-93069845F2F3}"/>
              </a:ext>
            </a:extLst>
          </p:cNvPr>
          <p:cNvSpPr>
            <a:spLocks noGrp="1" noChangeArrowheads="1"/>
          </p:cNvSpPr>
          <p:nvPr>
            <p:ph type="sldNum" sz="quarter" idx="12"/>
          </p:nvPr>
        </p:nvSpPr>
        <p:spPr>
          <a:ln/>
        </p:spPr>
        <p:txBody>
          <a:bodyPr/>
          <a:lstStyle>
            <a:lvl1pPr>
              <a:defRPr/>
            </a:lvl1pPr>
          </a:lstStyle>
          <a:p>
            <a:fld id="{6698DE68-840F-4ACC-89BC-A435022A864D}" type="slidenum">
              <a:rPr lang="en-US" altLang="vi-VN"/>
              <a:pPr/>
              <a:t>‹#›</a:t>
            </a:fld>
            <a:endParaRPr lang="en-US" altLang="vi-VN"/>
          </a:p>
        </p:txBody>
      </p:sp>
    </p:spTree>
    <p:extLst>
      <p:ext uri="{BB962C8B-B14F-4D97-AF65-F5344CB8AC3E}">
        <p14:creationId xmlns:p14="http://schemas.microsoft.com/office/powerpoint/2010/main" val="947462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205C8755-98DC-420E-AE1C-976859DBF69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C982FDB-7CB5-48B2-A85C-DC2F07DD4A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7EA17C8-32C9-44B9-A027-2875A0D3D639}"/>
              </a:ext>
            </a:extLst>
          </p:cNvPr>
          <p:cNvSpPr>
            <a:spLocks noGrp="1" noChangeArrowheads="1"/>
          </p:cNvSpPr>
          <p:nvPr>
            <p:ph type="sldNum" sz="quarter" idx="12"/>
          </p:nvPr>
        </p:nvSpPr>
        <p:spPr>
          <a:ln/>
        </p:spPr>
        <p:txBody>
          <a:bodyPr/>
          <a:lstStyle>
            <a:lvl1pPr>
              <a:defRPr/>
            </a:lvl1pPr>
          </a:lstStyle>
          <a:p>
            <a:fld id="{4DE4A578-B8C7-4E3D-95F9-F5F99400C897}" type="slidenum">
              <a:rPr lang="en-US" altLang="vi-VN"/>
              <a:pPr/>
              <a:t>‹#›</a:t>
            </a:fld>
            <a:endParaRPr lang="en-US" altLang="vi-VN"/>
          </a:p>
        </p:txBody>
      </p:sp>
    </p:spTree>
    <p:extLst>
      <p:ext uri="{BB962C8B-B14F-4D97-AF65-F5344CB8AC3E}">
        <p14:creationId xmlns:p14="http://schemas.microsoft.com/office/powerpoint/2010/main" val="18680104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0E6A3E72-E405-4D72-B751-1568321BD6DF}"/>
              </a:ext>
            </a:extLst>
          </p:cNvPr>
          <p:cNvSpPr>
            <a:spLocks noGrp="1"/>
          </p:cNvSpPr>
          <p:nvPr>
            <p:ph type="dt" sz="half" idx="10"/>
          </p:nvPr>
        </p:nvSpPr>
        <p:spPr/>
        <p:txBody>
          <a:bodyPr/>
          <a:lstStyle>
            <a:lvl1pPr>
              <a:defRPr>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4BD6E049-B1CB-45E6-9C46-1321BC74B8DC}"/>
              </a:ext>
            </a:extLst>
          </p:cNvPr>
          <p:cNvSpPr>
            <a:spLocks noGrp="1"/>
          </p:cNvSpPr>
          <p:nvPr>
            <p:ph type="ftr" sz="quarter" idx="11"/>
          </p:nvPr>
        </p:nvSpPr>
        <p:spPr/>
        <p:txBody>
          <a:bodyPr/>
          <a:lstStyle>
            <a:lvl1pPr>
              <a:defRPr>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F858BBD2-B598-496A-9510-CEFB5D3D498C}"/>
              </a:ext>
            </a:extLst>
          </p:cNvPr>
          <p:cNvSpPr>
            <a:spLocks noGrp="1"/>
          </p:cNvSpPr>
          <p:nvPr>
            <p:ph type="sldNum" sz="quarter" idx="12"/>
          </p:nvPr>
        </p:nvSpPr>
        <p:spPr/>
        <p:txBody>
          <a:bodyPr/>
          <a:lstStyle>
            <a:lvl1pPr>
              <a:defRPr/>
            </a:lvl1pPr>
          </a:lstStyle>
          <a:p>
            <a:fld id="{2878AC15-5419-4456-A73C-7BFA5F8443F2}" type="slidenum">
              <a:rPr lang="en-US" altLang="vi-VN"/>
              <a:pPr/>
              <a:t>‹#›</a:t>
            </a:fld>
            <a:endParaRPr lang="en-US" altLang="vi-VN"/>
          </a:p>
        </p:txBody>
      </p:sp>
    </p:spTree>
    <p:extLst>
      <p:ext uri="{BB962C8B-B14F-4D97-AF65-F5344CB8AC3E}">
        <p14:creationId xmlns:p14="http://schemas.microsoft.com/office/powerpoint/2010/main" val="42245321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8543D1-EC30-4ED0-AEB5-D0B88E0FBEC5}"/>
              </a:ext>
            </a:extLst>
          </p:cNvPr>
          <p:cNvSpPr>
            <a:spLocks noGrp="1"/>
          </p:cNvSpPr>
          <p:nvPr>
            <p:ph type="dt" sz="half" idx="10"/>
          </p:nvPr>
        </p:nvSpPr>
        <p:spPr/>
        <p:txBody>
          <a:bodyPr/>
          <a:lstStyle>
            <a:lvl1pPr>
              <a:defRPr>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C87FE0C7-64E7-4B53-AD4F-BEC6A320ADF5}"/>
              </a:ext>
            </a:extLst>
          </p:cNvPr>
          <p:cNvSpPr>
            <a:spLocks noGrp="1"/>
          </p:cNvSpPr>
          <p:nvPr>
            <p:ph type="ftr" sz="quarter" idx="11"/>
          </p:nvPr>
        </p:nvSpPr>
        <p:spPr/>
        <p:txBody>
          <a:bodyPr/>
          <a:lstStyle>
            <a:lvl1pPr>
              <a:defRPr>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BB8BF07A-BDA8-4E08-80AC-F1879EDE47B5}"/>
              </a:ext>
            </a:extLst>
          </p:cNvPr>
          <p:cNvSpPr>
            <a:spLocks noGrp="1"/>
          </p:cNvSpPr>
          <p:nvPr>
            <p:ph type="sldNum" sz="quarter" idx="12"/>
          </p:nvPr>
        </p:nvSpPr>
        <p:spPr/>
        <p:txBody>
          <a:bodyPr/>
          <a:lstStyle>
            <a:lvl1pPr>
              <a:defRPr/>
            </a:lvl1pPr>
          </a:lstStyle>
          <a:p>
            <a:fld id="{AF0B5ED3-CBFF-4D09-B3F5-4F77A1DA4D13}" type="slidenum">
              <a:rPr lang="en-US" altLang="vi-VN"/>
              <a:pPr/>
              <a:t>‹#›</a:t>
            </a:fld>
            <a:endParaRPr lang="en-US" altLang="vi-VN"/>
          </a:p>
        </p:txBody>
      </p:sp>
    </p:spTree>
    <p:extLst>
      <p:ext uri="{BB962C8B-B14F-4D97-AF65-F5344CB8AC3E}">
        <p14:creationId xmlns:p14="http://schemas.microsoft.com/office/powerpoint/2010/main" val="37589499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D245D5A1-E211-4125-A085-F6FC3EAA4404}"/>
              </a:ext>
            </a:extLst>
          </p:cNvPr>
          <p:cNvSpPr>
            <a:spLocks noGrp="1"/>
          </p:cNvSpPr>
          <p:nvPr>
            <p:ph type="dt" sz="half" idx="10"/>
          </p:nvPr>
        </p:nvSpPr>
        <p:spPr/>
        <p:txBody>
          <a:bodyPr/>
          <a:lstStyle>
            <a:lvl1pPr>
              <a:defRPr>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76833A9B-0796-4C28-9A62-3128FF5C7FFB}"/>
              </a:ext>
            </a:extLst>
          </p:cNvPr>
          <p:cNvSpPr>
            <a:spLocks noGrp="1"/>
          </p:cNvSpPr>
          <p:nvPr>
            <p:ph type="ftr" sz="quarter" idx="11"/>
          </p:nvPr>
        </p:nvSpPr>
        <p:spPr/>
        <p:txBody>
          <a:bodyPr/>
          <a:lstStyle>
            <a:lvl1pPr>
              <a:defRPr>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03E330A9-228A-4B7E-8091-FDCB27D92EC2}"/>
              </a:ext>
            </a:extLst>
          </p:cNvPr>
          <p:cNvSpPr>
            <a:spLocks noGrp="1"/>
          </p:cNvSpPr>
          <p:nvPr>
            <p:ph type="sldNum" sz="quarter" idx="12"/>
          </p:nvPr>
        </p:nvSpPr>
        <p:spPr/>
        <p:txBody>
          <a:bodyPr/>
          <a:lstStyle>
            <a:lvl1pPr>
              <a:defRPr/>
            </a:lvl1pPr>
          </a:lstStyle>
          <a:p>
            <a:fld id="{ABF4C51D-193E-46EE-8FFC-F6F6A4521AF0}" type="slidenum">
              <a:rPr lang="en-US" altLang="vi-VN"/>
              <a:pPr/>
              <a:t>‹#›</a:t>
            </a:fld>
            <a:endParaRPr lang="en-US" altLang="vi-VN"/>
          </a:p>
        </p:txBody>
      </p:sp>
    </p:spTree>
    <p:extLst>
      <p:ext uri="{BB962C8B-B14F-4D97-AF65-F5344CB8AC3E}">
        <p14:creationId xmlns:p14="http://schemas.microsoft.com/office/powerpoint/2010/main" val="21621424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4D81E0-C45E-49FD-B9B3-C460707FF962}"/>
              </a:ext>
            </a:extLst>
          </p:cNvPr>
          <p:cNvSpPr>
            <a:spLocks noGrp="1"/>
          </p:cNvSpPr>
          <p:nvPr>
            <p:ph type="dt" sz="half" idx="10"/>
          </p:nvPr>
        </p:nvSpPr>
        <p:spPr/>
        <p:txBody>
          <a:bodyPr/>
          <a:lstStyle>
            <a:lvl1pPr>
              <a:defRPr>
                <a:cs typeface="Arial" pitchFamily="34" charset="0"/>
              </a:defRPr>
            </a:lvl1pPr>
          </a:lstStyle>
          <a:p>
            <a:pPr>
              <a:defRPr/>
            </a:pPr>
            <a:endParaRPr lang="en-US"/>
          </a:p>
        </p:txBody>
      </p:sp>
      <p:sp>
        <p:nvSpPr>
          <p:cNvPr id="6" name="Footer Placeholder 5">
            <a:extLst>
              <a:ext uri="{FF2B5EF4-FFF2-40B4-BE49-F238E27FC236}">
                <a16:creationId xmlns:a16="http://schemas.microsoft.com/office/drawing/2014/main" id="{4B8D0EF3-580B-4F8D-A0ED-074654BD681A}"/>
              </a:ext>
            </a:extLst>
          </p:cNvPr>
          <p:cNvSpPr>
            <a:spLocks noGrp="1"/>
          </p:cNvSpPr>
          <p:nvPr>
            <p:ph type="ftr" sz="quarter" idx="11"/>
          </p:nvPr>
        </p:nvSpPr>
        <p:spPr/>
        <p:txBody>
          <a:bodyPr/>
          <a:lstStyle>
            <a:lvl1pPr>
              <a:defRPr>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23FBE2D1-E2EA-4806-AFCA-431192398C21}"/>
              </a:ext>
            </a:extLst>
          </p:cNvPr>
          <p:cNvSpPr>
            <a:spLocks noGrp="1"/>
          </p:cNvSpPr>
          <p:nvPr>
            <p:ph type="sldNum" sz="quarter" idx="12"/>
          </p:nvPr>
        </p:nvSpPr>
        <p:spPr/>
        <p:txBody>
          <a:bodyPr/>
          <a:lstStyle>
            <a:lvl1pPr>
              <a:defRPr/>
            </a:lvl1pPr>
          </a:lstStyle>
          <a:p>
            <a:fld id="{A1475227-50F9-4536-B586-6CDCA2C69D41}" type="slidenum">
              <a:rPr lang="en-US" altLang="vi-VN"/>
              <a:pPr/>
              <a:t>‹#›</a:t>
            </a:fld>
            <a:endParaRPr lang="en-US" altLang="vi-VN"/>
          </a:p>
        </p:txBody>
      </p:sp>
    </p:spTree>
    <p:extLst>
      <p:ext uri="{BB962C8B-B14F-4D97-AF65-F5344CB8AC3E}">
        <p14:creationId xmlns:p14="http://schemas.microsoft.com/office/powerpoint/2010/main" val="2026764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B635F3-C8FB-4676-A8D1-34E90E106AD1}"/>
              </a:ext>
            </a:extLst>
          </p:cNvPr>
          <p:cNvSpPr>
            <a:spLocks noGrp="1"/>
          </p:cNvSpPr>
          <p:nvPr>
            <p:ph type="dt" sz="half" idx="10"/>
          </p:nvPr>
        </p:nvSpPr>
        <p:spPr/>
        <p:txBody>
          <a:bodyPr/>
          <a:lstStyle>
            <a:lvl1pPr>
              <a:defRPr>
                <a:cs typeface="Arial" pitchFamily="34" charset="0"/>
              </a:defRPr>
            </a:lvl1pPr>
          </a:lstStyle>
          <a:p>
            <a:pPr>
              <a:defRPr/>
            </a:pPr>
            <a:endParaRPr lang="en-US"/>
          </a:p>
        </p:txBody>
      </p:sp>
      <p:sp>
        <p:nvSpPr>
          <p:cNvPr id="8" name="Footer Placeholder 7">
            <a:extLst>
              <a:ext uri="{FF2B5EF4-FFF2-40B4-BE49-F238E27FC236}">
                <a16:creationId xmlns:a16="http://schemas.microsoft.com/office/drawing/2014/main" id="{171D0C3F-96E5-408D-AE43-A1225E658E15}"/>
              </a:ext>
            </a:extLst>
          </p:cNvPr>
          <p:cNvSpPr>
            <a:spLocks noGrp="1"/>
          </p:cNvSpPr>
          <p:nvPr>
            <p:ph type="ftr" sz="quarter" idx="11"/>
          </p:nvPr>
        </p:nvSpPr>
        <p:spPr/>
        <p:txBody>
          <a:bodyPr/>
          <a:lstStyle>
            <a:lvl1pPr>
              <a:defRPr>
                <a:cs typeface="Arial" pitchFamily="34" charset="0"/>
              </a:defRPr>
            </a:lvl1pPr>
          </a:lstStyle>
          <a:p>
            <a:pPr>
              <a:defRPr/>
            </a:pPr>
            <a:endParaRPr lang="en-US"/>
          </a:p>
        </p:txBody>
      </p:sp>
      <p:sp>
        <p:nvSpPr>
          <p:cNvPr id="9" name="Slide Number Placeholder 8">
            <a:extLst>
              <a:ext uri="{FF2B5EF4-FFF2-40B4-BE49-F238E27FC236}">
                <a16:creationId xmlns:a16="http://schemas.microsoft.com/office/drawing/2014/main" id="{7FFC149F-8599-4C45-AE04-241FE9B01D5F}"/>
              </a:ext>
            </a:extLst>
          </p:cNvPr>
          <p:cNvSpPr>
            <a:spLocks noGrp="1"/>
          </p:cNvSpPr>
          <p:nvPr>
            <p:ph type="sldNum" sz="quarter" idx="12"/>
          </p:nvPr>
        </p:nvSpPr>
        <p:spPr/>
        <p:txBody>
          <a:bodyPr/>
          <a:lstStyle>
            <a:lvl1pPr>
              <a:defRPr/>
            </a:lvl1pPr>
          </a:lstStyle>
          <a:p>
            <a:fld id="{03BC637F-7E1F-4ECF-8659-16B4B40A6A9E}" type="slidenum">
              <a:rPr lang="en-US" altLang="vi-VN"/>
              <a:pPr/>
              <a:t>‹#›</a:t>
            </a:fld>
            <a:endParaRPr lang="en-US" altLang="vi-VN"/>
          </a:p>
        </p:txBody>
      </p:sp>
    </p:spTree>
    <p:extLst>
      <p:ext uri="{BB962C8B-B14F-4D97-AF65-F5344CB8AC3E}">
        <p14:creationId xmlns:p14="http://schemas.microsoft.com/office/powerpoint/2010/main" val="3625412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6EEC172-A1B4-4772-B452-A13356DDF62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0EE1FDC-E42C-4386-AD5A-2F98CE68CB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527FA12-548B-4A97-BB72-E9DC89C0BA62}"/>
              </a:ext>
            </a:extLst>
          </p:cNvPr>
          <p:cNvSpPr>
            <a:spLocks noGrp="1" noChangeArrowheads="1"/>
          </p:cNvSpPr>
          <p:nvPr>
            <p:ph type="sldNum" sz="quarter" idx="12"/>
          </p:nvPr>
        </p:nvSpPr>
        <p:spPr>
          <a:ln/>
        </p:spPr>
        <p:txBody>
          <a:bodyPr/>
          <a:lstStyle>
            <a:lvl1pPr>
              <a:defRPr/>
            </a:lvl1pPr>
          </a:lstStyle>
          <a:p>
            <a:fld id="{DAC5DF8B-739D-48B6-8878-33716DEEB679}" type="slidenum">
              <a:rPr lang="en-US" altLang="vi-VN"/>
              <a:pPr/>
              <a:t>‹#›</a:t>
            </a:fld>
            <a:endParaRPr lang="en-US" altLang="vi-VN"/>
          </a:p>
        </p:txBody>
      </p:sp>
    </p:spTree>
    <p:extLst>
      <p:ext uri="{BB962C8B-B14F-4D97-AF65-F5344CB8AC3E}">
        <p14:creationId xmlns:p14="http://schemas.microsoft.com/office/powerpoint/2010/main" val="5650895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3585DB-BBA6-46FB-A269-9EC1250B90E5}"/>
              </a:ext>
            </a:extLst>
          </p:cNvPr>
          <p:cNvSpPr>
            <a:spLocks noGrp="1"/>
          </p:cNvSpPr>
          <p:nvPr>
            <p:ph type="dt" sz="half" idx="10"/>
          </p:nvPr>
        </p:nvSpPr>
        <p:spPr/>
        <p:txBody>
          <a:bodyPr/>
          <a:lstStyle>
            <a:lvl1pPr>
              <a:defRPr>
                <a:cs typeface="Arial" pitchFamily="34" charset="0"/>
              </a:defRPr>
            </a:lvl1pPr>
          </a:lstStyle>
          <a:p>
            <a:pPr>
              <a:defRPr/>
            </a:pPr>
            <a:endParaRPr lang="en-US"/>
          </a:p>
        </p:txBody>
      </p:sp>
      <p:sp>
        <p:nvSpPr>
          <p:cNvPr id="4" name="Footer Placeholder 3">
            <a:extLst>
              <a:ext uri="{FF2B5EF4-FFF2-40B4-BE49-F238E27FC236}">
                <a16:creationId xmlns:a16="http://schemas.microsoft.com/office/drawing/2014/main" id="{2F81FC5D-285D-40CD-90F7-F78711DEFF19}"/>
              </a:ext>
            </a:extLst>
          </p:cNvPr>
          <p:cNvSpPr>
            <a:spLocks noGrp="1"/>
          </p:cNvSpPr>
          <p:nvPr>
            <p:ph type="ftr" sz="quarter" idx="11"/>
          </p:nvPr>
        </p:nvSpPr>
        <p:spPr/>
        <p:txBody>
          <a:bodyPr/>
          <a:lstStyle>
            <a:lvl1pPr>
              <a:defRPr>
                <a:cs typeface="Arial"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1B8DFD55-0410-45BF-AB28-E75A30427F90}"/>
              </a:ext>
            </a:extLst>
          </p:cNvPr>
          <p:cNvSpPr>
            <a:spLocks noGrp="1"/>
          </p:cNvSpPr>
          <p:nvPr>
            <p:ph type="sldNum" sz="quarter" idx="12"/>
          </p:nvPr>
        </p:nvSpPr>
        <p:spPr/>
        <p:txBody>
          <a:bodyPr/>
          <a:lstStyle>
            <a:lvl1pPr>
              <a:defRPr/>
            </a:lvl1pPr>
          </a:lstStyle>
          <a:p>
            <a:fld id="{C10816F5-1024-4279-B9E0-0E64728E439C}" type="slidenum">
              <a:rPr lang="en-US" altLang="vi-VN"/>
              <a:pPr/>
              <a:t>‹#›</a:t>
            </a:fld>
            <a:endParaRPr lang="en-US" altLang="vi-VN"/>
          </a:p>
        </p:txBody>
      </p:sp>
    </p:spTree>
    <p:extLst>
      <p:ext uri="{BB962C8B-B14F-4D97-AF65-F5344CB8AC3E}">
        <p14:creationId xmlns:p14="http://schemas.microsoft.com/office/powerpoint/2010/main" val="27145475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07904E-FCD1-464E-84D3-C13DDE9D72D0}"/>
              </a:ext>
            </a:extLst>
          </p:cNvPr>
          <p:cNvSpPr>
            <a:spLocks noGrp="1"/>
          </p:cNvSpPr>
          <p:nvPr>
            <p:ph type="dt" sz="half" idx="10"/>
          </p:nvPr>
        </p:nvSpPr>
        <p:spPr/>
        <p:txBody>
          <a:bodyPr/>
          <a:lstStyle>
            <a:lvl1pPr>
              <a:defRPr>
                <a:cs typeface="Arial" pitchFamily="34" charset="0"/>
              </a:defRPr>
            </a:lvl1pPr>
          </a:lstStyle>
          <a:p>
            <a:pPr>
              <a:defRPr/>
            </a:pPr>
            <a:endParaRPr lang="en-US"/>
          </a:p>
        </p:txBody>
      </p:sp>
      <p:sp>
        <p:nvSpPr>
          <p:cNvPr id="3" name="Footer Placeholder 2">
            <a:extLst>
              <a:ext uri="{FF2B5EF4-FFF2-40B4-BE49-F238E27FC236}">
                <a16:creationId xmlns:a16="http://schemas.microsoft.com/office/drawing/2014/main" id="{C9DC461D-7429-4207-9579-FE7D952DB038}"/>
              </a:ext>
            </a:extLst>
          </p:cNvPr>
          <p:cNvSpPr>
            <a:spLocks noGrp="1"/>
          </p:cNvSpPr>
          <p:nvPr>
            <p:ph type="ftr" sz="quarter" idx="11"/>
          </p:nvPr>
        </p:nvSpPr>
        <p:spPr/>
        <p:txBody>
          <a:bodyPr/>
          <a:lstStyle>
            <a:lvl1pPr>
              <a:defRPr>
                <a:cs typeface="Arial" pitchFamily="34" charset="0"/>
              </a:defRPr>
            </a:lvl1pPr>
          </a:lstStyle>
          <a:p>
            <a:pPr>
              <a:defRPr/>
            </a:pPr>
            <a:endParaRPr lang="en-US"/>
          </a:p>
        </p:txBody>
      </p:sp>
      <p:sp>
        <p:nvSpPr>
          <p:cNvPr id="4" name="Slide Number Placeholder 3">
            <a:extLst>
              <a:ext uri="{FF2B5EF4-FFF2-40B4-BE49-F238E27FC236}">
                <a16:creationId xmlns:a16="http://schemas.microsoft.com/office/drawing/2014/main" id="{1D37AB8D-2A9E-4798-8522-3595CABD2DA9}"/>
              </a:ext>
            </a:extLst>
          </p:cNvPr>
          <p:cNvSpPr>
            <a:spLocks noGrp="1"/>
          </p:cNvSpPr>
          <p:nvPr>
            <p:ph type="sldNum" sz="quarter" idx="12"/>
          </p:nvPr>
        </p:nvSpPr>
        <p:spPr/>
        <p:txBody>
          <a:bodyPr/>
          <a:lstStyle>
            <a:lvl1pPr>
              <a:defRPr/>
            </a:lvl1pPr>
          </a:lstStyle>
          <a:p>
            <a:fld id="{7D627563-1E2B-4A8E-82FD-D26CB7C5D222}" type="slidenum">
              <a:rPr lang="en-US" altLang="vi-VN"/>
              <a:pPr/>
              <a:t>‹#›</a:t>
            </a:fld>
            <a:endParaRPr lang="en-US" altLang="vi-VN"/>
          </a:p>
        </p:txBody>
      </p:sp>
    </p:spTree>
    <p:extLst>
      <p:ext uri="{BB962C8B-B14F-4D97-AF65-F5344CB8AC3E}">
        <p14:creationId xmlns:p14="http://schemas.microsoft.com/office/powerpoint/2010/main" val="23254511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C49F9B38-FF48-4520-BB29-50457E878E0C}"/>
              </a:ext>
            </a:extLst>
          </p:cNvPr>
          <p:cNvSpPr>
            <a:spLocks noGrp="1"/>
          </p:cNvSpPr>
          <p:nvPr>
            <p:ph type="dt" sz="half" idx="10"/>
          </p:nvPr>
        </p:nvSpPr>
        <p:spPr/>
        <p:txBody>
          <a:bodyPr/>
          <a:lstStyle>
            <a:lvl1pPr>
              <a:defRPr>
                <a:cs typeface="Arial" pitchFamily="34" charset="0"/>
              </a:defRPr>
            </a:lvl1pPr>
          </a:lstStyle>
          <a:p>
            <a:pPr>
              <a:defRPr/>
            </a:pPr>
            <a:endParaRPr lang="en-US"/>
          </a:p>
        </p:txBody>
      </p:sp>
      <p:sp>
        <p:nvSpPr>
          <p:cNvPr id="6" name="Footer Placeholder 5">
            <a:extLst>
              <a:ext uri="{FF2B5EF4-FFF2-40B4-BE49-F238E27FC236}">
                <a16:creationId xmlns:a16="http://schemas.microsoft.com/office/drawing/2014/main" id="{2321F04C-F5B5-4423-AFDC-5E0A2BC52151}"/>
              </a:ext>
            </a:extLst>
          </p:cNvPr>
          <p:cNvSpPr>
            <a:spLocks noGrp="1"/>
          </p:cNvSpPr>
          <p:nvPr>
            <p:ph type="ftr" sz="quarter" idx="11"/>
          </p:nvPr>
        </p:nvSpPr>
        <p:spPr/>
        <p:txBody>
          <a:bodyPr/>
          <a:lstStyle>
            <a:lvl1pPr>
              <a:defRPr>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7068DCD9-54A7-4562-ACEA-3D3411177ECF}"/>
              </a:ext>
            </a:extLst>
          </p:cNvPr>
          <p:cNvSpPr>
            <a:spLocks noGrp="1"/>
          </p:cNvSpPr>
          <p:nvPr>
            <p:ph type="sldNum" sz="quarter" idx="12"/>
          </p:nvPr>
        </p:nvSpPr>
        <p:spPr/>
        <p:txBody>
          <a:bodyPr/>
          <a:lstStyle>
            <a:lvl1pPr>
              <a:defRPr/>
            </a:lvl1pPr>
          </a:lstStyle>
          <a:p>
            <a:fld id="{89E0BC81-0D58-40CA-80D0-94673D7F0A7D}" type="slidenum">
              <a:rPr lang="en-US" altLang="vi-VN"/>
              <a:pPr/>
              <a:t>‹#›</a:t>
            </a:fld>
            <a:endParaRPr lang="en-US" altLang="vi-VN"/>
          </a:p>
        </p:txBody>
      </p:sp>
    </p:spTree>
    <p:extLst>
      <p:ext uri="{BB962C8B-B14F-4D97-AF65-F5344CB8AC3E}">
        <p14:creationId xmlns:p14="http://schemas.microsoft.com/office/powerpoint/2010/main" val="37396741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895B914C-2A2B-4260-A569-9725C7E3701B}"/>
              </a:ext>
            </a:extLst>
          </p:cNvPr>
          <p:cNvSpPr>
            <a:spLocks noGrp="1"/>
          </p:cNvSpPr>
          <p:nvPr>
            <p:ph type="dt" sz="half" idx="10"/>
          </p:nvPr>
        </p:nvSpPr>
        <p:spPr/>
        <p:txBody>
          <a:bodyPr/>
          <a:lstStyle>
            <a:lvl1pPr>
              <a:defRPr>
                <a:cs typeface="Arial" pitchFamily="34" charset="0"/>
              </a:defRPr>
            </a:lvl1pPr>
          </a:lstStyle>
          <a:p>
            <a:pPr>
              <a:defRPr/>
            </a:pPr>
            <a:endParaRPr lang="en-US"/>
          </a:p>
        </p:txBody>
      </p:sp>
      <p:sp>
        <p:nvSpPr>
          <p:cNvPr id="6" name="Footer Placeholder 5">
            <a:extLst>
              <a:ext uri="{FF2B5EF4-FFF2-40B4-BE49-F238E27FC236}">
                <a16:creationId xmlns:a16="http://schemas.microsoft.com/office/drawing/2014/main" id="{763F4597-F000-4722-9BD2-662C81273F68}"/>
              </a:ext>
            </a:extLst>
          </p:cNvPr>
          <p:cNvSpPr>
            <a:spLocks noGrp="1"/>
          </p:cNvSpPr>
          <p:nvPr>
            <p:ph type="ftr" sz="quarter" idx="11"/>
          </p:nvPr>
        </p:nvSpPr>
        <p:spPr/>
        <p:txBody>
          <a:bodyPr/>
          <a:lstStyle>
            <a:lvl1pPr>
              <a:defRPr>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551137F6-E402-4EF9-8E19-CABCC80D94CA}"/>
              </a:ext>
            </a:extLst>
          </p:cNvPr>
          <p:cNvSpPr>
            <a:spLocks noGrp="1"/>
          </p:cNvSpPr>
          <p:nvPr>
            <p:ph type="sldNum" sz="quarter" idx="12"/>
          </p:nvPr>
        </p:nvSpPr>
        <p:spPr/>
        <p:txBody>
          <a:bodyPr/>
          <a:lstStyle>
            <a:lvl1pPr>
              <a:defRPr/>
            </a:lvl1pPr>
          </a:lstStyle>
          <a:p>
            <a:fld id="{E36BE20F-67EA-4357-99C6-C2FD80CFFC52}" type="slidenum">
              <a:rPr lang="en-US" altLang="vi-VN"/>
              <a:pPr/>
              <a:t>‹#›</a:t>
            </a:fld>
            <a:endParaRPr lang="en-US" altLang="vi-VN"/>
          </a:p>
        </p:txBody>
      </p:sp>
    </p:spTree>
    <p:extLst>
      <p:ext uri="{BB962C8B-B14F-4D97-AF65-F5344CB8AC3E}">
        <p14:creationId xmlns:p14="http://schemas.microsoft.com/office/powerpoint/2010/main" val="42591617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D7F1A9-97B9-4943-B704-946D04DD07A7}"/>
              </a:ext>
            </a:extLst>
          </p:cNvPr>
          <p:cNvSpPr>
            <a:spLocks noGrp="1"/>
          </p:cNvSpPr>
          <p:nvPr>
            <p:ph type="dt" sz="half" idx="10"/>
          </p:nvPr>
        </p:nvSpPr>
        <p:spPr/>
        <p:txBody>
          <a:bodyPr/>
          <a:lstStyle>
            <a:lvl1pPr>
              <a:defRPr>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962152C9-50B4-4EEA-87BB-3481A9011BCB}"/>
              </a:ext>
            </a:extLst>
          </p:cNvPr>
          <p:cNvSpPr>
            <a:spLocks noGrp="1"/>
          </p:cNvSpPr>
          <p:nvPr>
            <p:ph type="ftr" sz="quarter" idx="11"/>
          </p:nvPr>
        </p:nvSpPr>
        <p:spPr/>
        <p:txBody>
          <a:bodyPr/>
          <a:lstStyle>
            <a:lvl1pPr>
              <a:defRPr>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C2201DB4-7C44-429C-9741-D1B4E07052D3}"/>
              </a:ext>
            </a:extLst>
          </p:cNvPr>
          <p:cNvSpPr>
            <a:spLocks noGrp="1"/>
          </p:cNvSpPr>
          <p:nvPr>
            <p:ph type="sldNum" sz="quarter" idx="12"/>
          </p:nvPr>
        </p:nvSpPr>
        <p:spPr/>
        <p:txBody>
          <a:bodyPr/>
          <a:lstStyle>
            <a:lvl1pPr>
              <a:defRPr/>
            </a:lvl1pPr>
          </a:lstStyle>
          <a:p>
            <a:fld id="{3CFC108E-EFD7-414A-BE49-30DCC0BA7BBA}" type="slidenum">
              <a:rPr lang="en-US" altLang="vi-VN"/>
              <a:pPr/>
              <a:t>‹#›</a:t>
            </a:fld>
            <a:endParaRPr lang="en-US" altLang="vi-VN"/>
          </a:p>
        </p:txBody>
      </p:sp>
    </p:spTree>
    <p:extLst>
      <p:ext uri="{BB962C8B-B14F-4D97-AF65-F5344CB8AC3E}">
        <p14:creationId xmlns:p14="http://schemas.microsoft.com/office/powerpoint/2010/main" val="35728489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6AFE2A-6009-4957-827B-5A014279AA4D}"/>
              </a:ext>
            </a:extLst>
          </p:cNvPr>
          <p:cNvSpPr>
            <a:spLocks noGrp="1"/>
          </p:cNvSpPr>
          <p:nvPr>
            <p:ph type="dt" sz="half" idx="10"/>
          </p:nvPr>
        </p:nvSpPr>
        <p:spPr/>
        <p:txBody>
          <a:bodyPr/>
          <a:lstStyle>
            <a:lvl1pPr>
              <a:defRPr>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2BA435C8-7EB3-4921-BFE5-0840C31E8748}"/>
              </a:ext>
            </a:extLst>
          </p:cNvPr>
          <p:cNvSpPr>
            <a:spLocks noGrp="1"/>
          </p:cNvSpPr>
          <p:nvPr>
            <p:ph type="ftr" sz="quarter" idx="11"/>
          </p:nvPr>
        </p:nvSpPr>
        <p:spPr/>
        <p:txBody>
          <a:bodyPr/>
          <a:lstStyle>
            <a:lvl1pPr>
              <a:defRPr>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F511C1A3-9740-433F-85DF-7F5868184A54}"/>
              </a:ext>
            </a:extLst>
          </p:cNvPr>
          <p:cNvSpPr>
            <a:spLocks noGrp="1"/>
          </p:cNvSpPr>
          <p:nvPr>
            <p:ph type="sldNum" sz="quarter" idx="12"/>
          </p:nvPr>
        </p:nvSpPr>
        <p:spPr/>
        <p:txBody>
          <a:bodyPr/>
          <a:lstStyle>
            <a:lvl1pPr>
              <a:defRPr/>
            </a:lvl1pPr>
          </a:lstStyle>
          <a:p>
            <a:fld id="{0FE3EC14-6A28-4E9B-9F65-D905644860BA}" type="slidenum">
              <a:rPr lang="en-US" altLang="vi-VN"/>
              <a:pPr/>
              <a:t>‹#›</a:t>
            </a:fld>
            <a:endParaRPr lang="en-US" altLang="vi-VN"/>
          </a:p>
        </p:txBody>
      </p:sp>
    </p:spTree>
    <p:extLst>
      <p:ext uri="{BB962C8B-B14F-4D97-AF65-F5344CB8AC3E}">
        <p14:creationId xmlns:p14="http://schemas.microsoft.com/office/powerpoint/2010/main" val="2929941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9312345-B09F-4BBC-BDE0-660893DB4EB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CF949D0-FF97-4338-8231-7E314B4C2E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B259C6D-34D9-46EE-8270-E6A6F95AAD1F}"/>
              </a:ext>
            </a:extLst>
          </p:cNvPr>
          <p:cNvSpPr>
            <a:spLocks noGrp="1" noChangeArrowheads="1"/>
          </p:cNvSpPr>
          <p:nvPr>
            <p:ph type="sldNum" sz="quarter" idx="12"/>
          </p:nvPr>
        </p:nvSpPr>
        <p:spPr>
          <a:ln/>
        </p:spPr>
        <p:txBody>
          <a:bodyPr/>
          <a:lstStyle>
            <a:lvl1pPr>
              <a:defRPr/>
            </a:lvl1pPr>
          </a:lstStyle>
          <a:p>
            <a:fld id="{C09611B7-7F3A-487C-9141-4436F2A98B47}" type="slidenum">
              <a:rPr lang="en-US" altLang="vi-VN"/>
              <a:pPr/>
              <a:t>‹#›</a:t>
            </a:fld>
            <a:endParaRPr lang="en-US" altLang="vi-VN"/>
          </a:p>
        </p:txBody>
      </p:sp>
    </p:spTree>
    <p:extLst>
      <p:ext uri="{BB962C8B-B14F-4D97-AF65-F5344CB8AC3E}">
        <p14:creationId xmlns:p14="http://schemas.microsoft.com/office/powerpoint/2010/main" val="2519851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11D4F4B-266B-41CA-9CAA-26F1FC0BC66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9479C34-603F-49BC-A4C4-EDB3280D93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0E79DC4-53EF-46EA-8FDC-51C2A6E140B6}"/>
              </a:ext>
            </a:extLst>
          </p:cNvPr>
          <p:cNvSpPr>
            <a:spLocks noGrp="1" noChangeArrowheads="1"/>
          </p:cNvSpPr>
          <p:nvPr>
            <p:ph type="sldNum" sz="quarter" idx="12"/>
          </p:nvPr>
        </p:nvSpPr>
        <p:spPr>
          <a:ln/>
        </p:spPr>
        <p:txBody>
          <a:bodyPr/>
          <a:lstStyle>
            <a:lvl1pPr>
              <a:defRPr/>
            </a:lvl1pPr>
          </a:lstStyle>
          <a:p>
            <a:fld id="{23F54528-2987-4DA7-82DA-BC772D3C25C7}" type="slidenum">
              <a:rPr lang="en-US" altLang="vi-VN"/>
              <a:pPr/>
              <a:t>‹#›</a:t>
            </a:fld>
            <a:endParaRPr lang="en-US" altLang="vi-VN"/>
          </a:p>
        </p:txBody>
      </p:sp>
    </p:spTree>
    <p:extLst>
      <p:ext uri="{BB962C8B-B14F-4D97-AF65-F5344CB8AC3E}">
        <p14:creationId xmlns:p14="http://schemas.microsoft.com/office/powerpoint/2010/main" val="4252672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B4A8365-6FF2-4B08-BEC6-254BAA351EA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5AC7C9D-C0BC-4545-856A-45C3FF815A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26D2E3F-6525-434F-AD53-6C42AE48CE1E}"/>
              </a:ext>
            </a:extLst>
          </p:cNvPr>
          <p:cNvSpPr>
            <a:spLocks noGrp="1" noChangeArrowheads="1"/>
          </p:cNvSpPr>
          <p:nvPr>
            <p:ph type="sldNum" sz="quarter" idx="12"/>
          </p:nvPr>
        </p:nvSpPr>
        <p:spPr>
          <a:ln/>
        </p:spPr>
        <p:txBody>
          <a:bodyPr/>
          <a:lstStyle>
            <a:lvl1pPr>
              <a:defRPr/>
            </a:lvl1pPr>
          </a:lstStyle>
          <a:p>
            <a:fld id="{BEA2B0B3-42D0-4F2F-B05D-105E65B28F83}" type="slidenum">
              <a:rPr lang="en-US" altLang="vi-VN"/>
              <a:pPr/>
              <a:t>‹#›</a:t>
            </a:fld>
            <a:endParaRPr lang="en-US" altLang="vi-VN"/>
          </a:p>
        </p:txBody>
      </p:sp>
    </p:spTree>
    <p:extLst>
      <p:ext uri="{BB962C8B-B14F-4D97-AF65-F5344CB8AC3E}">
        <p14:creationId xmlns:p14="http://schemas.microsoft.com/office/powerpoint/2010/main" val="1098159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847E28C-52DF-4575-B410-3D7768F2652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10B74E5-D022-4671-9537-D8D4650809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A5DE1A0-1679-4E4C-A50B-ACA597584EC8}"/>
              </a:ext>
            </a:extLst>
          </p:cNvPr>
          <p:cNvSpPr>
            <a:spLocks noGrp="1" noChangeArrowheads="1"/>
          </p:cNvSpPr>
          <p:nvPr>
            <p:ph type="sldNum" sz="quarter" idx="12"/>
          </p:nvPr>
        </p:nvSpPr>
        <p:spPr>
          <a:ln/>
        </p:spPr>
        <p:txBody>
          <a:bodyPr/>
          <a:lstStyle>
            <a:lvl1pPr>
              <a:defRPr/>
            </a:lvl1pPr>
          </a:lstStyle>
          <a:p>
            <a:fld id="{ED1AEC72-EC35-4E56-B267-E175EEC2A366}" type="slidenum">
              <a:rPr lang="en-US" altLang="vi-VN"/>
              <a:pPr/>
              <a:t>‹#›</a:t>
            </a:fld>
            <a:endParaRPr lang="en-US" altLang="vi-VN"/>
          </a:p>
        </p:txBody>
      </p:sp>
    </p:spTree>
    <p:extLst>
      <p:ext uri="{BB962C8B-B14F-4D97-AF65-F5344CB8AC3E}">
        <p14:creationId xmlns:p14="http://schemas.microsoft.com/office/powerpoint/2010/main" val="2669646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1BEDCFB-A2B9-49D0-AB7A-2CFE2D3E0D6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FB0F7A5-4140-4D41-9C6E-37DF2A8002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89C29D8-6688-47D0-9985-C922330F25E0}"/>
              </a:ext>
            </a:extLst>
          </p:cNvPr>
          <p:cNvSpPr>
            <a:spLocks noGrp="1" noChangeArrowheads="1"/>
          </p:cNvSpPr>
          <p:nvPr>
            <p:ph type="sldNum" sz="quarter" idx="12"/>
          </p:nvPr>
        </p:nvSpPr>
        <p:spPr>
          <a:ln/>
        </p:spPr>
        <p:txBody>
          <a:bodyPr/>
          <a:lstStyle>
            <a:lvl1pPr>
              <a:defRPr/>
            </a:lvl1pPr>
          </a:lstStyle>
          <a:p>
            <a:fld id="{3C0C7787-C101-46E3-944C-BDDC3E64258F}" type="slidenum">
              <a:rPr lang="en-US" altLang="vi-VN"/>
              <a:pPr/>
              <a:t>‹#›</a:t>
            </a:fld>
            <a:endParaRPr lang="en-US" altLang="vi-VN"/>
          </a:p>
        </p:txBody>
      </p:sp>
    </p:spTree>
    <p:extLst>
      <p:ext uri="{BB962C8B-B14F-4D97-AF65-F5344CB8AC3E}">
        <p14:creationId xmlns:p14="http://schemas.microsoft.com/office/powerpoint/2010/main" val="2973536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C7D574C-B46F-4452-B1DF-AE22F4A8D4C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478BBE4-FB7C-4024-B713-596211AAC1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1F1CD83-7076-4C05-B581-0E39325F59FD}"/>
              </a:ext>
            </a:extLst>
          </p:cNvPr>
          <p:cNvSpPr>
            <a:spLocks noGrp="1" noChangeArrowheads="1"/>
          </p:cNvSpPr>
          <p:nvPr>
            <p:ph type="sldNum" sz="quarter" idx="12"/>
          </p:nvPr>
        </p:nvSpPr>
        <p:spPr>
          <a:ln/>
        </p:spPr>
        <p:txBody>
          <a:bodyPr/>
          <a:lstStyle>
            <a:lvl1pPr>
              <a:defRPr/>
            </a:lvl1pPr>
          </a:lstStyle>
          <a:p>
            <a:fld id="{FEE85FA1-4C7D-4C06-AC88-694BBC7BAEB2}" type="slidenum">
              <a:rPr lang="en-US" altLang="vi-VN"/>
              <a:pPr/>
              <a:t>‹#›</a:t>
            </a:fld>
            <a:endParaRPr lang="en-US" altLang="vi-VN"/>
          </a:p>
        </p:txBody>
      </p:sp>
    </p:spTree>
    <p:extLst>
      <p:ext uri="{BB962C8B-B14F-4D97-AF65-F5344CB8AC3E}">
        <p14:creationId xmlns:p14="http://schemas.microsoft.com/office/powerpoint/2010/main" val="3071889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1CDA5B6-9A2E-4239-9C55-183405770DFD}"/>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a:extLst>
              <a:ext uri="{FF2B5EF4-FFF2-40B4-BE49-F238E27FC236}">
                <a16:creationId xmlns:a16="http://schemas.microsoft.com/office/drawing/2014/main" id="{12CF93A6-8B54-42A0-BA8C-BE4F3D35967E}"/>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a:extLst>
              <a:ext uri="{FF2B5EF4-FFF2-40B4-BE49-F238E27FC236}">
                <a16:creationId xmlns:a16="http://schemas.microsoft.com/office/drawing/2014/main" id="{B4E79319-9601-4620-B40E-2B4766D9C1A4}"/>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7AF5EDCB-4695-47A4-B736-A7447C79C6C7}"/>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615F4C25-D19D-49C6-AA82-988FD0427505}"/>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BE6DA3B-8F9D-4D62-AC7B-91D7F1D4DEFC}"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6D05E40-ED94-42D8-BFA4-D400B5CEE412}"/>
              </a:ext>
            </a:extLst>
          </p:cNvPr>
          <p:cNvSpPr>
            <a:spLocks noGrp="1" noChangeArrowheads="1"/>
          </p:cNvSpPr>
          <p:nvPr>
            <p:ph type="title"/>
          </p:nvPr>
        </p:nvSpPr>
        <p:spPr bwMode="auto">
          <a:xfrm>
            <a:off x="609600" y="27432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a:extLst>
              <a:ext uri="{FF2B5EF4-FFF2-40B4-BE49-F238E27FC236}">
                <a16:creationId xmlns:a16="http://schemas.microsoft.com/office/drawing/2014/main" id="{D861A3B2-8CA8-4C2D-A219-565C84A03E78}"/>
              </a:ext>
            </a:extLst>
          </p:cNvPr>
          <p:cNvSpPr>
            <a:spLocks noGrp="1" noChangeArrowheads="1"/>
          </p:cNvSpPr>
          <p:nvPr>
            <p:ph type="body" idx="1"/>
          </p:nvPr>
        </p:nvSpPr>
        <p:spPr bwMode="auto">
          <a:xfrm>
            <a:off x="609600" y="1600200"/>
            <a:ext cx="10972800" cy="452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a:extLst>
              <a:ext uri="{FF2B5EF4-FFF2-40B4-BE49-F238E27FC236}">
                <a16:creationId xmlns:a16="http://schemas.microsoft.com/office/drawing/2014/main" id="{CB51311D-D42C-4231-AC20-58A7E82BB322}"/>
              </a:ext>
            </a:extLst>
          </p:cNvPr>
          <p:cNvSpPr>
            <a:spLocks noGrp="1" noChangeArrowheads="1"/>
          </p:cNvSpPr>
          <p:nvPr>
            <p:ph type="dt" sz="half" idx="2"/>
          </p:nvPr>
        </p:nvSpPr>
        <p:spPr bwMode="auto">
          <a:xfrm>
            <a:off x="609601" y="6244592"/>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80" b="0" smtClean="0">
                <a:latin typeface="+mn-lt"/>
              </a:defRPr>
            </a:lvl1pPr>
          </a:lstStyle>
          <a:p>
            <a:pPr>
              <a:defRPr/>
            </a:pPr>
            <a:endParaRPr lang="en-US"/>
          </a:p>
        </p:txBody>
      </p:sp>
      <p:sp>
        <p:nvSpPr>
          <p:cNvPr id="1029" name="Rectangle 5">
            <a:extLst>
              <a:ext uri="{FF2B5EF4-FFF2-40B4-BE49-F238E27FC236}">
                <a16:creationId xmlns:a16="http://schemas.microsoft.com/office/drawing/2014/main" id="{9AB21C36-5CFE-4F57-AB46-6405C59BFCFC}"/>
              </a:ext>
            </a:extLst>
          </p:cNvPr>
          <p:cNvSpPr>
            <a:spLocks noGrp="1" noChangeArrowheads="1"/>
          </p:cNvSpPr>
          <p:nvPr>
            <p:ph type="ftr" sz="quarter" idx="3"/>
          </p:nvPr>
        </p:nvSpPr>
        <p:spPr bwMode="auto">
          <a:xfrm>
            <a:off x="4165601" y="6244592"/>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680" b="0" smtClean="0">
                <a:latin typeface="+mn-lt"/>
              </a:defRPr>
            </a:lvl1pPr>
          </a:lstStyle>
          <a:p>
            <a:pPr>
              <a:defRPr/>
            </a:pPr>
            <a:endParaRPr lang="en-US"/>
          </a:p>
        </p:txBody>
      </p:sp>
      <p:sp>
        <p:nvSpPr>
          <p:cNvPr id="1030" name="Rectangle 6">
            <a:extLst>
              <a:ext uri="{FF2B5EF4-FFF2-40B4-BE49-F238E27FC236}">
                <a16:creationId xmlns:a16="http://schemas.microsoft.com/office/drawing/2014/main" id="{0B8CC108-BFC2-4FFE-A7D7-34BAC94C4E4E}"/>
              </a:ext>
            </a:extLst>
          </p:cNvPr>
          <p:cNvSpPr>
            <a:spLocks noGrp="1" noChangeArrowheads="1"/>
          </p:cNvSpPr>
          <p:nvPr>
            <p:ph type="sldNum" sz="quarter" idx="4"/>
          </p:nvPr>
        </p:nvSpPr>
        <p:spPr bwMode="auto">
          <a:xfrm>
            <a:off x="8737600" y="6244592"/>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80" b="0">
                <a:latin typeface="Arial" panose="020B0604020202020204" pitchFamily="34" charset="0"/>
              </a:defRPr>
            </a:lvl1pPr>
          </a:lstStyle>
          <a:p>
            <a:fld id="{C1D6AE62-0ACB-4D14-9BF1-C22EC23C9A7D}" type="slidenum">
              <a:rPr lang="en-US" altLang="vi-VN"/>
              <a:pPr/>
              <a:t>‹#›</a:t>
            </a:fld>
            <a:endParaRPr lang="en-US" altLang="vi-VN"/>
          </a:p>
        </p:txBody>
      </p:sp>
    </p:spTree>
    <p:extLst>
      <p:ext uri="{BB962C8B-B14F-4D97-AF65-F5344CB8AC3E}">
        <p14:creationId xmlns:p14="http://schemas.microsoft.com/office/powerpoint/2010/main" val="39263514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5280">
          <a:solidFill>
            <a:schemeClr val="tx2"/>
          </a:solidFill>
          <a:latin typeface="+mj-lt"/>
          <a:ea typeface="+mj-ea"/>
          <a:cs typeface="+mj-cs"/>
        </a:defRPr>
      </a:lvl1pPr>
      <a:lvl2pPr algn="ctr" rtl="0" eaLnBrk="0" fontAlgn="base" hangingPunct="0">
        <a:spcBef>
          <a:spcPct val="0"/>
        </a:spcBef>
        <a:spcAft>
          <a:spcPct val="0"/>
        </a:spcAft>
        <a:defRPr sz="5280">
          <a:solidFill>
            <a:schemeClr val="tx2"/>
          </a:solidFill>
          <a:latin typeface="Arial" charset="0"/>
        </a:defRPr>
      </a:lvl2pPr>
      <a:lvl3pPr algn="ctr" rtl="0" eaLnBrk="0" fontAlgn="base" hangingPunct="0">
        <a:spcBef>
          <a:spcPct val="0"/>
        </a:spcBef>
        <a:spcAft>
          <a:spcPct val="0"/>
        </a:spcAft>
        <a:defRPr sz="5280">
          <a:solidFill>
            <a:schemeClr val="tx2"/>
          </a:solidFill>
          <a:latin typeface="Arial" charset="0"/>
        </a:defRPr>
      </a:lvl3pPr>
      <a:lvl4pPr algn="ctr" rtl="0" eaLnBrk="0" fontAlgn="base" hangingPunct="0">
        <a:spcBef>
          <a:spcPct val="0"/>
        </a:spcBef>
        <a:spcAft>
          <a:spcPct val="0"/>
        </a:spcAft>
        <a:defRPr sz="5280">
          <a:solidFill>
            <a:schemeClr val="tx2"/>
          </a:solidFill>
          <a:latin typeface="Arial" charset="0"/>
        </a:defRPr>
      </a:lvl4pPr>
      <a:lvl5pPr algn="ctr" rtl="0" eaLnBrk="0" fontAlgn="base" hangingPunct="0">
        <a:spcBef>
          <a:spcPct val="0"/>
        </a:spcBef>
        <a:spcAft>
          <a:spcPct val="0"/>
        </a:spcAft>
        <a:defRPr sz="5280">
          <a:solidFill>
            <a:schemeClr val="tx2"/>
          </a:solidFill>
          <a:latin typeface="Arial" charset="0"/>
        </a:defRPr>
      </a:lvl5pPr>
      <a:lvl6pPr marL="548640" algn="ctr" rtl="0" fontAlgn="base">
        <a:spcBef>
          <a:spcPct val="0"/>
        </a:spcBef>
        <a:spcAft>
          <a:spcPct val="0"/>
        </a:spcAft>
        <a:defRPr sz="5280">
          <a:solidFill>
            <a:schemeClr val="tx2"/>
          </a:solidFill>
          <a:latin typeface="Arial" charset="0"/>
        </a:defRPr>
      </a:lvl6pPr>
      <a:lvl7pPr marL="1097280" algn="ctr" rtl="0" fontAlgn="base">
        <a:spcBef>
          <a:spcPct val="0"/>
        </a:spcBef>
        <a:spcAft>
          <a:spcPct val="0"/>
        </a:spcAft>
        <a:defRPr sz="5280">
          <a:solidFill>
            <a:schemeClr val="tx2"/>
          </a:solidFill>
          <a:latin typeface="Arial" charset="0"/>
        </a:defRPr>
      </a:lvl7pPr>
      <a:lvl8pPr marL="1645920" algn="ctr" rtl="0" fontAlgn="base">
        <a:spcBef>
          <a:spcPct val="0"/>
        </a:spcBef>
        <a:spcAft>
          <a:spcPct val="0"/>
        </a:spcAft>
        <a:defRPr sz="5280">
          <a:solidFill>
            <a:schemeClr val="tx2"/>
          </a:solidFill>
          <a:latin typeface="Arial" charset="0"/>
        </a:defRPr>
      </a:lvl8pPr>
      <a:lvl9pPr marL="2194560" algn="ctr" rtl="0" fontAlgn="base">
        <a:spcBef>
          <a:spcPct val="0"/>
        </a:spcBef>
        <a:spcAft>
          <a:spcPct val="0"/>
        </a:spcAft>
        <a:defRPr sz="5280">
          <a:solidFill>
            <a:schemeClr val="tx2"/>
          </a:solidFill>
          <a:latin typeface="Arial" charset="0"/>
        </a:defRPr>
      </a:lvl9pPr>
    </p:titleStyle>
    <p:bodyStyle>
      <a:lvl1pPr marL="411480" indent="-411480" algn="l" rtl="0" eaLnBrk="0" fontAlgn="base" hangingPunct="0">
        <a:spcBef>
          <a:spcPct val="20000"/>
        </a:spcBef>
        <a:spcAft>
          <a:spcPct val="0"/>
        </a:spcAft>
        <a:buChar char="•"/>
        <a:defRPr sz="3840">
          <a:solidFill>
            <a:schemeClr val="tx1"/>
          </a:solidFill>
          <a:latin typeface="+mn-lt"/>
          <a:ea typeface="+mn-ea"/>
          <a:cs typeface="+mn-cs"/>
        </a:defRPr>
      </a:lvl1pPr>
      <a:lvl2pPr marL="891540" indent="-342900" algn="l" rtl="0" eaLnBrk="0" fontAlgn="base" hangingPunct="0">
        <a:spcBef>
          <a:spcPct val="20000"/>
        </a:spcBef>
        <a:spcAft>
          <a:spcPct val="0"/>
        </a:spcAft>
        <a:buChar char="–"/>
        <a:defRPr sz="3360">
          <a:solidFill>
            <a:schemeClr val="tx1"/>
          </a:solidFill>
          <a:latin typeface="+mn-lt"/>
        </a:defRPr>
      </a:lvl2pPr>
      <a:lvl3pPr marL="1371600" indent="-274320" algn="l" rtl="0" eaLnBrk="0" fontAlgn="base" hangingPunct="0">
        <a:spcBef>
          <a:spcPct val="20000"/>
        </a:spcBef>
        <a:spcAft>
          <a:spcPct val="0"/>
        </a:spcAft>
        <a:buChar char="•"/>
        <a:defRPr sz="2880">
          <a:solidFill>
            <a:schemeClr val="tx1"/>
          </a:solidFill>
          <a:latin typeface="+mn-lt"/>
        </a:defRPr>
      </a:lvl3pPr>
      <a:lvl4pPr marL="1920240" indent="-274320" algn="l" rtl="0" eaLnBrk="0" fontAlgn="base" hangingPunct="0">
        <a:spcBef>
          <a:spcPct val="20000"/>
        </a:spcBef>
        <a:spcAft>
          <a:spcPct val="0"/>
        </a:spcAft>
        <a:buChar char="–"/>
        <a:defRPr sz="2400">
          <a:solidFill>
            <a:schemeClr val="tx1"/>
          </a:solidFill>
          <a:latin typeface="+mn-lt"/>
        </a:defRPr>
      </a:lvl4pPr>
      <a:lvl5pPr marL="2468880" indent="-274320" algn="l" rtl="0" eaLnBrk="0" fontAlgn="base" hangingPunct="0">
        <a:spcBef>
          <a:spcPct val="20000"/>
        </a:spcBef>
        <a:spcAft>
          <a:spcPct val="0"/>
        </a:spcAft>
        <a:buChar char="»"/>
        <a:defRPr sz="2400">
          <a:solidFill>
            <a:schemeClr val="tx1"/>
          </a:solidFill>
          <a:latin typeface="+mn-lt"/>
        </a:defRPr>
      </a:lvl5pPr>
      <a:lvl6pPr marL="3017520" indent="-274320" algn="l" rtl="0" fontAlgn="base">
        <a:spcBef>
          <a:spcPct val="20000"/>
        </a:spcBef>
        <a:spcAft>
          <a:spcPct val="0"/>
        </a:spcAft>
        <a:buChar char="»"/>
        <a:defRPr sz="2400">
          <a:solidFill>
            <a:schemeClr val="tx1"/>
          </a:solidFill>
          <a:latin typeface="+mn-lt"/>
        </a:defRPr>
      </a:lvl6pPr>
      <a:lvl7pPr marL="3566160" indent="-274320" algn="l" rtl="0" fontAlgn="base">
        <a:spcBef>
          <a:spcPct val="20000"/>
        </a:spcBef>
        <a:spcAft>
          <a:spcPct val="0"/>
        </a:spcAft>
        <a:buChar char="»"/>
        <a:defRPr sz="2400">
          <a:solidFill>
            <a:schemeClr val="tx1"/>
          </a:solidFill>
          <a:latin typeface="+mn-lt"/>
        </a:defRPr>
      </a:lvl7pPr>
      <a:lvl8pPr marL="4114800" indent="-274320" algn="l" rtl="0" fontAlgn="base">
        <a:spcBef>
          <a:spcPct val="20000"/>
        </a:spcBef>
        <a:spcAft>
          <a:spcPct val="0"/>
        </a:spcAft>
        <a:buChar char="»"/>
        <a:defRPr sz="2400">
          <a:solidFill>
            <a:schemeClr val="tx1"/>
          </a:solidFill>
          <a:latin typeface="+mn-lt"/>
        </a:defRPr>
      </a:lvl8pPr>
      <a:lvl9pPr marL="4663440" indent="-274320" algn="l" rtl="0" fontAlgn="base">
        <a:spcBef>
          <a:spcPct val="20000"/>
        </a:spcBef>
        <a:spcAft>
          <a:spcPct val="0"/>
        </a:spcAft>
        <a:buChar char="»"/>
        <a:defRPr sz="2400">
          <a:solidFill>
            <a:schemeClr val="tx1"/>
          </a:solidFill>
          <a:latin typeface="+mn-lt"/>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36F0036-E192-4248-8723-CDF6C161646E}"/>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1267" name="Rectangle 3">
            <a:extLst>
              <a:ext uri="{FF2B5EF4-FFF2-40B4-BE49-F238E27FC236}">
                <a16:creationId xmlns:a16="http://schemas.microsoft.com/office/drawing/2014/main" id="{C0FC7AEF-0C45-4201-B511-D96DDE89A4BC}"/>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a:extLst>
              <a:ext uri="{FF2B5EF4-FFF2-40B4-BE49-F238E27FC236}">
                <a16:creationId xmlns:a16="http://schemas.microsoft.com/office/drawing/2014/main" id="{2F0BE40C-1389-4245-AE6F-0511B060DA02}"/>
              </a:ext>
            </a:extLst>
          </p:cNvPr>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solidFill>
                  <a:srgbClr val="000000"/>
                </a:solidFill>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80543622-6314-4FBC-B154-2FE05FE1B2F7}"/>
              </a:ext>
            </a:extLst>
          </p:cNvPr>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8C97FB2F-2B6E-4ACC-8F48-70B2928FC0EB}"/>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anose="020B0604020202020204" pitchFamily="34" charset="0"/>
              </a:defRPr>
            </a:lvl1pPr>
          </a:lstStyle>
          <a:p>
            <a:fld id="{6C4FEBF9-8248-45C4-A2CA-12CD30076A9B}" type="slidenum">
              <a:rPr lang="en-US" altLang="vi-VN"/>
              <a:pPr/>
              <a:t>‹#›</a:t>
            </a:fld>
            <a:endParaRPr lang="en-US" altLang="vi-VN"/>
          </a:p>
        </p:txBody>
      </p:sp>
    </p:spTree>
    <p:extLst>
      <p:ext uri="{BB962C8B-B14F-4D97-AF65-F5344CB8AC3E}">
        <p14:creationId xmlns:p14="http://schemas.microsoft.com/office/powerpoint/2010/main" val="17867756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WordArt 2">
            <a:extLst>
              <a:ext uri="{FF2B5EF4-FFF2-40B4-BE49-F238E27FC236}">
                <a16:creationId xmlns:a16="http://schemas.microsoft.com/office/drawing/2014/main" id="{03C1A038-0B8F-451F-B968-FAD22319677D}"/>
              </a:ext>
            </a:extLst>
          </p:cNvPr>
          <p:cNvSpPr>
            <a:spLocks noChangeArrowheads="1" noChangeShapeType="1" noTextEdit="1"/>
          </p:cNvSpPr>
          <p:nvPr/>
        </p:nvSpPr>
        <p:spPr bwMode="auto">
          <a:xfrm>
            <a:off x="1615440" y="1371602"/>
            <a:ext cx="8412480" cy="4941570"/>
          </a:xfrm>
          <a:prstGeom prst="rect">
            <a:avLst/>
          </a:prstGeom>
        </p:spPr>
        <p:txBody>
          <a:bodyPr spcFirstLastPara="1" wrap="none" fromWordArt="1">
            <a:prstTxWarp prst="textArchUp">
              <a:avLst>
                <a:gd name="adj" fmla="val 11036565"/>
              </a:avLst>
            </a:prstTxWarp>
          </a:bodyPr>
          <a:lstStyle/>
          <a:p>
            <a:pPr marL="0" marR="0" lvl="0" indent="0" algn="ctr" defTabSz="1097280" rtl="0" eaLnBrk="1" fontAlgn="base" latinLnBrk="0" hangingPunct="1">
              <a:lnSpc>
                <a:spcPct val="100000"/>
              </a:lnSpc>
              <a:spcBef>
                <a:spcPct val="0"/>
              </a:spcBef>
              <a:spcAft>
                <a:spcPct val="0"/>
              </a:spcAft>
              <a:buClrTx/>
              <a:buSzTx/>
              <a:buFontTx/>
              <a:buNone/>
              <a:tabLst/>
              <a:defRPr/>
            </a:pPr>
            <a:r>
              <a:rPr kumimoji="0" lang="en-US" sz="3360" b="1" i="0" u="none" strike="noStrike" kern="10" cap="none" spc="0" normalizeH="0" baseline="0" noProof="0" dirty="0">
                <a:ln w="19050">
                  <a:solidFill>
                    <a:srgbClr val="FF33CC"/>
                  </a:solidFill>
                  <a:round/>
                  <a:headEnd/>
                  <a:tailEnd/>
                </a:ln>
                <a:solidFill>
                  <a:srgbClr val="0066CC"/>
                </a:solidFill>
                <a:effectLst>
                  <a:outerShdw dist="35921" dir="2700000" algn="ctr" rotWithShape="0">
                    <a:srgbClr val="990000"/>
                  </a:outerShdw>
                </a:effectLst>
                <a:uLnTx/>
                <a:uFillTx/>
                <a:latin typeface="Times New Roman" panose="02020603050405020304" pitchFamily="18" charset="0"/>
                <a:ea typeface="+mn-ea"/>
                <a:cs typeface="Arial" panose="020B0604020202020204" pitchFamily="34" charset="0"/>
              </a:rPr>
              <a:t>CHÀO MỪNG TẤT CẢ CÁC EM HỌC SINH</a:t>
            </a:r>
            <a:endParaRPr kumimoji="0" lang="vi-VN" sz="3360" b="1" i="0" u="none" strike="noStrike" kern="10" cap="none" spc="0" normalizeH="0" baseline="0" noProof="0" dirty="0">
              <a:ln w="19050">
                <a:solidFill>
                  <a:srgbClr val="FF33CC"/>
                </a:solidFill>
                <a:round/>
                <a:headEnd/>
                <a:tailEnd/>
              </a:ln>
              <a:solidFill>
                <a:srgbClr val="0066CC"/>
              </a:solidFill>
              <a:effectLst>
                <a:outerShdw dist="35921" dir="2700000" algn="ctr" rotWithShape="0">
                  <a:srgbClr val="990000"/>
                </a:outerShdw>
              </a:effectLst>
              <a:uLnTx/>
              <a:uFillTx/>
              <a:latin typeface="Times New Roman" panose="02020603050405020304" pitchFamily="18" charset="0"/>
              <a:ea typeface="+mn-ea"/>
              <a:cs typeface="Arial" panose="020B0604020202020204" pitchFamily="34" charset="0"/>
            </a:endParaRPr>
          </a:p>
        </p:txBody>
      </p:sp>
      <p:pic>
        <p:nvPicPr>
          <p:cNvPr id="2051" name="Picture 3" descr="WhitecornerFlower">
            <a:extLst>
              <a:ext uri="{FF2B5EF4-FFF2-40B4-BE49-F238E27FC236}">
                <a16:creationId xmlns:a16="http://schemas.microsoft.com/office/drawing/2014/main" id="{10674800-D9EC-462F-AD26-C8FE06CEFF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733800"/>
            <a:ext cx="301752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WhitecornerFlower">
            <a:extLst>
              <a:ext uri="{FF2B5EF4-FFF2-40B4-BE49-F238E27FC236}">
                <a16:creationId xmlns:a16="http://schemas.microsoft.com/office/drawing/2014/main" id="{7990CDED-8B00-496F-8810-6F4B60B61C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6320" y="3657600"/>
            <a:ext cx="292608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978110qblx53mn6q">
            <a:extLst>
              <a:ext uri="{FF2B5EF4-FFF2-40B4-BE49-F238E27FC236}">
                <a16:creationId xmlns:a16="http://schemas.microsoft.com/office/drawing/2014/main" id="{363FF983-AF9E-41E8-BA5E-BD5C6CFD1AA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452738" y="2"/>
            <a:ext cx="1274444" cy="292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blumenpflanzen111[1]">
            <a:extLst>
              <a:ext uri="{FF2B5EF4-FFF2-40B4-BE49-F238E27FC236}">
                <a16:creationId xmlns:a16="http://schemas.microsoft.com/office/drawing/2014/main" id="{0478AE46-B88C-42E2-BB17-7837B109C2B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9600" y="76202"/>
            <a:ext cx="24003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5" name="Group 4">
            <a:extLst>
              <a:ext uri="{FF2B5EF4-FFF2-40B4-BE49-F238E27FC236}">
                <a16:creationId xmlns:a16="http://schemas.microsoft.com/office/drawing/2014/main" id="{9253C5C2-8D9E-459F-B8FA-BE886380A791}"/>
              </a:ext>
            </a:extLst>
          </p:cNvPr>
          <p:cNvGrpSpPr>
            <a:grpSpLocks/>
          </p:cNvGrpSpPr>
          <p:nvPr/>
        </p:nvGrpSpPr>
        <p:grpSpPr bwMode="auto">
          <a:xfrm>
            <a:off x="518160" y="0"/>
            <a:ext cx="11064240" cy="6905626"/>
            <a:chOff x="0" y="0"/>
            <a:chExt cx="5760" cy="4333"/>
          </a:xfrm>
        </p:grpSpPr>
        <p:pic>
          <p:nvPicPr>
            <p:cNvPr id="2058" name="Picture 5" descr="N3">
              <a:extLst>
                <a:ext uri="{FF2B5EF4-FFF2-40B4-BE49-F238E27FC236}">
                  <a16:creationId xmlns:a16="http://schemas.microsoft.com/office/drawing/2014/main" id="{374F133F-AC38-4AC6-9E6F-42085F2A23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0" y="4214"/>
              <a:ext cx="574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6" descr="N3">
              <a:extLst>
                <a:ext uri="{FF2B5EF4-FFF2-40B4-BE49-F238E27FC236}">
                  <a16:creationId xmlns:a16="http://schemas.microsoft.com/office/drawing/2014/main" id="{1F28FF57-7D8B-4176-B70D-04FB8E7F64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H="1" flipV="1">
              <a:off x="3562" y="2109"/>
              <a:ext cx="428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7" descr="N3">
              <a:extLst>
                <a:ext uri="{FF2B5EF4-FFF2-40B4-BE49-F238E27FC236}">
                  <a16:creationId xmlns:a16="http://schemas.microsoft.com/office/drawing/2014/main" id="{6A3457B5-28CA-4820-856E-925DBDCB72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H="1" flipV="1">
              <a:off x="-2085" y="2122"/>
              <a:ext cx="428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8" descr="N3">
              <a:extLst>
                <a:ext uri="{FF2B5EF4-FFF2-40B4-BE49-F238E27FC236}">
                  <a16:creationId xmlns:a16="http://schemas.microsoft.com/office/drawing/2014/main" id="{ECC49162-F95B-4F1F-83FE-ED50AC3DB3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0" y="0"/>
              <a:ext cx="574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5276" name="WordArt 12">
            <a:extLst>
              <a:ext uri="{FF2B5EF4-FFF2-40B4-BE49-F238E27FC236}">
                <a16:creationId xmlns:a16="http://schemas.microsoft.com/office/drawing/2014/main" id="{FCAC016F-9069-4303-9332-59ECF9E403C4}"/>
              </a:ext>
            </a:extLst>
          </p:cNvPr>
          <p:cNvSpPr>
            <a:spLocks noChangeArrowheads="1" noChangeShapeType="1" noTextEdit="1"/>
          </p:cNvSpPr>
          <p:nvPr/>
        </p:nvSpPr>
        <p:spPr bwMode="auto">
          <a:xfrm>
            <a:off x="2987040" y="2819400"/>
            <a:ext cx="5669280" cy="1099186"/>
          </a:xfrm>
          <a:prstGeom prst="rect">
            <a:avLst/>
          </a:prstGeom>
        </p:spPr>
        <p:txBody>
          <a:bodyPr wrap="none" fromWordArt="1">
            <a:prstTxWarp prst="textSlantUp">
              <a:avLst>
                <a:gd name="adj" fmla="val 7509"/>
              </a:avLst>
            </a:prstTxWarp>
          </a:bodyPr>
          <a:lstStyle/>
          <a:p>
            <a:pPr marL="0" marR="0" lvl="0" indent="0" algn="ctr" defTabSz="1097280" rtl="0" eaLnBrk="1" fontAlgn="base" latinLnBrk="0" hangingPunct="1">
              <a:lnSpc>
                <a:spcPct val="100000"/>
              </a:lnSpc>
              <a:spcBef>
                <a:spcPct val="0"/>
              </a:spcBef>
              <a:spcAft>
                <a:spcPct val="0"/>
              </a:spcAft>
              <a:buClrTx/>
              <a:buSzTx/>
              <a:buFontTx/>
              <a:buNone/>
              <a:tabLst/>
              <a:defRPr/>
            </a:pPr>
            <a:r>
              <a:rPr kumimoji="0" lang="en-US" sz="5280" b="1" i="0" u="none" strike="noStrike" kern="10" cap="none" spc="0" normalizeH="0" baseline="0" noProof="0" dirty="0">
                <a:ln w="9525">
                  <a:solidFill>
                    <a:srgbClr val="FF0000"/>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uLnTx/>
                <a:uFillTx/>
                <a:latin typeface="Times New Roman" panose="02020603050405020304" pitchFamily="18" charset="0"/>
                <a:ea typeface="+mn-ea"/>
                <a:cs typeface="Times New Roman" panose="02020603050405020304" pitchFamily="18" charset="0"/>
              </a:rPr>
              <a:t>KHỐI 8</a:t>
            </a:r>
            <a:endParaRPr kumimoji="0" lang="vi-VN" sz="5280" b="1" i="0" u="none" strike="noStrike" kern="10" cap="none" spc="0" normalizeH="0" baseline="0" noProof="0" dirty="0">
              <a:ln w="9525">
                <a:solidFill>
                  <a:srgbClr val="FF0000"/>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uLnTx/>
              <a:uFillTx/>
              <a:latin typeface="Times New Roman" panose="02020603050405020304" pitchFamily="18" charset="0"/>
              <a:ea typeface="+mn-ea"/>
              <a:cs typeface="Times New Roman" panose="02020603050405020304" pitchFamily="18" charset="0"/>
            </a:endParaRPr>
          </a:p>
        </p:txBody>
      </p:sp>
      <p:sp>
        <p:nvSpPr>
          <p:cNvPr id="395277" name="WordArt 13">
            <a:extLst>
              <a:ext uri="{FF2B5EF4-FFF2-40B4-BE49-F238E27FC236}">
                <a16:creationId xmlns:a16="http://schemas.microsoft.com/office/drawing/2014/main" id="{76D4D5B9-A720-45D9-A592-7DFB5E54B0D6}"/>
              </a:ext>
            </a:extLst>
          </p:cNvPr>
          <p:cNvSpPr>
            <a:spLocks noChangeArrowheads="1" noChangeShapeType="1" noTextEdit="1"/>
          </p:cNvSpPr>
          <p:nvPr/>
        </p:nvSpPr>
        <p:spPr bwMode="auto">
          <a:xfrm>
            <a:off x="3228649" y="4321386"/>
            <a:ext cx="5394960" cy="1514476"/>
          </a:xfrm>
          <a:prstGeom prst="rect">
            <a:avLst/>
          </a:prstGeom>
        </p:spPr>
        <p:txBody>
          <a:bodyPr wrap="none" fromWordArt="1">
            <a:prstTxWarp prst="textPlain">
              <a:avLst>
                <a:gd name="adj" fmla="val 50000"/>
              </a:avLst>
            </a:prstTxWarp>
          </a:bodyPr>
          <a:lstStyle/>
          <a:p>
            <a:pPr marL="0" marR="0" lvl="0" indent="0" algn="ctr" defTabSz="1097280" rtl="0" eaLnBrk="1" fontAlgn="base" latinLnBrk="0" hangingPunct="1">
              <a:lnSpc>
                <a:spcPct val="100000"/>
              </a:lnSpc>
              <a:spcBef>
                <a:spcPct val="0"/>
              </a:spcBef>
              <a:spcAft>
                <a:spcPct val="0"/>
              </a:spcAft>
              <a:buClrTx/>
              <a:buSzTx/>
              <a:buFontTx/>
              <a:buNone/>
              <a:tabLst/>
              <a:defRPr/>
            </a:pPr>
            <a:r>
              <a:rPr kumimoji="0" lang="vi-VN" sz="3360" b="1" i="0" u="none" strike="noStrike" kern="10" cap="none" spc="0" normalizeH="0" baseline="0" noProof="0" dirty="0">
                <a:ln w="9525">
                  <a:solidFill>
                    <a:srgbClr val="FFFF00"/>
                  </a:solidFill>
                  <a:round/>
                  <a:headEnd/>
                  <a:tailEnd/>
                </a:ln>
                <a:solidFill>
                  <a:srgbClr val="0000FF"/>
                </a:solidFill>
                <a:effectLst>
                  <a:outerShdw dist="53882" dir="2700000" algn="ctr" rotWithShape="0">
                    <a:srgbClr val="9999FF">
                      <a:alpha val="79999"/>
                    </a:srgbClr>
                  </a:outerShdw>
                </a:effectLst>
                <a:uLnTx/>
                <a:uFillTx/>
                <a:latin typeface="Tahoma" panose="020B0604030504040204" pitchFamily="34" charset="0"/>
                <a:ea typeface="Tahoma" panose="020B0604030504040204" pitchFamily="34" charset="0"/>
                <a:cs typeface="Tahoma" panose="020B0604030504040204" pitchFamily="34" charset="0"/>
              </a:rPr>
              <a:t>MÔN</a:t>
            </a:r>
            <a:r>
              <a:rPr kumimoji="0" lang="en-US" sz="3360" b="1" i="0" u="none" strike="noStrike" kern="10" cap="none" spc="0" normalizeH="0" baseline="0" noProof="0" dirty="0">
                <a:ln w="9525">
                  <a:solidFill>
                    <a:srgbClr val="FFFF00"/>
                  </a:solidFill>
                  <a:round/>
                  <a:headEnd/>
                  <a:tailEnd/>
                </a:ln>
                <a:solidFill>
                  <a:srgbClr val="0000FF"/>
                </a:solidFill>
                <a:effectLst>
                  <a:outerShdw dist="53882" dir="2700000" algn="ctr" rotWithShape="0">
                    <a:srgbClr val="9999FF">
                      <a:alpha val="79999"/>
                    </a:srgbClr>
                  </a:outerShdw>
                </a:effectLst>
                <a:uLnTx/>
                <a:uFillTx/>
                <a:latin typeface="Tahoma" panose="020B0604030504040204" pitchFamily="34" charset="0"/>
                <a:ea typeface="Tahoma" panose="020B0604030504040204" pitchFamily="34" charset="0"/>
                <a:cs typeface="Tahoma" panose="020B0604030504040204" pitchFamily="34" charset="0"/>
              </a:rPr>
              <a:t>:</a:t>
            </a:r>
            <a:r>
              <a:rPr kumimoji="0" lang="vi-VN" sz="3360" b="1" i="0" u="none" strike="noStrike" kern="10" cap="none" spc="0" normalizeH="0" baseline="0" noProof="0" dirty="0">
                <a:ln w="9525">
                  <a:solidFill>
                    <a:srgbClr val="FFFF00"/>
                  </a:solidFill>
                  <a:round/>
                  <a:headEnd/>
                  <a:tailEnd/>
                </a:ln>
                <a:solidFill>
                  <a:srgbClr val="0000FF"/>
                </a:solidFill>
                <a:effectLst>
                  <a:outerShdw dist="53882" dir="2700000" algn="ctr" rotWithShape="0">
                    <a:srgbClr val="9999FF">
                      <a:alpha val="79999"/>
                    </a:srgbClr>
                  </a:outerShdw>
                </a:effectLst>
                <a:uLnTx/>
                <a:uFillTx/>
                <a:latin typeface="Tahoma" panose="020B0604030504040204" pitchFamily="34" charset="0"/>
                <a:ea typeface="Tahoma" panose="020B0604030504040204" pitchFamily="34" charset="0"/>
                <a:cs typeface="Tahoma" panose="020B0604030504040204" pitchFamily="34" charset="0"/>
              </a:rPr>
              <a:t> SINH </a:t>
            </a:r>
            <a:r>
              <a:rPr kumimoji="0" lang="vi-VN" sz="3360" b="1" i="0" u="none" strike="noStrike" kern="10" cap="none" spc="0" normalizeH="0" baseline="0" noProof="0">
                <a:ln w="9525">
                  <a:solidFill>
                    <a:srgbClr val="FFFF00"/>
                  </a:solidFill>
                  <a:round/>
                  <a:headEnd/>
                  <a:tailEnd/>
                </a:ln>
                <a:solidFill>
                  <a:srgbClr val="0000FF"/>
                </a:solidFill>
                <a:effectLst>
                  <a:outerShdw dist="53882" dir="2700000" algn="ctr" rotWithShape="0">
                    <a:srgbClr val="9999FF">
                      <a:alpha val="79999"/>
                    </a:srgbClr>
                  </a:outerShdw>
                </a:effectLst>
                <a:uLnTx/>
                <a:uFillTx/>
                <a:latin typeface="Tahoma" panose="020B0604030504040204" pitchFamily="34" charset="0"/>
                <a:ea typeface="Tahoma" panose="020B0604030504040204" pitchFamily="34" charset="0"/>
                <a:cs typeface="Tahoma" panose="020B0604030504040204" pitchFamily="34" charset="0"/>
              </a:rPr>
              <a:t>HỌC 8</a:t>
            </a:r>
            <a:endParaRPr kumimoji="0" lang="vi-VN" sz="3360" b="1" i="0" u="none" strike="noStrike" kern="10" cap="none" spc="0" normalizeH="0" baseline="0" noProof="0" dirty="0">
              <a:ln w="9525">
                <a:solidFill>
                  <a:srgbClr val="FFFF00"/>
                </a:solidFill>
                <a:round/>
                <a:headEnd/>
                <a:tailEnd/>
              </a:ln>
              <a:solidFill>
                <a:srgbClr val="0000FF"/>
              </a:solidFill>
              <a:effectLst>
                <a:outerShdw dist="53882" dir="2700000" algn="ctr" rotWithShape="0">
                  <a:srgbClr val="9999FF">
                    <a:alpha val="79999"/>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advClick="0" advTm="6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95266"/>
                                        </p:tgtEl>
                                        <p:attrNameLst>
                                          <p:attrName>style.visibility</p:attrName>
                                        </p:attrNameLst>
                                      </p:cBhvr>
                                      <p:to>
                                        <p:strVal val="visible"/>
                                      </p:to>
                                    </p:set>
                                    <p:animEffect transition="in" filter="box(in)">
                                      <p:cBhvr>
                                        <p:cTn id="7" dur="500"/>
                                        <p:tgtEl>
                                          <p:spTgt spid="395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95276"/>
                                        </p:tgtEl>
                                        <p:attrNameLst>
                                          <p:attrName>style.visibility</p:attrName>
                                        </p:attrNameLst>
                                      </p:cBhvr>
                                      <p:to>
                                        <p:strVal val="visible"/>
                                      </p:to>
                                    </p:set>
                                    <p:animEffect transition="in" filter="blinds(horizontal)">
                                      <p:cBhvr>
                                        <p:cTn id="12" dur="2000"/>
                                        <p:tgtEl>
                                          <p:spTgt spid="3952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95266"/>
                                        </p:tgtEl>
                                        <p:attrNameLst>
                                          <p:attrName>style.visibility</p:attrName>
                                        </p:attrNameLst>
                                      </p:cBhvr>
                                      <p:to>
                                        <p:strVal val="visible"/>
                                      </p:to>
                                    </p:set>
                                    <p:animEffect transition="in" filter="blinds(horizontal)">
                                      <p:cBhvr>
                                        <p:cTn id="17" dur="3000"/>
                                        <p:tgtEl>
                                          <p:spTgt spid="3952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395266"/>
                                        </p:tgtEl>
                                        <p:attrNameLst>
                                          <p:attrName>style.visibility</p:attrName>
                                        </p:attrNameLst>
                                      </p:cBhvr>
                                      <p:to>
                                        <p:strVal val="visible"/>
                                      </p:to>
                                    </p:set>
                                    <p:animEffect transition="in" filter="diamond(in)">
                                      <p:cBhvr>
                                        <p:cTn id="22" dur="2000"/>
                                        <p:tgtEl>
                                          <p:spTgt spid="39526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5" presetClass="entr" presetSubtype="0" fill="hold" nodeType="clickEffect">
                                  <p:stCondLst>
                                    <p:cond delay="0"/>
                                  </p:stCondLst>
                                  <p:childTnLst>
                                    <p:set>
                                      <p:cBhvr>
                                        <p:cTn id="26" dur="1" fill="hold">
                                          <p:stCondLst>
                                            <p:cond delay="0"/>
                                          </p:stCondLst>
                                        </p:cTn>
                                        <p:tgtEl>
                                          <p:spTgt spid="395277"/>
                                        </p:tgtEl>
                                        <p:attrNameLst>
                                          <p:attrName>style.visibility</p:attrName>
                                        </p:attrNameLst>
                                      </p:cBhvr>
                                      <p:to>
                                        <p:strVal val="visible"/>
                                      </p:to>
                                    </p:set>
                                    <p:anim calcmode="lin" valueType="num">
                                      <p:cBhvr>
                                        <p:cTn id="27" dur="1000" decel="50000" fill="hold">
                                          <p:stCondLst>
                                            <p:cond delay="0"/>
                                          </p:stCondLst>
                                        </p:cTn>
                                        <p:tgtEl>
                                          <p:spTgt spid="395277"/>
                                        </p:tgtEl>
                                        <p:attrNameLst>
                                          <p:attrName>style.rotation</p:attrName>
                                        </p:attrNameLst>
                                      </p:cBhvr>
                                      <p:tavLst>
                                        <p:tav tm="0">
                                          <p:val>
                                            <p:fltVal val="-90"/>
                                          </p:val>
                                        </p:tav>
                                        <p:tav tm="100000">
                                          <p:val>
                                            <p:fltVal val="0"/>
                                          </p:val>
                                        </p:tav>
                                      </p:tavLst>
                                    </p:anim>
                                    <p:anim calcmode="lin" valueType="num">
                                      <p:cBhvr>
                                        <p:cTn id="28" dur="1000" decel="50000" fill="hold">
                                          <p:stCondLst>
                                            <p:cond delay="0"/>
                                          </p:stCondLst>
                                        </p:cTn>
                                        <p:tgtEl>
                                          <p:spTgt spid="395277"/>
                                        </p:tgtEl>
                                        <p:attrNameLst>
                                          <p:attrName>ppt_w</p:attrName>
                                        </p:attrNameLst>
                                      </p:cBhvr>
                                      <p:tavLst>
                                        <p:tav tm="0">
                                          <p:val>
                                            <p:strVal val="#ppt_w"/>
                                          </p:val>
                                        </p:tav>
                                        <p:tav tm="100000">
                                          <p:val>
                                            <p:strVal val="#ppt_w*.05"/>
                                          </p:val>
                                        </p:tav>
                                      </p:tavLst>
                                    </p:anim>
                                    <p:anim calcmode="lin" valueType="num">
                                      <p:cBhvr>
                                        <p:cTn id="29" dur="1000" accel="50000" fill="hold">
                                          <p:stCondLst>
                                            <p:cond delay="1000"/>
                                          </p:stCondLst>
                                        </p:cTn>
                                        <p:tgtEl>
                                          <p:spTgt spid="395277"/>
                                        </p:tgtEl>
                                        <p:attrNameLst>
                                          <p:attrName>ppt_w</p:attrName>
                                        </p:attrNameLst>
                                      </p:cBhvr>
                                      <p:tavLst>
                                        <p:tav tm="0">
                                          <p:val>
                                            <p:strVal val="#ppt_w*.05"/>
                                          </p:val>
                                        </p:tav>
                                        <p:tav tm="100000">
                                          <p:val>
                                            <p:strVal val="#ppt_w"/>
                                          </p:val>
                                        </p:tav>
                                      </p:tavLst>
                                    </p:anim>
                                    <p:anim calcmode="lin" valueType="num">
                                      <p:cBhvr>
                                        <p:cTn id="30" dur="2000" fill="hold"/>
                                        <p:tgtEl>
                                          <p:spTgt spid="395277"/>
                                        </p:tgtEl>
                                        <p:attrNameLst>
                                          <p:attrName>ppt_h</p:attrName>
                                        </p:attrNameLst>
                                      </p:cBhvr>
                                      <p:tavLst>
                                        <p:tav tm="0">
                                          <p:val>
                                            <p:strVal val="#ppt_h"/>
                                          </p:val>
                                        </p:tav>
                                        <p:tav tm="100000">
                                          <p:val>
                                            <p:strVal val="#ppt_h"/>
                                          </p:val>
                                        </p:tav>
                                      </p:tavLst>
                                    </p:anim>
                                    <p:anim calcmode="lin" valueType="num">
                                      <p:cBhvr>
                                        <p:cTn id="31" dur="1000" decel="50000" fill="hold">
                                          <p:stCondLst>
                                            <p:cond delay="0"/>
                                          </p:stCondLst>
                                        </p:cTn>
                                        <p:tgtEl>
                                          <p:spTgt spid="395277"/>
                                        </p:tgtEl>
                                        <p:attrNameLst>
                                          <p:attrName>ppt_x</p:attrName>
                                        </p:attrNameLst>
                                      </p:cBhvr>
                                      <p:tavLst>
                                        <p:tav tm="0">
                                          <p:val>
                                            <p:strVal val="#ppt_x+.4"/>
                                          </p:val>
                                        </p:tav>
                                        <p:tav tm="100000">
                                          <p:val>
                                            <p:strVal val="#ppt_x"/>
                                          </p:val>
                                        </p:tav>
                                      </p:tavLst>
                                    </p:anim>
                                    <p:anim calcmode="lin" valueType="num">
                                      <p:cBhvr>
                                        <p:cTn id="32" dur="1000" decel="50000" fill="hold">
                                          <p:stCondLst>
                                            <p:cond delay="0"/>
                                          </p:stCondLst>
                                        </p:cTn>
                                        <p:tgtEl>
                                          <p:spTgt spid="395277"/>
                                        </p:tgtEl>
                                        <p:attrNameLst>
                                          <p:attrName>ppt_y</p:attrName>
                                        </p:attrNameLst>
                                      </p:cBhvr>
                                      <p:tavLst>
                                        <p:tav tm="0">
                                          <p:val>
                                            <p:strVal val="#ppt_y-.2"/>
                                          </p:val>
                                        </p:tav>
                                        <p:tav tm="100000">
                                          <p:val>
                                            <p:strVal val="#ppt_y+.1"/>
                                          </p:val>
                                        </p:tav>
                                      </p:tavLst>
                                    </p:anim>
                                    <p:anim calcmode="lin" valueType="num">
                                      <p:cBhvr>
                                        <p:cTn id="33" dur="1000" accel="50000" fill="hold">
                                          <p:stCondLst>
                                            <p:cond delay="1000"/>
                                          </p:stCondLst>
                                        </p:cTn>
                                        <p:tgtEl>
                                          <p:spTgt spid="395277"/>
                                        </p:tgtEl>
                                        <p:attrNameLst>
                                          <p:attrName>ppt_y</p:attrName>
                                        </p:attrNameLst>
                                      </p:cBhvr>
                                      <p:tavLst>
                                        <p:tav tm="0">
                                          <p:val>
                                            <p:strVal val="#ppt_y+.1"/>
                                          </p:val>
                                        </p:tav>
                                        <p:tav tm="100000">
                                          <p:val>
                                            <p:strVal val="#ppt_y"/>
                                          </p:val>
                                        </p:tav>
                                      </p:tavLst>
                                    </p:anim>
                                    <p:animEffect transition="in" filter="fade">
                                      <p:cBhvr>
                                        <p:cTn id="34" dur="2000" decel="50000">
                                          <p:stCondLst>
                                            <p:cond delay="0"/>
                                          </p:stCondLst>
                                        </p:cTn>
                                        <p:tgtEl>
                                          <p:spTgt spid="39527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ntr" presetSubtype="16" fill="hold" nodeType="clickEffect">
                                  <p:stCondLst>
                                    <p:cond delay="0"/>
                                  </p:stCondLst>
                                  <p:childTnLst>
                                    <p:set>
                                      <p:cBhvr>
                                        <p:cTn id="38" dur="1" fill="hold">
                                          <p:stCondLst>
                                            <p:cond delay="0"/>
                                          </p:stCondLst>
                                        </p:cTn>
                                        <p:tgtEl>
                                          <p:spTgt spid="395277"/>
                                        </p:tgtEl>
                                        <p:attrNameLst>
                                          <p:attrName>style.visibility</p:attrName>
                                        </p:attrNameLst>
                                      </p:cBhvr>
                                      <p:to>
                                        <p:strVal val="visible"/>
                                      </p:to>
                                    </p:set>
                                    <p:animEffect transition="in" filter="diamond(in)">
                                      <p:cBhvr>
                                        <p:cTn id="39" dur="2000"/>
                                        <p:tgtEl>
                                          <p:spTgt spid="39527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16" fill="hold" nodeType="clickEffect">
                                  <p:stCondLst>
                                    <p:cond delay="0"/>
                                  </p:stCondLst>
                                  <p:childTnLst>
                                    <p:set>
                                      <p:cBhvr>
                                        <p:cTn id="43" dur="1" fill="hold">
                                          <p:stCondLst>
                                            <p:cond delay="0"/>
                                          </p:stCondLst>
                                        </p:cTn>
                                        <p:tgtEl>
                                          <p:spTgt spid="395277"/>
                                        </p:tgtEl>
                                        <p:attrNameLst>
                                          <p:attrName>style.visibility</p:attrName>
                                        </p:attrNameLst>
                                      </p:cBhvr>
                                      <p:to>
                                        <p:strVal val="visible"/>
                                      </p:to>
                                    </p:set>
                                    <p:anim calcmode="lin" valueType="num">
                                      <p:cBhvr>
                                        <p:cTn id="44" dur="5000" fill="hold"/>
                                        <p:tgtEl>
                                          <p:spTgt spid="395277"/>
                                        </p:tgtEl>
                                        <p:attrNameLst>
                                          <p:attrName>ppt_w</p:attrName>
                                        </p:attrNameLst>
                                      </p:cBhvr>
                                      <p:tavLst>
                                        <p:tav tm="0">
                                          <p:val>
                                            <p:fltVal val="0"/>
                                          </p:val>
                                        </p:tav>
                                        <p:tav tm="100000">
                                          <p:val>
                                            <p:strVal val="#ppt_w"/>
                                          </p:val>
                                        </p:tav>
                                      </p:tavLst>
                                    </p:anim>
                                    <p:anim calcmode="lin" valueType="num">
                                      <p:cBhvr>
                                        <p:cTn id="45" dur="5000" fill="hold"/>
                                        <p:tgtEl>
                                          <p:spTgt spid="3952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C4CA6860-D1C3-4B10-A12A-963A6615C677}"/>
              </a:ext>
            </a:extLst>
          </p:cNvPr>
          <p:cNvSpPr>
            <a:spLocks noGrp="1" noChangeArrowheads="1"/>
          </p:cNvSpPr>
          <p:nvPr>
            <p:ph type="title"/>
          </p:nvPr>
        </p:nvSpPr>
        <p:spPr>
          <a:xfrm>
            <a:off x="1981200" y="304800"/>
            <a:ext cx="8229600" cy="990600"/>
          </a:xfrm>
          <a:noFill/>
        </p:spPr>
        <p:txBody>
          <a:bodyPr/>
          <a:lstStyle/>
          <a:p>
            <a:pPr algn="l" eaLnBrk="1" hangingPunct="1">
              <a:spcBef>
                <a:spcPct val="50000"/>
              </a:spcBef>
            </a:pPr>
            <a:r>
              <a:rPr lang="en-US" altLang="vi-VN" sz="3200">
                <a:solidFill>
                  <a:srgbClr val="CC0099"/>
                </a:solidFill>
                <a:latin typeface=".VnTime" panose="020B7200000000000000" pitchFamily="34" charset="0"/>
              </a:rPr>
              <a:t>II - Trao ®æi chÊt gi÷a tÕ bµo vµ m«i tr­êng trong</a:t>
            </a:r>
            <a:r>
              <a:rPr lang="en-US" altLang="vi-VN" sz="4000"/>
              <a:t> </a:t>
            </a:r>
          </a:p>
        </p:txBody>
      </p:sp>
      <p:grpSp>
        <p:nvGrpSpPr>
          <p:cNvPr id="10245" name="Group 5">
            <a:extLst>
              <a:ext uri="{FF2B5EF4-FFF2-40B4-BE49-F238E27FC236}">
                <a16:creationId xmlns:a16="http://schemas.microsoft.com/office/drawing/2014/main" id="{02A8EBB2-3C09-4AB3-9A53-4E80F93E2CC7}"/>
              </a:ext>
            </a:extLst>
          </p:cNvPr>
          <p:cNvGrpSpPr>
            <a:grpSpLocks/>
          </p:cNvGrpSpPr>
          <p:nvPr/>
        </p:nvGrpSpPr>
        <p:grpSpPr bwMode="auto">
          <a:xfrm>
            <a:off x="5181600" y="1981200"/>
            <a:ext cx="5486400" cy="2819400"/>
            <a:chOff x="816" y="1344"/>
            <a:chExt cx="3408" cy="1175"/>
          </a:xfrm>
        </p:grpSpPr>
        <p:grpSp>
          <p:nvGrpSpPr>
            <p:cNvPr id="9240" name="Group 6">
              <a:extLst>
                <a:ext uri="{FF2B5EF4-FFF2-40B4-BE49-F238E27FC236}">
                  <a16:creationId xmlns:a16="http://schemas.microsoft.com/office/drawing/2014/main" id="{57C7AC2E-FB15-469F-9F92-421762B5BD67}"/>
                </a:ext>
              </a:extLst>
            </p:cNvPr>
            <p:cNvGrpSpPr>
              <a:grpSpLocks/>
            </p:cNvGrpSpPr>
            <p:nvPr/>
          </p:nvGrpSpPr>
          <p:grpSpPr bwMode="auto">
            <a:xfrm>
              <a:off x="816" y="1344"/>
              <a:ext cx="3408" cy="1175"/>
              <a:chOff x="816" y="1344"/>
              <a:chExt cx="3408" cy="1175"/>
            </a:xfrm>
          </p:grpSpPr>
          <p:pic>
            <p:nvPicPr>
              <p:cNvPr id="9243" name="Picture 7" descr="12">
                <a:extLst>
                  <a:ext uri="{FF2B5EF4-FFF2-40B4-BE49-F238E27FC236}">
                    <a16:creationId xmlns:a16="http://schemas.microsoft.com/office/drawing/2014/main" id="{D7EE0400-EFA8-41DE-BF97-1CDBE253A3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 y="1344"/>
                <a:ext cx="3408" cy="1175"/>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244" name="AutoShape 8">
                <a:extLst>
                  <a:ext uri="{FF2B5EF4-FFF2-40B4-BE49-F238E27FC236}">
                    <a16:creationId xmlns:a16="http://schemas.microsoft.com/office/drawing/2014/main" id="{F8529B7E-64E8-461E-A3C9-02BF197AB48A}"/>
                  </a:ext>
                </a:extLst>
              </p:cNvPr>
              <p:cNvSpPr>
                <a:spLocks noChangeArrowheads="1"/>
              </p:cNvSpPr>
              <p:nvPr/>
            </p:nvSpPr>
            <p:spPr bwMode="auto">
              <a:xfrm>
                <a:off x="2816" y="1634"/>
                <a:ext cx="593" cy="629"/>
              </a:xfrm>
              <a:prstGeom prst="flowChartDelay">
                <a:avLst/>
              </a:prstGeom>
              <a:solidFill>
                <a:srgbClr val="FFD5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9245" name="AutoShape 9">
                <a:extLst>
                  <a:ext uri="{FF2B5EF4-FFF2-40B4-BE49-F238E27FC236}">
                    <a16:creationId xmlns:a16="http://schemas.microsoft.com/office/drawing/2014/main" id="{E316B18F-B141-4907-A9C7-047A924D9E19}"/>
                  </a:ext>
                </a:extLst>
              </p:cNvPr>
              <p:cNvSpPr>
                <a:spLocks noChangeArrowheads="1"/>
              </p:cNvSpPr>
              <p:nvPr/>
            </p:nvSpPr>
            <p:spPr bwMode="auto">
              <a:xfrm flipH="1">
                <a:off x="1557" y="1634"/>
                <a:ext cx="593" cy="629"/>
              </a:xfrm>
              <a:prstGeom prst="flowChartDelay">
                <a:avLst/>
              </a:prstGeom>
              <a:solidFill>
                <a:srgbClr val="FFD5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9246" name="Rectangle 10">
                <a:extLst>
                  <a:ext uri="{FF2B5EF4-FFF2-40B4-BE49-F238E27FC236}">
                    <a16:creationId xmlns:a16="http://schemas.microsoft.com/office/drawing/2014/main" id="{E6A090CB-2912-413A-88D5-A877BA0E8CAA}"/>
                  </a:ext>
                </a:extLst>
              </p:cNvPr>
              <p:cNvSpPr>
                <a:spLocks noChangeArrowheads="1"/>
              </p:cNvSpPr>
              <p:nvPr/>
            </p:nvSpPr>
            <p:spPr bwMode="auto">
              <a:xfrm>
                <a:off x="2113" y="1634"/>
                <a:ext cx="703" cy="629"/>
              </a:xfrm>
              <a:prstGeom prst="rect">
                <a:avLst/>
              </a:prstGeom>
              <a:solidFill>
                <a:srgbClr val="FFD5A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sp>
          <p:nvSpPr>
            <p:cNvPr id="9241" name="Freeform 11">
              <a:extLst>
                <a:ext uri="{FF2B5EF4-FFF2-40B4-BE49-F238E27FC236}">
                  <a16:creationId xmlns:a16="http://schemas.microsoft.com/office/drawing/2014/main" id="{CDAB570F-5AA3-4F96-9F00-63F6215F1D59}"/>
                </a:ext>
              </a:extLst>
            </p:cNvPr>
            <p:cNvSpPr>
              <a:spLocks/>
            </p:cNvSpPr>
            <p:nvPr/>
          </p:nvSpPr>
          <p:spPr bwMode="auto">
            <a:xfrm>
              <a:off x="1446" y="1361"/>
              <a:ext cx="852" cy="223"/>
            </a:xfrm>
            <a:custGeom>
              <a:avLst/>
              <a:gdLst>
                <a:gd name="T0" fmla="*/ 0 w 1104"/>
                <a:gd name="T1" fmla="*/ 153 h 324"/>
                <a:gd name="T2" fmla="*/ 322 w 1104"/>
                <a:gd name="T3" fmla="*/ 51 h 324"/>
                <a:gd name="T4" fmla="*/ 658 w 1104"/>
                <a:gd name="T5" fmla="*/ 0 h 324"/>
                <a:gd name="T6" fmla="*/ 0 60000 65536"/>
                <a:gd name="T7" fmla="*/ 0 60000 65536"/>
                <a:gd name="T8" fmla="*/ 0 60000 65536"/>
              </a:gdLst>
              <a:ahLst/>
              <a:cxnLst>
                <a:cxn ang="T6">
                  <a:pos x="T0" y="T1"/>
                </a:cxn>
                <a:cxn ang="T7">
                  <a:pos x="T2" y="T3"/>
                </a:cxn>
                <a:cxn ang="T8">
                  <a:pos x="T4" y="T5"/>
                </a:cxn>
              </a:cxnLst>
              <a:rect l="0" t="0" r="r" b="b"/>
              <a:pathLst>
                <a:path w="1104" h="324">
                  <a:moveTo>
                    <a:pt x="0" y="324"/>
                  </a:moveTo>
                  <a:cubicBezTo>
                    <a:pt x="90" y="288"/>
                    <a:pt x="356" y="162"/>
                    <a:pt x="540" y="108"/>
                  </a:cubicBezTo>
                  <a:cubicBezTo>
                    <a:pt x="724" y="54"/>
                    <a:pt x="987" y="22"/>
                    <a:pt x="1104"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242" name="Freeform 12">
              <a:extLst>
                <a:ext uri="{FF2B5EF4-FFF2-40B4-BE49-F238E27FC236}">
                  <a16:creationId xmlns:a16="http://schemas.microsoft.com/office/drawing/2014/main" id="{209A00FA-6D02-4546-BD36-C94B879747D5}"/>
                </a:ext>
              </a:extLst>
            </p:cNvPr>
            <p:cNvSpPr>
              <a:spLocks/>
            </p:cNvSpPr>
            <p:nvPr/>
          </p:nvSpPr>
          <p:spPr bwMode="auto">
            <a:xfrm>
              <a:off x="2270" y="2053"/>
              <a:ext cx="1917" cy="452"/>
            </a:xfrm>
            <a:custGeom>
              <a:avLst/>
              <a:gdLst>
                <a:gd name="T0" fmla="*/ 1479 w 2484"/>
                <a:gd name="T1" fmla="*/ 8 h 654"/>
                <a:gd name="T2" fmla="*/ 1337 w 2484"/>
                <a:gd name="T3" fmla="*/ 13 h 654"/>
                <a:gd name="T4" fmla="*/ 1101 w 2484"/>
                <a:gd name="T5" fmla="*/ 88 h 654"/>
                <a:gd name="T6" fmla="*/ 894 w 2484"/>
                <a:gd name="T7" fmla="*/ 185 h 654"/>
                <a:gd name="T8" fmla="*/ 708 w 2484"/>
                <a:gd name="T9" fmla="*/ 243 h 654"/>
                <a:gd name="T10" fmla="*/ 486 w 2484"/>
                <a:gd name="T11" fmla="*/ 288 h 654"/>
                <a:gd name="T12" fmla="*/ 414 w 2484"/>
                <a:gd name="T13" fmla="*/ 294 h 654"/>
                <a:gd name="T14" fmla="*/ 193 w 2484"/>
                <a:gd name="T15" fmla="*/ 312 h 654"/>
                <a:gd name="T16" fmla="*/ 0 w 2484"/>
                <a:gd name="T17" fmla="*/ 300 h 6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84" h="654">
                  <a:moveTo>
                    <a:pt x="2484" y="16"/>
                  </a:moveTo>
                  <a:cubicBezTo>
                    <a:pt x="2444" y="20"/>
                    <a:pt x="2350" y="0"/>
                    <a:pt x="2244" y="28"/>
                  </a:cubicBezTo>
                  <a:cubicBezTo>
                    <a:pt x="2138" y="56"/>
                    <a:pt x="1972" y="124"/>
                    <a:pt x="1848" y="184"/>
                  </a:cubicBezTo>
                  <a:cubicBezTo>
                    <a:pt x="1724" y="244"/>
                    <a:pt x="1610" y="334"/>
                    <a:pt x="1500" y="388"/>
                  </a:cubicBezTo>
                  <a:cubicBezTo>
                    <a:pt x="1390" y="442"/>
                    <a:pt x="1302" y="472"/>
                    <a:pt x="1188" y="508"/>
                  </a:cubicBezTo>
                  <a:cubicBezTo>
                    <a:pt x="1074" y="544"/>
                    <a:pt x="898" y="586"/>
                    <a:pt x="816" y="604"/>
                  </a:cubicBezTo>
                  <a:cubicBezTo>
                    <a:pt x="734" y="622"/>
                    <a:pt x="778" y="608"/>
                    <a:pt x="696" y="616"/>
                  </a:cubicBezTo>
                  <a:cubicBezTo>
                    <a:pt x="614" y="624"/>
                    <a:pt x="440" y="650"/>
                    <a:pt x="324" y="652"/>
                  </a:cubicBezTo>
                  <a:cubicBezTo>
                    <a:pt x="208" y="654"/>
                    <a:pt x="67" y="633"/>
                    <a:pt x="0" y="628"/>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10253" name="Text Box 13">
            <a:extLst>
              <a:ext uri="{FF2B5EF4-FFF2-40B4-BE49-F238E27FC236}">
                <a16:creationId xmlns:a16="http://schemas.microsoft.com/office/drawing/2014/main" id="{E0713F09-6BC9-4CAE-AE61-ED9EFD81A744}"/>
              </a:ext>
            </a:extLst>
          </p:cNvPr>
          <p:cNvSpPr txBox="1">
            <a:spLocks noChangeArrowheads="1"/>
          </p:cNvSpPr>
          <p:nvPr/>
        </p:nvSpPr>
        <p:spPr bwMode="auto">
          <a:xfrm>
            <a:off x="5943600" y="4876801"/>
            <a:ext cx="449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2800" b="1" i="1">
                <a:solidFill>
                  <a:schemeClr val="hlink"/>
                </a:solidFill>
                <a:latin typeface=".VnTime" panose="020B7200000000000000" pitchFamily="34" charset="0"/>
              </a:rPr>
              <a:t>Trao ®æi chÊt ë cÊp ®é tÕ bµo</a:t>
            </a:r>
          </a:p>
        </p:txBody>
      </p:sp>
      <p:sp>
        <p:nvSpPr>
          <p:cNvPr id="10263" name="Text Box 23">
            <a:extLst>
              <a:ext uri="{FF2B5EF4-FFF2-40B4-BE49-F238E27FC236}">
                <a16:creationId xmlns:a16="http://schemas.microsoft.com/office/drawing/2014/main" id="{B9DB70B4-3DA2-4A7A-80A4-FC7AB3F0BF04}"/>
              </a:ext>
            </a:extLst>
          </p:cNvPr>
          <p:cNvSpPr txBox="1">
            <a:spLocks noChangeArrowheads="1"/>
          </p:cNvSpPr>
          <p:nvPr/>
        </p:nvSpPr>
        <p:spPr bwMode="auto">
          <a:xfrm>
            <a:off x="8305800" y="2209801"/>
            <a:ext cx="609600" cy="396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000" b="1" i="1">
                <a:solidFill>
                  <a:srgbClr val="FF0066"/>
                </a:solidFill>
                <a:latin typeface=".VnTime" panose="020B7200000000000000" pitchFamily="34" charset="0"/>
              </a:rPr>
              <a:t>O2</a:t>
            </a:r>
          </a:p>
        </p:txBody>
      </p:sp>
      <p:sp>
        <p:nvSpPr>
          <p:cNvPr id="10264" name="AutoShape 24">
            <a:extLst>
              <a:ext uri="{FF2B5EF4-FFF2-40B4-BE49-F238E27FC236}">
                <a16:creationId xmlns:a16="http://schemas.microsoft.com/office/drawing/2014/main" id="{64DB86C0-BF63-4E86-AF6D-DB63C5C065B5}"/>
              </a:ext>
            </a:extLst>
          </p:cNvPr>
          <p:cNvSpPr>
            <a:spLocks noChangeArrowheads="1"/>
          </p:cNvSpPr>
          <p:nvPr/>
        </p:nvSpPr>
        <p:spPr bwMode="auto">
          <a:xfrm>
            <a:off x="6477000" y="2895600"/>
            <a:ext cx="2514600" cy="1143000"/>
          </a:xfrm>
          <a:prstGeom prst="roundRect">
            <a:avLst>
              <a:gd name="adj" fmla="val 16667"/>
            </a:avLst>
          </a:prstGeom>
          <a:solidFill>
            <a:srgbClr val="99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altLang="vi-VN"/>
          </a:p>
        </p:txBody>
      </p:sp>
      <p:sp>
        <p:nvSpPr>
          <p:cNvPr id="10274" name="Text Box 34">
            <a:extLst>
              <a:ext uri="{FF2B5EF4-FFF2-40B4-BE49-F238E27FC236}">
                <a16:creationId xmlns:a16="http://schemas.microsoft.com/office/drawing/2014/main" id="{197A55D4-3FC0-46A2-8E3B-19F4544689E3}"/>
              </a:ext>
            </a:extLst>
          </p:cNvPr>
          <p:cNvSpPr txBox="1">
            <a:spLocks noChangeArrowheads="1"/>
          </p:cNvSpPr>
          <p:nvPr/>
        </p:nvSpPr>
        <p:spPr bwMode="auto">
          <a:xfrm>
            <a:off x="1524000" y="1219201"/>
            <a:ext cx="4114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2400" b="1" i="1">
                <a:solidFill>
                  <a:srgbClr val="9900FF"/>
                </a:solidFill>
                <a:latin typeface=".VnTime" panose="020B7200000000000000" pitchFamily="34" charset="0"/>
              </a:rPr>
              <a:t>? M¸u vµ n­íc m« cung cÊp nh÷ng g× cho tÕ bµo?</a:t>
            </a:r>
          </a:p>
        </p:txBody>
      </p:sp>
      <p:sp>
        <p:nvSpPr>
          <p:cNvPr id="10275" name="Text Box 35">
            <a:extLst>
              <a:ext uri="{FF2B5EF4-FFF2-40B4-BE49-F238E27FC236}">
                <a16:creationId xmlns:a16="http://schemas.microsoft.com/office/drawing/2014/main" id="{F47F3712-21D4-49A1-ADE5-5A76759D7E19}"/>
              </a:ext>
            </a:extLst>
          </p:cNvPr>
          <p:cNvSpPr txBox="1">
            <a:spLocks noChangeArrowheads="1"/>
          </p:cNvSpPr>
          <p:nvPr/>
        </p:nvSpPr>
        <p:spPr bwMode="auto">
          <a:xfrm>
            <a:off x="1524000" y="2667001"/>
            <a:ext cx="3733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2400" b="1" i="1">
                <a:solidFill>
                  <a:srgbClr val="9900FF"/>
                </a:solidFill>
                <a:latin typeface=".VnTime" panose="020B7200000000000000" pitchFamily="34" charset="0"/>
              </a:rPr>
              <a:t>? Ho¹t ®éng sèng cña tÕ bµo ®· t¹o ra nh÷ng s¶n phÈm g×?</a:t>
            </a:r>
          </a:p>
        </p:txBody>
      </p:sp>
      <p:sp>
        <p:nvSpPr>
          <p:cNvPr id="10276" name="Text Box 36">
            <a:extLst>
              <a:ext uri="{FF2B5EF4-FFF2-40B4-BE49-F238E27FC236}">
                <a16:creationId xmlns:a16="http://schemas.microsoft.com/office/drawing/2014/main" id="{1D593815-759A-40D8-A588-B32735CB0270}"/>
              </a:ext>
            </a:extLst>
          </p:cNvPr>
          <p:cNvSpPr txBox="1">
            <a:spLocks noChangeArrowheads="1"/>
          </p:cNvSpPr>
          <p:nvPr/>
        </p:nvSpPr>
        <p:spPr bwMode="auto">
          <a:xfrm>
            <a:off x="1524000" y="4572001"/>
            <a:ext cx="3733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2400" b="1" i="1">
                <a:solidFill>
                  <a:srgbClr val="9900FF"/>
                </a:solidFill>
                <a:latin typeface=".VnTime" panose="020B7200000000000000" pitchFamily="34" charset="0"/>
              </a:rPr>
              <a:t>?Nh÷ng s¶n phÈm ®ã cña tÕ bµo ®æ vµo n­íc m« råi vµo m¸u vµ ®­îc ®­a tíi ®©u?</a:t>
            </a:r>
          </a:p>
        </p:txBody>
      </p:sp>
      <p:sp>
        <p:nvSpPr>
          <p:cNvPr id="10287" name="Text Box 47">
            <a:extLst>
              <a:ext uri="{FF2B5EF4-FFF2-40B4-BE49-F238E27FC236}">
                <a16:creationId xmlns:a16="http://schemas.microsoft.com/office/drawing/2014/main" id="{D17F57CD-A522-4A3E-B539-345B9BBE1331}"/>
              </a:ext>
            </a:extLst>
          </p:cNvPr>
          <p:cNvSpPr txBox="1">
            <a:spLocks noChangeArrowheads="1"/>
          </p:cNvSpPr>
          <p:nvPr/>
        </p:nvSpPr>
        <p:spPr bwMode="auto">
          <a:xfrm>
            <a:off x="6477000" y="3581401"/>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000" b="1">
                <a:solidFill>
                  <a:srgbClr val="0000FF"/>
                </a:solidFill>
                <a:latin typeface=".VnTime" panose="020B7200000000000000" pitchFamily="34" charset="0"/>
              </a:rPr>
              <a:t>ChÊt th¶i</a:t>
            </a:r>
          </a:p>
        </p:txBody>
      </p:sp>
      <p:sp>
        <p:nvSpPr>
          <p:cNvPr id="10288" name="Text Box 48">
            <a:extLst>
              <a:ext uri="{FF2B5EF4-FFF2-40B4-BE49-F238E27FC236}">
                <a16:creationId xmlns:a16="http://schemas.microsoft.com/office/drawing/2014/main" id="{89DF910B-1514-47A6-8F5A-2A2E78C01BAF}"/>
              </a:ext>
            </a:extLst>
          </p:cNvPr>
          <p:cNvSpPr txBox="1">
            <a:spLocks noChangeArrowheads="1"/>
          </p:cNvSpPr>
          <p:nvPr/>
        </p:nvSpPr>
        <p:spPr bwMode="auto">
          <a:xfrm>
            <a:off x="8305800" y="3657601"/>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000" b="1" i="1">
                <a:solidFill>
                  <a:srgbClr val="0000FF"/>
                </a:solidFill>
                <a:latin typeface=".VnTime" panose="020B7200000000000000" pitchFamily="34" charset="0"/>
              </a:rPr>
              <a:t>CO2</a:t>
            </a:r>
          </a:p>
        </p:txBody>
      </p:sp>
      <p:sp>
        <p:nvSpPr>
          <p:cNvPr id="10289" name="Freeform 49">
            <a:extLst>
              <a:ext uri="{FF2B5EF4-FFF2-40B4-BE49-F238E27FC236}">
                <a16:creationId xmlns:a16="http://schemas.microsoft.com/office/drawing/2014/main" id="{6723A422-A78F-46BF-A46C-547E78E4FA19}"/>
              </a:ext>
            </a:extLst>
          </p:cNvPr>
          <p:cNvSpPr>
            <a:spLocks/>
          </p:cNvSpPr>
          <p:nvPr/>
        </p:nvSpPr>
        <p:spPr bwMode="auto">
          <a:xfrm>
            <a:off x="8839200" y="3962400"/>
            <a:ext cx="304800" cy="381000"/>
          </a:xfrm>
          <a:custGeom>
            <a:avLst/>
            <a:gdLst>
              <a:gd name="T0" fmla="*/ 0 w 432"/>
              <a:gd name="T1" fmla="*/ 0 h 480"/>
              <a:gd name="T2" fmla="*/ 143368889 w 432"/>
              <a:gd name="T3" fmla="*/ 90725625 h 480"/>
              <a:gd name="T4" fmla="*/ 215053333 w 432"/>
              <a:gd name="T5" fmla="*/ 302418750 h 480"/>
              <a:gd name="T6" fmla="*/ 0 60000 65536"/>
              <a:gd name="T7" fmla="*/ 0 60000 65536"/>
              <a:gd name="T8" fmla="*/ 0 60000 65536"/>
            </a:gdLst>
            <a:ahLst/>
            <a:cxnLst>
              <a:cxn ang="T6">
                <a:pos x="T0" y="T1"/>
              </a:cxn>
              <a:cxn ang="T7">
                <a:pos x="T2" y="T3"/>
              </a:cxn>
              <a:cxn ang="T8">
                <a:pos x="T4" y="T5"/>
              </a:cxn>
            </a:cxnLst>
            <a:rect l="0" t="0" r="r" b="b"/>
            <a:pathLst>
              <a:path w="432" h="480">
                <a:moveTo>
                  <a:pt x="0" y="0"/>
                </a:moveTo>
                <a:cubicBezTo>
                  <a:pt x="108" y="32"/>
                  <a:pt x="216" y="64"/>
                  <a:pt x="288" y="144"/>
                </a:cubicBezTo>
                <a:cubicBezTo>
                  <a:pt x="360" y="224"/>
                  <a:pt x="396" y="352"/>
                  <a:pt x="432" y="480"/>
                </a:cubicBezTo>
              </a:path>
            </a:pathLst>
          </a:custGeom>
          <a:noFill/>
          <a:ln w="28575" cmpd="sng">
            <a:solidFill>
              <a:srgbClr val="0000FF"/>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290" name="Freeform 50">
            <a:extLst>
              <a:ext uri="{FF2B5EF4-FFF2-40B4-BE49-F238E27FC236}">
                <a16:creationId xmlns:a16="http://schemas.microsoft.com/office/drawing/2014/main" id="{7FE39BBD-5294-44D0-B379-CA9809B5BF0F}"/>
              </a:ext>
            </a:extLst>
          </p:cNvPr>
          <p:cNvSpPr>
            <a:spLocks/>
          </p:cNvSpPr>
          <p:nvPr/>
        </p:nvSpPr>
        <p:spPr bwMode="auto">
          <a:xfrm>
            <a:off x="6934200" y="3962400"/>
            <a:ext cx="304800" cy="457200"/>
          </a:xfrm>
          <a:custGeom>
            <a:avLst/>
            <a:gdLst>
              <a:gd name="T0" fmla="*/ 0 w 432"/>
              <a:gd name="T1" fmla="*/ 0 h 480"/>
              <a:gd name="T2" fmla="*/ 143368889 w 432"/>
              <a:gd name="T3" fmla="*/ 130644900 h 480"/>
              <a:gd name="T4" fmla="*/ 215053333 w 432"/>
              <a:gd name="T5" fmla="*/ 435483000 h 480"/>
              <a:gd name="T6" fmla="*/ 0 60000 65536"/>
              <a:gd name="T7" fmla="*/ 0 60000 65536"/>
              <a:gd name="T8" fmla="*/ 0 60000 65536"/>
            </a:gdLst>
            <a:ahLst/>
            <a:cxnLst>
              <a:cxn ang="T6">
                <a:pos x="T0" y="T1"/>
              </a:cxn>
              <a:cxn ang="T7">
                <a:pos x="T2" y="T3"/>
              </a:cxn>
              <a:cxn ang="T8">
                <a:pos x="T4" y="T5"/>
              </a:cxn>
            </a:cxnLst>
            <a:rect l="0" t="0" r="r" b="b"/>
            <a:pathLst>
              <a:path w="432" h="480">
                <a:moveTo>
                  <a:pt x="0" y="0"/>
                </a:moveTo>
                <a:cubicBezTo>
                  <a:pt x="108" y="32"/>
                  <a:pt x="216" y="64"/>
                  <a:pt x="288" y="144"/>
                </a:cubicBezTo>
                <a:cubicBezTo>
                  <a:pt x="360" y="224"/>
                  <a:pt x="396" y="352"/>
                  <a:pt x="432" y="480"/>
                </a:cubicBezTo>
              </a:path>
            </a:pathLst>
          </a:custGeom>
          <a:noFill/>
          <a:ln w="28575" cmpd="sng">
            <a:solidFill>
              <a:srgbClr val="0000FF"/>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291" name="Freeform 51">
            <a:extLst>
              <a:ext uri="{FF2B5EF4-FFF2-40B4-BE49-F238E27FC236}">
                <a16:creationId xmlns:a16="http://schemas.microsoft.com/office/drawing/2014/main" id="{7952AF74-7D09-44B2-9173-9365343B3D75}"/>
              </a:ext>
            </a:extLst>
          </p:cNvPr>
          <p:cNvSpPr>
            <a:spLocks/>
          </p:cNvSpPr>
          <p:nvPr/>
        </p:nvSpPr>
        <p:spPr bwMode="auto">
          <a:xfrm>
            <a:off x="6934200" y="2514600"/>
            <a:ext cx="376238" cy="439738"/>
          </a:xfrm>
          <a:custGeom>
            <a:avLst/>
            <a:gdLst>
              <a:gd name="T0" fmla="*/ 0 w 237"/>
              <a:gd name="T1" fmla="*/ 65524137 h 277"/>
              <a:gd name="T2" fmla="*/ 456149681 w 237"/>
              <a:gd name="T3" fmla="*/ 105846683 h 277"/>
              <a:gd name="T4" fmla="*/ 597278619 w 237"/>
              <a:gd name="T5" fmla="*/ 698084869 h 277"/>
              <a:gd name="T6" fmla="*/ 0 60000 65536"/>
              <a:gd name="T7" fmla="*/ 0 60000 65536"/>
              <a:gd name="T8" fmla="*/ 0 60000 65536"/>
            </a:gdLst>
            <a:ahLst/>
            <a:cxnLst>
              <a:cxn ang="T6">
                <a:pos x="T0" y="T1"/>
              </a:cxn>
              <a:cxn ang="T7">
                <a:pos x="T2" y="T3"/>
              </a:cxn>
              <a:cxn ang="T8">
                <a:pos x="T4" y="T5"/>
              </a:cxn>
            </a:cxnLst>
            <a:rect l="0" t="0" r="r" b="b"/>
            <a:pathLst>
              <a:path w="237" h="277">
                <a:moveTo>
                  <a:pt x="0" y="26"/>
                </a:moveTo>
                <a:cubicBezTo>
                  <a:pt x="30" y="29"/>
                  <a:pt x="141" y="0"/>
                  <a:pt x="181" y="42"/>
                </a:cubicBezTo>
                <a:cubicBezTo>
                  <a:pt x="221" y="84"/>
                  <a:pt x="225" y="228"/>
                  <a:pt x="237" y="277"/>
                </a:cubicBezTo>
              </a:path>
            </a:pathLst>
          </a:custGeom>
          <a:noFill/>
          <a:ln w="38100" cmpd="sng">
            <a:solidFill>
              <a:srgbClr val="FF0000"/>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292" name="WordArt 52">
            <a:extLst>
              <a:ext uri="{FF2B5EF4-FFF2-40B4-BE49-F238E27FC236}">
                <a16:creationId xmlns:a16="http://schemas.microsoft.com/office/drawing/2014/main" id="{656E9C25-C8D9-4F61-8284-4A46ECE3FFCE}"/>
              </a:ext>
            </a:extLst>
          </p:cNvPr>
          <p:cNvSpPr>
            <a:spLocks noChangeArrowheads="1" noChangeShapeType="1" noTextEdit="1"/>
          </p:cNvSpPr>
          <p:nvPr/>
        </p:nvSpPr>
        <p:spPr bwMode="auto">
          <a:xfrm rot="19948945">
            <a:off x="5562600" y="2590800"/>
            <a:ext cx="1752600" cy="381000"/>
          </a:xfrm>
          <a:prstGeom prst="rect">
            <a:avLst/>
          </a:prstGeom>
        </p:spPr>
        <p:txBody>
          <a:bodyPr spcFirstLastPara="1" wrap="none" fromWordArt="1">
            <a:prstTxWarp prst="textArchUp">
              <a:avLst>
                <a:gd name="adj" fmla="val 10800000"/>
              </a:avLst>
            </a:prstTxWarp>
          </a:bodyPr>
          <a:lstStyle/>
          <a:p>
            <a:pPr algn="ctr"/>
            <a:r>
              <a:rPr lang="vi-VN" sz="3600" kern="10">
                <a:ln w="9525">
                  <a:solidFill>
                    <a:srgbClr val="FF0066"/>
                  </a:solidFill>
                  <a:round/>
                  <a:headEnd/>
                  <a:tailEnd/>
                </a:ln>
              </a:rPr>
              <a:t>Dinh d­ìng</a:t>
            </a:r>
          </a:p>
        </p:txBody>
      </p:sp>
      <p:sp>
        <p:nvSpPr>
          <p:cNvPr id="10293" name="Freeform 53">
            <a:extLst>
              <a:ext uri="{FF2B5EF4-FFF2-40B4-BE49-F238E27FC236}">
                <a16:creationId xmlns:a16="http://schemas.microsoft.com/office/drawing/2014/main" id="{34BF1DB3-AD81-4AC9-93C3-D1015958111A}"/>
              </a:ext>
            </a:extLst>
          </p:cNvPr>
          <p:cNvSpPr>
            <a:spLocks/>
          </p:cNvSpPr>
          <p:nvPr/>
        </p:nvSpPr>
        <p:spPr bwMode="auto">
          <a:xfrm rot="3318988">
            <a:off x="8774113" y="2687638"/>
            <a:ext cx="635000" cy="1076325"/>
          </a:xfrm>
          <a:custGeom>
            <a:avLst/>
            <a:gdLst>
              <a:gd name="T0" fmla="*/ 0 w 432"/>
              <a:gd name="T1" fmla="*/ 0 h 480"/>
              <a:gd name="T2" fmla="*/ 622260313 w 432"/>
              <a:gd name="T3" fmla="*/ 724048312 h 480"/>
              <a:gd name="T4" fmla="*/ 933391204 w 432"/>
              <a:gd name="T5" fmla="*/ 2147483647 h 480"/>
              <a:gd name="T6" fmla="*/ 0 60000 65536"/>
              <a:gd name="T7" fmla="*/ 0 60000 65536"/>
              <a:gd name="T8" fmla="*/ 0 60000 65536"/>
            </a:gdLst>
            <a:ahLst/>
            <a:cxnLst>
              <a:cxn ang="T6">
                <a:pos x="T0" y="T1"/>
              </a:cxn>
              <a:cxn ang="T7">
                <a:pos x="T2" y="T3"/>
              </a:cxn>
              <a:cxn ang="T8">
                <a:pos x="T4" y="T5"/>
              </a:cxn>
            </a:cxnLst>
            <a:rect l="0" t="0" r="r" b="b"/>
            <a:pathLst>
              <a:path w="432" h="480">
                <a:moveTo>
                  <a:pt x="0" y="0"/>
                </a:moveTo>
                <a:cubicBezTo>
                  <a:pt x="108" y="32"/>
                  <a:pt x="216" y="64"/>
                  <a:pt x="288" y="144"/>
                </a:cubicBezTo>
                <a:cubicBezTo>
                  <a:pt x="360" y="224"/>
                  <a:pt x="396" y="352"/>
                  <a:pt x="432" y="480"/>
                </a:cubicBezTo>
              </a:path>
            </a:pathLst>
          </a:custGeom>
          <a:noFill/>
          <a:ln w="28575" cmpd="sng">
            <a:solidFill>
              <a:srgbClr val="0000FF"/>
            </a:solidFill>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278" name="Text Box 38">
            <a:extLst>
              <a:ext uri="{FF2B5EF4-FFF2-40B4-BE49-F238E27FC236}">
                <a16:creationId xmlns:a16="http://schemas.microsoft.com/office/drawing/2014/main" id="{9B83929D-1D62-40DB-BEF4-99BD08DCEF6B}"/>
              </a:ext>
            </a:extLst>
          </p:cNvPr>
          <p:cNvSpPr txBox="1">
            <a:spLocks noChangeArrowheads="1"/>
          </p:cNvSpPr>
          <p:nvPr/>
        </p:nvSpPr>
        <p:spPr bwMode="auto">
          <a:xfrm>
            <a:off x="7239000" y="2895600"/>
            <a:ext cx="1066800" cy="3365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1600" b="1">
                <a:solidFill>
                  <a:schemeClr val="folHlink"/>
                </a:solidFill>
                <a:effectLst>
                  <a:outerShdw blurRad="38100" dist="38100" dir="2700000" algn="tl">
                    <a:srgbClr val="C0C0C0"/>
                  </a:outerShdw>
                </a:effectLst>
                <a:latin typeface=".VnArial NarrowH" pitchFamily="34" charset="0"/>
              </a:rPr>
              <a:t>TÕ bµo</a:t>
            </a:r>
          </a:p>
        </p:txBody>
      </p:sp>
      <p:sp>
        <p:nvSpPr>
          <p:cNvPr id="10296" name="Text Box 56">
            <a:extLst>
              <a:ext uri="{FF2B5EF4-FFF2-40B4-BE49-F238E27FC236}">
                <a16:creationId xmlns:a16="http://schemas.microsoft.com/office/drawing/2014/main" id="{AAE305BF-241F-4D53-8F61-03878CBAAC32}"/>
              </a:ext>
            </a:extLst>
          </p:cNvPr>
          <p:cNvSpPr txBox="1">
            <a:spLocks noChangeArrowheads="1"/>
          </p:cNvSpPr>
          <p:nvPr/>
        </p:nvSpPr>
        <p:spPr bwMode="auto">
          <a:xfrm>
            <a:off x="5924550" y="4864101"/>
            <a:ext cx="449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2800" b="1" i="1">
                <a:solidFill>
                  <a:schemeClr val="hlink"/>
                </a:solidFill>
                <a:latin typeface=".VnTime" panose="020B7200000000000000" pitchFamily="34" charset="0"/>
              </a:rPr>
              <a:t>Trao ®æi chÊt ë cÊp ®é tÕ bµo</a:t>
            </a:r>
          </a:p>
        </p:txBody>
      </p:sp>
      <p:sp>
        <p:nvSpPr>
          <p:cNvPr id="10298" name="Freeform 58">
            <a:extLst>
              <a:ext uri="{FF2B5EF4-FFF2-40B4-BE49-F238E27FC236}">
                <a16:creationId xmlns:a16="http://schemas.microsoft.com/office/drawing/2014/main" id="{7BC8577D-7968-499F-AF2C-E60BC8FEB63B}"/>
              </a:ext>
            </a:extLst>
          </p:cNvPr>
          <p:cNvSpPr>
            <a:spLocks/>
          </p:cNvSpPr>
          <p:nvPr/>
        </p:nvSpPr>
        <p:spPr bwMode="auto">
          <a:xfrm rot="3318988">
            <a:off x="8276432" y="2456657"/>
            <a:ext cx="311150" cy="747713"/>
          </a:xfrm>
          <a:custGeom>
            <a:avLst/>
            <a:gdLst>
              <a:gd name="T0" fmla="*/ 0 w 432"/>
              <a:gd name="T1" fmla="*/ 0 h 480"/>
              <a:gd name="T2" fmla="*/ 149404579 w 432"/>
              <a:gd name="T3" fmla="*/ 349421862 h 480"/>
              <a:gd name="T4" fmla="*/ 224107228 w 432"/>
              <a:gd name="T5" fmla="*/ 1164739022 h 480"/>
              <a:gd name="T6" fmla="*/ 0 60000 65536"/>
              <a:gd name="T7" fmla="*/ 0 60000 65536"/>
              <a:gd name="T8" fmla="*/ 0 60000 65536"/>
            </a:gdLst>
            <a:ahLst/>
            <a:cxnLst>
              <a:cxn ang="T6">
                <a:pos x="T0" y="T1"/>
              </a:cxn>
              <a:cxn ang="T7">
                <a:pos x="T2" y="T3"/>
              </a:cxn>
              <a:cxn ang="T8">
                <a:pos x="T4" y="T5"/>
              </a:cxn>
            </a:cxnLst>
            <a:rect l="0" t="0" r="r" b="b"/>
            <a:pathLst>
              <a:path w="432" h="480">
                <a:moveTo>
                  <a:pt x="0" y="0"/>
                </a:moveTo>
                <a:cubicBezTo>
                  <a:pt x="108" y="32"/>
                  <a:pt x="216" y="64"/>
                  <a:pt x="288" y="144"/>
                </a:cubicBezTo>
                <a:cubicBezTo>
                  <a:pt x="360" y="224"/>
                  <a:pt x="396" y="352"/>
                  <a:pt x="432" y="480"/>
                </a:cubicBezTo>
              </a:path>
            </a:pathLst>
          </a:custGeom>
          <a:noFill/>
          <a:ln w="28575" cmpd="sng">
            <a:solidFill>
              <a:srgbClr val="FF0000"/>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299" name="Rectangle 59">
            <a:extLst>
              <a:ext uri="{FF2B5EF4-FFF2-40B4-BE49-F238E27FC236}">
                <a16:creationId xmlns:a16="http://schemas.microsoft.com/office/drawing/2014/main" id="{2272BE48-5B48-4ED1-9FDD-607300720451}"/>
              </a:ext>
            </a:extLst>
          </p:cNvPr>
          <p:cNvSpPr>
            <a:spLocks noChangeArrowheads="1"/>
          </p:cNvSpPr>
          <p:nvPr/>
        </p:nvSpPr>
        <p:spPr bwMode="auto">
          <a:xfrm>
            <a:off x="1524000" y="1295401"/>
            <a:ext cx="4572000" cy="70167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2000" b="1" i="1" dirty="0" err="1">
                <a:solidFill>
                  <a:srgbClr val="0033CC"/>
                </a:solidFill>
                <a:latin typeface=".VnTime" panose="020B7200000000000000" pitchFamily="34" charset="0"/>
              </a:rPr>
              <a:t>M¸u</a:t>
            </a:r>
            <a:r>
              <a:rPr lang="en-US" altLang="vi-VN" sz="2000" b="1" i="1" dirty="0">
                <a:solidFill>
                  <a:srgbClr val="0033CC"/>
                </a:solidFill>
                <a:latin typeface=".VnTime" panose="020B7200000000000000" pitchFamily="34" charset="0"/>
              </a:rPr>
              <a:t> vµ </a:t>
            </a:r>
            <a:r>
              <a:rPr lang="en-US" altLang="vi-VN" sz="2000" b="1" i="1" dirty="0" err="1">
                <a:solidFill>
                  <a:srgbClr val="0033CC"/>
                </a:solidFill>
                <a:latin typeface=".VnTime" panose="020B7200000000000000" pitchFamily="34" charset="0"/>
              </a:rPr>
              <a:t>n­íc</a:t>
            </a:r>
            <a:r>
              <a:rPr lang="en-US" altLang="vi-VN" sz="2000" b="1" i="1" dirty="0">
                <a:solidFill>
                  <a:srgbClr val="0033CC"/>
                </a:solidFill>
                <a:latin typeface=".VnTime" panose="020B7200000000000000" pitchFamily="34" charset="0"/>
              </a:rPr>
              <a:t> m« </a:t>
            </a:r>
            <a:r>
              <a:rPr lang="en-US" altLang="vi-VN" sz="2000" b="1" i="1" dirty="0" err="1">
                <a:solidFill>
                  <a:srgbClr val="0033CC"/>
                </a:solidFill>
                <a:latin typeface=".VnTime" panose="020B7200000000000000" pitchFamily="34" charset="0"/>
              </a:rPr>
              <a:t>cung</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cÊp</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Oxi</a:t>
            </a:r>
            <a:r>
              <a:rPr lang="en-US" altLang="vi-VN" sz="2000" b="1" i="1" dirty="0">
                <a:solidFill>
                  <a:srgbClr val="0033CC"/>
                </a:solidFill>
                <a:latin typeface=".VnTime" panose="020B7200000000000000" pitchFamily="34" charset="0"/>
              </a:rPr>
              <a:t> vµ </a:t>
            </a:r>
            <a:r>
              <a:rPr lang="en-US" altLang="vi-VN" sz="2000" b="1" i="1" dirty="0" err="1">
                <a:solidFill>
                  <a:srgbClr val="0033CC"/>
                </a:solidFill>
                <a:latin typeface=".VnTime" panose="020B7200000000000000" pitchFamily="34" charset="0"/>
              </a:rPr>
              <a:t>chÊt</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dinh</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dư­ìng</a:t>
            </a:r>
            <a:endParaRPr lang="en-US" altLang="vi-VN" sz="2000" b="1" i="1" dirty="0">
              <a:solidFill>
                <a:srgbClr val="0033CC"/>
              </a:solidFill>
              <a:latin typeface=".VnTime" panose="020B7200000000000000" pitchFamily="34" charset="0"/>
            </a:endParaRPr>
          </a:p>
        </p:txBody>
      </p:sp>
      <p:sp>
        <p:nvSpPr>
          <p:cNvPr id="10300" name="Text Box 60">
            <a:extLst>
              <a:ext uri="{FF2B5EF4-FFF2-40B4-BE49-F238E27FC236}">
                <a16:creationId xmlns:a16="http://schemas.microsoft.com/office/drawing/2014/main" id="{4791AE7A-FD53-4FFA-AF89-1E8D194D0BDC}"/>
              </a:ext>
            </a:extLst>
          </p:cNvPr>
          <p:cNvSpPr txBox="1">
            <a:spLocks noChangeArrowheads="1"/>
          </p:cNvSpPr>
          <p:nvPr/>
        </p:nvSpPr>
        <p:spPr bwMode="auto">
          <a:xfrm>
            <a:off x="1524000" y="2667001"/>
            <a:ext cx="3581400" cy="161607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2000" b="1" i="1" dirty="0">
                <a:solidFill>
                  <a:srgbClr val="0000FF"/>
                </a:solidFill>
                <a:latin typeface=".VnTime" panose="020B7200000000000000" pitchFamily="34" charset="0"/>
              </a:rPr>
              <a:t>T¹o ra </a:t>
            </a:r>
            <a:r>
              <a:rPr lang="en-US" altLang="vi-VN" sz="2000" b="1" i="1" dirty="0" err="1">
                <a:solidFill>
                  <a:srgbClr val="0000FF"/>
                </a:solidFill>
                <a:latin typeface=".VnTime" panose="020B7200000000000000" pitchFamily="34" charset="0"/>
              </a:rPr>
              <a:t>n¨ng</a:t>
            </a:r>
            <a:r>
              <a:rPr lang="en-US" altLang="vi-VN" sz="2000" b="1" i="1" dirty="0">
                <a:solidFill>
                  <a:srgbClr val="0000FF"/>
                </a:solidFill>
                <a:latin typeface=".VnTime" panose="020B7200000000000000" pitchFamily="34" charset="0"/>
              </a:rPr>
              <a:t> </a:t>
            </a:r>
            <a:r>
              <a:rPr lang="en-US" altLang="vi-VN" sz="2000" b="1" i="1" dirty="0" err="1">
                <a:solidFill>
                  <a:srgbClr val="0000FF"/>
                </a:solidFill>
                <a:latin typeface=".VnTime" panose="020B7200000000000000" pitchFamily="34" charset="0"/>
              </a:rPr>
              <a:t>l­ưîng</a:t>
            </a:r>
            <a:r>
              <a:rPr lang="en-US" altLang="vi-VN" sz="2000" b="1" i="1" dirty="0">
                <a:solidFill>
                  <a:srgbClr val="0000FF"/>
                </a:solidFill>
                <a:latin typeface=".VnTime" panose="020B7200000000000000" pitchFamily="34" charset="0"/>
              </a:rPr>
              <a:t> </a:t>
            </a:r>
            <a:r>
              <a:rPr lang="en-US" altLang="vi-VN" sz="2000" b="1" i="1" dirty="0" err="1">
                <a:solidFill>
                  <a:srgbClr val="0000FF"/>
                </a:solidFill>
                <a:latin typeface=".VnTime" panose="020B7200000000000000" pitchFamily="34" charset="0"/>
              </a:rPr>
              <a:t>cho</a:t>
            </a:r>
            <a:r>
              <a:rPr lang="en-US" altLang="vi-VN" sz="2000" b="1" i="1" dirty="0">
                <a:solidFill>
                  <a:srgbClr val="0000FF"/>
                </a:solidFill>
                <a:latin typeface=".VnTime" panose="020B7200000000000000" pitchFamily="34" charset="0"/>
              </a:rPr>
              <a:t> </a:t>
            </a:r>
            <a:r>
              <a:rPr lang="en-US" altLang="vi-VN" sz="2000" b="1" i="1" dirty="0" err="1">
                <a:solidFill>
                  <a:srgbClr val="0000FF"/>
                </a:solidFill>
                <a:latin typeface=".VnTime" panose="020B7200000000000000" pitchFamily="34" charset="0"/>
              </a:rPr>
              <a:t>sù</a:t>
            </a:r>
            <a:r>
              <a:rPr lang="en-US" altLang="vi-VN" sz="2000" b="1" i="1" dirty="0">
                <a:solidFill>
                  <a:srgbClr val="0000FF"/>
                </a:solidFill>
                <a:latin typeface=".VnTime" panose="020B7200000000000000" pitchFamily="34" charset="0"/>
              </a:rPr>
              <a:t> </a:t>
            </a:r>
            <a:r>
              <a:rPr lang="en-US" altLang="vi-VN" sz="2000" b="1" i="1" dirty="0" err="1">
                <a:solidFill>
                  <a:srgbClr val="0000FF"/>
                </a:solidFill>
                <a:latin typeface=".VnTime" panose="020B7200000000000000" pitchFamily="34" charset="0"/>
              </a:rPr>
              <a:t>trao</a:t>
            </a:r>
            <a:r>
              <a:rPr lang="en-US" altLang="vi-VN" sz="2000" b="1" i="1" dirty="0">
                <a:solidFill>
                  <a:srgbClr val="0000FF"/>
                </a:solidFill>
                <a:latin typeface=".VnTime" panose="020B7200000000000000" pitchFamily="34" charset="0"/>
              </a:rPr>
              <a:t> ®</a:t>
            </a:r>
            <a:r>
              <a:rPr lang="en-US" altLang="vi-VN" sz="2000" b="1" i="1" dirty="0" err="1">
                <a:solidFill>
                  <a:srgbClr val="0000FF"/>
                </a:solidFill>
                <a:latin typeface=".VnTime" panose="020B7200000000000000" pitchFamily="34" charset="0"/>
              </a:rPr>
              <a:t>æi</a:t>
            </a:r>
            <a:r>
              <a:rPr lang="en-US" altLang="vi-VN" sz="2000" b="1" i="1" dirty="0">
                <a:solidFill>
                  <a:srgbClr val="0000FF"/>
                </a:solidFill>
                <a:latin typeface=".VnTime" panose="020B7200000000000000" pitchFamily="34" charset="0"/>
              </a:rPr>
              <a:t> </a:t>
            </a:r>
            <a:r>
              <a:rPr lang="en-US" altLang="vi-VN" sz="2000" b="1" i="1" dirty="0" err="1">
                <a:solidFill>
                  <a:srgbClr val="0000FF"/>
                </a:solidFill>
                <a:latin typeface=".VnTime" panose="020B7200000000000000" pitchFamily="34" charset="0"/>
              </a:rPr>
              <a:t>chÊt</a:t>
            </a:r>
            <a:r>
              <a:rPr lang="en-US" altLang="vi-VN" sz="2000" b="1" i="1" dirty="0">
                <a:solidFill>
                  <a:srgbClr val="0000FF"/>
                </a:solidFill>
                <a:latin typeface=".VnTime" panose="020B7200000000000000" pitchFamily="34" charset="0"/>
              </a:rPr>
              <a:t>, </a:t>
            </a:r>
            <a:r>
              <a:rPr lang="en-US" altLang="vi-VN" sz="2000" b="1" i="1" dirty="0" err="1">
                <a:solidFill>
                  <a:srgbClr val="0000FF"/>
                </a:solidFill>
                <a:latin typeface=".VnTime" panose="020B7200000000000000" pitchFamily="34" charset="0"/>
              </a:rPr>
              <a:t>khÝ</a:t>
            </a:r>
            <a:r>
              <a:rPr lang="en-US" altLang="vi-VN" sz="2000" b="1" i="1" dirty="0">
                <a:solidFill>
                  <a:srgbClr val="0000FF"/>
                </a:solidFill>
                <a:latin typeface=".VnTime" panose="020B7200000000000000" pitchFamily="34" charset="0"/>
              </a:rPr>
              <a:t> CO2, </a:t>
            </a:r>
            <a:r>
              <a:rPr lang="en-US" altLang="vi-VN" sz="2000" b="1" i="1" dirty="0" err="1">
                <a:solidFill>
                  <a:srgbClr val="0000FF"/>
                </a:solidFill>
                <a:latin typeface=".VnTime" panose="020B7200000000000000" pitchFamily="34" charset="0"/>
              </a:rPr>
              <a:t>chÊt</a:t>
            </a:r>
            <a:r>
              <a:rPr lang="en-US" altLang="vi-VN" sz="2000" b="1" i="1" dirty="0">
                <a:solidFill>
                  <a:srgbClr val="0000FF"/>
                </a:solidFill>
                <a:latin typeface=".VnTime" panose="020B7200000000000000" pitchFamily="34" charset="0"/>
              </a:rPr>
              <a:t> </a:t>
            </a:r>
            <a:r>
              <a:rPr lang="en-US" altLang="vi-VN" sz="2000" b="1" i="1" dirty="0" err="1">
                <a:solidFill>
                  <a:srgbClr val="0000FF"/>
                </a:solidFill>
                <a:latin typeface=".VnTime" panose="020B7200000000000000" pitchFamily="34" charset="0"/>
              </a:rPr>
              <a:t>th¶i</a:t>
            </a:r>
            <a:r>
              <a:rPr lang="en-US" altLang="vi-VN" sz="2000" b="1" i="1" dirty="0">
                <a:solidFill>
                  <a:srgbClr val="0000FF"/>
                </a:solidFill>
                <a:latin typeface=".VnTime" panose="020B7200000000000000" pitchFamily="34" charset="0"/>
              </a:rPr>
              <a:t>: </a:t>
            </a:r>
            <a:r>
              <a:rPr lang="en-US" altLang="vi-VN" sz="2000" b="1" i="1" dirty="0" err="1">
                <a:solidFill>
                  <a:srgbClr val="0000FF"/>
                </a:solidFill>
                <a:latin typeface=".VnTime" panose="020B7200000000000000" pitchFamily="34" charset="0"/>
              </a:rPr>
              <a:t>n¨ng</a:t>
            </a:r>
            <a:r>
              <a:rPr lang="en-US" altLang="vi-VN" sz="2000" b="1" i="1" dirty="0">
                <a:solidFill>
                  <a:srgbClr val="0000FF"/>
                </a:solidFill>
                <a:latin typeface=".VnTime" panose="020B7200000000000000" pitchFamily="34" charset="0"/>
              </a:rPr>
              <a:t> </a:t>
            </a:r>
            <a:r>
              <a:rPr lang="en-US" altLang="vi-VN" sz="2000" b="1" i="1" dirty="0" err="1">
                <a:solidFill>
                  <a:srgbClr val="0000FF"/>
                </a:solidFill>
                <a:latin typeface=".VnTime" panose="020B7200000000000000" pitchFamily="34" charset="0"/>
              </a:rPr>
              <a:t>l­ưîng</a:t>
            </a:r>
            <a:r>
              <a:rPr lang="en-US" altLang="vi-VN" sz="2000" b="1" i="1" dirty="0">
                <a:solidFill>
                  <a:srgbClr val="0000FF"/>
                </a:solidFill>
                <a:latin typeface=".VnTime" panose="020B7200000000000000" pitchFamily="34" charset="0"/>
              </a:rPr>
              <a:t> </a:t>
            </a:r>
            <a:r>
              <a:rPr lang="en-US" altLang="vi-VN" sz="2000" b="1" i="1" dirty="0" err="1">
                <a:solidFill>
                  <a:srgbClr val="0000FF"/>
                </a:solidFill>
                <a:latin typeface=".VnTime" panose="020B7200000000000000" pitchFamily="34" charset="0"/>
              </a:rPr>
              <a:t>cÇn</a:t>
            </a:r>
            <a:r>
              <a:rPr lang="en-US" altLang="vi-VN" sz="2000" b="1" i="1" dirty="0">
                <a:solidFill>
                  <a:srgbClr val="0000FF"/>
                </a:solidFill>
                <a:latin typeface=".VnTime" panose="020B7200000000000000" pitchFamily="34" charset="0"/>
              </a:rPr>
              <a:t> </a:t>
            </a:r>
            <a:r>
              <a:rPr lang="en-US" altLang="vi-VN" sz="2000" b="1" i="1" dirty="0" err="1">
                <a:solidFill>
                  <a:srgbClr val="0000FF"/>
                </a:solidFill>
                <a:latin typeface=".VnTime" panose="020B7200000000000000" pitchFamily="34" charset="0"/>
              </a:rPr>
              <a:t>cho</a:t>
            </a:r>
            <a:r>
              <a:rPr lang="en-US" altLang="vi-VN" sz="2000" b="1" i="1" dirty="0">
                <a:solidFill>
                  <a:srgbClr val="0000FF"/>
                </a:solidFill>
                <a:latin typeface=".VnTime" panose="020B7200000000000000" pitchFamily="34" charset="0"/>
              </a:rPr>
              <a:t> ho¹t ®</a:t>
            </a:r>
            <a:r>
              <a:rPr lang="en-US" altLang="vi-VN" sz="2000" b="1" i="1" dirty="0" err="1">
                <a:solidFill>
                  <a:srgbClr val="0000FF"/>
                </a:solidFill>
                <a:latin typeface=".VnTime" panose="020B7200000000000000" pitchFamily="34" charset="0"/>
              </a:rPr>
              <a:t>éng</a:t>
            </a:r>
            <a:r>
              <a:rPr lang="en-US" altLang="vi-VN" sz="2000" b="1" i="1" dirty="0">
                <a:solidFill>
                  <a:srgbClr val="0000FF"/>
                </a:solidFill>
                <a:latin typeface=".VnTime" panose="020B7200000000000000" pitchFamily="34" charset="0"/>
              </a:rPr>
              <a:t> </a:t>
            </a:r>
            <a:r>
              <a:rPr lang="en-US" altLang="vi-VN" sz="2000" b="1" i="1" dirty="0" err="1">
                <a:solidFill>
                  <a:srgbClr val="0000FF"/>
                </a:solidFill>
                <a:latin typeface=".VnTime" panose="020B7200000000000000" pitchFamily="34" charset="0"/>
              </a:rPr>
              <a:t>sèng</a:t>
            </a:r>
            <a:r>
              <a:rPr lang="en-US" altLang="vi-VN" sz="2000" b="1" i="1" dirty="0">
                <a:solidFill>
                  <a:srgbClr val="0000FF"/>
                </a:solidFill>
                <a:latin typeface=".VnTime" panose="020B7200000000000000" pitchFamily="34" charset="0"/>
              </a:rPr>
              <a:t>, </a:t>
            </a:r>
            <a:r>
              <a:rPr lang="en-US" altLang="vi-VN" sz="2000" b="1" i="1" dirty="0" err="1">
                <a:solidFill>
                  <a:srgbClr val="0000FF"/>
                </a:solidFill>
                <a:latin typeface=".VnTime" panose="020B7200000000000000" pitchFamily="34" charset="0"/>
              </a:rPr>
              <a:t>chÊt</a:t>
            </a:r>
            <a:r>
              <a:rPr lang="en-US" altLang="vi-VN" sz="2000" b="1" i="1" dirty="0">
                <a:solidFill>
                  <a:srgbClr val="0000FF"/>
                </a:solidFill>
                <a:latin typeface=".VnTime" panose="020B7200000000000000" pitchFamily="34" charset="0"/>
              </a:rPr>
              <a:t> </a:t>
            </a:r>
            <a:r>
              <a:rPr lang="en-US" altLang="vi-VN" sz="2000" b="1" i="1" dirty="0" err="1">
                <a:solidFill>
                  <a:srgbClr val="0000FF"/>
                </a:solidFill>
                <a:latin typeface=".VnTime" panose="020B7200000000000000" pitchFamily="34" charset="0"/>
              </a:rPr>
              <a:t>th¶i</a:t>
            </a:r>
            <a:r>
              <a:rPr lang="en-US" altLang="vi-VN" sz="2000" b="1" i="1" dirty="0">
                <a:solidFill>
                  <a:srgbClr val="0000FF"/>
                </a:solidFill>
                <a:latin typeface=".VnTime" panose="020B7200000000000000" pitchFamily="34" charset="0"/>
              </a:rPr>
              <a:t> vµ CO2  ®­</a:t>
            </a:r>
            <a:r>
              <a:rPr lang="en-US" altLang="vi-VN" sz="2000" b="1" i="1" dirty="0" err="1">
                <a:solidFill>
                  <a:srgbClr val="0000FF"/>
                </a:solidFill>
                <a:latin typeface=".VnTime" panose="020B7200000000000000" pitchFamily="34" charset="0"/>
              </a:rPr>
              <a:t>îc</a:t>
            </a:r>
            <a:r>
              <a:rPr lang="en-US" altLang="vi-VN" sz="2000" b="1" i="1" dirty="0">
                <a:solidFill>
                  <a:srgbClr val="0000FF"/>
                </a:solidFill>
                <a:latin typeface=".VnTime" panose="020B7200000000000000" pitchFamily="34" charset="0"/>
              </a:rPr>
              <a:t> </a:t>
            </a:r>
            <a:r>
              <a:rPr lang="en-US" altLang="vi-VN" sz="2000" b="1" i="1" dirty="0" err="1">
                <a:solidFill>
                  <a:srgbClr val="0000FF"/>
                </a:solidFill>
                <a:latin typeface=".VnTime" panose="020B7200000000000000" pitchFamily="34" charset="0"/>
              </a:rPr>
              <a:t>th¶i</a:t>
            </a:r>
            <a:r>
              <a:rPr lang="en-US" altLang="vi-VN" sz="2000" b="1" i="1" dirty="0">
                <a:solidFill>
                  <a:srgbClr val="0000FF"/>
                </a:solidFill>
                <a:latin typeface=".VnTime" panose="020B7200000000000000" pitchFamily="34" charset="0"/>
              </a:rPr>
              <a:t> ra </a:t>
            </a:r>
            <a:r>
              <a:rPr lang="en-US" altLang="vi-VN" sz="2000" b="1" i="1" dirty="0" err="1">
                <a:solidFill>
                  <a:srgbClr val="0000FF"/>
                </a:solidFill>
                <a:latin typeface=".VnTime" panose="020B7200000000000000" pitchFamily="34" charset="0"/>
              </a:rPr>
              <a:t>ngoµi</a:t>
            </a:r>
            <a:endParaRPr lang="en-US" altLang="vi-VN" sz="2000" b="1" dirty="0">
              <a:solidFill>
                <a:srgbClr val="0000FF"/>
              </a:solidFill>
              <a:latin typeface=".VnTime" panose="020B7200000000000000" pitchFamily="34" charset="0"/>
            </a:endParaRPr>
          </a:p>
        </p:txBody>
      </p:sp>
      <p:sp>
        <p:nvSpPr>
          <p:cNvPr id="10301" name="Rectangle 61">
            <a:extLst>
              <a:ext uri="{FF2B5EF4-FFF2-40B4-BE49-F238E27FC236}">
                <a16:creationId xmlns:a16="http://schemas.microsoft.com/office/drawing/2014/main" id="{3B740341-AE45-425B-8796-CE31D73467A1}"/>
              </a:ext>
            </a:extLst>
          </p:cNvPr>
          <p:cNvSpPr>
            <a:spLocks noChangeArrowheads="1"/>
          </p:cNvSpPr>
          <p:nvPr/>
        </p:nvSpPr>
        <p:spPr bwMode="auto">
          <a:xfrm>
            <a:off x="1524000" y="4648201"/>
            <a:ext cx="4343400" cy="100647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2000" b="1" i="1">
                <a:solidFill>
                  <a:srgbClr val="0000FF"/>
                </a:solidFill>
                <a:latin typeface="Times New Roman" panose="02020603050405020304" pitchFamily="18" charset="0"/>
              </a:rPr>
              <a:t>Các sản phẩm đó vào nước mô rồi vào máu và được đưa đến hệ hô hấp, bài tiết -</a:t>
            </a:r>
            <a:r>
              <a:rPr lang="en-US" altLang="vi-VN" sz="2000" i="1">
                <a:solidFill>
                  <a:srgbClr val="0000FF"/>
                </a:solidFill>
                <a:latin typeface="Times New Roman" panose="02020603050405020304" pitchFamily="18" charset="0"/>
              </a:rPr>
              <a:t>&gt;</a:t>
            </a:r>
            <a:r>
              <a:rPr lang="en-US" altLang="vi-VN" sz="2000" b="1" i="1">
                <a:solidFill>
                  <a:srgbClr val="0000FF"/>
                </a:solidFill>
                <a:latin typeface="Times New Roman" panose="02020603050405020304" pitchFamily="18" charset="0"/>
              </a:rPr>
              <a:t> Thải ra ngoài.</a:t>
            </a:r>
          </a:p>
        </p:txBody>
      </p:sp>
      <p:sp>
        <p:nvSpPr>
          <p:cNvPr id="10303" name="Text Box 63">
            <a:extLst>
              <a:ext uri="{FF2B5EF4-FFF2-40B4-BE49-F238E27FC236}">
                <a16:creationId xmlns:a16="http://schemas.microsoft.com/office/drawing/2014/main" id="{EDC8B5B8-947D-43ED-9F9F-0C4C4363C32D}"/>
              </a:ext>
            </a:extLst>
          </p:cNvPr>
          <p:cNvSpPr txBox="1">
            <a:spLocks noChangeArrowheads="1"/>
          </p:cNvSpPr>
          <p:nvPr/>
        </p:nvSpPr>
        <p:spPr bwMode="auto">
          <a:xfrm>
            <a:off x="7391400" y="3124201"/>
            <a:ext cx="990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1600" b="1" dirty="0" err="1">
                <a:solidFill>
                  <a:srgbClr val="FF0000"/>
                </a:solidFill>
                <a:effectLst>
                  <a:outerShdw blurRad="38100" dist="38100" dir="2700000" algn="tl">
                    <a:srgbClr val="C0C0C0"/>
                  </a:outerShdw>
                </a:effectLst>
                <a:latin typeface=".VnArial NarrowH" pitchFamily="34" charset="0"/>
              </a:rPr>
              <a:t>N¨ng</a:t>
            </a:r>
            <a:r>
              <a:rPr lang="en-US" sz="1600" b="1" dirty="0">
                <a:solidFill>
                  <a:srgbClr val="FF0000"/>
                </a:solidFill>
                <a:effectLst>
                  <a:outerShdw blurRad="38100" dist="38100" dir="2700000" algn="tl">
                    <a:srgbClr val="C0C0C0"/>
                  </a:outerShdw>
                </a:effectLst>
                <a:latin typeface=".VnArial NarrowH" pitchFamily="34" charset="0"/>
              </a:rPr>
              <a:t> </a:t>
            </a:r>
            <a:r>
              <a:rPr lang="en-US" sz="1600" b="1" dirty="0" err="1">
                <a:solidFill>
                  <a:srgbClr val="FF0000"/>
                </a:solidFill>
                <a:effectLst>
                  <a:outerShdw blurRad="38100" dist="38100" dir="2700000" algn="tl">
                    <a:srgbClr val="C0C0C0"/>
                  </a:outerShdw>
                </a:effectLst>
                <a:latin typeface=".VnArial NarrowH" pitchFamily="34" charset="0"/>
              </a:rPr>
              <a:t>lưîng</a:t>
            </a:r>
            <a:endParaRPr lang="en-US" sz="1600" b="1" dirty="0">
              <a:solidFill>
                <a:srgbClr val="FF0000"/>
              </a:solidFill>
              <a:effectLst>
                <a:outerShdw blurRad="38100" dist="38100" dir="2700000" algn="tl">
                  <a:srgbClr val="C0C0C0"/>
                </a:outerShdw>
              </a:effectLst>
              <a:latin typeface=".VnArial NarrowH"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244"/>
                                        </p:tgtEl>
                                        <p:attrNameLst>
                                          <p:attrName>style.visibility</p:attrName>
                                        </p:attrNameLst>
                                      </p:cBhvr>
                                      <p:to>
                                        <p:strVal val="visible"/>
                                      </p:to>
                                    </p:set>
                                    <p:anim calcmode="discrete" valueType="clr">
                                      <p:cBhvr override="childStyle">
                                        <p:cTn id="7" dur="80"/>
                                        <p:tgtEl>
                                          <p:spTgt spid="1024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44"/>
                                        </p:tgtEl>
                                        <p:attrNameLst>
                                          <p:attrName>fillcolor</p:attrName>
                                        </p:attrNameLst>
                                      </p:cBhvr>
                                      <p:tavLst>
                                        <p:tav tm="0">
                                          <p:val>
                                            <p:clrVal>
                                              <a:schemeClr val="accent2"/>
                                            </p:clrVal>
                                          </p:val>
                                        </p:tav>
                                        <p:tav tm="50000">
                                          <p:val>
                                            <p:clrVal>
                                              <a:schemeClr val="hlink"/>
                                            </p:clrVal>
                                          </p:val>
                                        </p:tav>
                                      </p:tavLst>
                                    </p:anim>
                                    <p:set>
                                      <p:cBhvr>
                                        <p:cTn id="9" dur="80"/>
                                        <p:tgtEl>
                                          <p:spTgt spid="10244"/>
                                        </p:tgtEl>
                                        <p:attrNameLst>
                                          <p:attrName>fill.type</p:attrName>
                                        </p:attrNameLst>
                                      </p:cBhvr>
                                      <p:to>
                                        <p:strVal val="solid"/>
                                      </p:to>
                                    </p:set>
                                  </p:childTnLst>
                                </p:cTn>
                              </p:par>
                            </p:childTnLst>
                          </p:cTn>
                        </p:par>
                        <p:par>
                          <p:cTn id="10" fill="hold" nodeType="afterGroup">
                            <p:stCondLst>
                              <p:cond delay="1600"/>
                            </p:stCondLst>
                            <p:childTnLst>
                              <p:par>
                                <p:cTn id="11" presetID="5" presetClass="entr" presetSubtype="10" fill="hold" nodeType="afterEffect">
                                  <p:stCondLst>
                                    <p:cond delay="0"/>
                                  </p:stCondLst>
                                  <p:childTnLst>
                                    <p:set>
                                      <p:cBhvr>
                                        <p:cTn id="12" dur="1" fill="hold">
                                          <p:stCondLst>
                                            <p:cond delay="0"/>
                                          </p:stCondLst>
                                        </p:cTn>
                                        <p:tgtEl>
                                          <p:spTgt spid="10245"/>
                                        </p:tgtEl>
                                        <p:attrNameLst>
                                          <p:attrName>style.visibility</p:attrName>
                                        </p:attrNameLst>
                                      </p:cBhvr>
                                      <p:to>
                                        <p:strVal val="visible"/>
                                      </p:to>
                                    </p:set>
                                    <p:animEffect transition="in" filter="checkerboard(across)">
                                      <p:cBhvr>
                                        <p:cTn id="13" dur="1000"/>
                                        <p:tgtEl>
                                          <p:spTgt spid="1024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10278">
                                            <p:txEl>
                                              <p:pRg st="0" end="0"/>
                                            </p:txEl>
                                          </p:spTgt>
                                        </p:tgtEl>
                                        <p:attrNameLst>
                                          <p:attrName>style.visibility</p:attrName>
                                        </p:attrNameLst>
                                      </p:cBhvr>
                                      <p:to>
                                        <p:strVal val="visible"/>
                                      </p:to>
                                    </p:set>
                                    <p:animEffect transition="in" filter="checkerboard(across)">
                                      <p:cBhvr>
                                        <p:cTn id="18" dur="500"/>
                                        <p:tgtEl>
                                          <p:spTgt spid="10278">
                                            <p:txEl>
                                              <p:pRg st="0" end="0"/>
                                            </p:txEl>
                                          </p:spTgt>
                                        </p:tgtEl>
                                      </p:cBhvr>
                                    </p:animEffect>
                                  </p:childTnLst>
                                </p:cTn>
                              </p:par>
                              <p:par>
                                <p:cTn id="19" presetID="20" presetClass="entr" presetSubtype="0" fill="hold" nodeType="withEffect">
                                  <p:stCondLst>
                                    <p:cond delay="0"/>
                                  </p:stCondLst>
                                  <p:childTnLst>
                                    <p:set>
                                      <p:cBhvr>
                                        <p:cTn id="20" dur="1" fill="hold">
                                          <p:stCondLst>
                                            <p:cond delay="0"/>
                                          </p:stCondLst>
                                        </p:cTn>
                                        <p:tgtEl>
                                          <p:spTgt spid="10292"/>
                                        </p:tgtEl>
                                        <p:attrNameLst>
                                          <p:attrName>style.visibility</p:attrName>
                                        </p:attrNameLst>
                                      </p:cBhvr>
                                      <p:to>
                                        <p:strVal val="visible"/>
                                      </p:to>
                                    </p:set>
                                    <p:animEffect transition="in" filter="wedge">
                                      <p:cBhvr>
                                        <p:cTn id="21" dur="2000"/>
                                        <p:tgtEl>
                                          <p:spTgt spid="1029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0263"/>
                                        </p:tgtEl>
                                        <p:attrNameLst>
                                          <p:attrName>style.visibility</p:attrName>
                                        </p:attrNameLst>
                                      </p:cBhvr>
                                      <p:to>
                                        <p:strVal val="visible"/>
                                      </p:to>
                                    </p:set>
                                    <p:animEffect transition="in" filter="checkerboard(across)">
                                      <p:cBhvr>
                                        <p:cTn id="26" dur="500"/>
                                        <p:tgtEl>
                                          <p:spTgt spid="1026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10264"/>
                                        </p:tgtEl>
                                        <p:attrNameLst>
                                          <p:attrName>style.visibility</p:attrName>
                                        </p:attrNameLst>
                                      </p:cBhvr>
                                      <p:to>
                                        <p:strVal val="visible"/>
                                      </p:to>
                                    </p:set>
                                    <p:animEffect transition="in" filter="diamond(in)">
                                      <p:cBhvr>
                                        <p:cTn id="31" dur="2000"/>
                                        <p:tgtEl>
                                          <p:spTgt spid="10264"/>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10287"/>
                                        </p:tgtEl>
                                        <p:attrNameLst>
                                          <p:attrName>style.visibility</p:attrName>
                                        </p:attrNameLst>
                                      </p:cBhvr>
                                      <p:to>
                                        <p:strVal val="visible"/>
                                      </p:to>
                                    </p:set>
                                    <p:animEffect transition="in" filter="wedge">
                                      <p:cBhvr>
                                        <p:cTn id="34" dur="2000"/>
                                        <p:tgtEl>
                                          <p:spTgt spid="10287"/>
                                        </p:tgtEl>
                                      </p:cBhvr>
                                    </p:animEffect>
                                  </p:childTnLst>
                                </p:cTn>
                              </p:par>
                              <p:par>
                                <p:cTn id="35" presetID="20" presetClass="entr" presetSubtype="0" fill="hold" grpId="0" nodeType="withEffect">
                                  <p:stCondLst>
                                    <p:cond delay="0"/>
                                  </p:stCondLst>
                                  <p:childTnLst>
                                    <p:set>
                                      <p:cBhvr>
                                        <p:cTn id="36" dur="1" fill="hold">
                                          <p:stCondLst>
                                            <p:cond delay="0"/>
                                          </p:stCondLst>
                                        </p:cTn>
                                        <p:tgtEl>
                                          <p:spTgt spid="10288"/>
                                        </p:tgtEl>
                                        <p:attrNameLst>
                                          <p:attrName>style.visibility</p:attrName>
                                        </p:attrNameLst>
                                      </p:cBhvr>
                                      <p:to>
                                        <p:strVal val="visible"/>
                                      </p:to>
                                    </p:set>
                                    <p:animEffect transition="in" filter="wedge">
                                      <p:cBhvr>
                                        <p:cTn id="37" dur="2000"/>
                                        <p:tgtEl>
                                          <p:spTgt spid="10288"/>
                                        </p:tgtEl>
                                      </p:cBhvr>
                                    </p:animEffect>
                                  </p:childTnLst>
                                </p:cTn>
                              </p:par>
                            </p:childTnLst>
                          </p:cTn>
                        </p:par>
                        <p:par>
                          <p:cTn id="38" fill="hold" nodeType="afterGroup">
                            <p:stCondLst>
                              <p:cond delay="2000"/>
                            </p:stCondLst>
                            <p:childTnLst>
                              <p:par>
                                <p:cTn id="39" presetID="22" presetClass="entr" presetSubtype="1" repeatCount="indefinite" fill="hold" nodeType="afterEffect">
                                  <p:stCondLst>
                                    <p:cond delay="0"/>
                                  </p:stCondLst>
                                  <p:childTnLst>
                                    <p:set>
                                      <p:cBhvr>
                                        <p:cTn id="40" dur="1" fill="hold">
                                          <p:stCondLst>
                                            <p:cond delay="0"/>
                                          </p:stCondLst>
                                        </p:cTn>
                                        <p:tgtEl>
                                          <p:spTgt spid="10291"/>
                                        </p:tgtEl>
                                        <p:attrNameLst>
                                          <p:attrName>style.visibility</p:attrName>
                                        </p:attrNameLst>
                                      </p:cBhvr>
                                      <p:to>
                                        <p:strVal val="visible"/>
                                      </p:to>
                                    </p:set>
                                    <p:animEffect transition="in" filter="wipe(up)">
                                      <p:cBhvr>
                                        <p:cTn id="41" dur="500"/>
                                        <p:tgtEl>
                                          <p:spTgt spid="10291"/>
                                        </p:tgtEl>
                                      </p:cBhvr>
                                    </p:animEffect>
                                  </p:childTnLst>
                                </p:cTn>
                              </p:par>
                            </p:childTnLst>
                          </p:cTn>
                        </p:par>
                        <p:par>
                          <p:cTn id="42" fill="hold" nodeType="afterGroup">
                            <p:stCondLst>
                              <p:cond delay="2500"/>
                            </p:stCondLst>
                            <p:childTnLst>
                              <p:par>
                                <p:cTn id="43" presetID="22" presetClass="entr" presetSubtype="1" repeatCount="indefinite" fill="hold" nodeType="afterEffect">
                                  <p:stCondLst>
                                    <p:cond delay="0"/>
                                  </p:stCondLst>
                                  <p:childTnLst>
                                    <p:set>
                                      <p:cBhvr>
                                        <p:cTn id="44" dur="1" fill="hold">
                                          <p:stCondLst>
                                            <p:cond delay="0"/>
                                          </p:stCondLst>
                                        </p:cTn>
                                        <p:tgtEl>
                                          <p:spTgt spid="10298"/>
                                        </p:tgtEl>
                                        <p:attrNameLst>
                                          <p:attrName>style.visibility</p:attrName>
                                        </p:attrNameLst>
                                      </p:cBhvr>
                                      <p:to>
                                        <p:strVal val="visible"/>
                                      </p:to>
                                    </p:set>
                                    <p:animEffect transition="in" filter="wipe(up)">
                                      <p:cBhvr>
                                        <p:cTn id="45" dur="500"/>
                                        <p:tgtEl>
                                          <p:spTgt spid="10298"/>
                                        </p:tgtEl>
                                      </p:cBhvr>
                                    </p:animEffect>
                                  </p:childTnLst>
                                </p:cTn>
                              </p:par>
                            </p:childTnLst>
                          </p:cTn>
                        </p:par>
                        <p:par>
                          <p:cTn id="46" fill="hold" nodeType="afterGroup">
                            <p:stCondLst>
                              <p:cond delay="3000"/>
                            </p:stCondLst>
                            <p:childTnLst>
                              <p:par>
                                <p:cTn id="47" presetID="22" presetClass="entr" presetSubtype="4" repeatCount="indefinite" fill="hold" nodeType="afterEffect">
                                  <p:stCondLst>
                                    <p:cond delay="0"/>
                                  </p:stCondLst>
                                  <p:childTnLst>
                                    <p:set>
                                      <p:cBhvr>
                                        <p:cTn id="48" dur="1" fill="hold">
                                          <p:stCondLst>
                                            <p:cond delay="0"/>
                                          </p:stCondLst>
                                        </p:cTn>
                                        <p:tgtEl>
                                          <p:spTgt spid="10293"/>
                                        </p:tgtEl>
                                        <p:attrNameLst>
                                          <p:attrName>style.visibility</p:attrName>
                                        </p:attrNameLst>
                                      </p:cBhvr>
                                      <p:to>
                                        <p:strVal val="visible"/>
                                      </p:to>
                                    </p:set>
                                    <p:animEffect transition="in" filter="wipe(down)">
                                      <p:cBhvr>
                                        <p:cTn id="49" dur="500"/>
                                        <p:tgtEl>
                                          <p:spTgt spid="10293"/>
                                        </p:tgtEl>
                                      </p:cBhvr>
                                    </p:animEffect>
                                  </p:childTnLst>
                                </p:cTn>
                              </p:par>
                            </p:childTnLst>
                          </p:cTn>
                        </p:par>
                        <p:par>
                          <p:cTn id="50" fill="hold" nodeType="afterGroup">
                            <p:stCondLst>
                              <p:cond delay="3500"/>
                            </p:stCondLst>
                            <p:childTnLst>
                              <p:par>
                                <p:cTn id="51" presetID="22" presetClass="entr" presetSubtype="1" repeatCount="indefinite" fill="hold" nodeType="afterEffect">
                                  <p:stCondLst>
                                    <p:cond delay="0"/>
                                  </p:stCondLst>
                                  <p:childTnLst>
                                    <p:set>
                                      <p:cBhvr>
                                        <p:cTn id="52" dur="1" fill="hold">
                                          <p:stCondLst>
                                            <p:cond delay="0"/>
                                          </p:stCondLst>
                                        </p:cTn>
                                        <p:tgtEl>
                                          <p:spTgt spid="10290"/>
                                        </p:tgtEl>
                                        <p:attrNameLst>
                                          <p:attrName>style.visibility</p:attrName>
                                        </p:attrNameLst>
                                      </p:cBhvr>
                                      <p:to>
                                        <p:strVal val="visible"/>
                                      </p:to>
                                    </p:set>
                                    <p:animEffect transition="in" filter="wipe(up)">
                                      <p:cBhvr>
                                        <p:cTn id="53" dur="500"/>
                                        <p:tgtEl>
                                          <p:spTgt spid="10290"/>
                                        </p:tgtEl>
                                      </p:cBhvr>
                                    </p:animEffect>
                                  </p:childTnLst>
                                </p:cTn>
                              </p:par>
                            </p:childTnLst>
                          </p:cTn>
                        </p:par>
                        <p:par>
                          <p:cTn id="54" fill="hold" nodeType="afterGroup">
                            <p:stCondLst>
                              <p:cond delay="4000"/>
                            </p:stCondLst>
                            <p:childTnLst>
                              <p:par>
                                <p:cTn id="55" presetID="22" presetClass="entr" presetSubtype="1" repeatCount="indefinite" fill="hold" nodeType="afterEffect">
                                  <p:stCondLst>
                                    <p:cond delay="0"/>
                                  </p:stCondLst>
                                  <p:childTnLst>
                                    <p:set>
                                      <p:cBhvr>
                                        <p:cTn id="56" dur="1" fill="hold">
                                          <p:stCondLst>
                                            <p:cond delay="0"/>
                                          </p:stCondLst>
                                        </p:cTn>
                                        <p:tgtEl>
                                          <p:spTgt spid="10289"/>
                                        </p:tgtEl>
                                        <p:attrNameLst>
                                          <p:attrName>style.visibility</p:attrName>
                                        </p:attrNameLst>
                                      </p:cBhvr>
                                      <p:to>
                                        <p:strVal val="visible"/>
                                      </p:to>
                                    </p:set>
                                    <p:animEffect transition="in" filter="wipe(up)">
                                      <p:cBhvr>
                                        <p:cTn id="57" dur="500"/>
                                        <p:tgtEl>
                                          <p:spTgt spid="1028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10" fill="hold" nodeType="clickEffect">
                                  <p:stCondLst>
                                    <p:cond delay="0"/>
                                  </p:stCondLst>
                                  <p:childTnLst>
                                    <p:set>
                                      <p:cBhvr>
                                        <p:cTn id="61" dur="1" fill="hold">
                                          <p:stCondLst>
                                            <p:cond delay="0"/>
                                          </p:stCondLst>
                                        </p:cTn>
                                        <p:tgtEl>
                                          <p:spTgt spid="10253">
                                            <p:txEl>
                                              <p:pRg st="0" end="0"/>
                                            </p:txEl>
                                          </p:spTgt>
                                        </p:tgtEl>
                                        <p:attrNameLst>
                                          <p:attrName>style.visibility</p:attrName>
                                        </p:attrNameLst>
                                      </p:cBhvr>
                                      <p:to>
                                        <p:strVal val="visible"/>
                                      </p:to>
                                    </p:set>
                                    <p:animEffect transition="in" filter="checkerboard(across)">
                                      <p:cBhvr>
                                        <p:cTn id="62" dur="500"/>
                                        <p:tgtEl>
                                          <p:spTgt spid="10253">
                                            <p:txEl>
                                              <p:pRg st="0" end="0"/>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ntr" presetSubtype="10" fill="hold" nodeType="clickEffect">
                                  <p:stCondLst>
                                    <p:cond delay="0"/>
                                  </p:stCondLst>
                                  <p:childTnLst>
                                    <p:set>
                                      <p:cBhvr>
                                        <p:cTn id="66" dur="1" fill="hold">
                                          <p:stCondLst>
                                            <p:cond delay="0"/>
                                          </p:stCondLst>
                                        </p:cTn>
                                        <p:tgtEl>
                                          <p:spTgt spid="10296">
                                            <p:txEl>
                                              <p:pRg st="0" end="0"/>
                                            </p:txEl>
                                          </p:spTgt>
                                        </p:tgtEl>
                                        <p:attrNameLst>
                                          <p:attrName>style.visibility</p:attrName>
                                        </p:attrNameLst>
                                      </p:cBhvr>
                                      <p:to>
                                        <p:strVal val="visible"/>
                                      </p:to>
                                    </p:set>
                                    <p:animEffect transition="in" filter="checkerboard(across)">
                                      <p:cBhvr>
                                        <p:cTn id="67" dur="500"/>
                                        <p:tgtEl>
                                          <p:spTgt spid="10296">
                                            <p:txEl>
                                              <p:pRg st="0" end="0"/>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7" presetClass="entr" presetSubtype="0" fill="hold" nodeType="clickEffect">
                                  <p:stCondLst>
                                    <p:cond delay="0"/>
                                  </p:stCondLst>
                                  <p:iterate type="lt">
                                    <p:tmPct val="50000"/>
                                  </p:iterate>
                                  <p:childTnLst>
                                    <p:set>
                                      <p:cBhvr>
                                        <p:cTn id="71" dur="1" fill="hold">
                                          <p:stCondLst>
                                            <p:cond delay="0"/>
                                          </p:stCondLst>
                                        </p:cTn>
                                        <p:tgtEl>
                                          <p:spTgt spid="10274">
                                            <p:txEl>
                                              <p:pRg st="0" end="0"/>
                                            </p:txEl>
                                          </p:spTgt>
                                        </p:tgtEl>
                                        <p:attrNameLst>
                                          <p:attrName>style.visibility</p:attrName>
                                        </p:attrNameLst>
                                      </p:cBhvr>
                                      <p:to>
                                        <p:strVal val="visible"/>
                                      </p:to>
                                    </p:set>
                                    <p:anim calcmode="discrete" valueType="clr">
                                      <p:cBhvr override="childStyle">
                                        <p:cTn id="72" dur="80"/>
                                        <p:tgtEl>
                                          <p:spTgt spid="1027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3" dur="80"/>
                                        <p:tgtEl>
                                          <p:spTgt spid="10274">
                                            <p:txEl>
                                              <p:pRg st="0" end="0"/>
                                            </p:txEl>
                                          </p:spTgt>
                                        </p:tgtEl>
                                        <p:attrNameLst>
                                          <p:attrName>fillcolor</p:attrName>
                                        </p:attrNameLst>
                                      </p:cBhvr>
                                      <p:tavLst>
                                        <p:tav tm="0">
                                          <p:val>
                                            <p:clrVal>
                                              <a:schemeClr val="accent2"/>
                                            </p:clrVal>
                                          </p:val>
                                        </p:tav>
                                        <p:tav tm="50000">
                                          <p:val>
                                            <p:clrVal>
                                              <a:schemeClr val="hlink"/>
                                            </p:clrVal>
                                          </p:val>
                                        </p:tav>
                                      </p:tavLst>
                                    </p:anim>
                                    <p:set>
                                      <p:cBhvr>
                                        <p:cTn id="74" dur="80"/>
                                        <p:tgtEl>
                                          <p:spTgt spid="10274">
                                            <p:txEl>
                                              <p:pRg st="0" end="0"/>
                                            </p:txEl>
                                          </p:spTgt>
                                        </p:tgtEl>
                                        <p:attrNameLst>
                                          <p:attrName>fill.type</p:attrName>
                                        </p:attrNameLst>
                                      </p:cBhvr>
                                      <p:to>
                                        <p:strVal val="solid"/>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8" presetClass="entr" presetSubtype="12" fill="hold" grpId="0" nodeType="clickEffect">
                                  <p:stCondLst>
                                    <p:cond delay="0"/>
                                  </p:stCondLst>
                                  <p:childTnLst>
                                    <p:set>
                                      <p:cBhvr>
                                        <p:cTn id="78" dur="1" fill="hold">
                                          <p:stCondLst>
                                            <p:cond delay="0"/>
                                          </p:stCondLst>
                                        </p:cTn>
                                        <p:tgtEl>
                                          <p:spTgt spid="10299"/>
                                        </p:tgtEl>
                                        <p:attrNameLst>
                                          <p:attrName>style.visibility</p:attrName>
                                        </p:attrNameLst>
                                      </p:cBhvr>
                                      <p:to>
                                        <p:strVal val="visible"/>
                                      </p:to>
                                    </p:set>
                                    <p:animEffect transition="in" filter="strips(downLeft)">
                                      <p:cBhvr>
                                        <p:cTn id="79" dur="1000"/>
                                        <p:tgtEl>
                                          <p:spTgt spid="10299"/>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7" presetClass="entr" presetSubtype="0" fill="hold" nodeType="clickEffect">
                                  <p:stCondLst>
                                    <p:cond delay="0"/>
                                  </p:stCondLst>
                                  <p:iterate type="lt">
                                    <p:tmPct val="50000"/>
                                  </p:iterate>
                                  <p:childTnLst>
                                    <p:set>
                                      <p:cBhvr>
                                        <p:cTn id="83" dur="1" fill="hold">
                                          <p:stCondLst>
                                            <p:cond delay="0"/>
                                          </p:stCondLst>
                                        </p:cTn>
                                        <p:tgtEl>
                                          <p:spTgt spid="10275">
                                            <p:txEl>
                                              <p:pRg st="0" end="0"/>
                                            </p:txEl>
                                          </p:spTgt>
                                        </p:tgtEl>
                                        <p:attrNameLst>
                                          <p:attrName>style.visibility</p:attrName>
                                        </p:attrNameLst>
                                      </p:cBhvr>
                                      <p:to>
                                        <p:strVal val="visible"/>
                                      </p:to>
                                    </p:set>
                                    <p:anim calcmode="discrete" valueType="clr">
                                      <p:cBhvr override="childStyle">
                                        <p:cTn id="84" dur="80"/>
                                        <p:tgtEl>
                                          <p:spTgt spid="1027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5" dur="80"/>
                                        <p:tgtEl>
                                          <p:spTgt spid="10275">
                                            <p:txEl>
                                              <p:pRg st="0" end="0"/>
                                            </p:txEl>
                                          </p:spTgt>
                                        </p:tgtEl>
                                        <p:attrNameLst>
                                          <p:attrName>fillcolor</p:attrName>
                                        </p:attrNameLst>
                                      </p:cBhvr>
                                      <p:tavLst>
                                        <p:tav tm="0">
                                          <p:val>
                                            <p:clrVal>
                                              <a:schemeClr val="accent2"/>
                                            </p:clrVal>
                                          </p:val>
                                        </p:tav>
                                        <p:tav tm="50000">
                                          <p:val>
                                            <p:clrVal>
                                              <a:schemeClr val="hlink"/>
                                            </p:clrVal>
                                          </p:val>
                                        </p:tav>
                                      </p:tavLst>
                                    </p:anim>
                                    <p:set>
                                      <p:cBhvr>
                                        <p:cTn id="86" dur="80"/>
                                        <p:tgtEl>
                                          <p:spTgt spid="10275">
                                            <p:txEl>
                                              <p:pRg st="0" end="0"/>
                                            </p:txEl>
                                          </p:spTgt>
                                        </p:tgtEl>
                                        <p:attrNameLst>
                                          <p:attrName>fill.type</p:attrName>
                                        </p:attrNameLst>
                                      </p:cBhvr>
                                      <p:to>
                                        <p:strVal val="solid"/>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23" presetClass="entr" presetSubtype="16" fill="hold" grpId="0" nodeType="clickEffect">
                                  <p:stCondLst>
                                    <p:cond delay="0"/>
                                  </p:stCondLst>
                                  <p:childTnLst>
                                    <p:set>
                                      <p:cBhvr>
                                        <p:cTn id="90" dur="1" fill="hold">
                                          <p:stCondLst>
                                            <p:cond delay="0"/>
                                          </p:stCondLst>
                                        </p:cTn>
                                        <p:tgtEl>
                                          <p:spTgt spid="10303"/>
                                        </p:tgtEl>
                                        <p:attrNameLst>
                                          <p:attrName>style.visibility</p:attrName>
                                        </p:attrNameLst>
                                      </p:cBhvr>
                                      <p:to>
                                        <p:strVal val="visible"/>
                                      </p:to>
                                    </p:set>
                                    <p:anim calcmode="lin" valueType="num">
                                      <p:cBhvr>
                                        <p:cTn id="91" dur="500" fill="hold"/>
                                        <p:tgtEl>
                                          <p:spTgt spid="10303"/>
                                        </p:tgtEl>
                                        <p:attrNameLst>
                                          <p:attrName>ppt_w</p:attrName>
                                        </p:attrNameLst>
                                      </p:cBhvr>
                                      <p:tavLst>
                                        <p:tav tm="0">
                                          <p:val>
                                            <p:fltVal val="0"/>
                                          </p:val>
                                        </p:tav>
                                        <p:tav tm="100000">
                                          <p:val>
                                            <p:strVal val="#ppt_w"/>
                                          </p:val>
                                        </p:tav>
                                      </p:tavLst>
                                    </p:anim>
                                    <p:anim calcmode="lin" valueType="num">
                                      <p:cBhvr>
                                        <p:cTn id="92" dur="500" fill="hold"/>
                                        <p:tgtEl>
                                          <p:spTgt spid="10303"/>
                                        </p:tgtEl>
                                        <p:attrNameLst>
                                          <p:attrName>ppt_h</p:attrName>
                                        </p:attrNameLst>
                                      </p:cBhvr>
                                      <p:tavLst>
                                        <p:tav tm="0">
                                          <p:val>
                                            <p:fltVal val="0"/>
                                          </p:val>
                                        </p:tav>
                                        <p:tav tm="100000">
                                          <p:val>
                                            <p:strVal val="#ppt_h"/>
                                          </p:val>
                                        </p:tav>
                                      </p:tavLst>
                                    </p:anim>
                                  </p:childTnLst>
                                </p:cTn>
                              </p:par>
                              <p:par>
                                <p:cTn id="93" presetID="23" presetClass="emph" presetSubtype="0" repeatCount="indefinite" fill="hold" grpId="1" nodeType="withEffect">
                                  <p:stCondLst>
                                    <p:cond delay="0"/>
                                  </p:stCondLst>
                                  <p:childTnLst>
                                    <p:animClr clrSpc="hsl" dir="cw">
                                      <p:cBhvr override="childStyle">
                                        <p:cTn id="94" dur="500" fill="hold"/>
                                        <p:tgtEl>
                                          <p:spTgt spid="10303"/>
                                        </p:tgtEl>
                                        <p:attrNameLst>
                                          <p:attrName>style.color</p:attrName>
                                        </p:attrNameLst>
                                      </p:cBhvr>
                                      <p:by>
                                        <p:hsl h="10842353" s="0" l="0"/>
                                      </p:by>
                                    </p:animClr>
                                    <p:animClr clrSpc="hsl" dir="cw">
                                      <p:cBhvr>
                                        <p:cTn id="95" dur="500" fill="hold"/>
                                        <p:tgtEl>
                                          <p:spTgt spid="10303"/>
                                        </p:tgtEl>
                                        <p:attrNameLst>
                                          <p:attrName>fillcolor</p:attrName>
                                        </p:attrNameLst>
                                      </p:cBhvr>
                                      <p:by>
                                        <p:hsl h="10842353" s="0" l="0"/>
                                      </p:by>
                                    </p:animClr>
                                    <p:animClr clrSpc="hsl" dir="cw">
                                      <p:cBhvr>
                                        <p:cTn id="96" dur="500" fill="hold"/>
                                        <p:tgtEl>
                                          <p:spTgt spid="10303"/>
                                        </p:tgtEl>
                                        <p:attrNameLst>
                                          <p:attrName>stroke.color</p:attrName>
                                        </p:attrNameLst>
                                      </p:cBhvr>
                                      <p:by>
                                        <p:hsl h="10842353" s="0" l="0"/>
                                      </p:by>
                                    </p:animClr>
                                    <p:set>
                                      <p:cBhvr>
                                        <p:cTn id="97" dur="500" fill="hold"/>
                                        <p:tgtEl>
                                          <p:spTgt spid="10303"/>
                                        </p:tgtEl>
                                        <p:attrNameLst>
                                          <p:attrName>fill.type</p:attrName>
                                        </p:attrNameLst>
                                      </p:cBhvr>
                                      <p:to>
                                        <p:strVal val="solid"/>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18" presetClass="entr" presetSubtype="12" fill="hold" grpId="0" nodeType="clickEffect">
                                  <p:stCondLst>
                                    <p:cond delay="0"/>
                                  </p:stCondLst>
                                  <p:childTnLst>
                                    <p:set>
                                      <p:cBhvr>
                                        <p:cTn id="101" dur="1" fill="hold">
                                          <p:stCondLst>
                                            <p:cond delay="0"/>
                                          </p:stCondLst>
                                        </p:cTn>
                                        <p:tgtEl>
                                          <p:spTgt spid="10300">
                                            <p:bg/>
                                          </p:spTgt>
                                        </p:tgtEl>
                                        <p:attrNameLst>
                                          <p:attrName>style.visibility</p:attrName>
                                        </p:attrNameLst>
                                      </p:cBhvr>
                                      <p:to>
                                        <p:strVal val="visible"/>
                                      </p:to>
                                    </p:set>
                                    <p:animEffect transition="in" filter="strips(downLeft)">
                                      <p:cBhvr>
                                        <p:cTn id="102" dur="1000"/>
                                        <p:tgtEl>
                                          <p:spTgt spid="10300">
                                            <p:bg/>
                                          </p:spTgt>
                                        </p:tgtEl>
                                      </p:cBhvr>
                                    </p:animEffect>
                                  </p:childTnLst>
                                </p:cTn>
                              </p:par>
                              <p:par>
                                <p:cTn id="103" presetID="18" presetClass="entr" presetSubtype="12" fill="hold" grpId="0" nodeType="withEffect">
                                  <p:stCondLst>
                                    <p:cond delay="0"/>
                                  </p:stCondLst>
                                  <p:childTnLst>
                                    <p:set>
                                      <p:cBhvr>
                                        <p:cTn id="104" dur="1" fill="hold">
                                          <p:stCondLst>
                                            <p:cond delay="0"/>
                                          </p:stCondLst>
                                        </p:cTn>
                                        <p:tgtEl>
                                          <p:spTgt spid="10300">
                                            <p:txEl>
                                              <p:pRg st="0" end="0"/>
                                            </p:txEl>
                                          </p:spTgt>
                                        </p:tgtEl>
                                        <p:attrNameLst>
                                          <p:attrName>style.visibility</p:attrName>
                                        </p:attrNameLst>
                                      </p:cBhvr>
                                      <p:to>
                                        <p:strVal val="visible"/>
                                      </p:to>
                                    </p:set>
                                    <p:animEffect transition="in" filter="strips(downLeft)">
                                      <p:cBhvr>
                                        <p:cTn id="105" dur="1000"/>
                                        <p:tgtEl>
                                          <p:spTgt spid="10300">
                                            <p:txEl>
                                              <p:pRg st="0" end="0"/>
                                            </p:txEl>
                                          </p:spTgt>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7" presetClass="entr" presetSubtype="0" fill="hold" nodeType="clickEffect">
                                  <p:stCondLst>
                                    <p:cond delay="0"/>
                                  </p:stCondLst>
                                  <p:iterate type="lt">
                                    <p:tmPct val="50000"/>
                                  </p:iterate>
                                  <p:childTnLst>
                                    <p:set>
                                      <p:cBhvr>
                                        <p:cTn id="109" dur="1" fill="hold">
                                          <p:stCondLst>
                                            <p:cond delay="0"/>
                                          </p:stCondLst>
                                        </p:cTn>
                                        <p:tgtEl>
                                          <p:spTgt spid="10276">
                                            <p:txEl>
                                              <p:pRg st="0" end="0"/>
                                            </p:txEl>
                                          </p:spTgt>
                                        </p:tgtEl>
                                        <p:attrNameLst>
                                          <p:attrName>style.visibility</p:attrName>
                                        </p:attrNameLst>
                                      </p:cBhvr>
                                      <p:to>
                                        <p:strVal val="visible"/>
                                      </p:to>
                                    </p:set>
                                    <p:anim calcmode="discrete" valueType="clr">
                                      <p:cBhvr override="childStyle">
                                        <p:cTn id="110" dur="80"/>
                                        <p:tgtEl>
                                          <p:spTgt spid="1027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11" dur="80"/>
                                        <p:tgtEl>
                                          <p:spTgt spid="10276">
                                            <p:txEl>
                                              <p:pRg st="0" end="0"/>
                                            </p:txEl>
                                          </p:spTgt>
                                        </p:tgtEl>
                                        <p:attrNameLst>
                                          <p:attrName>fillcolor</p:attrName>
                                        </p:attrNameLst>
                                      </p:cBhvr>
                                      <p:tavLst>
                                        <p:tav tm="0">
                                          <p:val>
                                            <p:clrVal>
                                              <a:schemeClr val="accent2"/>
                                            </p:clrVal>
                                          </p:val>
                                        </p:tav>
                                        <p:tav tm="50000">
                                          <p:val>
                                            <p:clrVal>
                                              <a:schemeClr val="hlink"/>
                                            </p:clrVal>
                                          </p:val>
                                        </p:tav>
                                      </p:tavLst>
                                    </p:anim>
                                    <p:set>
                                      <p:cBhvr>
                                        <p:cTn id="112" dur="80"/>
                                        <p:tgtEl>
                                          <p:spTgt spid="10276">
                                            <p:txEl>
                                              <p:pRg st="0" end="0"/>
                                            </p:txEl>
                                          </p:spTgt>
                                        </p:tgtEl>
                                        <p:attrNameLst>
                                          <p:attrName>fill.type</p:attrName>
                                        </p:attrNameLst>
                                      </p:cBhvr>
                                      <p:to>
                                        <p:strVal val="solid"/>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8" presetClass="entr" presetSubtype="12" fill="hold" nodeType="clickEffect">
                                  <p:stCondLst>
                                    <p:cond delay="0"/>
                                  </p:stCondLst>
                                  <p:childTnLst>
                                    <p:set>
                                      <p:cBhvr>
                                        <p:cTn id="116" dur="1" fill="hold">
                                          <p:stCondLst>
                                            <p:cond delay="0"/>
                                          </p:stCondLst>
                                        </p:cTn>
                                        <p:tgtEl>
                                          <p:spTgt spid="10301"/>
                                        </p:tgtEl>
                                        <p:attrNameLst>
                                          <p:attrName>style.visibility</p:attrName>
                                        </p:attrNameLst>
                                      </p:cBhvr>
                                      <p:to>
                                        <p:strVal val="visible"/>
                                      </p:to>
                                    </p:set>
                                    <p:animEffect transition="in" filter="strips(downLeft)">
                                      <p:cBhvr>
                                        <p:cTn id="117" dur="500"/>
                                        <p:tgtEl>
                                          <p:spTgt spid="10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63" grpId="0" animBg="1"/>
      <p:bldP spid="10264" grpId="0" animBg="1"/>
      <p:bldP spid="10287" grpId="0"/>
      <p:bldP spid="10288" grpId="0"/>
      <p:bldP spid="10299" grpId="0" animBg="1"/>
      <p:bldP spid="10300" grpId="0" build="allAtOnce" animBg="1"/>
      <p:bldP spid="10303" grpId="0"/>
      <p:bldP spid="1030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2A24730-63F0-4F78-9F94-911BDA10BFE0}"/>
              </a:ext>
            </a:extLst>
          </p:cNvPr>
          <p:cNvSpPr>
            <a:spLocks noGrp="1" noChangeArrowheads="1"/>
          </p:cNvSpPr>
          <p:nvPr>
            <p:ph type="title"/>
          </p:nvPr>
        </p:nvSpPr>
        <p:spPr>
          <a:xfrm>
            <a:off x="4953000" y="304800"/>
            <a:ext cx="5715000" cy="685800"/>
          </a:xfrm>
        </p:spPr>
        <p:txBody>
          <a:bodyPr/>
          <a:lstStyle/>
          <a:p>
            <a:pPr eaLnBrk="1" hangingPunct="1"/>
            <a:r>
              <a:rPr lang="en-US" altLang="vi-VN" sz="1800" b="1">
                <a:solidFill>
                  <a:srgbClr val="CC0099"/>
                </a:solidFill>
                <a:latin typeface=".VnArial NarrowH" panose="020B7200000000000000" pitchFamily="34" charset="0"/>
              </a:rPr>
              <a:t>I- Trao ®æi chÊt gi÷a c¬ thÓ vµ m«i tr­êng ngoµi</a:t>
            </a:r>
            <a:br>
              <a:rPr lang="en-US" altLang="vi-VN" sz="2400">
                <a:solidFill>
                  <a:srgbClr val="CC0099"/>
                </a:solidFill>
                <a:latin typeface=".VnArial NarrowH" panose="020B7200000000000000" pitchFamily="34" charset="0"/>
              </a:rPr>
            </a:br>
            <a:endParaRPr lang="en-US" altLang="vi-VN" sz="2400">
              <a:solidFill>
                <a:srgbClr val="CC0099"/>
              </a:solidFill>
              <a:latin typeface=".VnArial NarrowH" panose="020B7200000000000000" pitchFamily="34" charset="0"/>
            </a:endParaRPr>
          </a:p>
        </p:txBody>
      </p:sp>
      <p:sp>
        <p:nvSpPr>
          <p:cNvPr id="10243" name="Rectangle 3">
            <a:extLst>
              <a:ext uri="{FF2B5EF4-FFF2-40B4-BE49-F238E27FC236}">
                <a16:creationId xmlns:a16="http://schemas.microsoft.com/office/drawing/2014/main" id="{65A17E68-07F6-490E-86DD-019658B97F1D}"/>
              </a:ext>
            </a:extLst>
          </p:cNvPr>
          <p:cNvSpPr>
            <a:spLocks noChangeArrowheads="1"/>
          </p:cNvSpPr>
          <p:nvPr/>
        </p:nvSpPr>
        <p:spPr bwMode="auto">
          <a:xfrm>
            <a:off x="4876800" y="381000"/>
            <a:ext cx="57912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pPr>
            <a:endParaRPr lang="vi-VN" altLang="vi-VN" sz="3200"/>
          </a:p>
        </p:txBody>
      </p:sp>
      <p:sp>
        <p:nvSpPr>
          <p:cNvPr id="10244" name="Rectangle 4">
            <a:extLst>
              <a:ext uri="{FF2B5EF4-FFF2-40B4-BE49-F238E27FC236}">
                <a16:creationId xmlns:a16="http://schemas.microsoft.com/office/drawing/2014/main" id="{7DA57FCB-A0E6-4DDF-8D38-0A098B628945}"/>
              </a:ext>
            </a:extLst>
          </p:cNvPr>
          <p:cNvSpPr>
            <a:spLocks noChangeArrowheads="1"/>
          </p:cNvSpPr>
          <p:nvPr/>
        </p:nvSpPr>
        <p:spPr bwMode="auto">
          <a:xfrm>
            <a:off x="4876800" y="228600"/>
            <a:ext cx="57912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pPr>
            <a:endParaRPr lang="vi-VN" altLang="vi-VN" sz="3200"/>
          </a:p>
        </p:txBody>
      </p:sp>
      <p:sp>
        <p:nvSpPr>
          <p:cNvPr id="10245" name="Text Box 6">
            <a:extLst>
              <a:ext uri="{FF2B5EF4-FFF2-40B4-BE49-F238E27FC236}">
                <a16:creationId xmlns:a16="http://schemas.microsoft.com/office/drawing/2014/main" id="{6AE31BE7-303E-4F32-9823-30FC4B451D2B}"/>
              </a:ext>
            </a:extLst>
          </p:cNvPr>
          <p:cNvSpPr txBox="1">
            <a:spLocks noChangeArrowheads="1"/>
          </p:cNvSpPr>
          <p:nvPr/>
        </p:nvSpPr>
        <p:spPr bwMode="auto">
          <a:xfrm>
            <a:off x="4191000" y="0"/>
            <a:ext cx="6477000" cy="6858000"/>
          </a:xfrm>
          <a:prstGeom prst="rect">
            <a:avLst/>
          </a:prstGeom>
          <a:solidFill>
            <a:schemeClr val="accent1"/>
          </a:solidFill>
          <a:ln w="2857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tLang="vi-VN" sz="3200">
              <a:latin typeface=".VnTime" panose="020B7200000000000000" pitchFamily="34" charset="0"/>
            </a:endParaRPr>
          </a:p>
        </p:txBody>
      </p:sp>
      <p:sp>
        <p:nvSpPr>
          <p:cNvPr id="10246" name="Rectangle 7">
            <a:extLst>
              <a:ext uri="{FF2B5EF4-FFF2-40B4-BE49-F238E27FC236}">
                <a16:creationId xmlns:a16="http://schemas.microsoft.com/office/drawing/2014/main" id="{D1674741-F16E-470C-9C01-9F263A5AA81F}"/>
              </a:ext>
            </a:extLst>
          </p:cNvPr>
          <p:cNvSpPr>
            <a:spLocks noChangeArrowheads="1"/>
          </p:cNvSpPr>
          <p:nvPr/>
        </p:nvSpPr>
        <p:spPr bwMode="auto">
          <a:xfrm>
            <a:off x="4267200" y="1143000"/>
            <a:ext cx="64008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US" altLang="vi-VN" sz="2000" dirty="0">
                <a:solidFill>
                  <a:srgbClr val="9900FF"/>
                </a:solidFill>
                <a:latin typeface=".VnArial Narrow" panose="020B7200000000000000" pitchFamily="34" charset="0"/>
              </a:rPr>
              <a:t> </a:t>
            </a:r>
            <a:r>
              <a:rPr lang="en-US" altLang="vi-VN" sz="2400" dirty="0">
                <a:solidFill>
                  <a:srgbClr val="9900FF"/>
                </a:solidFill>
                <a:latin typeface=".VnArial" panose="020B7200000000000000" pitchFamily="34" charset="0"/>
              </a:rPr>
              <a:t>C¬ </a:t>
            </a:r>
            <a:r>
              <a:rPr lang="en-US" altLang="vi-VN" sz="2400" dirty="0" err="1">
                <a:solidFill>
                  <a:srgbClr val="9900FF"/>
                </a:solidFill>
                <a:latin typeface=".VnArial" panose="020B7200000000000000" pitchFamily="34" charset="0"/>
              </a:rPr>
              <a:t>thÓ</a:t>
            </a:r>
            <a:r>
              <a:rPr lang="en-US" altLang="vi-VN" sz="2400" dirty="0">
                <a:solidFill>
                  <a:srgbClr val="9900FF"/>
                </a:solidFill>
                <a:latin typeface=".VnArial" panose="020B7200000000000000" pitchFamily="34" charset="0"/>
              </a:rPr>
              <a:t> ®· </a:t>
            </a:r>
            <a:r>
              <a:rPr lang="en-US" altLang="vi-VN" sz="2400" dirty="0" err="1">
                <a:solidFill>
                  <a:srgbClr val="9900FF"/>
                </a:solidFill>
                <a:latin typeface=".VnArial" panose="020B7200000000000000" pitchFamily="34" charset="0"/>
              </a:rPr>
              <a:t>lÊy</a:t>
            </a:r>
            <a:r>
              <a:rPr lang="en-US" altLang="vi-VN" sz="2400" dirty="0">
                <a:solidFill>
                  <a:srgbClr val="9900FF"/>
                </a:solidFill>
                <a:latin typeface=".VnArial" panose="020B7200000000000000" pitchFamily="34" charset="0"/>
              </a:rPr>
              <a:t> </a:t>
            </a:r>
            <a:r>
              <a:rPr lang="en-US" altLang="vi-VN" sz="2400" dirty="0" err="1">
                <a:solidFill>
                  <a:srgbClr val="9900FF"/>
                </a:solidFill>
                <a:latin typeface=".VnArial" panose="020B7200000000000000" pitchFamily="34" charset="0"/>
              </a:rPr>
              <a:t>c¸c</a:t>
            </a:r>
            <a:r>
              <a:rPr lang="en-US" altLang="vi-VN" sz="2400" dirty="0">
                <a:solidFill>
                  <a:srgbClr val="9900FF"/>
                </a:solidFill>
                <a:latin typeface=".VnArial" panose="020B7200000000000000" pitchFamily="34" charset="0"/>
              </a:rPr>
              <a:t> </a:t>
            </a:r>
            <a:r>
              <a:rPr lang="en-US" altLang="vi-VN" sz="2400" dirty="0" err="1">
                <a:solidFill>
                  <a:srgbClr val="9900FF"/>
                </a:solidFill>
                <a:latin typeface=".VnArial" panose="020B7200000000000000" pitchFamily="34" charset="0"/>
              </a:rPr>
              <a:t>chÊt</a:t>
            </a:r>
            <a:r>
              <a:rPr lang="en-US" altLang="vi-VN" sz="2400" dirty="0">
                <a:solidFill>
                  <a:srgbClr val="9900FF"/>
                </a:solidFill>
                <a:latin typeface=".VnArial" panose="020B7200000000000000" pitchFamily="34" charset="0"/>
              </a:rPr>
              <a:t>: «</a:t>
            </a:r>
            <a:r>
              <a:rPr lang="en-US" altLang="vi-VN" sz="2400" dirty="0" err="1">
                <a:solidFill>
                  <a:srgbClr val="9900FF"/>
                </a:solidFill>
                <a:latin typeface=".VnArial" panose="020B7200000000000000" pitchFamily="34" charset="0"/>
              </a:rPr>
              <a:t>xi,thøc</a:t>
            </a:r>
            <a:r>
              <a:rPr lang="en-US" altLang="vi-VN" sz="2400" dirty="0">
                <a:solidFill>
                  <a:srgbClr val="9900FF"/>
                </a:solidFill>
                <a:latin typeface=".VnArial" panose="020B7200000000000000" pitchFamily="34" charset="0"/>
              </a:rPr>
              <a:t> ¨n ,n</a:t>
            </a:r>
            <a:r>
              <a:rPr lang="vi-VN" altLang="vi-VN" sz="2400" dirty="0">
                <a:solidFill>
                  <a:srgbClr val="9900FF"/>
                </a:solidFill>
                <a:latin typeface=".VnArial" panose="020B7200000000000000" pitchFamily="34" charset="0"/>
              </a:rPr>
              <a:t>ư</a:t>
            </a:r>
            <a:r>
              <a:rPr lang="en-US" altLang="vi-VN" sz="2400" dirty="0">
                <a:solidFill>
                  <a:srgbClr val="9900FF"/>
                </a:solidFill>
                <a:latin typeface=".VnArial" panose="020B7200000000000000" pitchFamily="34" charset="0"/>
              </a:rPr>
              <a:t>­</a:t>
            </a:r>
            <a:r>
              <a:rPr lang="en-US" altLang="vi-VN" sz="2400" dirty="0" err="1">
                <a:solidFill>
                  <a:srgbClr val="9900FF"/>
                </a:solidFill>
                <a:latin typeface=".VnArial" panose="020B7200000000000000" pitchFamily="34" charset="0"/>
              </a:rPr>
              <a:t>íc</a:t>
            </a:r>
            <a:r>
              <a:rPr lang="en-US" altLang="vi-VN" sz="2400" dirty="0">
                <a:solidFill>
                  <a:srgbClr val="9900FF"/>
                </a:solidFill>
                <a:latin typeface=".VnArial" panose="020B7200000000000000" pitchFamily="34" charset="0"/>
              </a:rPr>
              <a:t> vµ </a:t>
            </a:r>
            <a:r>
              <a:rPr lang="en-US" altLang="vi-VN" sz="2400" dirty="0" err="1">
                <a:solidFill>
                  <a:srgbClr val="9900FF"/>
                </a:solidFill>
                <a:latin typeface=".VnArial" panose="020B7200000000000000" pitchFamily="34" charset="0"/>
              </a:rPr>
              <a:t>muèi</a:t>
            </a:r>
            <a:r>
              <a:rPr lang="en-US" altLang="vi-VN" sz="2400" dirty="0">
                <a:solidFill>
                  <a:srgbClr val="9900FF"/>
                </a:solidFill>
                <a:latin typeface=".VnArial" panose="020B7200000000000000" pitchFamily="34" charset="0"/>
              </a:rPr>
              <a:t> </a:t>
            </a:r>
            <a:r>
              <a:rPr lang="en-US" altLang="vi-VN" sz="2400" dirty="0" err="1">
                <a:solidFill>
                  <a:srgbClr val="9900FF"/>
                </a:solidFill>
                <a:latin typeface=".VnArial" panose="020B7200000000000000" pitchFamily="34" charset="0"/>
              </a:rPr>
              <a:t>kho¸ng</a:t>
            </a:r>
            <a:r>
              <a:rPr lang="en-US" altLang="vi-VN" sz="2400" dirty="0">
                <a:solidFill>
                  <a:srgbClr val="9900FF"/>
                </a:solidFill>
                <a:latin typeface=".VnArial" panose="020B7200000000000000" pitchFamily="34" charset="0"/>
              </a:rPr>
              <a:t> </a:t>
            </a:r>
            <a:r>
              <a:rPr lang="en-US" altLang="vi-VN" sz="2400" dirty="0" err="1">
                <a:solidFill>
                  <a:srgbClr val="9900FF"/>
                </a:solidFill>
                <a:latin typeface=".VnArial" panose="020B7200000000000000" pitchFamily="34" charset="0"/>
              </a:rPr>
              <a:t>tõ</a:t>
            </a:r>
            <a:r>
              <a:rPr lang="en-US" altLang="vi-VN" sz="2400" dirty="0">
                <a:solidFill>
                  <a:srgbClr val="9900FF"/>
                </a:solidFill>
                <a:latin typeface=".VnArial" panose="020B7200000000000000" pitchFamily="34" charset="0"/>
              </a:rPr>
              <a:t> </a:t>
            </a:r>
            <a:r>
              <a:rPr lang="en-US" altLang="vi-VN" sz="2400" dirty="0" err="1">
                <a:solidFill>
                  <a:srgbClr val="9900FF"/>
                </a:solidFill>
                <a:latin typeface=".VnArial" panose="020B7200000000000000" pitchFamily="34" charset="0"/>
              </a:rPr>
              <a:t>m«i</a:t>
            </a:r>
            <a:r>
              <a:rPr lang="en-US" altLang="vi-VN" sz="2400" dirty="0">
                <a:solidFill>
                  <a:srgbClr val="9900FF"/>
                </a:solidFill>
                <a:latin typeface=".VnArial" panose="020B7200000000000000" pitchFamily="34" charset="0"/>
              </a:rPr>
              <a:t> </a:t>
            </a:r>
            <a:r>
              <a:rPr lang="en-US" altLang="vi-VN" sz="2400" dirty="0" err="1">
                <a:solidFill>
                  <a:srgbClr val="9900FF"/>
                </a:solidFill>
                <a:latin typeface=".VnArial" panose="020B7200000000000000" pitchFamily="34" charset="0"/>
              </a:rPr>
              <a:t>trưêng</a:t>
            </a:r>
            <a:r>
              <a:rPr lang="en-US" altLang="vi-VN" sz="2400" dirty="0">
                <a:solidFill>
                  <a:srgbClr val="9900FF"/>
                </a:solidFill>
                <a:latin typeface=".VnArial" panose="020B7200000000000000" pitchFamily="34" charset="0"/>
              </a:rPr>
              <a:t> </a:t>
            </a:r>
            <a:r>
              <a:rPr lang="en-US" altLang="vi-VN" sz="2400" dirty="0" err="1">
                <a:solidFill>
                  <a:srgbClr val="9900FF"/>
                </a:solidFill>
                <a:latin typeface=".VnArial" panose="020B7200000000000000" pitchFamily="34" charset="0"/>
              </a:rPr>
              <a:t>ngoµi</a:t>
            </a:r>
            <a:endParaRPr lang="en-US" altLang="vi-VN" sz="2400" dirty="0">
              <a:solidFill>
                <a:srgbClr val="9900FF"/>
              </a:solidFill>
              <a:latin typeface=".VnArial" panose="020B7200000000000000" pitchFamily="34" charset="0"/>
            </a:endParaRPr>
          </a:p>
          <a:p>
            <a:pPr eaLnBrk="1" hangingPunct="1">
              <a:buFontTx/>
              <a:buChar char="-"/>
            </a:pPr>
            <a:r>
              <a:rPr lang="en-US" altLang="vi-VN" sz="2400" dirty="0">
                <a:solidFill>
                  <a:srgbClr val="9900FF"/>
                </a:solidFill>
                <a:latin typeface=".VnArial" panose="020B7200000000000000" pitchFamily="34" charset="0"/>
              </a:rPr>
              <a:t> </a:t>
            </a:r>
            <a:r>
              <a:rPr lang="en-US" altLang="vi-VN" sz="2400" dirty="0" err="1">
                <a:solidFill>
                  <a:srgbClr val="9900FF"/>
                </a:solidFill>
                <a:latin typeface=".VnArial" panose="020B7200000000000000" pitchFamily="34" charset="0"/>
              </a:rPr>
              <a:t>Th¶i</a:t>
            </a:r>
            <a:r>
              <a:rPr lang="en-US" altLang="vi-VN" sz="2400" dirty="0">
                <a:solidFill>
                  <a:srgbClr val="9900FF"/>
                </a:solidFill>
                <a:latin typeface=".VnArial" panose="020B7200000000000000" pitchFamily="34" charset="0"/>
              </a:rPr>
              <a:t> </a:t>
            </a:r>
            <a:r>
              <a:rPr lang="en-US" altLang="vi-VN" sz="2400" dirty="0" err="1">
                <a:solidFill>
                  <a:srgbClr val="9900FF"/>
                </a:solidFill>
                <a:latin typeface=".VnArial" panose="020B7200000000000000" pitchFamily="34" charset="0"/>
              </a:rPr>
              <a:t>khÝ</a:t>
            </a:r>
            <a:r>
              <a:rPr lang="en-US" altLang="vi-VN" sz="2400" dirty="0">
                <a:solidFill>
                  <a:srgbClr val="9900FF"/>
                </a:solidFill>
                <a:latin typeface=".VnArial" panose="020B7200000000000000" pitchFamily="34" charset="0"/>
              </a:rPr>
              <a:t> </a:t>
            </a:r>
            <a:r>
              <a:rPr lang="en-US" altLang="vi-VN" sz="2400" dirty="0" err="1">
                <a:solidFill>
                  <a:srgbClr val="9900FF"/>
                </a:solidFill>
                <a:latin typeface=".VnArial" panose="020B7200000000000000" pitchFamily="34" charset="0"/>
              </a:rPr>
              <a:t>cacbonic</a:t>
            </a:r>
            <a:r>
              <a:rPr lang="en-US" altLang="vi-VN" sz="2400" dirty="0">
                <a:solidFill>
                  <a:srgbClr val="9900FF"/>
                </a:solidFill>
                <a:latin typeface=".VnArial" panose="020B7200000000000000" pitchFamily="34" charset="0"/>
              </a:rPr>
              <a:t>, </a:t>
            </a:r>
            <a:r>
              <a:rPr lang="en-US" altLang="vi-VN" sz="2400" dirty="0" err="1">
                <a:solidFill>
                  <a:srgbClr val="9900FF"/>
                </a:solidFill>
                <a:latin typeface=".VnArial" panose="020B7200000000000000" pitchFamily="34" charset="0"/>
              </a:rPr>
              <a:t>c¸c</a:t>
            </a:r>
            <a:r>
              <a:rPr lang="en-US" altLang="vi-VN" sz="2400" dirty="0">
                <a:solidFill>
                  <a:srgbClr val="9900FF"/>
                </a:solidFill>
                <a:latin typeface=".VnArial" panose="020B7200000000000000" pitchFamily="34" charset="0"/>
              </a:rPr>
              <a:t> </a:t>
            </a:r>
            <a:r>
              <a:rPr lang="en-US" altLang="vi-VN" sz="2400" dirty="0" err="1">
                <a:solidFill>
                  <a:srgbClr val="9900FF"/>
                </a:solidFill>
                <a:latin typeface=".VnArial" panose="020B7200000000000000" pitchFamily="34" charset="0"/>
              </a:rPr>
              <a:t>chÊt</a:t>
            </a:r>
            <a:r>
              <a:rPr lang="en-US" altLang="vi-VN" sz="2400" dirty="0">
                <a:solidFill>
                  <a:srgbClr val="9900FF"/>
                </a:solidFill>
                <a:latin typeface=".VnArial" panose="020B7200000000000000" pitchFamily="34" charset="0"/>
              </a:rPr>
              <a:t> b· ra </a:t>
            </a:r>
            <a:r>
              <a:rPr lang="en-US" altLang="vi-VN" sz="2400" dirty="0" err="1">
                <a:solidFill>
                  <a:srgbClr val="9900FF"/>
                </a:solidFill>
                <a:latin typeface=".VnArial" panose="020B7200000000000000" pitchFamily="34" charset="0"/>
              </a:rPr>
              <a:t>m«i</a:t>
            </a:r>
            <a:r>
              <a:rPr lang="en-US" altLang="vi-VN" sz="2400" dirty="0">
                <a:solidFill>
                  <a:srgbClr val="9900FF"/>
                </a:solidFill>
                <a:latin typeface=".VnArial" panose="020B7200000000000000" pitchFamily="34" charset="0"/>
              </a:rPr>
              <a:t> </a:t>
            </a:r>
            <a:r>
              <a:rPr lang="en-US" altLang="vi-VN" sz="2400" dirty="0" err="1">
                <a:solidFill>
                  <a:srgbClr val="9900FF"/>
                </a:solidFill>
                <a:latin typeface=".VnArial" panose="020B7200000000000000" pitchFamily="34" charset="0"/>
              </a:rPr>
              <a:t>tr­êng</a:t>
            </a:r>
            <a:r>
              <a:rPr lang="en-US" altLang="vi-VN" sz="2400" dirty="0">
                <a:solidFill>
                  <a:srgbClr val="9900FF"/>
                </a:solidFill>
                <a:latin typeface=".VnArial" panose="020B7200000000000000" pitchFamily="34" charset="0"/>
              </a:rPr>
              <a:t> </a:t>
            </a:r>
            <a:r>
              <a:rPr lang="en-US" altLang="vi-VN" sz="2400" dirty="0" err="1">
                <a:solidFill>
                  <a:srgbClr val="9900FF"/>
                </a:solidFill>
                <a:latin typeface=".VnArial" panose="020B7200000000000000" pitchFamily="34" charset="0"/>
              </a:rPr>
              <a:t>ngoµi</a:t>
            </a:r>
            <a:r>
              <a:rPr lang="en-US" altLang="vi-VN" sz="2400" dirty="0">
                <a:solidFill>
                  <a:srgbClr val="9900FF"/>
                </a:solidFill>
                <a:latin typeface=".VnArial" panose="020B7200000000000000" pitchFamily="34" charset="0"/>
              </a:rPr>
              <a:t> </a:t>
            </a:r>
            <a:r>
              <a:rPr lang="en-US" altLang="vi-VN" sz="2400" dirty="0" err="1">
                <a:solidFill>
                  <a:srgbClr val="9900FF"/>
                </a:solidFill>
                <a:latin typeface=".VnArial" panose="020B7200000000000000" pitchFamily="34" charset="0"/>
              </a:rPr>
              <a:t>th«ng</a:t>
            </a:r>
            <a:r>
              <a:rPr lang="en-US" altLang="vi-VN" sz="2400" dirty="0">
                <a:solidFill>
                  <a:srgbClr val="9900FF"/>
                </a:solidFill>
                <a:latin typeface=".VnArial" panose="020B7200000000000000" pitchFamily="34" charset="0"/>
              </a:rPr>
              <a:t> qua </a:t>
            </a:r>
            <a:r>
              <a:rPr lang="en-US" altLang="vi-VN" sz="2400" dirty="0" err="1">
                <a:solidFill>
                  <a:srgbClr val="9900FF"/>
                </a:solidFill>
                <a:latin typeface=".VnArial" panose="020B7200000000000000" pitchFamily="34" charset="0"/>
              </a:rPr>
              <a:t>c¸c</a:t>
            </a:r>
            <a:r>
              <a:rPr lang="en-US" altLang="vi-VN" sz="2400" dirty="0">
                <a:solidFill>
                  <a:srgbClr val="9900FF"/>
                </a:solidFill>
                <a:latin typeface=".VnArial" panose="020B7200000000000000" pitchFamily="34" charset="0"/>
              </a:rPr>
              <a:t> </a:t>
            </a:r>
            <a:r>
              <a:rPr lang="en-US" altLang="vi-VN" sz="2400" dirty="0" err="1">
                <a:solidFill>
                  <a:srgbClr val="9900FF"/>
                </a:solidFill>
                <a:latin typeface=".VnArial" panose="020B7200000000000000" pitchFamily="34" charset="0"/>
              </a:rPr>
              <a:t>hÖ</a:t>
            </a:r>
            <a:r>
              <a:rPr lang="en-US" altLang="vi-VN" sz="2400" dirty="0">
                <a:solidFill>
                  <a:srgbClr val="9900FF"/>
                </a:solidFill>
                <a:latin typeface=".VnArial" panose="020B7200000000000000" pitchFamily="34" charset="0"/>
              </a:rPr>
              <a:t> c¬ </a:t>
            </a:r>
            <a:r>
              <a:rPr lang="en-US" altLang="vi-VN" sz="2400" dirty="0" err="1">
                <a:solidFill>
                  <a:srgbClr val="9900FF"/>
                </a:solidFill>
                <a:latin typeface=".VnArial" panose="020B7200000000000000" pitchFamily="34" charset="0"/>
              </a:rPr>
              <a:t>quan</a:t>
            </a:r>
            <a:r>
              <a:rPr lang="en-US" altLang="vi-VN" sz="2400" dirty="0">
                <a:solidFill>
                  <a:srgbClr val="9900FF"/>
                </a:solidFill>
                <a:latin typeface=".VnArial" panose="020B7200000000000000" pitchFamily="34" charset="0"/>
              </a:rPr>
              <a:t>: </a:t>
            </a:r>
            <a:r>
              <a:rPr lang="en-US" altLang="vi-VN" sz="2400" dirty="0" err="1">
                <a:solidFill>
                  <a:srgbClr val="9900FF"/>
                </a:solidFill>
                <a:latin typeface=".VnArial" panose="020B7200000000000000" pitchFamily="34" charset="0"/>
              </a:rPr>
              <a:t>hÖ</a:t>
            </a:r>
            <a:r>
              <a:rPr lang="en-US" altLang="vi-VN" sz="2400" dirty="0">
                <a:solidFill>
                  <a:srgbClr val="9900FF"/>
                </a:solidFill>
                <a:latin typeface=".VnArial" panose="020B7200000000000000" pitchFamily="34" charset="0"/>
              </a:rPr>
              <a:t> </a:t>
            </a:r>
            <a:r>
              <a:rPr lang="en-US" altLang="vi-VN" sz="2400" dirty="0" err="1">
                <a:solidFill>
                  <a:srgbClr val="9900FF"/>
                </a:solidFill>
                <a:latin typeface=".VnArial" panose="020B7200000000000000" pitchFamily="34" charset="0"/>
              </a:rPr>
              <a:t>tiªu</a:t>
            </a:r>
            <a:r>
              <a:rPr lang="en-US" altLang="vi-VN" sz="2400" dirty="0">
                <a:solidFill>
                  <a:srgbClr val="9900FF"/>
                </a:solidFill>
                <a:latin typeface=".VnArial" panose="020B7200000000000000" pitchFamily="34" charset="0"/>
              </a:rPr>
              <a:t> ho¸, </a:t>
            </a:r>
            <a:r>
              <a:rPr lang="en-US" altLang="vi-VN" sz="2400" dirty="0" err="1">
                <a:solidFill>
                  <a:srgbClr val="9900FF"/>
                </a:solidFill>
                <a:latin typeface=".VnArial" panose="020B7200000000000000" pitchFamily="34" charset="0"/>
              </a:rPr>
              <a:t>hÖ</a:t>
            </a:r>
            <a:r>
              <a:rPr lang="en-US" altLang="vi-VN" sz="2400" dirty="0">
                <a:solidFill>
                  <a:srgbClr val="9900FF"/>
                </a:solidFill>
                <a:latin typeface=".VnArial" panose="020B7200000000000000" pitchFamily="34" charset="0"/>
              </a:rPr>
              <a:t> h« </a:t>
            </a:r>
            <a:r>
              <a:rPr lang="en-US" altLang="vi-VN" sz="2400" dirty="0" err="1">
                <a:solidFill>
                  <a:srgbClr val="9900FF"/>
                </a:solidFill>
                <a:latin typeface=".VnArial" panose="020B7200000000000000" pitchFamily="34" charset="0"/>
              </a:rPr>
              <a:t>hÊp</a:t>
            </a:r>
            <a:r>
              <a:rPr lang="en-US" altLang="vi-VN" sz="2400" dirty="0">
                <a:solidFill>
                  <a:srgbClr val="9900FF"/>
                </a:solidFill>
                <a:latin typeface=".VnArial" panose="020B7200000000000000" pitchFamily="34" charset="0"/>
              </a:rPr>
              <a:t>, </a:t>
            </a:r>
            <a:r>
              <a:rPr lang="en-US" altLang="vi-VN" sz="2400" dirty="0" err="1">
                <a:solidFill>
                  <a:srgbClr val="9900FF"/>
                </a:solidFill>
                <a:latin typeface=".VnArial" panose="020B7200000000000000" pitchFamily="34" charset="0"/>
              </a:rPr>
              <a:t>hÖ</a:t>
            </a:r>
            <a:r>
              <a:rPr lang="en-US" altLang="vi-VN" sz="2400" dirty="0">
                <a:solidFill>
                  <a:srgbClr val="9900FF"/>
                </a:solidFill>
                <a:latin typeface=".VnArial" panose="020B7200000000000000" pitchFamily="34" charset="0"/>
              </a:rPr>
              <a:t> </a:t>
            </a:r>
            <a:r>
              <a:rPr lang="en-US" altLang="vi-VN" sz="2400" dirty="0" err="1">
                <a:solidFill>
                  <a:srgbClr val="9900FF"/>
                </a:solidFill>
                <a:latin typeface=".VnArial" panose="020B7200000000000000" pitchFamily="34" charset="0"/>
              </a:rPr>
              <a:t>tuÇn</a:t>
            </a:r>
            <a:r>
              <a:rPr lang="en-US" altLang="vi-VN" sz="2400" dirty="0">
                <a:solidFill>
                  <a:srgbClr val="9900FF"/>
                </a:solidFill>
                <a:latin typeface=".VnArial" panose="020B7200000000000000" pitchFamily="34" charset="0"/>
              </a:rPr>
              <a:t> </a:t>
            </a:r>
            <a:r>
              <a:rPr lang="en-US" altLang="vi-VN" sz="2400" dirty="0" err="1">
                <a:solidFill>
                  <a:srgbClr val="9900FF"/>
                </a:solidFill>
                <a:latin typeface=".VnArial" panose="020B7200000000000000" pitchFamily="34" charset="0"/>
              </a:rPr>
              <a:t>hoµn</a:t>
            </a:r>
            <a:r>
              <a:rPr lang="en-US" altLang="vi-VN" sz="2400" dirty="0">
                <a:solidFill>
                  <a:srgbClr val="9900FF"/>
                </a:solidFill>
                <a:latin typeface=".VnArial" panose="020B7200000000000000" pitchFamily="34" charset="0"/>
              </a:rPr>
              <a:t>, </a:t>
            </a:r>
            <a:r>
              <a:rPr lang="en-US" altLang="vi-VN" sz="2400" dirty="0" err="1">
                <a:solidFill>
                  <a:srgbClr val="9900FF"/>
                </a:solidFill>
                <a:latin typeface=".VnArial" panose="020B7200000000000000" pitchFamily="34" charset="0"/>
              </a:rPr>
              <a:t>hÖ</a:t>
            </a:r>
            <a:r>
              <a:rPr lang="en-US" altLang="vi-VN" sz="2400" dirty="0">
                <a:solidFill>
                  <a:srgbClr val="9900FF"/>
                </a:solidFill>
                <a:latin typeface=".VnArial" panose="020B7200000000000000" pitchFamily="34" charset="0"/>
              </a:rPr>
              <a:t> </a:t>
            </a:r>
            <a:r>
              <a:rPr lang="en-US" altLang="vi-VN" sz="2400" dirty="0" err="1">
                <a:solidFill>
                  <a:srgbClr val="9900FF"/>
                </a:solidFill>
                <a:latin typeface=".VnArial" panose="020B7200000000000000" pitchFamily="34" charset="0"/>
              </a:rPr>
              <a:t>bµi</a:t>
            </a:r>
            <a:r>
              <a:rPr lang="en-US" altLang="vi-VN" sz="2400" dirty="0">
                <a:solidFill>
                  <a:srgbClr val="9900FF"/>
                </a:solidFill>
                <a:latin typeface=".VnArial" panose="020B7200000000000000" pitchFamily="34" charset="0"/>
              </a:rPr>
              <a:t> </a:t>
            </a:r>
            <a:r>
              <a:rPr lang="en-US" altLang="vi-VN" sz="2400" dirty="0" err="1">
                <a:solidFill>
                  <a:srgbClr val="9900FF"/>
                </a:solidFill>
                <a:latin typeface=".VnArial" panose="020B7200000000000000" pitchFamily="34" charset="0"/>
              </a:rPr>
              <a:t>tiÕt</a:t>
            </a:r>
            <a:r>
              <a:rPr lang="en-US" altLang="vi-VN" sz="2400" dirty="0">
                <a:solidFill>
                  <a:srgbClr val="9900FF"/>
                </a:solidFill>
                <a:latin typeface=".VnArial" panose="020B7200000000000000" pitchFamily="34" charset="0"/>
              </a:rPr>
              <a:t>.</a:t>
            </a:r>
          </a:p>
        </p:txBody>
      </p:sp>
      <p:sp>
        <p:nvSpPr>
          <p:cNvPr id="10247" name="Rectangle 8">
            <a:extLst>
              <a:ext uri="{FF2B5EF4-FFF2-40B4-BE49-F238E27FC236}">
                <a16:creationId xmlns:a16="http://schemas.microsoft.com/office/drawing/2014/main" id="{0D4E10BF-E44A-4C58-8364-1C322C601D19}"/>
              </a:ext>
            </a:extLst>
          </p:cNvPr>
          <p:cNvSpPr>
            <a:spLocks noChangeArrowheads="1"/>
          </p:cNvSpPr>
          <p:nvPr/>
        </p:nvSpPr>
        <p:spPr bwMode="auto">
          <a:xfrm>
            <a:off x="4267200" y="304800"/>
            <a:ext cx="64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2400" b="1">
                <a:solidFill>
                  <a:schemeClr val="hlink"/>
                </a:solidFill>
              </a:rPr>
              <a:t>I- </a:t>
            </a:r>
            <a:r>
              <a:rPr lang="en-US" altLang="vi-VN" sz="2400" b="1">
                <a:solidFill>
                  <a:schemeClr val="hlink"/>
                </a:solidFill>
                <a:latin typeface=".VnTime" panose="020B7200000000000000" pitchFamily="34" charset="0"/>
              </a:rPr>
              <a:t>Trao ®æi chÊt gi÷a c¬ thÓ vµ m«i tr­êng ngoµi</a:t>
            </a:r>
            <a:br>
              <a:rPr lang="en-US" altLang="vi-VN" sz="2400" b="1">
                <a:solidFill>
                  <a:schemeClr val="hlink"/>
                </a:solidFill>
                <a:latin typeface=".VnTime" panose="020B7200000000000000" pitchFamily="34" charset="0"/>
              </a:rPr>
            </a:br>
            <a:endParaRPr lang="en-US" altLang="vi-VN" sz="2400" b="1">
              <a:solidFill>
                <a:schemeClr val="hlink"/>
              </a:solidFill>
              <a:latin typeface=".VnTime" panose="020B7200000000000000" pitchFamily="34" charset="0"/>
            </a:endParaRPr>
          </a:p>
        </p:txBody>
      </p:sp>
      <p:sp>
        <p:nvSpPr>
          <p:cNvPr id="10248" name="Text Box 9">
            <a:extLst>
              <a:ext uri="{FF2B5EF4-FFF2-40B4-BE49-F238E27FC236}">
                <a16:creationId xmlns:a16="http://schemas.microsoft.com/office/drawing/2014/main" id="{BA914CFC-85BC-4D13-82FF-1B78D3FCBDA4}"/>
              </a:ext>
            </a:extLst>
          </p:cNvPr>
          <p:cNvSpPr txBox="1">
            <a:spLocks noChangeArrowheads="1"/>
          </p:cNvSpPr>
          <p:nvPr/>
        </p:nvSpPr>
        <p:spPr bwMode="auto">
          <a:xfrm>
            <a:off x="5867400" y="685801"/>
            <a:ext cx="198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000" i="1">
                <a:solidFill>
                  <a:srgbClr val="FF0066"/>
                </a:solidFill>
                <a:latin typeface=".VnTime" panose="020B7200000000000000" pitchFamily="34" charset="0"/>
              </a:rPr>
              <a:t>( CÊp ®é c¬ thÓ )</a:t>
            </a:r>
          </a:p>
        </p:txBody>
      </p:sp>
      <p:sp>
        <p:nvSpPr>
          <p:cNvPr id="10249" name="Rectangle 10">
            <a:extLst>
              <a:ext uri="{FF2B5EF4-FFF2-40B4-BE49-F238E27FC236}">
                <a16:creationId xmlns:a16="http://schemas.microsoft.com/office/drawing/2014/main" id="{78536F5C-B943-4780-B6B5-3D871F8A52AA}"/>
              </a:ext>
            </a:extLst>
          </p:cNvPr>
          <p:cNvSpPr>
            <a:spLocks noChangeArrowheads="1"/>
          </p:cNvSpPr>
          <p:nvPr/>
        </p:nvSpPr>
        <p:spPr bwMode="auto">
          <a:xfrm>
            <a:off x="4191000" y="3124201"/>
            <a:ext cx="6553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dirty="0">
                <a:solidFill>
                  <a:schemeClr val="hlink"/>
                </a:solidFill>
                <a:latin typeface=".VnTime" panose="020B7200000000000000" pitchFamily="34" charset="0"/>
              </a:rPr>
              <a:t>II. </a:t>
            </a:r>
            <a:r>
              <a:rPr lang="en-US" altLang="vi-VN" sz="2400" b="1" dirty="0" err="1">
                <a:solidFill>
                  <a:schemeClr val="hlink"/>
                </a:solidFill>
                <a:latin typeface=".VnTime" panose="020B7200000000000000" pitchFamily="34" charset="0"/>
              </a:rPr>
              <a:t>Trao</a:t>
            </a:r>
            <a:r>
              <a:rPr lang="en-US" altLang="vi-VN" sz="2400" b="1" dirty="0">
                <a:solidFill>
                  <a:schemeClr val="hlink"/>
                </a:solidFill>
                <a:latin typeface=".VnTime" panose="020B7200000000000000" pitchFamily="34" charset="0"/>
              </a:rPr>
              <a:t> ®</a:t>
            </a:r>
            <a:r>
              <a:rPr lang="en-US" altLang="vi-VN" sz="2400" b="1" dirty="0" err="1">
                <a:solidFill>
                  <a:schemeClr val="hlink"/>
                </a:solidFill>
                <a:latin typeface=".VnTime" panose="020B7200000000000000" pitchFamily="34" charset="0"/>
              </a:rPr>
              <a:t>æi</a:t>
            </a:r>
            <a:r>
              <a:rPr lang="en-US" altLang="vi-VN" sz="2400" b="1" dirty="0">
                <a:solidFill>
                  <a:schemeClr val="hlink"/>
                </a:solidFill>
                <a:latin typeface=".VnTime" panose="020B7200000000000000" pitchFamily="34" charset="0"/>
              </a:rPr>
              <a:t> </a:t>
            </a:r>
            <a:r>
              <a:rPr lang="en-US" altLang="vi-VN" sz="2400" b="1" dirty="0" err="1">
                <a:solidFill>
                  <a:schemeClr val="hlink"/>
                </a:solidFill>
                <a:latin typeface=".VnTime" panose="020B7200000000000000" pitchFamily="34" charset="0"/>
              </a:rPr>
              <a:t>chÊt</a:t>
            </a:r>
            <a:r>
              <a:rPr lang="en-US" altLang="vi-VN" sz="2400" b="1" dirty="0">
                <a:solidFill>
                  <a:schemeClr val="hlink"/>
                </a:solidFill>
                <a:latin typeface=".VnTime" panose="020B7200000000000000" pitchFamily="34" charset="0"/>
              </a:rPr>
              <a:t> </a:t>
            </a:r>
            <a:r>
              <a:rPr lang="en-US" altLang="vi-VN" sz="2400" b="1" dirty="0" err="1">
                <a:solidFill>
                  <a:schemeClr val="hlink"/>
                </a:solidFill>
                <a:latin typeface=".VnTime" panose="020B7200000000000000" pitchFamily="34" charset="0"/>
              </a:rPr>
              <a:t>gi÷a</a:t>
            </a:r>
            <a:r>
              <a:rPr lang="en-US" altLang="vi-VN" sz="2400" b="1" dirty="0">
                <a:solidFill>
                  <a:schemeClr val="hlink"/>
                </a:solidFill>
                <a:latin typeface=".VnTime" panose="020B7200000000000000" pitchFamily="34" charset="0"/>
              </a:rPr>
              <a:t> </a:t>
            </a:r>
            <a:r>
              <a:rPr lang="en-US" altLang="vi-VN" sz="2400" b="1" dirty="0" err="1">
                <a:solidFill>
                  <a:schemeClr val="hlink"/>
                </a:solidFill>
                <a:latin typeface=".VnTime" panose="020B7200000000000000" pitchFamily="34" charset="0"/>
              </a:rPr>
              <a:t>tÕ</a:t>
            </a:r>
            <a:r>
              <a:rPr lang="en-US" altLang="vi-VN" sz="2400" b="1" dirty="0">
                <a:solidFill>
                  <a:schemeClr val="hlink"/>
                </a:solidFill>
                <a:latin typeface=".VnTime" panose="020B7200000000000000" pitchFamily="34" charset="0"/>
              </a:rPr>
              <a:t> </a:t>
            </a:r>
            <a:r>
              <a:rPr lang="en-US" altLang="vi-VN" sz="2400" b="1" dirty="0" err="1">
                <a:solidFill>
                  <a:schemeClr val="hlink"/>
                </a:solidFill>
                <a:latin typeface=".VnTime" panose="020B7200000000000000" pitchFamily="34" charset="0"/>
              </a:rPr>
              <a:t>bµo</a:t>
            </a:r>
            <a:r>
              <a:rPr lang="en-US" altLang="vi-VN" sz="2400" b="1" dirty="0">
                <a:solidFill>
                  <a:schemeClr val="hlink"/>
                </a:solidFill>
                <a:latin typeface=".VnTime" panose="020B7200000000000000" pitchFamily="34" charset="0"/>
              </a:rPr>
              <a:t> vµ </a:t>
            </a:r>
            <a:r>
              <a:rPr lang="en-US" altLang="vi-VN" sz="2400" b="1" dirty="0" err="1">
                <a:solidFill>
                  <a:schemeClr val="hlink"/>
                </a:solidFill>
                <a:latin typeface=".VnTime" panose="020B7200000000000000" pitchFamily="34" charset="0"/>
              </a:rPr>
              <a:t>m«i</a:t>
            </a:r>
            <a:r>
              <a:rPr lang="en-US" altLang="vi-VN" sz="2400" b="1" dirty="0">
                <a:solidFill>
                  <a:schemeClr val="hlink"/>
                </a:solidFill>
                <a:latin typeface=".VnTime" panose="020B7200000000000000" pitchFamily="34" charset="0"/>
              </a:rPr>
              <a:t> tr</a:t>
            </a:r>
            <a:r>
              <a:rPr lang="vi-VN" altLang="vi-VN" sz="2400" b="1" dirty="0">
                <a:solidFill>
                  <a:schemeClr val="hlink"/>
                </a:solidFill>
                <a:latin typeface=".VnTime" panose="020B7200000000000000" pitchFamily="34" charset="0"/>
              </a:rPr>
              <a:t>ư</a:t>
            </a:r>
            <a:r>
              <a:rPr lang="en-US" altLang="vi-VN" sz="2400" b="1" dirty="0">
                <a:solidFill>
                  <a:schemeClr val="hlink"/>
                </a:solidFill>
                <a:latin typeface=".VnTime" panose="020B7200000000000000" pitchFamily="34" charset="0"/>
              </a:rPr>
              <a:t>­</a:t>
            </a:r>
            <a:r>
              <a:rPr lang="en-US" altLang="vi-VN" sz="2400" b="1" dirty="0" err="1">
                <a:solidFill>
                  <a:schemeClr val="hlink"/>
                </a:solidFill>
                <a:latin typeface=".VnTime" panose="020B7200000000000000" pitchFamily="34" charset="0"/>
              </a:rPr>
              <a:t>êng</a:t>
            </a:r>
            <a:r>
              <a:rPr lang="en-US" altLang="vi-VN" sz="2400" b="1" dirty="0">
                <a:solidFill>
                  <a:schemeClr val="hlink"/>
                </a:solidFill>
                <a:latin typeface=".VnTime" panose="020B7200000000000000" pitchFamily="34" charset="0"/>
              </a:rPr>
              <a:t> </a:t>
            </a:r>
            <a:r>
              <a:rPr lang="en-US" altLang="vi-VN" sz="2400" b="1" dirty="0" err="1">
                <a:solidFill>
                  <a:schemeClr val="hlink"/>
                </a:solidFill>
                <a:latin typeface=".VnTime" panose="020B7200000000000000" pitchFamily="34" charset="0"/>
              </a:rPr>
              <a:t>trong</a:t>
            </a:r>
            <a:r>
              <a:rPr lang="en-US" altLang="vi-VN" sz="2000" dirty="0">
                <a:solidFill>
                  <a:schemeClr val="hlink"/>
                </a:solidFill>
                <a:latin typeface=".VnTime" panose="020B7200000000000000" pitchFamily="34" charset="0"/>
              </a:rPr>
              <a:t> </a:t>
            </a:r>
            <a:r>
              <a:rPr lang="en-US" altLang="vi-VN" sz="2000" i="1" dirty="0">
                <a:solidFill>
                  <a:srgbClr val="FF0066"/>
                </a:solidFill>
                <a:latin typeface=".VnTime" panose="020B7200000000000000" pitchFamily="34" charset="0"/>
              </a:rPr>
              <a:t>( </a:t>
            </a:r>
            <a:r>
              <a:rPr lang="en-US" altLang="vi-VN" sz="2000" i="1" dirty="0" err="1">
                <a:solidFill>
                  <a:srgbClr val="FF0066"/>
                </a:solidFill>
                <a:latin typeface=".VnTime" panose="020B7200000000000000" pitchFamily="34" charset="0"/>
              </a:rPr>
              <a:t>CÊp</a:t>
            </a:r>
            <a:r>
              <a:rPr lang="en-US" altLang="vi-VN" sz="2000" i="1" dirty="0">
                <a:solidFill>
                  <a:srgbClr val="FF0066"/>
                </a:solidFill>
                <a:latin typeface=".VnTime" panose="020B7200000000000000" pitchFamily="34" charset="0"/>
              </a:rPr>
              <a:t> ®é </a:t>
            </a:r>
            <a:r>
              <a:rPr lang="en-US" altLang="vi-VN" sz="2000" i="1" dirty="0" err="1">
                <a:solidFill>
                  <a:srgbClr val="FF0066"/>
                </a:solidFill>
                <a:latin typeface=".VnTime" panose="020B7200000000000000" pitchFamily="34" charset="0"/>
              </a:rPr>
              <a:t>tÕ</a:t>
            </a:r>
            <a:r>
              <a:rPr lang="en-US" altLang="vi-VN" sz="2000" i="1" dirty="0">
                <a:solidFill>
                  <a:srgbClr val="FF0066"/>
                </a:solidFill>
                <a:latin typeface=".VnTime" panose="020B7200000000000000" pitchFamily="34" charset="0"/>
              </a:rPr>
              <a:t> </a:t>
            </a:r>
            <a:r>
              <a:rPr lang="en-US" altLang="vi-VN" sz="2000" i="1" dirty="0" err="1">
                <a:solidFill>
                  <a:srgbClr val="FF0066"/>
                </a:solidFill>
                <a:latin typeface=".VnTime" panose="020B7200000000000000" pitchFamily="34" charset="0"/>
              </a:rPr>
              <a:t>bµo</a:t>
            </a:r>
            <a:r>
              <a:rPr lang="en-US" altLang="vi-VN" sz="2000" i="1" dirty="0">
                <a:solidFill>
                  <a:srgbClr val="FF0066"/>
                </a:solidFill>
                <a:latin typeface=".VnTime" panose="020B7200000000000000" pitchFamily="34" charset="0"/>
              </a:rPr>
              <a:t>)</a:t>
            </a:r>
          </a:p>
        </p:txBody>
      </p:sp>
      <p:sp>
        <p:nvSpPr>
          <p:cNvPr id="11275" name="Text Box 11">
            <a:extLst>
              <a:ext uri="{FF2B5EF4-FFF2-40B4-BE49-F238E27FC236}">
                <a16:creationId xmlns:a16="http://schemas.microsoft.com/office/drawing/2014/main" id="{7493E906-56DF-4613-9B09-ECF8784C9DF9}"/>
              </a:ext>
            </a:extLst>
          </p:cNvPr>
          <p:cNvSpPr txBox="1">
            <a:spLocks noChangeArrowheads="1"/>
          </p:cNvSpPr>
          <p:nvPr/>
        </p:nvSpPr>
        <p:spPr bwMode="auto">
          <a:xfrm>
            <a:off x="4343400" y="4038600"/>
            <a:ext cx="64008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dirty="0">
                <a:solidFill>
                  <a:srgbClr val="9900FF"/>
                </a:solidFill>
                <a:latin typeface=".VnArial Narrow" panose="020B7200000000000000" pitchFamily="34" charset="0"/>
              </a:rPr>
              <a:t>- TÕ </a:t>
            </a:r>
            <a:r>
              <a:rPr lang="en-US" altLang="vi-VN" sz="2400" dirty="0" err="1">
                <a:solidFill>
                  <a:srgbClr val="9900FF"/>
                </a:solidFill>
                <a:latin typeface=".VnArial Narrow" panose="020B7200000000000000" pitchFamily="34" charset="0"/>
              </a:rPr>
              <a:t>bµo</a:t>
            </a:r>
            <a:r>
              <a:rPr lang="en-US" altLang="vi-VN" sz="2400" dirty="0">
                <a:solidFill>
                  <a:srgbClr val="9900FF"/>
                </a:solidFill>
                <a:latin typeface=".VnArial Narrow" panose="020B7200000000000000" pitchFamily="34" charset="0"/>
              </a:rPr>
              <a:t> </a:t>
            </a:r>
            <a:r>
              <a:rPr lang="en-US" altLang="vi-VN" sz="2400" dirty="0" err="1">
                <a:solidFill>
                  <a:srgbClr val="9900FF"/>
                </a:solidFill>
                <a:latin typeface=".VnArial Narrow" panose="020B7200000000000000" pitchFamily="34" charset="0"/>
              </a:rPr>
              <a:t>lÊy</a:t>
            </a:r>
            <a:r>
              <a:rPr lang="en-US" altLang="vi-VN" sz="2400" dirty="0">
                <a:solidFill>
                  <a:srgbClr val="9900FF"/>
                </a:solidFill>
                <a:latin typeface=".VnArial Narrow" panose="020B7200000000000000" pitchFamily="34" charset="0"/>
              </a:rPr>
              <a:t> </a:t>
            </a:r>
            <a:r>
              <a:rPr lang="en-US" altLang="vi-VN" sz="2400" dirty="0" err="1">
                <a:solidFill>
                  <a:srgbClr val="9900FF"/>
                </a:solidFill>
                <a:latin typeface=".VnArial Narrow" panose="020B7200000000000000" pitchFamily="34" charset="0"/>
              </a:rPr>
              <a:t>chÊt</a:t>
            </a:r>
            <a:r>
              <a:rPr lang="en-US" altLang="vi-VN" sz="2400" dirty="0">
                <a:solidFill>
                  <a:srgbClr val="9900FF"/>
                </a:solidFill>
                <a:latin typeface=".VnArial Narrow" panose="020B7200000000000000" pitchFamily="34" charset="0"/>
              </a:rPr>
              <a:t> </a:t>
            </a:r>
            <a:r>
              <a:rPr lang="en-US" altLang="vi-VN" sz="2400" dirty="0" err="1">
                <a:solidFill>
                  <a:srgbClr val="9900FF"/>
                </a:solidFill>
                <a:latin typeface=".VnArial Narrow" panose="020B7200000000000000" pitchFamily="34" charset="0"/>
              </a:rPr>
              <a:t>dinh</a:t>
            </a:r>
            <a:r>
              <a:rPr lang="en-US" altLang="vi-VN" sz="2400" dirty="0">
                <a:solidFill>
                  <a:srgbClr val="9900FF"/>
                </a:solidFill>
                <a:latin typeface=".VnArial Narrow" panose="020B7200000000000000" pitchFamily="34" charset="0"/>
              </a:rPr>
              <a:t> </a:t>
            </a:r>
            <a:r>
              <a:rPr lang="en-US" altLang="vi-VN" sz="2400" dirty="0" err="1">
                <a:solidFill>
                  <a:srgbClr val="9900FF"/>
                </a:solidFill>
                <a:latin typeface=".VnArial Narrow" panose="020B7200000000000000" pitchFamily="34" charset="0"/>
              </a:rPr>
              <a:t>dưìng</a:t>
            </a:r>
            <a:r>
              <a:rPr lang="en-US" altLang="vi-VN" sz="2400" dirty="0">
                <a:solidFill>
                  <a:srgbClr val="9900FF"/>
                </a:solidFill>
                <a:latin typeface=".VnArial Narrow" panose="020B7200000000000000" pitchFamily="34" charset="0"/>
              </a:rPr>
              <a:t> vµ «xi </a:t>
            </a:r>
            <a:r>
              <a:rPr lang="en-US" altLang="vi-VN" sz="2400" dirty="0" err="1">
                <a:solidFill>
                  <a:srgbClr val="9900FF"/>
                </a:solidFill>
                <a:latin typeface=".VnArial Narrow" panose="020B7200000000000000" pitchFamily="34" charset="0"/>
              </a:rPr>
              <a:t>tõ</a:t>
            </a:r>
            <a:r>
              <a:rPr lang="en-US" altLang="vi-VN" sz="2400" dirty="0">
                <a:solidFill>
                  <a:srgbClr val="9900FF"/>
                </a:solidFill>
                <a:latin typeface=".VnArial Narrow" panose="020B7200000000000000" pitchFamily="34" charset="0"/>
              </a:rPr>
              <a:t> </a:t>
            </a:r>
            <a:r>
              <a:rPr lang="en-US" altLang="vi-VN" sz="2400" dirty="0" err="1">
                <a:solidFill>
                  <a:srgbClr val="9900FF"/>
                </a:solidFill>
                <a:latin typeface=".VnArial Narrow" panose="020B7200000000000000" pitchFamily="34" charset="0"/>
              </a:rPr>
              <a:t>m«i</a:t>
            </a:r>
            <a:r>
              <a:rPr lang="en-US" altLang="vi-VN" sz="2400" dirty="0">
                <a:solidFill>
                  <a:srgbClr val="9900FF"/>
                </a:solidFill>
                <a:latin typeface=".VnArial Narrow" panose="020B7200000000000000" pitchFamily="34" charset="0"/>
              </a:rPr>
              <a:t> </a:t>
            </a:r>
            <a:r>
              <a:rPr lang="en-US" altLang="vi-VN" sz="2400" dirty="0" err="1">
                <a:solidFill>
                  <a:srgbClr val="9900FF"/>
                </a:solidFill>
                <a:latin typeface=".VnArial Narrow" panose="020B7200000000000000" pitchFamily="34" charset="0"/>
              </a:rPr>
              <a:t>tr­êng</a:t>
            </a:r>
            <a:r>
              <a:rPr lang="en-US" altLang="vi-VN" sz="2400" dirty="0">
                <a:solidFill>
                  <a:srgbClr val="9900FF"/>
                </a:solidFill>
                <a:latin typeface=".VnArial Narrow" panose="020B7200000000000000" pitchFamily="34" charset="0"/>
              </a:rPr>
              <a:t> </a:t>
            </a:r>
            <a:r>
              <a:rPr lang="en-US" altLang="vi-VN" sz="2400" dirty="0" err="1">
                <a:solidFill>
                  <a:srgbClr val="9900FF"/>
                </a:solidFill>
                <a:latin typeface=".VnArial Narrow" panose="020B7200000000000000" pitchFamily="34" charset="0"/>
              </a:rPr>
              <a:t>trong</a:t>
            </a:r>
            <a:r>
              <a:rPr lang="en-US" altLang="vi-VN" sz="2400" dirty="0">
                <a:solidFill>
                  <a:srgbClr val="9900FF"/>
                </a:solidFill>
                <a:latin typeface=".VnArial Narrow" panose="020B7200000000000000" pitchFamily="34" charset="0"/>
              </a:rPr>
              <a:t> ®Ó </a:t>
            </a:r>
            <a:r>
              <a:rPr lang="en-US" altLang="vi-VN" sz="2400" dirty="0" err="1">
                <a:solidFill>
                  <a:srgbClr val="9900FF"/>
                </a:solidFill>
                <a:latin typeface=".VnArial Narrow" panose="020B7200000000000000" pitchFamily="34" charset="0"/>
              </a:rPr>
              <a:t>sö</a:t>
            </a:r>
            <a:r>
              <a:rPr lang="en-US" altLang="vi-VN" sz="2400" dirty="0">
                <a:solidFill>
                  <a:srgbClr val="9900FF"/>
                </a:solidFill>
                <a:latin typeface=".VnArial Narrow" panose="020B7200000000000000" pitchFamily="34" charset="0"/>
              </a:rPr>
              <a:t> </a:t>
            </a:r>
            <a:r>
              <a:rPr lang="en-US" altLang="vi-VN" sz="2400" dirty="0" err="1">
                <a:solidFill>
                  <a:srgbClr val="9900FF"/>
                </a:solidFill>
                <a:latin typeface=".VnArial Narrow" panose="020B7200000000000000" pitchFamily="34" charset="0"/>
              </a:rPr>
              <a:t>dông</a:t>
            </a:r>
            <a:r>
              <a:rPr lang="en-US" altLang="vi-VN" sz="2400" dirty="0">
                <a:solidFill>
                  <a:srgbClr val="9900FF"/>
                </a:solidFill>
                <a:latin typeface=".VnArial Narrow" panose="020B7200000000000000" pitchFamily="34" charset="0"/>
              </a:rPr>
              <a:t> </a:t>
            </a:r>
            <a:r>
              <a:rPr lang="en-US" altLang="vi-VN" sz="2400" dirty="0" err="1">
                <a:solidFill>
                  <a:srgbClr val="9900FF"/>
                </a:solidFill>
                <a:latin typeface=".VnArial Narrow" panose="020B7200000000000000" pitchFamily="34" charset="0"/>
              </a:rPr>
              <a:t>cho</a:t>
            </a:r>
            <a:r>
              <a:rPr lang="en-US" altLang="vi-VN" sz="2400" dirty="0">
                <a:solidFill>
                  <a:srgbClr val="9900FF"/>
                </a:solidFill>
                <a:latin typeface=".VnArial Narrow" panose="020B7200000000000000" pitchFamily="34" charset="0"/>
              </a:rPr>
              <a:t> </a:t>
            </a:r>
            <a:r>
              <a:rPr lang="en-US" altLang="vi-VN" sz="2400" dirty="0" err="1">
                <a:solidFill>
                  <a:srgbClr val="9900FF"/>
                </a:solidFill>
                <a:latin typeface=".VnArial Narrow" panose="020B7200000000000000" pitchFamily="34" charset="0"/>
              </a:rPr>
              <a:t>c¸c</a:t>
            </a:r>
            <a:r>
              <a:rPr lang="en-US" altLang="vi-VN" sz="2400" dirty="0">
                <a:solidFill>
                  <a:srgbClr val="9900FF"/>
                </a:solidFill>
                <a:latin typeface=".VnArial Narrow" panose="020B7200000000000000" pitchFamily="34" charset="0"/>
              </a:rPr>
              <a:t> ho¹t ®</a:t>
            </a:r>
            <a:r>
              <a:rPr lang="en-US" altLang="vi-VN" sz="2400" dirty="0" err="1">
                <a:solidFill>
                  <a:srgbClr val="9900FF"/>
                </a:solidFill>
                <a:latin typeface=".VnArial Narrow" panose="020B7200000000000000" pitchFamily="34" charset="0"/>
              </a:rPr>
              <a:t>éng</a:t>
            </a:r>
            <a:r>
              <a:rPr lang="en-US" altLang="vi-VN" sz="2400" dirty="0">
                <a:solidFill>
                  <a:srgbClr val="9900FF"/>
                </a:solidFill>
                <a:latin typeface=".VnArial Narrow" panose="020B7200000000000000" pitchFamily="34" charset="0"/>
              </a:rPr>
              <a:t> </a:t>
            </a:r>
            <a:r>
              <a:rPr lang="en-US" altLang="vi-VN" sz="2400" dirty="0" err="1">
                <a:solidFill>
                  <a:srgbClr val="9900FF"/>
                </a:solidFill>
                <a:latin typeface=".VnArial Narrow" panose="020B7200000000000000" pitchFamily="34" charset="0"/>
              </a:rPr>
              <a:t>sèng</a:t>
            </a:r>
            <a:endParaRPr lang="en-US" altLang="vi-VN" sz="2400" dirty="0">
              <a:solidFill>
                <a:srgbClr val="9900FF"/>
              </a:solidFill>
              <a:latin typeface=".VnArial Narrow" panose="020B7200000000000000" pitchFamily="34" charset="0"/>
            </a:endParaRPr>
          </a:p>
          <a:p>
            <a:pPr eaLnBrk="1" hangingPunct="1">
              <a:buFontTx/>
              <a:buChar char="-"/>
            </a:pPr>
            <a:r>
              <a:rPr lang="en-US" altLang="vi-VN" sz="2400" dirty="0">
                <a:solidFill>
                  <a:srgbClr val="9900FF"/>
                </a:solidFill>
                <a:latin typeface=".VnArial Narrow" panose="020B7200000000000000" pitchFamily="34" charset="0"/>
              </a:rPr>
              <a:t> </a:t>
            </a:r>
            <a:r>
              <a:rPr lang="en-US" altLang="vi-VN" sz="2400" dirty="0" err="1">
                <a:solidFill>
                  <a:srgbClr val="9900FF"/>
                </a:solidFill>
                <a:latin typeface=".VnArial Narrow" panose="020B7200000000000000" pitchFamily="34" charset="0"/>
              </a:rPr>
              <a:t>Th¶i</a:t>
            </a:r>
            <a:r>
              <a:rPr lang="en-US" altLang="vi-VN" sz="2400" dirty="0">
                <a:solidFill>
                  <a:srgbClr val="9900FF"/>
                </a:solidFill>
                <a:latin typeface=".VnArial Narrow" panose="020B7200000000000000" pitchFamily="34" charset="0"/>
              </a:rPr>
              <a:t>  </a:t>
            </a:r>
            <a:r>
              <a:rPr lang="en-US" altLang="vi-VN" sz="2400" dirty="0" err="1">
                <a:solidFill>
                  <a:srgbClr val="9900FF"/>
                </a:solidFill>
                <a:latin typeface=".VnArial Narrow" panose="020B7200000000000000" pitchFamily="34" charset="0"/>
              </a:rPr>
              <a:t>khÝ</a:t>
            </a:r>
            <a:r>
              <a:rPr lang="en-US" altLang="vi-VN" sz="2400" dirty="0">
                <a:solidFill>
                  <a:srgbClr val="9900FF"/>
                </a:solidFill>
                <a:latin typeface=".VnArial Narrow" panose="020B7200000000000000" pitchFamily="34" charset="0"/>
              </a:rPr>
              <a:t> </a:t>
            </a:r>
            <a:r>
              <a:rPr lang="en-US" altLang="vi-VN" sz="2400" dirty="0" err="1">
                <a:solidFill>
                  <a:srgbClr val="9900FF"/>
                </a:solidFill>
                <a:latin typeface=".VnArial Narrow" panose="020B7200000000000000" pitchFamily="34" charset="0"/>
              </a:rPr>
              <a:t>cacbonic</a:t>
            </a:r>
            <a:r>
              <a:rPr lang="en-US" altLang="vi-VN" sz="2400" dirty="0">
                <a:solidFill>
                  <a:srgbClr val="9900FF"/>
                </a:solidFill>
                <a:latin typeface=".VnArial Narrow" panose="020B7200000000000000" pitchFamily="34" charset="0"/>
              </a:rPr>
              <a:t> vµ </a:t>
            </a:r>
            <a:r>
              <a:rPr lang="en-US" altLang="vi-VN" sz="2400" dirty="0" err="1">
                <a:solidFill>
                  <a:srgbClr val="9900FF"/>
                </a:solidFill>
                <a:latin typeface=".VnArial Narrow" panose="020B7200000000000000" pitchFamily="34" charset="0"/>
              </a:rPr>
              <a:t>c¸c</a:t>
            </a:r>
            <a:r>
              <a:rPr lang="en-US" altLang="vi-VN" sz="2400" dirty="0">
                <a:solidFill>
                  <a:srgbClr val="9900FF"/>
                </a:solidFill>
                <a:latin typeface=".VnArial Narrow" panose="020B7200000000000000" pitchFamily="34" charset="0"/>
              </a:rPr>
              <a:t> </a:t>
            </a:r>
            <a:r>
              <a:rPr lang="en-US" altLang="vi-VN" sz="2400" dirty="0" err="1">
                <a:solidFill>
                  <a:srgbClr val="9900FF"/>
                </a:solidFill>
                <a:latin typeface=".VnArial Narrow" panose="020B7200000000000000" pitchFamily="34" charset="0"/>
              </a:rPr>
              <a:t>chÊt</a:t>
            </a:r>
            <a:r>
              <a:rPr lang="en-US" altLang="vi-VN" sz="2400" dirty="0">
                <a:solidFill>
                  <a:srgbClr val="9900FF"/>
                </a:solidFill>
                <a:latin typeface=".VnArial Narrow" panose="020B7200000000000000" pitchFamily="34" charset="0"/>
              </a:rPr>
              <a:t> </a:t>
            </a:r>
            <a:r>
              <a:rPr lang="en-US" altLang="vi-VN" sz="2400" dirty="0" err="1">
                <a:solidFill>
                  <a:srgbClr val="9900FF"/>
                </a:solidFill>
                <a:latin typeface=".VnArial Narrow" panose="020B7200000000000000" pitchFamily="34" charset="0"/>
              </a:rPr>
              <a:t>th¶i</a:t>
            </a:r>
            <a:r>
              <a:rPr lang="en-US" altLang="vi-VN" sz="2400" dirty="0">
                <a:solidFill>
                  <a:srgbClr val="9900FF"/>
                </a:solidFill>
                <a:latin typeface=".VnArial Narrow" panose="020B7200000000000000" pitchFamily="34" charset="0"/>
              </a:rPr>
              <a:t> </a:t>
            </a:r>
            <a:r>
              <a:rPr lang="en-US" altLang="vi-VN" sz="2400" dirty="0" err="1">
                <a:solidFill>
                  <a:srgbClr val="9900FF"/>
                </a:solidFill>
                <a:latin typeface=".VnArial Narrow" panose="020B7200000000000000" pitchFamily="34" charset="0"/>
              </a:rPr>
              <a:t>kh¸c</a:t>
            </a:r>
            <a:r>
              <a:rPr lang="en-US" altLang="vi-VN" sz="2400" dirty="0">
                <a:solidFill>
                  <a:srgbClr val="9900FF"/>
                </a:solidFill>
                <a:latin typeface=".VnArial Narrow" panose="020B7200000000000000" pitchFamily="34" charset="0"/>
              </a:rPr>
              <a:t> ra </a:t>
            </a:r>
            <a:r>
              <a:rPr lang="en-US" altLang="vi-VN" sz="2400" dirty="0" err="1">
                <a:solidFill>
                  <a:srgbClr val="9900FF"/>
                </a:solidFill>
                <a:latin typeface=".VnArial Narrow" panose="020B7200000000000000" pitchFamily="34" charset="0"/>
              </a:rPr>
              <a:t>m«i</a:t>
            </a:r>
            <a:r>
              <a:rPr lang="en-US" altLang="vi-VN" sz="2400" dirty="0">
                <a:solidFill>
                  <a:srgbClr val="9900FF"/>
                </a:solidFill>
                <a:latin typeface=".VnArial Narrow" panose="020B7200000000000000" pitchFamily="34" charset="0"/>
              </a:rPr>
              <a:t>  </a:t>
            </a:r>
            <a:r>
              <a:rPr lang="en-US" altLang="vi-VN" sz="2400" dirty="0" err="1">
                <a:solidFill>
                  <a:srgbClr val="9900FF"/>
                </a:solidFill>
                <a:latin typeface=".VnArial Narrow" panose="020B7200000000000000" pitchFamily="34" charset="0"/>
              </a:rPr>
              <a:t>trưêng</a:t>
            </a:r>
            <a:r>
              <a:rPr lang="en-US" altLang="vi-VN" sz="2400" dirty="0">
                <a:solidFill>
                  <a:srgbClr val="9900FF"/>
                </a:solidFill>
                <a:latin typeface=".VnArial Narrow" panose="020B7200000000000000" pitchFamily="34" charset="0"/>
              </a:rPr>
              <a:t> </a:t>
            </a:r>
            <a:r>
              <a:rPr lang="en-US" altLang="vi-VN" sz="2400" dirty="0" err="1">
                <a:solidFill>
                  <a:srgbClr val="9900FF"/>
                </a:solidFill>
                <a:latin typeface=".VnArial Narrow" panose="020B7200000000000000" pitchFamily="34" charset="0"/>
              </a:rPr>
              <a:t>trong</a:t>
            </a:r>
            <a:r>
              <a:rPr lang="en-US" altLang="vi-VN" sz="2400" dirty="0">
                <a:solidFill>
                  <a:srgbClr val="9900FF"/>
                </a:solidFill>
                <a:latin typeface=".VnArial Narrow" panose="020B7200000000000000" pitchFamily="34" charset="0"/>
              </a:rPr>
              <a:t> </a:t>
            </a:r>
            <a:r>
              <a:rPr lang="en-US" altLang="vi-VN" sz="2400" dirty="0" err="1">
                <a:solidFill>
                  <a:srgbClr val="9900FF"/>
                </a:solidFill>
                <a:latin typeface=".VnArial Narrow" panose="020B7200000000000000" pitchFamily="34" charset="0"/>
              </a:rPr>
              <a:t>råi</a:t>
            </a:r>
            <a:r>
              <a:rPr lang="en-US" altLang="vi-VN" sz="2400" dirty="0">
                <a:solidFill>
                  <a:srgbClr val="9900FF"/>
                </a:solidFill>
                <a:latin typeface=".VnArial Narrow" panose="020B7200000000000000" pitchFamily="34" charset="0"/>
              </a:rPr>
              <a:t> ®</a:t>
            </a:r>
            <a:r>
              <a:rPr lang="en-US" altLang="vi-VN" sz="2400" dirty="0" err="1">
                <a:solidFill>
                  <a:srgbClr val="9900FF"/>
                </a:solidFill>
                <a:latin typeface=".VnArial Narrow" panose="020B7200000000000000" pitchFamily="34" charset="0"/>
              </a:rPr>
              <a:t>ưîc</a:t>
            </a:r>
            <a:r>
              <a:rPr lang="en-US" altLang="vi-VN" sz="2400" dirty="0">
                <a:solidFill>
                  <a:srgbClr val="9900FF"/>
                </a:solidFill>
                <a:latin typeface=".VnArial Narrow" panose="020B7200000000000000" pitchFamily="34" charset="0"/>
              </a:rPr>
              <a:t> ®­a ra </a:t>
            </a:r>
            <a:r>
              <a:rPr lang="en-US" altLang="vi-VN" sz="2400" dirty="0" err="1">
                <a:solidFill>
                  <a:srgbClr val="9900FF"/>
                </a:solidFill>
                <a:latin typeface=".VnArial Narrow" panose="020B7200000000000000" pitchFamily="34" charset="0"/>
              </a:rPr>
              <a:t>ngoµi</a:t>
            </a:r>
            <a:r>
              <a:rPr lang="en-US" altLang="vi-VN" sz="2400" dirty="0">
                <a:solidFill>
                  <a:srgbClr val="9900FF"/>
                </a:solidFill>
                <a:latin typeface=".VnArial Narrow" panose="020B7200000000000000" pitchFamily="34" charset="0"/>
              </a:rPr>
              <a:t> </a:t>
            </a:r>
            <a:r>
              <a:rPr lang="en-US" altLang="vi-VN" sz="2400" dirty="0" err="1">
                <a:solidFill>
                  <a:srgbClr val="9900FF"/>
                </a:solidFill>
                <a:latin typeface="Times New Roman" panose="02020603050405020304" pitchFamily="18" charset="0"/>
              </a:rPr>
              <a:t>khỏi</a:t>
            </a:r>
            <a:r>
              <a:rPr lang="en-US" altLang="vi-VN" sz="2400" dirty="0">
                <a:solidFill>
                  <a:srgbClr val="9900FF"/>
                </a:solidFill>
                <a:latin typeface="Times New Roman" panose="02020603050405020304" pitchFamily="18" charset="0"/>
              </a:rPr>
              <a:t> </a:t>
            </a:r>
            <a:r>
              <a:rPr lang="en-US" altLang="vi-VN" sz="2400" dirty="0" err="1">
                <a:solidFill>
                  <a:srgbClr val="9900FF"/>
                </a:solidFill>
                <a:latin typeface="Times New Roman" panose="02020603050405020304" pitchFamily="18" charset="0"/>
              </a:rPr>
              <a:t>cơ</a:t>
            </a:r>
            <a:r>
              <a:rPr lang="en-US" altLang="vi-VN" sz="2400" dirty="0">
                <a:solidFill>
                  <a:srgbClr val="9900FF"/>
                </a:solidFill>
                <a:latin typeface="Times New Roman" panose="02020603050405020304" pitchFamily="18" charset="0"/>
              </a:rPr>
              <a:t> </a:t>
            </a:r>
            <a:r>
              <a:rPr lang="en-US" altLang="vi-VN" sz="2400" dirty="0" err="1">
                <a:solidFill>
                  <a:srgbClr val="9900FF"/>
                </a:solidFill>
                <a:latin typeface="Times New Roman" panose="02020603050405020304" pitchFamily="18" charset="0"/>
              </a:rPr>
              <a:t>thể</a:t>
            </a:r>
            <a:r>
              <a:rPr lang="en-US" altLang="vi-VN" sz="2400" dirty="0">
                <a:solidFill>
                  <a:srgbClr val="9900FF"/>
                </a:solidFill>
                <a:latin typeface="Times New Roman" panose="02020603050405020304" pitchFamily="18" charset="0"/>
              </a:rPr>
              <a:t>.</a:t>
            </a:r>
            <a:endParaRPr lang="en-US" altLang="vi-VN" sz="2400" dirty="0">
              <a:solidFill>
                <a:srgbClr val="9900FF"/>
              </a:solidFill>
              <a:latin typeface=".VnArial Narrow" panose="020B7200000000000000" pitchFamily="34" charset="0"/>
            </a:endParaRPr>
          </a:p>
        </p:txBody>
      </p:sp>
      <p:sp>
        <p:nvSpPr>
          <p:cNvPr id="11276" name="Text Box 12">
            <a:extLst>
              <a:ext uri="{FF2B5EF4-FFF2-40B4-BE49-F238E27FC236}">
                <a16:creationId xmlns:a16="http://schemas.microsoft.com/office/drawing/2014/main" id="{8CD150AC-F8D7-4EFA-9914-2A82DFBECCD2}"/>
              </a:ext>
            </a:extLst>
          </p:cNvPr>
          <p:cNvSpPr>
            <a:spLocks noGrp="1" noChangeArrowheads="1"/>
          </p:cNvSpPr>
          <p:nvPr>
            <p:ph type="body" idx="1"/>
          </p:nvPr>
        </p:nvSpPr>
        <p:spPr>
          <a:xfrm>
            <a:off x="1524000" y="0"/>
            <a:ext cx="2667000" cy="6858000"/>
          </a:xfrm>
          <a:solidFill>
            <a:schemeClr val="accent1"/>
          </a:solidFill>
        </p:spPr>
        <p:txBody>
          <a:bodyPr/>
          <a:lstStyle/>
          <a:p>
            <a:pPr eaLnBrk="1" hangingPunct="1">
              <a:spcBef>
                <a:spcPct val="50000"/>
              </a:spcBef>
              <a:buFontTx/>
              <a:buNone/>
            </a:pPr>
            <a:endParaRPr lang="en-US" altLang="vi-VN" sz="2400">
              <a:latin typeface=".VnTime" panose="020B7200000000000000" pitchFamily="34" charset="0"/>
            </a:endParaRPr>
          </a:p>
          <a:p>
            <a:pPr eaLnBrk="1" hangingPunct="1">
              <a:spcBef>
                <a:spcPct val="50000"/>
              </a:spcBef>
              <a:buFontTx/>
              <a:buNone/>
            </a:pPr>
            <a:endParaRPr lang="en-US" altLang="vi-VN" sz="2400">
              <a:latin typeface=".VnTime" panose="020B7200000000000000" pitchFamily="34" charset="0"/>
            </a:endParaRPr>
          </a:p>
          <a:p>
            <a:pPr eaLnBrk="1" hangingPunct="1">
              <a:spcBef>
                <a:spcPct val="50000"/>
              </a:spcBef>
              <a:buFontTx/>
              <a:buNone/>
            </a:pPr>
            <a:endParaRPr lang="en-US" altLang="vi-VN" sz="2400">
              <a:latin typeface=".VnTime" panose="020B7200000000000000" pitchFamily="34" charset="0"/>
            </a:endParaRPr>
          </a:p>
          <a:p>
            <a:pPr eaLnBrk="1" hangingPunct="1">
              <a:spcBef>
                <a:spcPct val="50000"/>
              </a:spcBef>
              <a:buFontTx/>
              <a:buNone/>
            </a:pPr>
            <a:endParaRPr lang="en-US" altLang="vi-VN" sz="2400">
              <a:latin typeface=".VnTime" panose="020B7200000000000000" pitchFamily="34" charset="0"/>
            </a:endParaRPr>
          </a:p>
          <a:p>
            <a:pPr eaLnBrk="1" hangingPunct="1">
              <a:spcBef>
                <a:spcPct val="50000"/>
              </a:spcBef>
              <a:buFontTx/>
              <a:buNone/>
            </a:pPr>
            <a:endParaRPr lang="en-US" altLang="vi-VN" sz="2400">
              <a:latin typeface=".VnTime" panose="020B7200000000000000" pitchFamily="34" charset="0"/>
            </a:endParaRPr>
          </a:p>
          <a:p>
            <a:pPr eaLnBrk="1" hangingPunct="1">
              <a:spcBef>
                <a:spcPct val="50000"/>
              </a:spcBef>
              <a:buFontTx/>
              <a:buNone/>
            </a:pPr>
            <a:endParaRPr lang="en-US" altLang="vi-VN" sz="2400">
              <a:latin typeface=".VnTime" panose="020B7200000000000000" pitchFamily="34" charset="0"/>
            </a:endParaRPr>
          </a:p>
          <a:p>
            <a:pPr eaLnBrk="1" hangingPunct="1">
              <a:spcBef>
                <a:spcPct val="50000"/>
              </a:spcBef>
              <a:buFontTx/>
              <a:buNone/>
            </a:pPr>
            <a:endParaRPr lang="en-US" altLang="vi-VN" sz="2400">
              <a:latin typeface=".VnTime" panose="020B7200000000000000" pitchFamily="34" charset="0"/>
            </a:endParaRPr>
          </a:p>
          <a:p>
            <a:pPr eaLnBrk="1" hangingPunct="1">
              <a:spcBef>
                <a:spcPct val="50000"/>
              </a:spcBef>
              <a:buFontTx/>
              <a:buNone/>
            </a:pPr>
            <a:endParaRPr lang="en-US" altLang="vi-VN" sz="2400">
              <a:latin typeface=".VnTime" panose="020B7200000000000000" pitchFamily="34" charset="0"/>
            </a:endParaRPr>
          </a:p>
          <a:p>
            <a:pPr eaLnBrk="1" hangingPunct="1">
              <a:spcBef>
                <a:spcPct val="50000"/>
              </a:spcBef>
              <a:buFontTx/>
              <a:buNone/>
            </a:pPr>
            <a:r>
              <a:rPr lang="en-US" altLang="vi-VN" sz="2400">
                <a:solidFill>
                  <a:srgbClr val="FF6600"/>
                </a:solidFill>
                <a:latin typeface=".VnTime" panose="020B7200000000000000" pitchFamily="34" charset="0"/>
              </a:rPr>
              <a:t>? Trao ®æi chÊt gi÷a tÕ bµo vµ m«i trưêng trong c¬ thÓ biÓu hiÖn như thÕ nµo.</a:t>
            </a:r>
          </a:p>
        </p:txBody>
      </p:sp>
      <p:sp>
        <p:nvSpPr>
          <p:cNvPr id="11277" name="Text Box 13">
            <a:extLst>
              <a:ext uri="{FF2B5EF4-FFF2-40B4-BE49-F238E27FC236}">
                <a16:creationId xmlns:a16="http://schemas.microsoft.com/office/drawing/2014/main" id="{7B70F24A-E117-4DB2-84EF-6265244A58D3}"/>
              </a:ext>
            </a:extLst>
          </p:cNvPr>
          <p:cNvSpPr txBox="1">
            <a:spLocks noChangeArrowheads="1"/>
          </p:cNvSpPr>
          <p:nvPr/>
        </p:nvSpPr>
        <p:spPr bwMode="auto">
          <a:xfrm>
            <a:off x="4267200" y="5715001"/>
            <a:ext cx="6400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b="1">
                <a:solidFill>
                  <a:srgbClr val="FFFF00"/>
                </a:solidFill>
                <a:latin typeface=".VnArial NarrowH" panose="020B7200000000000000" pitchFamily="34" charset="0"/>
              </a:rPr>
              <a:t> </a:t>
            </a:r>
            <a:r>
              <a:rPr lang="en-US" altLang="vi-VN" sz="2400" b="1">
                <a:solidFill>
                  <a:schemeClr val="hlink"/>
                </a:solidFill>
                <a:latin typeface=".VnTime" panose="020B7200000000000000" pitchFamily="34" charset="0"/>
              </a:rPr>
              <a:t>III. Mèi quan hÖ gi÷a trao ®æi chÊt ë cÊp ®é c¬ thÓ víi trao ®æi chÊt ë cÊp ®é tÕ bµo </a:t>
            </a:r>
          </a:p>
        </p:txBody>
      </p:sp>
      <p:pic>
        <p:nvPicPr>
          <p:cNvPr id="10253" name="Picture 15" descr="659204qfhni5vgxw">
            <a:extLst>
              <a:ext uri="{FF2B5EF4-FFF2-40B4-BE49-F238E27FC236}">
                <a16:creationId xmlns:a16="http://schemas.microsoft.com/office/drawing/2014/main" id="{E8360010-89E5-4435-BE98-26B52A82F1C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828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D54A08F9-4F61-4F8C-8BF3-23966489DDFE}"/>
              </a:ext>
            </a:extLst>
          </p:cNvPr>
          <p:cNvPicPr>
            <a:picLocks noChangeAspect="1"/>
          </p:cNvPicPr>
          <p:nvPr/>
        </p:nvPicPr>
        <p:blipFill>
          <a:blip r:embed="rId3"/>
          <a:stretch>
            <a:fillRect/>
          </a:stretch>
        </p:blipFill>
        <p:spPr>
          <a:xfrm>
            <a:off x="5791200" y="3182693"/>
            <a:ext cx="1298561" cy="12863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276">
                                            <p:bg/>
                                          </p:spTgt>
                                        </p:tgtEl>
                                        <p:attrNameLst>
                                          <p:attrName>style.visibility</p:attrName>
                                        </p:attrNameLst>
                                      </p:cBhvr>
                                      <p:to>
                                        <p:strVal val="visible"/>
                                      </p:to>
                                    </p:set>
                                    <p:anim calcmode="discrete" valueType="clr">
                                      <p:cBhvr override="childStyle">
                                        <p:cTn id="7" dur="80"/>
                                        <p:tgtEl>
                                          <p:spTgt spid="11276">
                                            <p:bg/>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276">
                                            <p:bg/>
                                          </p:spTgt>
                                        </p:tgtEl>
                                        <p:attrNameLst>
                                          <p:attrName>fillcolor</p:attrName>
                                        </p:attrNameLst>
                                      </p:cBhvr>
                                      <p:tavLst>
                                        <p:tav tm="0">
                                          <p:val>
                                            <p:clrVal>
                                              <a:schemeClr val="accent2"/>
                                            </p:clrVal>
                                          </p:val>
                                        </p:tav>
                                        <p:tav tm="50000">
                                          <p:val>
                                            <p:clrVal>
                                              <a:schemeClr val="hlink"/>
                                            </p:clrVal>
                                          </p:val>
                                        </p:tav>
                                      </p:tavLst>
                                    </p:anim>
                                    <p:set>
                                      <p:cBhvr>
                                        <p:cTn id="9" dur="80"/>
                                        <p:tgtEl>
                                          <p:spTgt spid="11276">
                                            <p:bg/>
                                          </p:spTgt>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11276">
                                            <p:txEl>
                                              <p:pRg st="8" end="8"/>
                                            </p:txEl>
                                          </p:spTgt>
                                        </p:tgtEl>
                                        <p:attrNameLst>
                                          <p:attrName>style.visibility</p:attrName>
                                        </p:attrNameLst>
                                      </p:cBhvr>
                                      <p:to>
                                        <p:strVal val="visible"/>
                                      </p:to>
                                    </p:set>
                                    <p:anim calcmode="discrete" valueType="clr">
                                      <p:cBhvr override="childStyle">
                                        <p:cTn id="12" dur="80"/>
                                        <p:tgtEl>
                                          <p:spTgt spid="11276">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276">
                                            <p:txEl>
                                              <p:pRg st="8" end="8"/>
                                            </p:txEl>
                                          </p:spTgt>
                                        </p:tgtEl>
                                        <p:attrNameLst>
                                          <p:attrName>fillcolor</p:attrName>
                                        </p:attrNameLst>
                                      </p:cBhvr>
                                      <p:tavLst>
                                        <p:tav tm="0">
                                          <p:val>
                                            <p:clrVal>
                                              <a:schemeClr val="accent2"/>
                                            </p:clrVal>
                                          </p:val>
                                        </p:tav>
                                        <p:tav tm="50000">
                                          <p:val>
                                            <p:clrVal>
                                              <a:schemeClr val="hlink"/>
                                            </p:clrVal>
                                          </p:val>
                                        </p:tav>
                                      </p:tavLst>
                                    </p:anim>
                                    <p:set>
                                      <p:cBhvr>
                                        <p:cTn id="14" dur="80"/>
                                        <p:tgtEl>
                                          <p:spTgt spid="11276">
                                            <p:txEl>
                                              <p:pRg st="8" end="8"/>
                                            </p:txEl>
                                          </p:spTgt>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2" presetClass="exit" presetSubtype="0" fill="hold" nodeType="clickEffect">
                                  <p:stCondLst>
                                    <p:cond delay="0"/>
                                  </p:stCondLst>
                                  <p:iterate type="lt">
                                    <p:tmPct val="0"/>
                                  </p:iterate>
                                  <p:childTnLst>
                                    <p:animScale>
                                      <p:cBhvr>
                                        <p:cTn id="18" dur="1000" accel="50000">
                                          <p:stCondLst>
                                            <p:cond delay="0"/>
                                          </p:stCondLst>
                                        </p:cTn>
                                        <p:tgtEl>
                                          <p:spTgt spid="11276">
                                            <p:txEl>
                                              <p:pRg st="8" end="8"/>
                                            </p:txEl>
                                          </p:spTgt>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9" dur="1000" accel="50000">
                                          <p:stCondLst>
                                            <p:cond delay="0"/>
                                          </p:stCondLst>
                                        </p:cTn>
                                        <p:tgtEl>
                                          <p:spTgt spid="11276">
                                            <p:txEl>
                                              <p:pRg st="8" end="8"/>
                                            </p:txEl>
                                          </p:spTgt>
                                        </p:tgtEl>
                                        <p:attrNameLst>
                                          <p:attrName>ppt_x</p:attrName>
                                          <p:attrName>ppt_y</p:attrName>
                                        </p:attrNameLst>
                                      </p:cBhvr>
                                    </p:animMotion>
                                    <p:animEffect transition="out" filter="fade">
                                      <p:cBhvr>
                                        <p:cTn id="20" dur="1000"/>
                                        <p:tgtEl>
                                          <p:spTgt spid="11276">
                                            <p:txEl>
                                              <p:pRg st="8" end="8"/>
                                            </p:txEl>
                                          </p:spTgt>
                                        </p:tgtEl>
                                      </p:cBhvr>
                                    </p:animEffect>
                                    <p:set>
                                      <p:cBhvr>
                                        <p:cTn id="21" dur="1" fill="hold">
                                          <p:stCondLst>
                                            <p:cond delay="999"/>
                                          </p:stCondLst>
                                        </p:cTn>
                                        <p:tgtEl>
                                          <p:spTgt spid="11276">
                                            <p:txEl>
                                              <p:pRg st="8" end="8"/>
                                            </p:txEl>
                                          </p:spTgt>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1275"/>
                                        </p:tgtEl>
                                        <p:attrNameLst>
                                          <p:attrName>style.visibility</p:attrName>
                                        </p:attrNameLst>
                                      </p:cBhvr>
                                      <p:to>
                                        <p:strVal val="visible"/>
                                      </p:to>
                                    </p:set>
                                    <p:anim calcmode="discrete" valueType="clr">
                                      <p:cBhvr override="childStyle">
                                        <p:cTn id="26" dur="80"/>
                                        <p:tgtEl>
                                          <p:spTgt spid="11275"/>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1275"/>
                                        </p:tgtEl>
                                        <p:attrNameLst>
                                          <p:attrName>fillcolor</p:attrName>
                                        </p:attrNameLst>
                                      </p:cBhvr>
                                      <p:tavLst>
                                        <p:tav tm="0">
                                          <p:val>
                                            <p:clrVal>
                                              <a:schemeClr val="accent2"/>
                                            </p:clrVal>
                                          </p:val>
                                        </p:tav>
                                        <p:tav tm="50000">
                                          <p:val>
                                            <p:clrVal>
                                              <a:schemeClr val="hlink"/>
                                            </p:clrVal>
                                          </p:val>
                                        </p:tav>
                                      </p:tavLst>
                                    </p:anim>
                                    <p:set>
                                      <p:cBhvr>
                                        <p:cTn id="28" dur="80"/>
                                        <p:tgtEl>
                                          <p:spTgt spid="11275"/>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11277"/>
                                        </p:tgtEl>
                                        <p:attrNameLst>
                                          <p:attrName>style.visibility</p:attrName>
                                        </p:attrNameLst>
                                      </p:cBhvr>
                                      <p:to>
                                        <p:strVal val="visible"/>
                                      </p:to>
                                    </p:set>
                                    <p:anim calcmode="discrete" valueType="clr">
                                      <p:cBhvr override="childStyle">
                                        <p:cTn id="33" dur="80"/>
                                        <p:tgtEl>
                                          <p:spTgt spid="11277"/>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11277"/>
                                        </p:tgtEl>
                                        <p:attrNameLst>
                                          <p:attrName>fillcolor</p:attrName>
                                        </p:attrNameLst>
                                      </p:cBhvr>
                                      <p:tavLst>
                                        <p:tav tm="0">
                                          <p:val>
                                            <p:clrVal>
                                              <a:schemeClr val="accent2"/>
                                            </p:clrVal>
                                          </p:val>
                                        </p:tav>
                                        <p:tav tm="50000">
                                          <p:val>
                                            <p:clrVal>
                                              <a:schemeClr val="hlink"/>
                                            </p:clrVal>
                                          </p:val>
                                        </p:tav>
                                      </p:tavLst>
                                    </p:anim>
                                    <p:set>
                                      <p:cBhvr>
                                        <p:cTn id="35" dur="80"/>
                                        <p:tgtEl>
                                          <p:spTgt spid="1127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5" grpId="0"/>
      <p:bldP spid="11276" grpId="0" build="allAtOnce" animBg="1"/>
      <p:bldP spid="1127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24D8796-BC14-4369-BB62-53D4794A1E20}"/>
              </a:ext>
            </a:extLst>
          </p:cNvPr>
          <p:cNvSpPr>
            <a:spLocks noGrp="1" noChangeArrowheads="1"/>
          </p:cNvSpPr>
          <p:nvPr>
            <p:ph type="title"/>
          </p:nvPr>
        </p:nvSpPr>
        <p:spPr>
          <a:xfrm>
            <a:off x="1905000" y="228601"/>
            <a:ext cx="8229600" cy="1020763"/>
          </a:xfrm>
        </p:spPr>
        <p:txBody>
          <a:bodyPr/>
          <a:lstStyle/>
          <a:p>
            <a:pPr algn="l" eaLnBrk="1" hangingPunct="1"/>
            <a:r>
              <a:rPr lang="en-US" altLang="vi-VN" sz="2400" b="1" dirty="0">
                <a:solidFill>
                  <a:schemeClr val="hlink"/>
                </a:solidFill>
                <a:latin typeface=".VnTime" panose="020B7200000000000000" pitchFamily="34" charset="0"/>
              </a:rPr>
              <a:t>III. </a:t>
            </a:r>
            <a:r>
              <a:rPr lang="en-US" altLang="vi-VN" sz="2400" b="1" dirty="0" err="1">
                <a:solidFill>
                  <a:schemeClr val="hlink"/>
                </a:solidFill>
                <a:latin typeface=".VnTime" panose="020B7200000000000000" pitchFamily="34" charset="0"/>
              </a:rPr>
              <a:t>Mèi</a:t>
            </a:r>
            <a:r>
              <a:rPr lang="en-US" altLang="vi-VN" sz="2400" b="1" dirty="0">
                <a:solidFill>
                  <a:schemeClr val="hlink"/>
                </a:solidFill>
                <a:latin typeface=".VnTime" panose="020B7200000000000000" pitchFamily="34" charset="0"/>
              </a:rPr>
              <a:t> </a:t>
            </a:r>
            <a:r>
              <a:rPr lang="en-US" altLang="vi-VN" sz="2400" b="1" dirty="0" err="1">
                <a:solidFill>
                  <a:schemeClr val="hlink"/>
                </a:solidFill>
                <a:latin typeface=".VnTime" panose="020B7200000000000000" pitchFamily="34" charset="0"/>
              </a:rPr>
              <a:t>quan</a:t>
            </a:r>
            <a:r>
              <a:rPr lang="en-US" altLang="vi-VN" sz="2400" b="1" dirty="0">
                <a:solidFill>
                  <a:schemeClr val="hlink"/>
                </a:solidFill>
                <a:latin typeface=".VnTime" panose="020B7200000000000000" pitchFamily="34" charset="0"/>
              </a:rPr>
              <a:t> </a:t>
            </a:r>
            <a:r>
              <a:rPr lang="en-US" altLang="vi-VN" sz="2400" b="1" dirty="0" err="1">
                <a:solidFill>
                  <a:schemeClr val="hlink"/>
                </a:solidFill>
                <a:latin typeface=".VnTime" panose="020B7200000000000000" pitchFamily="34" charset="0"/>
              </a:rPr>
              <a:t>hÖ</a:t>
            </a:r>
            <a:r>
              <a:rPr lang="en-US" altLang="vi-VN" sz="2400" b="1" dirty="0">
                <a:solidFill>
                  <a:schemeClr val="hlink"/>
                </a:solidFill>
                <a:latin typeface=".VnTime" panose="020B7200000000000000" pitchFamily="34" charset="0"/>
              </a:rPr>
              <a:t> </a:t>
            </a:r>
            <a:r>
              <a:rPr lang="en-US" altLang="vi-VN" sz="2400" b="1" dirty="0" err="1">
                <a:solidFill>
                  <a:schemeClr val="hlink"/>
                </a:solidFill>
                <a:latin typeface=".VnTime" panose="020B7200000000000000" pitchFamily="34" charset="0"/>
              </a:rPr>
              <a:t>gi÷a</a:t>
            </a:r>
            <a:r>
              <a:rPr lang="en-US" altLang="vi-VN" sz="2400" b="1" dirty="0">
                <a:solidFill>
                  <a:schemeClr val="hlink"/>
                </a:solidFill>
                <a:latin typeface=".VnTime" panose="020B7200000000000000" pitchFamily="34" charset="0"/>
              </a:rPr>
              <a:t> </a:t>
            </a:r>
            <a:r>
              <a:rPr lang="en-US" altLang="vi-VN" sz="2400" b="1" dirty="0" err="1">
                <a:solidFill>
                  <a:schemeClr val="hlink"/>
                </a:solidFill>
                <a:latin typeface=".VnTime" panose="020B7200000000000000" pitchFamily="34" charset="0"/>
              </a:rPr>
              <a:t>trao</a:t>
            </a:r>
            <a:r>
              <a:rPr lang="en-US" altLang="vi-VN" sz="2400" b="1" dirty="0">
                <a:solidFill>
                  <a:schemeClr val="hlink"/>
                </a:solidFill>
                <a:latin typeface=".VnTime" panose="020B7200000000000000" pitchFamily="34" charset="0"/>
              </a:rPr>
              <a:t> ®</a:t>
            </a:r>
            <a:r>
              <a:rPr lang="en-US" altLang="vi-VN" sz="2400" b="1" dirty="0" err="1">
                <a:solidFill>
                  <a:schemeClr val="hlink"/>
                </a:solidFill>
                <a:latin typeface=".VnTime" panose="020B7200000000000000" pitchFamily="34" charset="0"/>
              </a:rPr>
              <a:t>æi</a:t>
            </a:r>
            <a:r>
              <a:rPr lang="en-US" altLang="vi-VN" sz="2400" b="1" dirty="0">
                <a:solidFill>
                  <a:schemeClr val="hlink"/>
                </a:solidFill>
                <a:latin typeface=".VnTime" panose="020B7200000000000000" pitchFamily="34" charset="0"/>
              </a:rPr>
              <a:t> </a:t>
            </a:r>
            <a:r>
              <a:rPr lang="en-US" altLang="vi-VN" sz="2400" b="1" dirty="0" err="1">
                <a:solidFill>
                  <a:schemeClr val="hlink"/>
                </a:solidFill>
                <a:latin typeface=".VnTime" panose="020B7200000000000000" pitchFamily="34" charset="0"/>
              </a:rPr>
              <a:t>chÊt</a:t>
            </a:r>
            <a:r>
              <a:rPr lang="en-US" altLang="vi-VN" sz="2400" b="1" dirty="0">
                <a:solidFill>
                  <a:schemeClr val="hlink"/>
                </a:solidFill>
                <a:latin typeface=".VnTime" panose="020B7200000000000000" pitchFamily="34" charset="0"/>
              </a:rPr>
              <a:t> ë </a:t>
            </a:r>
            <a:r>
              <a:rPr lang="en-US" altLang="vi-VN" sz="2400" b="1" dirty="0" err="1">
                <a:solidFill>
                  <a:schemeClr val="hlink"/>
                </a:solidFill>
                <a:latin typeface=".VnTime" panose="020B7200000000000000" pitchFamily="34" charset="0"/>
              </a:rPr>
              <a:t>cÊp</a:t>
            </a:r>
            <a:r>
              <a:rPr lang="en-US" altLang="vi-VN" sz="2400" b="1" dirty="0">
                <a:solidFill>
                  <a:schemeClr val="hlink"/>
                </a:solidFill>
                <a:latin typeface=".VnTime" panose="020B7200000000000000" pitchFamily="34" charset="0"/>
              </a:rPr>
              <a:t> ®é c¬ </a:t>
            </a:r>
            <a:r>
              <a:rPr lang="en-US" altLang="vi-VN" sz="2400" b="1" dirty="0" err="1">
                <a:solidFill>
                  <a:schemeClr val="hlink"/>
                </a:solidFill>
                <a:latin typeface=".VnTime" panose="020B7200000000000000" pitchFamily="34" charset="0"/>
              </a:rPr>
              <a:t>thÓ</a:t>
            </a:r>
            <a:r>
              <a:rPr lang="en-US" altLang="vi-VN" sz="2400" b="1" dirty="0">
                <a:solidFill>
                  <a:schemeClr val="hlink"/>
                </a:solidFill>
                <a:latin typeface=".VnTime" panose="020B7200000000000000" pitchFamily="34" charset="0"/>
              </a:rPr>
              <a:t> </a:t>
            </a:r>
            <a:r>
              <a:rPr lang="en-US" altLang="vi-VN" sz="2400" b="1" dirty="0" err="1">
                <a:solidFill>
                  <a:schemeClr val="hlink"/>
                </a:solidFill>
                <a:latin typeface=".VnTime" panose="020B7200000000000000" pitchFamily="34" charset="0"/>
              </a:rPr>
              <a:t>víi</a:t>
            </a:r>
            <a:r>
              <a:rPr lang="en-US" altLang="vi-VN" sz="2400" b="1" dirty="0">
                <a:solidFill>
                  <a:schemeClr val="hlink"/>
                </a:solidFill>
                <a:latin typeface=".VnTime" panose="020B7200000000000000" pitchFamily="34" charset="0"/>
              </a:rPr>
              <a:t> </a:t>
            </a:r>
            <a:r>
              <a:rPr lang="en-US" altLang="vi-VN" sz="2400" b="1" dirty="0" err="1">
                <a:solidFill>
                  <a:schemeClr val="hlink"/>
                </a:solidFill>
                <a:latin typeface=".VnTime" panose="020B7200000000000000" pitchFamily="34" charset="0"/>
              </a:rPr>
              <a:t>trao</a:t>
            </a:r>
            <a:r>
              <a:rPr lang="en-US" altLang="vi-VN" sz="2400" b="1" dirty="0">
                <a:solidFill>
                  <a:schemeClr val="hlink"/>
                </a:solidFill>
                <a:latin typeface=".VnTime" panose="020B7200000000000000" pitchFamily="34" charset="0"/>
              </a:rPr>
              <a:t> ®</a:t>
            </a:r>
            <a:r>
              <a:rPr lang="en-US" altLang="vi-VN" sz="2400" b="1" dirty="0" err="1">
                <a:solidFill>
                  <a:schemeClr val="hlink"/>
                </a:solidFill>
                <a:latin typeface=".VnTime" panose="020B7200000000000000" pitchFamily="34" charset="0"/>
              </a:rPr>
              <a:t>æi</a:t>
            </a:r>
            <a:r>
              <a:rPr lang="en-US" altLang="vi-VN" sz="2400" b="1" dirty="0">
                <a:solidFill>
                  <a:schemeClr val="hlink"/>
                </a:solidFill>
                <a:latin typeface=".VnTime" panose="020B7200000000000000" pitchFamily="34" charset="0"/>
              </a:rPr>
              <a:t> </a:t>
            </a:r>
            <a:r>
              <a:rPr lang="en-US" altLang="vi-VN" sz="2400" b="1" dirty="0" err="1">
                <a:solidFill>
                  <a:schemeClr val="hlink"/>
                </a:solidFill>
                <a:latin typeface=".VnTime" panose="020B7200000000000000" pitchFamily="34" charset="0"/>
              </a:rPr>
              <a:t>chÊt</a:t>
            </a:r>
            <a:r>
              <a:rPr lang="en-US" altLang="vi-VN" sz="2400" b="1" dirty="0">
                <a:solidFill>
                  <a:schemeClr val="hlink"/>
                </a:solidFill>
                <a:latin typeface=".VnTime" panose="020B7200000000000000" pitchFamily="34" charset="0"/>
              </a:rPr>
              <a:t> ë </a:t>
            </a:r>
            <a:r>
              <a:rPr lang="en-US" altLang="vi-VN" sz="2400" b="1" dirty="0" err="1">
                <a:solidFill>
                  <a:schemeClr val="hlink"/>
                </a:solidFill>
                <a:latin typeface=".VnTime" panose="020B7200000000000000" pitchFamily="34" charset="0"/>
              </a:rPr>
              <a:t>cÊp</a:t>
            </a:r>
            <a:r>
              <a:rPr lang="en-US" altLang="vi-VN" sz="2400" b="1" dirty="0">
                <a:solidFill>
                  <a:schemeClr val="hlink"/>
                </a:solidFill>
                <a:latin typeface=".VnTime" panose="020B7200000000000000" pitchFamily="34" charset="0"/>
              </a:rPr>
              <a:t> ®é </a:t>
            </a:r>
            <a:r>
              <a:rPr lang="en-US" altLang="vi-VN" sz="2400" b="1" dirty="0" err="1">
                <a:solidFill>
                  <a:schemeClr val="hlink"/>
                </a:solidFill>
                <a:latin typeface=".VnTime" panose="020B7200000000000000" pitchFamily="34" charset="0"/>
              </a:rPr>
              <a:t>tÕ</a:t>
            </a:r>
            <a:r>
              <a:rPr lang="en-US" altLang="vi-VN" sz="2400" b="1" dirty="0">
                <a:solidFill>
                  <a:schemeClr val="hlink"/>
                </a:solidFill>
                <a:latin typeface=".VnTime" panose="020B7200000000000000" pitchFamily="34" charset="0"/>
              </a:rPr>
              <a:t> </a:t>
            </a:r>
            <a:r>
              <a:rPr lang="en-US" altLang="vi-VN" sz="2400" b="1" dirty="0" err="1">
                <a:solidFill>
                  <a:schemeClr val="hlink"/>
                </a:solidFill>
                <a:latin typeface=".VnTime" panose="020B7200000000000000" pitchFamily="34" charset="0"/>
              </a:rPr>
              <a:t>bµo</a:t>
            </a:r>
            <a:r>
              <a:rPr lang="en-US" altLang="vi-VN" sz="2400" b="1" dirty="0">
                <a:solidFill>
                  <a:schemeClr val="hlink"/>
                </a:solidFill>
              </a:rPr>
              <a:t> </a:t>
            </a:r>
            <a:br>
              <a:rPr lang="en-US" altLang="vi-VN" sz="2400" b="1" dirty="0">
                <a:solidFill>
                  <a:schemeClr val="hlink"/>
                </a:solidFill>
              </a:rPr>
            </a:br>
            <a:endParaRPr lang="en-US" altLang="vi-VN" sz="2400" b="1" dirty="0">
              <a:solidFill>
                <a:schemeClr val="hlink"/>
              </a:solidFill>
            </a:endParaRPr>
          </a:p>
        </p:txBody>
      </p:sp>
      <p:pic>
        <p:nvPicPr>
          <p:cNvPr id="12292" name="Picture 4" descr="4">
            <a:extLst>
              <a:ext uri="{FF2B5EF4-FFF2-40B4-BE49-F238E27FC236}">
                <a16:creationId xmlns:a16="http://schemas.microsoft.com/office/drawing/2014/main" id="{CC36D944-F146-4277-A52A-E88D350DF46A}"/>
              </a:ext>
            </a:extLst>
          </p:cNvPr>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4398964" y="1295400"/>
            <a:ext cx="6269037" cy="541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3" name="Rectangle 5">
            <a:extLst>
              <a:ext uri="{FF2B5EF4-FFF2-40B4-BE49-F238E27FC236}">
                <a16:creationId xmlns:a16="http://schemas.microsoft.com/office/drawing/2014/main" id="{B0FE0C8A-8EFD-4765-B4E9-ABDBD3F188D3}"/>
              </a:ext>
            </a:extLst>
          </p:cNvPr>
          <p:cNvSpPr>
            <a:spLocks noChangeArrowheads="1"/>
          </p:cNvSpPr>
          <p:nvPr/>
        </p:nvSpPr>
        <p:spPr bwMode="auto">
          <a:xfrm>
            <a:off x="1524000" y="1295401"/>
            <a:ext cx="3429000" cy="10064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2000" b="1" i="1">
                <a:solidFill>
                  <a:srgbClr val="0033CC"/>
                </a:solidFill>
                <a:latin typeface=".VnTime" panose="020B7200000000000000" pitchFamily="34" charset="0"/>
              </a:rPr>
              <a:t>Trao ®æi chÊt ë cÊp ®é c¬ thÓ ®­îc thùc hiÖn nh­ thÕ nµo vµ mang l¹i hiÖu qu¶ g×?</a:t>
            </a:r>
          </a:p>
        </p:txBody>
      </p:sp>
      <p:sp>
        <p:nvSpPr>
          <p:cNvPr id="12294" name="Rectangle 6">
            <a:extLst>
              <a:ext uri="{FF2B5EF4-FFF2-40B4-BE49-F238E27FC236}">
                <a16:creationId xmlns:a16="http://schemas.microsoft.com/office/drawing/2014/main" id="{00382231-8E2A-4107-AF19-55F0A9036592}"/>
              </a:ext>
            </a:extLst>
          </p:cNvPr>
          <p:cNvSpPr>
            <a:spLocks noChangeArrowheads="1"/>
          </p:cNvSpPr>
          <p:nvPr/>
        </p:nvSpPr>
        <p:spPr bwMode="auto">
          <a:xfrm>
            <a:off x="1524000" y="3429001"/>
            <a:ext cx="3429000" cy="13112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2000" b="1" i="1">
                <a:solidFill>
                  <a:srgbClr val="0033CC"/>
                </a:solidFill>
                <a:latin typeface=".VnTime" panose="020B7200000000000000" pitchFamily="34" charset="0"/>
              </a:rPr>
              <a:t>Trao ®æi chÊt ë cÊp ®é tÕ bµo ®­îc thùc hiÖn nh­ thÕ nµo vµ cã ý nghÜa g× ®èi víi sù trao ®æi chÊt cña c¬ thÓ?</a:t>
            </a:r>
          </a:p>
        </p:txBody>
      </p:sp>
      <p:sp>
        <p:nvSpPr>
          <p:cNvPr id="12295" name="Rectangle 7">
            <a:extLst>
              <a:ext uri="{FF2B5EF4-FFF2-40B4-BE49-F238E27FC236}">
                <a16:creationId xmlns:a16="http://schemas.microsoft.com/office/drawing/2014/main" id="{C0402BAA-7F08-4912-B4C6-8E4E581E8D62}"/>
              </a:ext>
            </a:extLst>
          </p:cNvPr>
          <p:cNvSpPr>
            <a:spLocks noChangeArrowheads="1"/>
          </p:cNvSpPr>
          <p:nvPr/>
        </p:nvSpPr>
        <p:spPr bwMode="auto">
          <a:xfrm>
            <a:off x="1524000" y="5638801"/>
            <a:ext cx="3429000" cy="10064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2000" b="1" i="1">
                <a:solidFill>
                  <a:srgbClr val="0033CC"/>
                </a:solidFill>
                <a:latin typeface=".VnTime" panose="020B7200000000000000" pitchFamily="34" charset="0"/>
              </a:rPr>
              <a:t>? NÕu trao ®æi chÊt ë mét cÊp ®é ngõng l¹i sÏ dÉn ®Õn hËu qu¶ g×?</a:t>
            </a:r>
          </a:p>
        </p:txBody>
      </p:sp>
      <p:sp>
        <p:nvSpPr>
          <p:cNvPr id="12298" name="Freeform 10">
            <a:extLst>
              <a:ext uri="{FF2B5EF4-FFF2-40B4-BE49-F238E27FC236}">
                <a16:creationId xmlns:a16="http://schemas.microsoft.com/office/drawing/2014/main" id="{574D3C37-7689-43F6-BA56-A0867928E4C0}"/>
              </a:ext>
            </a:extLst>
          </p:cNvPr>
          <p:cNvSpPr>
            <a:spLocks/>
          </p:cNvSpPr>
          <p:nvPr/>
        </p:nvSpPr>
        <p:spPr bwMode="auto">
          <a:xfrm rot="1871987">
            <a:off x="6172200" y="2743200"/>
            <a:ext cx="928688" cy="406400"/>
          </a:xfrm>
          <a:custGeom>
            <a:avLst/>
            <a:gdLst>
              <a:gd name="T0" fmla="*/ 0 w 576"/>
              <a:gd name="T1" fmla="*/ 1086585263 h 152"/>
              <a:gd name="T2" fmla="*/ 998218677 w 576"/>
              <a:gd name="T3" fmla="*/ 57187432 h 152"/>
              <a:gd name="T4" fmla="*/ 1497328822 w 576"/>
              <a:gd name="T5" fmla="*/ 743452653 h 152"/>
              <a:gd name="T6" fmla="*/ 0 60000 65536"/>
              <a:gd name="T7" fmla="*/ 0 60000 65536"/>
              <a:gd name="T8" fmla="*/ 0 60000 65536"/>
            </a:gdLst>
            <a:ahLst/>
            <a:cxnLst>
              <a:cxn ang="T6">
                <a:pos x="T0" y="T1"/>
              </a:cxn>
              <a:cxn ang="T7">
                <a:pos x="T2" y="T3"/>
              </a:cxn>
              <a:cxn ang="T8">
                <a:pos x="T4" y="T5"/>
              </a:cxn>
            </a:cxnLst>
            <a:rect l="0" t="0" r="r" b="b"/>
            <a:pathLst>
              <a:path w="576" h="152">
                <a:moveTo>
                  <a:pt x="0" y="152"/>
                </a:moveTo>
                <a:cubicBezTo>
                  <a:pt x="144" y="84"/>
                  <a:pt x="288" y="16"/>
                  <a:pt x="384" y="8"/>
                </a:cubicBezTo>
                <a:cubicBezTo>
                  <a:pt x="480" y="0"/>
                  <a:pt x="528" y="52"/>
                  <a:pt x="576" y="104"/>
                </a:cubicBezTo>
              </a:path>
            </a:pathLst>
          </a:custGeom>
          <a:noFill/>
          <a:ln w="28575" cmpd="sng">
            <a:solidFill>
              <a:srgbClr val="FF0000"/>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299" name="Freeform 11">
            <a:extLst>
              <a:ext uri="{FF2B5EF4-FFF2-40B4-BE49-F238E27FC236}">
                <a16:creationId xmlns:a16="http://schemas.microsoft.com/office/drawing/2014/main" id="{50C06C99-7305-4DF3-A0B9-A653845F4A7E}"/>
              </a:ext>
            </a:extLst>
          </p:cNvPr>
          <p:cNvSpPr>
            <a:spLocks/>
          </p:cNvSpPr>
          <p:nvPr/>
        </p:nvSpPr>
        <p:spPr bwMode="auto">
          <a:xfrm rot="3318988">
            <a:off x="8239126" y="2124076"/>
            <a:ext cx="193675" cy="517525"/>
          </a:xfrm>
          <a:custGeom>
            <a:avLst/>
            <a:gdLst>
              <a:gd name="T0" fmla="*/ 0 w 432"/>
              <a:gd name="T1" fmla="*/ 0 h 480"/>
              <a:gd name="T2" fmla="*/ 57885961 w 432"/>
              <a:gd name="T3" fmla="*/ 167395618 h 480"/>
              <a:gd name="T4" fmla="*/ 86828717 w 432"/>
              <a:gd name="T5" fmla="*/ 557983595 h 480"/>
              <a:gd name="T6" fmla="*/ 0 60000 65536"/>
              <a:gd name="T7" fmla="*/ 0 60000 65536"/>
              <a:gd name="T8" fmla="*/ 0 60000 65536"/>
            </a:gdLst>
            <a:ahLst/>
            <a:cxnLst>
              <a:cxn ang="T6">
                <a:pos x="T0" y="T1"/>
              </a:cxn>
              <a:cxn ang="T7">
                <a:pos x="T2" y="T3"/>
              </a:cxn>
              <a:cxn ang="T8">
                <a:pos x="T4" y="T5"/>
              </a:cxn>
            </a:cxnLst>
            <a:rect l="0" t="0" r="r" b="b"/>
            <a:pathLst>
              <a:path w="432" h="480">
                <a:moveTo>
                  <a:pt x="0" y="0"/>
                </a:moveTo>
                <a:cubicBezTo>
                  <a:pt x="108" y="32"/>
                  <a:pt x="216" y="64"/>
                  <a:pt x="288" y="144"/>
                </a:cubicBezTo>
                <a:cubicBezTo>
                  <a:pt x="360" y="224"/>
                  <a:pt x="396" y="352"/>
                  <a:pt x="432" y="480"/>
                </a:cubicBezTo>
              </a:path>
            </a:pathLst>
          </a:custGeom>
          <a:noFill/>
          <a:ln w="28575" cmpd="sng">
            <a:solidFill>
              <a:srgbClr val="FF0000"/>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00" name="Freeform 12">
            <a:extLst>
              <a:ext uri="{FF2B5EF4-FFF2-40B4-BE49-F238E27FC236}">
                <a16:creationId xmlns:a16="http://schemas.microsoft.com/office/drawing/2014/main" id="{FF88E334-AA18-4643-976F-DF81CDBCD2BC}"/>
              </a:ext>
            </a:extLst>
          </p:cNvPr>
          <p:cNvSpPr>
            <a:spLocks/>
          </p:cNvSpPr>
          <p:nvPr/>
        </p:nvSpPr>
        <p:spPr bwMode="auto">
          <a:xfrm rot="3318988">
            <a:off x="8542338" y="3851276"/>
            <a:ext cx="419100" cy="155575"/>
          </a:xfrm>
          <a:custGeom>
            <a:avLst/>
            <a:gdLst>
              <a:gd name="T0" fmla="*/ 0 w 432"/>
              <a:gd name="T1" fmla="*/ 0 h 480"/>
              <a:gd name="T2" fmla="*/ 271056806 w 432"/>
              <a:gd name="T3" fmla="*/ 15127400 h 480"/>
              <a:gd name="T4" fmla="*/ 406585208 w 432"/>
              <a:gd name="T5" fmla="*/ 50424126 h 480"/>
              <a:gd name="T6" fmla="*/ 0 60000 65536"/>
              <a:gd name="T7" fmla="*/ 0 60000 65536"/>
              <a:gd name="T8" fmla="*/ 0 60000 65536"/>
            </a:gdLst>
            <a:ahLst/>
            <a:cxnLst>
              <a:cxn ang="T6">
                <a:pos x="T0" y="T1"/>
              </a:cxn>
              <a:cxn ang="T7">
                <a:pos x="T2" y="T3"/>
              </a:cxn>
              <a:cxn ang="T8">
                <a:pos x="T4" y="T5"/>
              </a:cxn>
            </a:cxnLst>
            <a:rect l="0" t="0" r="r" b="b"/>
            <a:pathLst>
              <a:path w="432" h="480">
                <a:moveTo>
                  <a:pt x="0" y="0"/>
                </a:moveTo>
                <a:cubicBezTo>
                  <a:pt x="108" y="32"/>
                  <a:pt x="216" y="64"/>
                  <a:pt x="288" y="144"/>
                </a:cubicBezTo>
                <a:cubicBezTo>
                  <a:pt x="360" y="224"/>
                  <a:pt x="396" y="352"/>
                  <a:pt x="432" y="480"/>
                </a:cubicBezTo>
              </a:path>
            </a:pathLst>
          </a:custGeom>
          <a:noFill/>
          <a:ln w="28575" cmpd="sng">
            <a:solidFill>
              <a:schemeClr val="hlink"/>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01" name="Freeform 13">
            <a:extLst>
              <a:ext uri="{FF2B5EF4-FFF2-40B4-BE49-F238E27FC236}">
                <a16:creationId xmlns:a16="http://schemas.microsoft.com/office/drawing/2014/main" id="{E63C617D-4923-450F-B057-D4AA8694368F}"/>
              </a:ext>
            </a:extLst>
          </p:cNvPr>
          <p:cNvSpPr>
            <a:spLocks/>
          </p:cNvSpPr>
          <p:nvPr/>
        </p:nvSpPr>
        <p:spPr bwMode="auto">
          <a:xfrm rot="2810857">
            <a:off x="6404769" y="3940969"/>
            <a:ext cx="685800" cy="236538"/>
          </a:xfrm>
          <a:custGeom>
            <a:avLst/>
            <a:gdLst>
              <a:gd name="T0" fmla="*/ 0 w 576"/>
              <a:gd name="T1" fmla="*/ 368093588 h 152"/>
              <a:gd name="T2" fmla="*/ 544353750 w 576"/>
              <a:gd name="T3" fmla="*/ 19372773 h 152"/>
              <a:gd name="T4" fmla="*/ 816530625 w 576"/>
              <a:gd name="T5" fmla="*/ 251853836 h 152"/>
              <a:gd name="T6" fmla="*/ 0 60000 65536"/>
              <a:gd name="T7" fmla="*/ 0 60000 65536"/>
              <a:gd name="T8" fmla="*/ 0 60000 65536"/>
            </a:gdLst>
            <a:ahLst/>
            <a:cxnLst>
              <a:cxn ang="T6">
                <a:pos x="T0" y="T1"/>
              </a:cxn>
              <a:cxn ang="T7">
                <a:pos x="T2" y="T3"/>
              </a:cxn>
              <a:cxn ang="T8">
                <a:pos x="T4" y="T5"/>
              </a:cxn>
            </a:cxnLst>
            <a:rect l="0" t="0" r="r" b="b"/>
            <a:pathLst>
              <a:path w="576" h="152">
                <a:moveTo>
                  <a:pt x="0" y="152"/>
                </a:moveTo>
                <a:cubicBezTo>
                  <a:pt x="144" y="84"/>
                  <a:pt x="288" y="16"/>
                  <a:pt x="384" y="8"/>
                </a:cubicBezTo>
                <a:cubicBezTo>
                  <a:pt x="480" y="0"/>
                  <a:pt x="528" y="52"/>
                  <a:pt x="576" y="104"/>
                </a:cubicBezTo>
              </a:path>
            </a:pathLst>
          </a:custGeom>
          <a:noFill/>
          <a:ln w="28575" cmpd="sng">
            <a:solidFill>
              <a:schemeClr val="hlink"/>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02" name="Freeform 14">
            <a:extLst>
              <a:ext uri="{FF2B5EF4-FFF2-40B4-BE49-F238E27FC236}">
                <a16:creationId xmlns:a16="http://schemas.microsoft.com/office/drawing/2014/main" id="{17F14CE8-5CF0-4907-AC71-E4C80B254E23}"/>
              </a:ext>
            </a:extLst>
          </p:cNvPr>
          <p:cNvSpPr>
            <a:spLocks/>
          </p:cNvSpPr>
          <p:nvPr/>
        </p:nvSpPr>
        <p:spPr bwMode="auto">
          <a:xfrm>
            <a:off x="5943600" y="2514600"/>
            <a:ext cx="609600" cy="152400"/>
          </a:xfrm>
          <a:custGeom>
            <a:avLst/>
            <a:gdLst>
              <a:gd name="T0" fmla="*/ 0 w 576"/>
              <a:gd name="T1" fmla="*/ 152801053 h 152"/>
              <a:gd name="T2" fmla="*/ 430106667 w 576"/>
              <a:gd name="T3" fmla="*/ 8042108 h 152"/>
              <a:gd name="T4" fmla="*/ 645160000 w 576"/>
              <a:gd name="T5" fmla="*/ 104548405 h 152"/>
              <a:gd name="T6" fmla="*/ 0 60000 65536"/>
              <a:gd name="T7" fmla="*/ 0 60000 65536"/>
              <a:gd name="T8" fmla="*/ 0 60000 65536"/>
            </a:gdLst>
            <a:ahLst/>
            <a:cxnLst>
              <a:cxn ang="T6">
                <a:pos x="T0" y="T1"/>
              </a:cxn>
              <a:cxn ang="T7">
                <a:pos x="T2" y="T3"/>
              </a:cxn>
              <a:cxn ang="T8">
                <a:pos x="T4" y="T5"/>
              </a:cxn>
            </a:cxnLst>
            <a:rect l="0" t="0" r="r" b="b"/>
            <a:pathLst>
              <a:path w="576" h="152">
                <a:moveTo>
                  <a:pt x="0" y="152"/>
                </a:moveTo>
                <a:cubicBezTo>
                  <a:pt x="144" y="84"/>
                  <a:pt x="288" y="16"/>
                  <a:pt x="384" y="8"/>
                </a:cubicBezTo>
                <a:cubicBezTo>
                  <a:pt x="480" y="0"/>
                  <a:pt x="528" y="52"/>
                  <a:pt x="576" y="104"/>
                </a:cubicBezTo>
              </a:path>
            </a:pathLst>
          </a:custGeom>
          <a:noFill/>
          <a:ln w="28575" cmpd="sng">
            <a:solidFill>
              <a:srgbClr val="FF0000"/>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03" name="Freeform 15">
            <a:extLst>
              <a:ext uri="{FF2B5EF4-FFF2-40B4-BE49-F238E27FC236}">
                <a16:creationId xmlns:a16="http://schemas.microsoft.com/office/drawing/2014/main" id="{D9796BD6-8C57-41A2-8C61-5D7A7FBD066A}"/>
              </a:ext>
            </a:extLst>
          </p:cNvPr>
          <p:cNvSpPr>
            <a:spLocks/>
          </p:cNvSpPr>
          <p:nvPr/>
        </p:nvSpPr>
        <p:spPr bwMode="auto">
          <a:xfrm rot="3318988">
            <a:off x="7880351" y="2940051"/>
            <a:ext cx="231775" cy="295275"/>
          </a:xfrm>
          <a:custGeom>
            <a:avLst/>
            <a:gdLst>
              <a:gd name="T0" fmla="*/ 0 w 432"/>
              <a:gd name="T1" fmla="*/ 0 h 480"/>
              <a:gd name="T2" fmla="*/ 82900874 w 432"/>
              <a:gd name="T3" fmla="*/ 54492386 h 480"/>
              <a:gd name="T4" fmla="*/ 124351043 w 432"/>
              <a:gd name="T5" fmla="*/ 181640262 h 480"/>
              <a:gd name="T6" fmla="*/ 0 60000 65536"/>
              <a:gd name="T7" fmla="*/ 0 60000 65536"/>
              <a:gd name="T8" fmla="*/ 0 60000 65536"/>
            </a:gdLst>
            <a:ahLst/>
            <a:cxnLst>
              <a:cxn ang="T6">
                <a:pos x="T0" y="T1"/>
              </a:cxn>
              <a:cxn ang="T7">
                <a:pos x="T2" y="T3"/>
              </a:cxn>
              <a:cxn ang="T8">
                <a:pos x="T4" y="T5"/>
              </a:cxn>
            </a:cxnLst>
            <a:rect l="0" t="0" r="r" b="b"/>
            <a:pathLst>
              <a:path w="432" h="480">
                <a:moveTo>
                  <a:pt x="0" y="0"/>
                </a:moveTo>
                <a:cubicBezTo>
                  <a:pt x="108" y="32"/>
                  <a:pt x="216" y="64"/>
                  <a:pt x="288" y="144"/>
                </a:cubicBezTo>
                <a:cubicBezTo>
                  <a:pt x="360" y="224"/>
                  <a:pt x="396" y="352"/>
                  <a:pt x="432" y="480"/>
                </a:cubicBezTo>
              </a:path>
            </a:pathLst>
          </a:custGeom>
          <a:noFill/>
          <a:ln w="28575" cmpd="sng">
            <a:solidFill>
              <a:srgbClr val="FF0000"/>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04" name="Text Box 16">
            <a:extLst>
              <a:ext uri="{FF2B5EF4-FFF2-40B4-BE49-F238E27FC236}">
                <a16:creationId xmlns:a16="http://schemas.microsoft.com/office/drawing/2014/main" id="{A7A06BD0-3098-4FCE-9C7B-5BB566534297}"/>
              </a:ext>
            </a:extLst>
          </p:cNvPr>
          <p:cNvSpPr txBox="1">
            <a:spLocks noChangeArrowheads="1"/>
          </p:cNvSpPr>
          <p:nvPr/>
        </p:nvSpPr>
        <p:spPr bwMode="auto">
          <a:xfrm>
            <a:off x="6096000" y="5181601"/>
            <a:ext cx="762000" cy="366713"/>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b="1">
                <a:solidFill>
                  <a:srgbClr val="0000FF"/>
                </a:solidFill>
                <a:latin typeface=".VnTime" panose="020B7200000000000000" pitchFamily="34" charset="0"/>
              </a:rPr>
              <a:t>Ph©n</a:t>
            </a:r>
          </a:p>
        </p:txBody>
      </p:sp>
      <p:sp>
        <p:nvSpPr>
          <p:cNvPr id="12305" name="Text Box 17">
            <a:extLst>
              <a:ext uri="{FF2B5EF4-FFF2-40B4-BE49-F238E27FC236}">
                <a16:creationId xmlns:a16="http://schemas.microsoft.com/office/drawing/2014/main" id="{E8477E29-050E-42B3-B4BD-F086F1B621F9}"/>
              </a:ext>
            </a:extLst>
          </p:cNvPr>
          <p:cNvSpPr txBox="1">
            <a:spLocks noChangeArrowheads="1"/>
          </p:cNvSpPr>
          <p:nvPr/>
        </p:nvSpPr>
        <p:spPr bwMode="auto">
          <a:xfrm>
            <a:off x="8991600" y="5105401"/>
            <a:ext cx="685800" cy="581025"/>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1600" b="1">
                <a:solidFill>
                  <a:srgbClr val="0000FF"/>
                </a:solidFill>
                <a:latin typeface=".VnTime" panose="020B7200000000000000" pitchFamily="34" charset="0"/>
              </a:rPr>
              <a:t>N­íc tiÓu</a:t>
            </a:r>
          </a:p>
        </p:txBody>
      </p:sp>
      <p:sp>
        <p:nvSpPr>
          <p:cNvPr id="12306" name="Freeform 18">
            <a:extLst>
              <a:ext uri="{FF2B5EF4-FFF2-40B4-BE49-F238E27FC236}">
                <a16:creationId xmlns:a16="http://schemas.microsoft.com/office/drawing/2014/main" id="{B99A3219-52AF-4FB1-B598-AB6E5B0C2501}"/>
              </a:ext>
            </a:extLst>
          </p:cNvPr>
          <p:cNvSpPr>
            <a:spLocks/>
          </p:cNvSpPr>
          <p:nvPr/>
        </p:nvSpPr>
        <p:spPr bwMode="auto">
          <a:xfrm rot="3318988">
            <a:off x="8693151" y="5251451"/>
            <a:ext cx="371475" cy="231775"/>
          </a:xfrm>
          <a:custGeom>
            <a:avLst/>
            <a:gdLst>
              <a:gd name="T0" fmla="*/ 0 w 432"/>
              <a:gd name="T1" fmla="*/ 0 h 480"/>
              <a:gd name="T2" fmla="*/ 212953203 w 432"/>
              <a:gd name="T3" fmla="*/ 33575023 h 480"/>
              <a:gd name="T4" fmla="*/ 319429805 w 432"/>
              <a:gd name="T5" fmla="*/ 111915939 h 480"/>
              <a:gd name="T6" fmla="*/ 0 60000 65536"/>
              <a:gd name="T7" fmla="*/ 0 60000 65536"/>
              <a:gd name="T8" fmla="*/ 0 60000 65536"/>
            </a:gdLst>
            <a:ahLst/>
            <a:cxnLst>
              <a:cxn ang="T6">
                <a:pos x="T0" y="T1"/>
              </a:cxn>
              <a:cxn ang="T7">
                <a:pos x="T2" y="T3"/>
              </a:cxn>
              <a:cxn ang="T8">
                <a:pos x="T4" y="T5"/>
              </a:cxn>
            </a:cxnLst>
            <a:rect l="0" t="0" r="r" b="b"/>
            <a:pathLst>
              <a:path w="432" h="480">
                <a:moveTo>
                  <a:pt x="0" y="0"/>
                </a:moveTo>
                <a:cubicBezTo>
                  <a:pt x="108" y="32"/>
                  <a:pt x="216" y="64"/>
                  <a:pt x="288" y="144"/>
                </a:cubicBezTo>
                <a:cubicBezTo>
                  <a:pt x="360" y="224"/>
                  <a:pt x="396" y="352"/>
                  <a:pt x="432" y="480"/>
                </a:cubicBezTo>
              </a:path>
            </a:pathLst>
          </a:custGeom>
          <a:noFill/>
          <a:ln w="28575" cmpd="sng">
            <a:solidFill>
              <a:schemeClr val="hlink"/>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07" name="Freeform 19">
            <a:extLst>
              <a:ext uri="{FF2B5EF4-FFF2-40B4-BE49-F238E27FC236}">
                <a16:creationId xmlns:a16="http://schemas.microsoft.com/office/drawing/2014/main" id="{5FE1CA94-9838-4CC4-AC48-85DFBAA95141}"/>
              </a:ext>
            </a:extLst>
          </p:cNvPr>
          <p:cNvSpPr>
            <a:spLocks/>
          </p:cNvSpPr>
          <p:nvPr/>
        </p:nvSpPr>
        <p:spPr bwMode="auto">
          <a:xfrm rot="3318988">
            <a:off x="5829301" y="5222876"/>
            <a:ext cx="328613" cy="233363"/>
          </a:xfrm>
          <a:custGeom>
            <a:avLst/>
            <a:gdLst>
              <a:gd name="T0" fmla="*/ 0 w 432"/>
              <a:gd name="T1" fmla="*/ 0 h 480"/>
              <a:gd name="T2" fmla="*/ 166645586 w 432"/>
              <a:gd name="T3" fmla="*/ 34036480 h 480"/>
              <a:gd name="T4" fmla="*/ 249968759 w 432"/>
              <a:gd name="T5" fmla="*/ 113454770 h 480"/>
              <a:gd name="T6" fmla="*/ 0 60000 65536"/>
              <a:gd name="T7" fmla="*/ 0 60000 65536"/>
              <a:gd name="T8" fmla="*/ 0 60000 65536"/>
            </a:gdLst>
            <a:ahLst/>
            <a:cxnLst>
              <a:cxn ang="T6">
                <a:pos x="T0" y="T1"/>
              </a:cxn>
              <a:cxn ang="T7">
                <a:pos x="T2" y="T3"/>
              </a:cxn>
              <a:cxn ang="T8">
                <a:pos x="T4" y="T5"/>
              </a:cxn>
            </a:cxnLst>
            <a:rect l="0" t="0" r="r" b="b"/>
            <a:pathLst>
              <a:path w="432" h="480">
                <a:moveTo>
                  <a:pt x="0" y="0"/>
                </a:moveTo>
                <a:cubicBezTo>
                  <a:pt x="108" y="32"/>
                  <a:pt x="216" y="64"/>
                  <a:pt x="288" y="144"/>
                </a:cubicBezTo>
                <a:cubicBezTo>
                  <a:pt x="360" y="224"/>
                  <a:pt x="396" y="352"/>
                  <a:pt x="432" y="480"/>
                </a:cubicBezTo>
              </a:path>
            </a:pathLst>
          </a:custGeom>
          <a:noFill/>
          <a:ln w="28575" cmpd="sng">
            <a:solidFill>
              <a:schemeClr val="hlink"/>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09" name="Freeform 21">
            <a:extLst>
              <a:ext uri="{FF2B5EF4-FFF2-40B4-BE49-F238E27FC236}">
                <a16:creationId xmlns:a16="http://schemas.microsoft.com/office/drawing/2014/main" id="{35F77E74-1BFF-4C4B-A410-C80AF50291E0}"/>
              </a:ext>
            </a:extLst>
          </p:cNvPr>
          <p:cNvSpPr>
            <a:spLocks/>
          </p:cNvSpPr>
          <p:nvPr/>
        </p:nvSpPr>
        <p:spPr bwMode="auto">
          <a:xfrm rot="15903681">
            <a:off x="8719344" y="1186657"/>
            <a:ext cx="239713" cy="457200"/>
          </a:xfrm>
          <a:custGeom>
            <a:avLst/>
            <a:gdLst>
              <a:gd name="T0" fmla="*/ 0 w 432"/>
              <a:gd name="T1" fmla="*/ 0 h 480"/>
              <a:gd name="T2" fmla="*/ 88676608 w 432"/>
              <a:gd name="T3" fmla="*/ 130644900 h 480"/>
              <a:gd name="T4" fmla="*/ 133014635 w 432"/>
              <a:gd name="T5" fmla="*/ 435483000 h 480"/>
              <a:gd name="T6" fmla="*/ 0 60000 65536"/>
              <a:gd name="T7" fmla="*/ 0 60000 65536"/>
              <a:gd name="T8" fmla="*/ 0 60000 65536"/>
            </a:gdLst>
            <a:ahLst/>
            <a:cxnLst>
              <a:cxn ang="T6">
                <a:pos x="T0" y="T1"/>
              </a:cxn>
              <a:cxn ang="T7">
                <a:pos x="T2" y="T3"/>
              </a:cxn>
              <a:cxn ang="T8">
                <a:pos x="T4" y="T5"/>
              </a:cxn>
            </a:cxnLst>
            <a:rect l="0" t="0" r="r" b="b"/>
            <a:pathLst>
              <a:path w="432" h="480">
                <a:moveTo>
                  <a:pt x="0" y="0"/>
                </a:moveTo>
                <a:cubicBezTo>
                  <a:pt x="108" y="32"/>
                  <a:pt x="216" y="64"/>
                  <a:pt x="288" y="144"/>
                </a:cubicBezTo>
                <a:cubicBezTo>
                  <a:pt x="360" y="224"/>
                  <a:pt x="396" y="352"/>
                  <a:pt x="432" y="480"/>
                </a:cubicBezTo>
              </a:path>
            </a:pathLst>
          </a:custGeom>
          <a:noFill/>
          <a:ln w="28575" cmpd="sng">
            <a:solidFill>
              <a:schemeClr val="hlink"/>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13" name="Text Box 25">
            <a:extLst>
              <a:ext uri="{FF2B5EF4-FFF2-40B4-BE49-F238E27FC236}">
                <a16:creationId xmlns:a16="http://schemas.microsoft.com/office/drawing/2014/main" id="{DB66668F-4622-4B5C-A686-C53C42A93AAD}"/>
              </a:ext>
            </a:extLst>
          </p:cNvPr>
          <p:cNvSpPr txBox="1">
            <a:spLocks noChangeArrowheads="1"/>
          </p:cNvSpPr>
          <p:nvPr/>
        </p:nvSpPr>
        <p:spPr bwMode="auto">
          <a:xfrm>
            <a:off x="7772400" y="838201"/>
            <a:ext cx="533400" cy="366713"/>
          </a:xfrm>
          <a:prstGeom prst="rect">
            <a:avLst/>
          </a:prstGeom>
          <a:solidFill>
            <a:srgbClr val="BBE0E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b="1">
                <a:solidFill>
                  <a:srgbClr val="FF0066"/>
                </a:solidFill>
                <a:latin typeface=".VnArial Narrow" panose="020B7200000000000000" pitchFamily="34" charset="0"/>
              </a:rPr>
              <a:t>Oxi</a:t>
            </a:r>
          </a:p>
        </p:txBody>
      </p:sp>
      <p:sp>
        <p:nvSpPr>
          <p:cNvPr id="12314" name="Freeform 26">
            <a:extLst>
              <a:ext uri="{FF2B5EF4-FFF2-40B4-BE49-F238E27FC236}">
                <a16:creationId xmlns:a16="http://schemas.microsoft.com/office/drawing/2014/main" id="{FBA215F3-67C2-4104-AD69-667664C5BF12}"/>
              </a:ext>
            </a:extLst>
          </p:cNvPr>
          <p:cNvSpPr>
            <a:spLocks/>
          </p:cNvSpPr>
          <p:nvPr/>
        </p:nvSpPr>
        <p:spPr bwMode="auto">
          <a:xfrm rot="3318988">
            <a:off x="8164513" y="1360488"/>
            <a:ext cx="584200" cy="149225"/>
          </a:xfrm>
          <a:custGeom>
            <a:avLst/>
            <a:gdLst>
              <a:gd name="T0" fmla="*/ 0 w 432"/>
              <a:gd name="T1" fmla="*/ 0 h 480"/>
              <a:gd name="T2" fmla="*/ 526681994 w 432"/>
              <a:gd name="T3" fmla="*/ 13917718 h 480"/>
              <a:gd name="T4" fmla="*/ 790022315 w 432"/>
              <a:gd name="T5" fmla="*/ 46391876 h 480"/>
              <a:gd name="T6" fmla="*/ 0 60000 65536"/>
              <a:gd name="T7" fmla="*/ 0 60000 65536"/>
              <a:gd name="T8" fmla="*/ 0 60000 65536"/>
            </a:gdLst>
            <a:ahLst/>
            <a:cxnLst>
              <a:cxn ang="T6">
                <a:pos x="T0" y="T1"/>
              </a:cxn>
              <a:cxn ang="T7">
                <a:pos x="T2" y="T3"/>
              </a:cxn>
              <a:cxn ang="T8">
                <a:pos x="T4" y="T5"/>
              </a:cxn>
            </a:cxnLst>
            <a:rect l="0" t="0" r="r" b="b"/>
            <a:pathLst>
              <a:path w="432" h="480">
                <a:moveTo>
                  <a:pt x="0" y="0"/>
                </a:moveTo>
                <a:cubicBezTo>
                  <a:pt x="108" y="32"/>
                  <a:pt x="216" y="64"/>
                  <a:pt x="288" y="144"/>
                </a:cubicBezTo>
                <a:cubicBezTo>
                  <a:pt x="360" y="224"/>
                  <a:pt x="396" y="352"/>
                  <a:pt x="432" y="480"/>
                </a:cubicBezTo>
              </a:path>
            </a:pathLst>
          </a:custGeom>
          <a:noFill/>
          <a:ln w="28575" cmpd="sng">
            <a:solidFill>
              <a:srgbClr val="FF0000"/>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15" name="Text Box 27">
            <a:extLst>
              <a:ext uri="{FF2B5EF4-FFF2-40B4-BE49-F238E27FC236}">
                <a16:creationId xmlns:a16="http://schemas.microsoft.com/office/drawing/2014/main" id="{C79AD15E-F465-4920-BA27-B6E2442C2437}"/>
              </a:ext>
            </a:extLst>
          </p:cNvPr>
          <p:cNvSpPr txBox="1">
            <a:spLocks noChangeArrowheads="1"/>
          </p:cNvSpPr>
          <p:nvPr/>
        </p:nvSpPr>
        <p:spPr bwMode="auto">
          <a:xfrm>
            <a:off x="9067800" y="990601"/>
            <a:ext cx="609600" cy="396875"/>
          </a:xfrm>
          <a:prstGeom prst="rect">
            <a:avLst/>
          </a:prstGeom>
          <a:solidFill>
            <a:srgbClr val="99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000" b="1">
                <a:solidFill>
                  <a:srgbClr val="0000FF"/>
                </a:solidFill>
                <a:latin typeface=".VnTime" panose="020B7200000000000000" pitchFamily="34" charset="0"/>
              </a:rPr>
              <a:t>co</a:t>
            </a:r>
            <a:r>
              <a:rPr lang="en-US" altLang="vi-VN" sz="2000" b="1" baseline="-25000">
                <a:solidFill>
                  <a:srgbClr val="0000FF"/>
                </a:solidFill>
                <a:latin typeface=".VnTime" panose="020B7200000000000000" pitchFamily="34" charset="0"/>
              </a:rPr>
              <a:t>2</a:t>
            </a:r>
            <a:endParaRPr lang="en-US" altLang="vi-VN" sz="2000" b="1">
              <a:solidFill>
                <a:srgbClr val="0000FF"/>
              </a:solidFill>
              <a:latin typeface=".VnTime" panose="020B7200000000000000" pitchFamily="34" charset="0"/>
            </a:endParaRPr>
          </a:p>
        </p:txBody>
      </p:sp>
      <p:sp>
        <p:nvSpPr>
          <p:cNvPr id="12316" name="Text Box 28">
            <a:extLst>
              <a:ext uri="{FF2B5EF4-FFF2-40B4-BE49-F238E27FC236}">
                <a16:creationId xmlns:a16="http://schemas.microsoft.com/office/drawing/2014/main" id="{97D266A6-7976-4A50-948C-EA0A0F685922}"/>
              </a:ext>
            </a:extLst>
          </p:cNvPr>
          <p:cNvSpPr txBox="1">
            <a:spLocks noChangeArrowheads="1"/>
          </p:cNvSpPr>
          <p:nvPr/>
        </p:nvSpPr>
        <p:spPr bwMode="auto">
          <a:xfrm>
            <a:off x="8153400" y="3429001"/>
            <a:ext cx="609600" cy="396875"/>
          </a:xfrm>
          <a:prstGeom prst="rect">
            <a:avLst/>
          </a:prstGeom>
          <a:solidFill>
            <a:srgbClr val="99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000" b="1">
                <a:solidFill>
                  <a:srgbClr val="0000FF"/>
                </a:solidFill>
                <a:latin typeface=".VnTime" panose="020B7200000000000000" pitchFamily="34" charset="0"/>
              </a:rPr>
              <a:t>co</a:t>
            </a:r>
            <a:r>
              <a:rPr lang="en-US" altLang="vi-VN" sz="2000" b="1" baseline="-25000">
                <a:solidFill>
                  <a:srgbClr val="0000FF"/>
                </a:solidFill>
                <a:latin typeface=".VnTime" panose="020B7200000000000000" pitchFamily="34" charset="0"/>
              </a:rPr>
              <a:t>2</a:t>
            </a:r>
            <a:endParaRPr lang="en-US" altLang="vi-VN" sz="2000" b="1">
              <a:solidFill>
                <a:srgbClr val="0000FF"/>
              </a:solidFill>
              <a:latin typeface=".VnTime" panose="020B7200000000000000" pitchFamily="34" charset="0"/>
            </a:endParaRPr>
          </a:p>
        </p:txBody>
      </p:sp>
      <p:sp>
        <p:nvSpPr>
          <p:cNvPr id="12317" name="Text Box 29">
            <a:extLst>
              <a:ext uri="{FF2B5EF4-FFF2-40B4-BE49-F238E27FC236}">
                <a16:creationId xmlns:a16="http://schemas.microsoft.com/office/drawing/2014/main" id="{4217D8A1-E083-4318-807D-C19D6F4D9238}"/>
              </a:ext>
            </a:extLst>
          </p:cNvPr>
          <p:cNvSpPr txBox="1">
            <a:spLocks noChangeArrowheads="1"/>
          </p:cNvSpPr>
          <p:nvPr/>
        </p:nvSpPr>
        <p:spPr bwMode="auto">
          <a:xfrm>
            <a:off x="6172200" y="3581400"/>
            <a:ext cx="1066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1600" b="1">
                <a:solidFill>
                  <a:srgbClr val="0000FF"/>
                </a:solidFill>
                <a:latin typeface=".VnTime" panose="020B7200000000000000" pitchFamily="34" charset="0"/>
              </a:rPr>
              <a:t>ChÊt th¶i</a:t>
            </a:r>
          </a:p>
        </p:txBody>
      </p:sp>
      <p:sp>
        <p:nvSpPr>
          <p:cNvPr id="12318" name="WordArt 30">
            <a:extLst>
              <a:ext uri="{FF2B5EF4-FFF2-40B4-BE49-F238E27FC236}">
                <a16:creationId xmlns:a16="http://schemas.microsoft.com/office/drawing/2014/main" id="{FB996143-56B4-40FF-9106-427E8F490EF1}"/>
              </a:ext>
            </a:extLst>
          </p:cNvPr>
          <p:cNvSpPr>
            <a:spLocks noChangeArrowheads="1" noChangeShapeType="1" noTextEdit="1"/>
          </p:cNvSpPr>
          <p:nvPr/>
        </p:nvSpPr>
        <p:spPr bwMode="auto">
          <a:xfrm rot="19948945">
            <a:off x="5527676" y="2789238"/>
            <a:ext cx="1438275" cy="195262"/>
          </a:xfrm>
          <a:prstGeom prst="rect">
            <a:avLst/>
          </a:prstGeom>
        </p:spPr>
        <p:txBody>
          <a:bodyPr spcFirstLastPara="1" wrap="none" fromWordArt="1">
            <a:prstTxWarp prst="textArchUp">
              <a:avLst>
                <a:gd name="adj" fmla="val 10800000"/>
              </a:avLst>
            </a:prstTxWarp>
          </a:bodyPr>
          <a:lstStyle/>
          <a:p>
            <a:pPr algn="ctr"/>
            <a:r>
              <a:rPr lang="vi-VN" sz="3600" kern="10">
                <a:ln w="9525">
                  <a:solidFill>
                    <a:srgbClr val="FF0066"/>
                  </a:solidFill>
                  <a:round/>
                  <a:headEnd/>
                  <a:tailEnd/>
                </a:ln>
              </a:rPr>
              <a:t>Dinh d­ìng</a:t>
            </a:r>
          </a:p>
        </p:txBody>
      </p:sp>
      <p:sp>
        <p:nvSpPr>
          <p:cNvPr id="12319" name="Text Box 31">
            <a:extLst>
              <a:ext uri="{FF2B5EF4-FFF2-40B4-BE49-F238E27FC236}">
                <a16:creationId xmlns:a16="http://schemas.microsoft.com/office/drawing/2014/main" id="{A46F0659-750A-4C9F-8B92-D24439A23040}"/>
              </a:ext>
            </a:extLst>
          </p:cNvPr>
          <p:cNvSpPr txBox="1">
            <a:spLocks noChangeArrowheads="1"/>
          </p:cNvSpPr>
          <p:nvPr/>
        </p:nvSpPr>
        <p:spPr bwMode="auto">
          <a:xfrm>
            <a:off x="7848600" y="2590800"/>
            <a:ext cx="457200" cy="3365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1600" b="1" i="1">
                <a:solidFill>
                  <a:srgbClr val="FF0066"/>
                </a:solidFill>
                <a:latin typeface=".VnTime" panose="020B7200000000000000" pitchFamily="34" charset="0"/>
              </a:rPr>
              <a:t>O2</a:t>
            </a:r>
          </a:p>
        </p:txBody>
      </p:sp>
      <p:sp>
        <p:nvSpPr>
          <p:cNvPr id="12320" name="Freeform 32">
            <a:extLst>
              <a:ext uri="{FF2B5EF4-FFF2-40B4-BE49-F238E27FC236}">
                <a16:creationId xmlns:a16="http://schemas.microsoft.com/office/drawing/2014/main" id="{14E6452E-7795-41DC-8A2B-533FEECDC79C}"/>
              </a:ext>
            </a:extLst>
          </p:cNvPr>
          <p:cNvSpPr>
            <a:spLocks/>
          </p:cNvSpPr>
          <p:nvPr/>
        </p:nvSpPr>
        <p:spPr bwMode="auto">
          <a:xfrm rot="3318988">
            <a:off x="5591176" y="1419226"/>
            <a:ext cx="328613" cy="233363"/>
          </a:xfrm>
          <a:custGeom>
            <a:avLst/>
            <a:gdLst>
              <a:gd name="T0" fmla="*/ 0 w 432"/>
              <a:gd name="T1" fmla="*/ 0 h 480"/>
              <a:gd name="T2" fmla="*/ 166645586 w 432"/>
              <a:gd name="T3" fmla="*/ 34036480 h 480"/>
              <a:gd name="T4" fmla="*/ 249968759 w 432"/>
              <a:gd name="T5" fmla="*/ 113454770 h 480"/>
              <a:gd name="T6" fmla="*/ 0 60000 65536"/>
              <a:gd name="T7" fmla="*/ 0 60000 65536"/>
              <a:gd name="T8" fmla="*/ 0 60000 65536"/>
            </a:gdLst>
            <a:ahLst/>
            <a:cxnLst>
              <a:cxn ang="T6">
                <a:pos x="T0" y="T1"/>
              </a:cxn>
              <a:cxn ang="T7">
                <a:pos x="T2" y="T3"/>
              </a:cxn>
              <a:cxn ang="T8">
                <a:pos x="T4" y="T5"/>
              </a:cxn>
            </a:cxnLst>
            <a:rect l="0" t="0" r="r" b="b"/>
            <a:pathLst>
              <a:path w="432" h="480">
                <a:moveTo>
                  <a:pt x="0" y="0"/>
                </a:moveTo>
                <a:cubicBezTo>
                  <a:pt x="108" y="32"/>
                  <a:pt x="216" y="64"/>
                  <a:pt x="288" y="144"/>
                </a:cubicBezTo>
                <a:cubicBezTo>
                  <a:pt x="360" y="224"/>
                  <a:pt x="396" y="352"/>
                  <a:pt x="432" y="480"/>
                </a:cubicBezTo>
              </a:path>
            </a:pathLst>
          </a:custGeom>
          <a:noFill/>
          <a:ln w="28575" cmpd="sng">
            <a:solidFill>
              <a:srgbClr val="FF0000"/>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21" name="Freeform 33">
            <a:extLst>
              <a:ext uri="{FF2B5EF4-FFF2-40B4-BE49-F238E27FC236}">
                <a16:creationId xmlns:a16="http://schemas.microsoft.com/office/drawing/2014/main" id="{9FA38B5C-C9A1-4974-B7E3-C15570C8E802}"/>
              </a:ext>
            </a:extLst>
          </p:cNvPr>
          <p:cNvSpPr>
            <a:spLocks/>
          </p:cNvSpPr>
          <p:nvPr/>
        </p:nvSpPr>
        <p:spPr bwMode="auto">
          <a:xfrm rot="3318988">
            <a:off x="8221663" y="2519363"/>
            <a:ext cx="1066800" cy="847725"/>
          </a:xfrm>
          <a:custGeom>
            <a:avLst/>
            <a:gdLst>
              <a:gd name="T0" fmla="*/ 0 w 432"/>
              <a:gd name="T1" fmla="*/ 0 h 480"/>
              <a:gd name="T2" fmla="*/ 1756268889 w 432"/>
              <a:gd name="T3" fmla="*/ 449149430 h 480"/>
              <a:gd name="T4" fmla="*/ 2147483647 w 432"/>
              <a:gd name="T5" fmla="*/ 1497161824 h 480"/>
              <a:gd name="T6" fmla="*/ 0 60000 65536"/>
              <a:gd name="T7" fmla="*/ 0 60000 65536"/>
              <a:gd name="T8" fmla="*/ 0 60000 65536"/>
            </a:gdLst>
            <a:ahLst/>
            <a:cxnLst>
              <a:cxn ang="T6">
                <a:pos x="T0" y="T1"/>
              </a:cxn>
              <a:cxn ang="T7">
                <a:pos x="T2" y="T3"/>
              </a:cxn>
              <a:cxn ang="T8">
                <a:pos x="T4" y="T5"/>
              </a:cxn>
            </a:cxnLst>
            <a:rect l="0" t="0" r="r" b="b"/>
            <a:pathLst>
              <a:path w="432" h="480">
                <a:moveTo>
                  <a:pt x="0" y="0"/>
                </a:moveTo>
                <a:cubicBezTo>
                  <a:pt x="108" y="32"/>
                  <a:pt x="216" y="64"/>
                  <a:pt x="288" y="144"/>
                </a:cubicBezTo>
                <a:cubicBezTo>
                  <a:pt x="360" y="224"/>
                  <a:pt x="396" y="352"/>
                  <a:pt x="432" y="480"/>
                </a:cubicBezTo>
              </a:path>
            </a:pathLst>
          </a:custGeom>
          <a:noFill/>
          <a:ln w="28575" cmpd="sng">
            <a:solidFill>
              <a:schemeClr val="hlink"/>
            </a:solidFill>
            <a:round/>
            <a:headEnd type="arrow"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322" name="Text Box 34">
            <a:extLst>
              <a:ext uri="{FF2B5EF4-FFF2-40B4-BE49-F238E27FC236}">
                <a16:creationId xmlns:a16="http://schemas.microsoft.com/office/drawing/2014/main" id="{8D9FD797-6BA1-452F-B83E-9A1AC3A24252}"/>
              </a:ext>
            </a:extLst>
          </p:cNvPr>
          <p:cNvSpPr txBox="1">
            <a:spLocks noChangeArrowheads="1"/>
          </p:cNvSpPr>
          <p:nvPr/>
        </p:nvSpPr>
        <p:spPr bwMode="auto">
          <a:xfrm>
            <a:off x="7162800" y="3200400"/>
            <a:ext cx="76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1400" b="1">
                <a:solidFill>
                  <a:srgbClr val="FF0000"/>
                </a:solidFill>
                <a:effectLst>
                  <a:outerShdw blurRad="38100" dist="38100" dir="2700000" algn="tl">
                    <a:srgbClr val="C0C0C0"/>
                  </a:outerShdw>
                </a:effectLst>
                <a:latin typeface=".VnArial NarrowH" pitchFamily="34" charset="0"/>
              </a:rPr>
              <a:t>N¨ng l­îng</a:t>
            </a:r>
          </a:p>
        </p:txBody>
      </p:sp>
      <p:sp>
        <p:nvSpPr>
          <p:cNvPr id="12323" name="Rectangle 35">
            <a:extLst>
              <a:ext uri="{FF2B5EF4-FFF2-40B4-BE49-F238E27FC236}">
                <a16:creationId xmlns:a16="http://schemas.microsoft.com/office/drawing/2014/main" id="{08440426-313E-4AE2-8737-9C7DB131D697}"/>
              </a:ext>
            </a:extLst>
          </p:cNvPr>
          <p:cNvSpPr>
            <a:spLocks noChangeArrowheads="1"/>
          </p:cNvSpPr>
          <p:nvPr/>
        </p:nvSpPr>
        <p:spPr bwMode="auto">
          <a:xfrm>
            <a:off x="1524000" y="1143001"/>
            <a:ext cx="3429000" cy="161607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2000" b="1" i="1" dirty="0" err="1">
                <a:solidFill>
                  <a:srgbClr val="0033CC"/>
                </a:solidFill>
                <a:latin typeface=".VnTime" panose="020B7200000000000000" pitchFamily="34" charset="0"/>
              </a:rPr>
              <a:t>Trao</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æi</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chÊt</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gi÷a</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m«i</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tr­êng</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ngoµi</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víi</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c¸c</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hÖ</a:t>
            </a:r>
            <a:r>
              <a:rPr lang="en-US" altLang="vi-VN" sz="2000" b="1" i="1" dirty="0">
                <a:solidFill>
                  <a:srgbClr val="0033CC"/>
                </a:solidFill>
                <a:latin typeface=".VnTime" panose="020B7200000000000000" pitchFamily="34" charset="0"/>
              </a:rPr>
              <a:t> c¬ </a:t>
            </a:r>
            <a:r>
              <a:rPr lang="en-US" altLang="vi-VN" sz="2000" b="1" i="1" dirty="0" err="1">
                <a:solidFill>
                  <a:srgbClr val="0033CC"/>
                </a:solidFill>
                <a:latin typeface=".VnTime" panose="020B7200000000000000" pitchFamily="34" charset="0"/>
              </a:rPr>
              <a:t>quan</a:t>
            </a:r>
            <a:r>
              <a:rPr lang="en-US" altLang="vi-VN" sz="2000" b="1" i="1" dirty="0">
                <a:solidFill>
                  <a:srgbClr val="0033CC"/>
                </a:solidFill>
                <a:latin typeface=".VnTime" panose="020B7200000000000000" pitchFamily="34" charset="0"/>
              </a:rPr>
              <a:t> ®Ó </a:t>
            </a:r>
            <a:r>
              <a:rPr lang="en-US" altLang="vi-VN" sz="2000" b="1" i="1" dirty="0" err="1">
                <a:solidFill>
                  <a:srgbClr val="0033CC"/>
                </a:solidFill>
                <a:latin typeface=".VnTime" panose="020B7200000000000000" pitchFamily="34" charset="0"/>
              </a:rPr>
              <a:t>cung</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cÊp</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chÊt</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dinh</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dư­ìng</a:t>
            </a:r>
            <a:r>
              <a:rPr lang="en-US" altLang="vi-VN" sz="2000" b="1" i="1" dirty="0">
                <a:solidFill>
                  <a:srgbClr val="0033CC"/>
                </a:solidFill>
                <a:latin typeface=".VnTime" panose="020B7200000000000000" pitchFamily="34" charset="0"/>
              </a:rPr>
              <a:t> vµ «xi </a:t>
            </a:r>
            <a:r>
              <a:rPr lang="en-US" altLang="vi-VN" sz="2000" b="1" i="1" dirty="0" err="1">
                <a:solidFill>
                  <a:srgbClr val="0033CC"/>
                </a:solidFill>
                <a:latin typeface=".VnTime" panose="020B7200000000000000" pitchFamily="34" charset="0"/>
              </a:rPr>
              <a:t>cho</a:t>
            </a:r>
            <a:r>
              <a:rPr lang="en-US" altLang="vi-VN" sz="2000" b="1" i="1" dirty="0">
                <a:solidFill>
                  <a:srgbClr val="0033CC"/>
                </a:solidFill>
                <a:latin typeface=".VnTime" panose="020B7200000000000000" pitchFamily="34" charset="0"/>
              </a:rPr>
              <a:t> c¬ </a:t>
            </a:r>
            <a:r>
              <a:rPr lang="en-US" altLang="vi-VN" sz="2000" b="1" i="1" dirty="0" err="1">
                <a:solidFill>
                  <a:srgbClr val="0033CC"/>
                </a:solidFill>
                <a:latin typeface=".VnTime" panose="020B7200000000000000" pitchFamily="34" charset="0"/>
              </a:rPr>
              <a:t>thÓ</a:t>
            </a:r>
            <a:r>
              <a:rPr lang="en-US" altLang="vi-VN" sz="2000" b="1" i="1" dirty="0">
                <a:solidFill>
                  <a:srgbClr val="0033CC"/>
                </a:solidFill>
                <a:latin typeface=".VnTime" panose="020B7200000000000000" pitchFamily="34" charset="0"/>
              </a:rPr>
              <a:t> vµ </a:t>
            </a:r>
            <a:r>
              <a:rPr lang="en-US" altLang="vi-VN" sz="2000" b="1" i="1" dirty="0" err="1">
                <a:solidFill>
                  <a:srgbClr val="0033CC"/>
                </a:solidFill>
                <a:latin typeface=".VnTime" panose="020B7200000000000000" pitchFamily="34" charset="0"/>
              </a:rPr>
              <a:t>th¶i</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c¸c</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s¶n</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phÈm</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thõa</a:t>
            </a:r>
            <a:r>
              <a:rPr lang="en-US" altLang="vi-VN" sz="2000" b="1" i="1" dirty="0">
                <a:solidFill>
                  <a:srgbClr val="0033CC"/>
                </a:solidFill>
                <a:latin typeface=".VnTime" panose="020B7200000000000000" pitchFamily="34" charset="0"/>
              </a:rPr>
              <a:t> ra </a:t>
            </a:r>
            <a:r>
              <a:rPr lang="en-US" altLang="vi-VN" sz="2000" b="1" i="1" dirty="0" err="1">
                <a:solidFill>
                  <a:srgbClr val="0033CC"/>
                </a:solidFill>
                <a:latin typeface=".VnTime" panose="020B7200000000000000" pitchFamily="34" charset="0"/>
              </a:rPr>
              <a:t>ngoµi</a:t>
            </a:r>
            <a:r>
              <a:rPr lang="en-US" altLang="vi-VN" sz="2000" b="1" i="1" dirty="0">
                <a:solidFill>
                  <a:srgbClr val="0033CC"/>
                </a:solidFill>
                <a:latin typeface=".VnTime" panose="020B7200000000000000" pitchFamily="34" charset="0"/>
              </a:rPr>
              <a:t>.</a:t>
            </a:r>
          </a:p>
        </p:txBody>
      </p:sp>
      <p:sp>
        <p:nvSpPr>
          <p:cNvPr id="12324" name="Rectangle 36">
            <a:extLst>
              <a:ext uri="{FF2B5EF4-FFF2-40B4-BE49-F238E27FC236}">
                <a16:creationId xmlns:a16="http://schemas.microsoft.com/office/drawing/2014/main" id="{4BA4B00C-665B-4D94-8449-D78F2DB7FCF1}"/>
              </a:ext>
            </a:extLst>
          </p:cNvPr>
          <p:cNvSpPr>
            <a:spLocks noChangeArrowheads="1"/>
          </p:cNvSpPr>
          <p:nvPr/>
        </p:nvSpPr>
        <p:spPr bwMode="auto">
          <a:xfrm>
            <a:off x="1524000" y="2971801"/>
            <a:ext cx="3429000" cy="253047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2000" b="1" i="1" dirty="0" err="1">
                <a:solidFill>
                  <a:srgbClr val="0033CC"/>
                </a:solidFill>
                <a:latin typeface=".VnTime" panose="020B7200000000000000" pitchFamily="34" charset="0"/>
              </a:rPr>
              <a:t>Trao</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æi</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chÊt</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gi÷a</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tÕ</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bµo</a:t>
            </a:r>
            <a:r>
              <a:rPr lang="en-US" altLang="vi-VN" sz="2000" b="1" i="1" dirty="0">
                <a:solidFill>
                  <a:srgbClr val="0033CC"/>
                </a:solidFill>
                <a:latin typeface=".VnTime" panose="020B7200000000000000" pitchFamily="34" charset="0"/>
              </a:rPr>
              <a:t> vµ </a:t>
            </a:r>
            <a:r>
              <a:rPr lang="en-US" altLang="vi-VN" sz="2000" b="1" i="1" dirty="0" err="1">
                <a:solidFill>
                  <a:srgbClr val="0033CC"/>
                </a:solidFill>
                <a:latin typeface=".VnTime" panose="020B7200000000000000" pitchFamily="34" charset="0"/>
              </a:rPr>
              <a:t>m«i</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trư­êng</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trong</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M¸u</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cung</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cÊp</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cho</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tÕ</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bµo</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c¸c</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chÊt</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dinh</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d­ưìng</a:t>
            </a:r>
            <a:r>
              <a:rPr lang="en-US" altLang="vi-VN" sz="2000" b="1" i="1" dirty="0">
                <a:solidFill>
                  <a:srgbClr val="0033CC"/>
                </a:solidFill>
                <a:latin typeface=".VnTime" panose="020B7200000000000000" pitchFamily="34" charset="0"/>
              </a:rPr>
              <a:t> vµ «xi ®Ó t¹o ra </a:t>
            </a:r>
            <a:r>
              <a:rPr lang="en-US" altLang="vi-VN" sz="2000" b="1" i="1" dirty="0" err="1">
                <a:solidFill>
                  <a:srgbClr val="0033CC"/>
                </a:solidFill>
                <a:latin typeface=".VnTime" panose="020B7200000000000000" pitchFamily="34" charset="0"/>
              </a:rPr>
              <a:t>n¨ng</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l­ưîng</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cÇn</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cho</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c¸c</a:t>
            </a:r>
            <a:r>
              <a:rPr lang="en-US" altLang="vi-VN" sz="2000" b="1" i="1" dirty="0">
                <a:solidFill>
                  <a:srgbClr val="0033CC"/>
                </a:solidFill>
                <a:latin typeface=".VnTime" panose="020B7200000000000000" pitchFamily="34" charset="0"/>
              </a:rPr>
              <a:t> ho¹t ®</a:t>
            </a:r>
            <a:r>
              <a:rPr lang="en-US" altLang="vi-VN" sz="2000" b="1" i="1" dirty="0" err="1">
                <a:solidFill>
                  <a:srgbClr val="0033CC"/>
                </a:solidFill>
                <a:latin typeface=".VnTime" panose="020B7200000000000000" pitchFamily="34" charset="0"/>
              </a:rPr>
              <a:t>éng</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sèng</a:t>
            </a:r>
            <a:r>
              <a:rPr lang="en-US" altLang="vi-VN" sz="2000" b="1" i="1" dirty="0">
                <a:solidFill>
                  <a:srgbClr val="0033CC"/>
                </a:solidFill>
                <a:latin typeface=".VnTime" panose="020B7200000000000000" pitchFamily="34" charset="0"/>
              </a:rPr>
              <a:t>(</a:t>
            </a:r>
            <a:r>
              <a:rPr lang="en-US" altLang="vi-VN" sz="2000" b="1" i="1" dirty="0" err="1">
                <a:solidFill>
                  <a:srgbClr val="0033CC"/>
                </a:solidFill>
                <a:latin typeface=".VnTime" panose="020B7200000000000000" pitchFamily="34" charset="0"/>
              </a:rPr>
              <a:t>trao</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æi</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chÊt</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cña</a:t>
            </a:r>
            <a:r>
              <a:rPr lang="en-US" altLang="vi-VN" sz="2000" b="1" i="1" dirty="0">
                <a:solidFill>
                  <a:srgbClr val="0033CC"/>
                </a:solidFill>
                <a:latin typeface=".VnTime" panose="020B7200000000000000" pitchFamily="34" charset="0"/>
              </a:rPr>
              <a:t> c¬ </a:t>
            </a:r>
            <a:r>
              <a:rPr lang="en-US" altLang="vi-VN" sz="2000" b="1" i="1" dirty="0" err="1">
                <a:solidFill>
                  <a:srgbClr val="0033CC"/>
                </a:solidFill>
                <a:latin typeface=".VnTime" panose="020B7200000000000000" pitchFamily="34" charset="0"/>
              </a:rPr>
              <a:t>thÓ</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tÕ</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bµo</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th¶i</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vµo</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m¸u</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khÝ</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c¸cbonic</a:t>
            </a:r>
            <a:r>
              <a:rPr lang="en-US" altLang="vi-VN" sz="2000" b="1" i="1" dirty="0">
                <a:solidFill>
                  <a:srgbClr val="0033CC"/>
                </a:solidFill>
                <a:latin typeface=".VnTime" panose="020B7200000000000000" pitchFamily="34" charset="0"/>
              </a:rPr>
              <a:t> vµ </a:t>
            </a:r>
            <a:r>
              <a:rPr lang="en-US" altLang="vi-VN" sz="2000" b="1" i="1" dirty="0" err="1">
                <a:solidFill>
                  <a:srgbClr val="0033CC"/>
                </a:solidFill>
                <a:latin typeface=".VnTime" panose="020B7200000000000000" pitchFamily="34" charset="0"/>
              </a:rPr>
              <a:t>s¶n</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phÈm</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bµi</a:t>
            </a:r>
            <a:r>
              <a:rPr lang="en-US" altLang="vi-VN" sz="2000" b="1" i="1" dirty="0">
                <a:solidFill>
                  <a:srgbClr val="0033CC"/>
                </a:solidFill>
                <a:latin typeface=".VnTime" panose="020B7200000000000000" pitchFamily="34" charset="0"/>
              </a:rPr>
              <a:t> </a:t>
            </a:r>
            <a:r>
              <a:rPr lang="en-US" altLang="vi-VN" sz="2000" b="1" i="1" dirty="0" err="1">
                <a:solidFill>
                  <a:srgbClr val="0033CC"/>
                </a:solidFill>
                <a:latin typeface=".VnTime" panose="020B7200000000000000" pitchFamily="34" charset="0"/>
              </a:rPr>
              <a:t>tiÕt</a:t>
            </a:r>
            <a:r>
              <a:rPr lang="en-US" altLang="vi-VN" sz="2000" b="1" i="1" dirty="0">
                <a:solidFill>
                  <a:srgbClr val="0033CC"/>
                </a:solidFill>
                <a:latin typeface=".VnTime" panose="020B7200000000000000" pitchFamily="34" charset="0"/>
              </a:rPr>
              <a:t>.</a:t>
            </a:r>
          </a:p>
        </p:txBody>
      </p:sp>
      <p:sp>
        <p:nvSpPr>
          <p:cNvPr id="12325" name="Rectangle 37">
            <a:extLst>
              <a:ext uri="{FF2B5EF4-FFF2-40B4-BE49-F238E27FC236}">
                <a16:creationId xmlns:a16="http://schemas.microsoft.com/office/drawing/2014/main" id="{354F4F96-48FA-4F08-83DB-D01BB928B9AB}"/>
              </a:ext>
            </a:extLst>
          </p:cNvPr>
          <p:cNvSpPr>
            <a:spLocks noChangeArrowheads="1"/>
          </p:cNvSpPr>
          <p:nvPr/>
        </p:nvSpPr>
        <p:spPr bwMode="auto">
          <a:xfrm>
            <a:off x="1524000" y="5638801"/>
            <a:ext cx="3429000" cy="100647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vi-VN" sz="2000" b="1" i="1">
                <a:solidFill>
                  <a:srgbClr val="0033CC"/>
                </a:solidFill>
                <a:latin typeface=".VnTime" panose="020B7200000000000000" pitchFamily="34" charset="0"/>
              </a:rPr>
              <a:t> NÕu trao ®æi chÊt ë mét cÊp ®é ngõng l¹i th× c¬ thÓ </a:t>
            </a:r>
          </a:p>
          <a:p>
            <a:r>
              <a:rPr lang="en-US" altLang="vi-VN" sz="2000" b="1" i="1">
                <a:solidFill>
                  <a:srgbClr val="0033CC"/>
                </a:solidFill>
                <a:latin typeface=".VnTime" panose="020B7200000000000000" pitchFamily="34" charset="0"/>
              </a:rPr>
              <a:t>sÏ chÕt.</a:t>
            </a:r>
          </a:p>
        </p:txBody>
      </p:sp>
      <p:sp>
        <p:nvSpPr>
          <p:cNvPr id="12326" name="Text Box 38">
            <a:extLst>
              <a:ext uri="{FF2B5EF4-FFF2-40B4-BE49-F238E27FC236}">
                <a16:creationId xmlns:a16="http://schemas.microsoft.com/office/drawing/2014/main" id="{36ED16C6-7DEE-4391-9544-B84289B4FA74}"/>
              </a:ext>
            </a:extLst>
          </p:cNvPr>
          <p:cNvSpPr txBox="1">
            <a:spLocks noChangeArrowheads="1"/>
          </p:cNvSpPr>
          <p:nvPr/>
        </p:nvSpPr>
        <p:spPr bwMode="auto">
          <a:xfrm>
            <a:off x="5334000" y="685801"/>
            <a:ext cx="1371600" cy="70326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1600">
                <a:solidFill>
                  <a:srgbClr val="CC0099"/>
                </a:solidFill>
                <a:latin typeface=".VnArial Narrow" panose="020B7200000000000000" pitchFamily="34" charset="0"/>
              </a:rPr>
              <a:t>Thøc ¨n; n­íc;</a:t>
            </a:r>
          </a:p>
          <a:p>
            <a:pPr eaLnBrk="1" hangingPunct="1">
              <a:spcBef>
                <a:spcPct val="50000"/>
              </a:spcBef>
            </a:pPr>
            <a:r>
              <a:rPr lang="en-US" altLang="vi-VN" sz="1600">
                <a:solidFill>
                  <a:srgbClr val="CC0099"/>
                </a:solidFill>
                <a:latin typeface=".VnArial Narrow" panose="020B7200000000000000" pitchFamily="34" charset="0"/>
              </a:rPr>
              <a:t> muèi kho¸ng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ox(out)">
                                      <p:cBhvr>
                                        <p:cTn id="7" dur="500"/>
                                        <p:tgtEl>
                                          <p:spTgt spid="12292"/>
                                        </p:tgtEl>
                                      </p:cBhvr>
                                    </p:animEffect>
                                  </p:childTnLst>
                                </p:cTn>
                              </p:par>
                              <p:par>
                                <p:cTn id="8" presetID="18" presetClass="entr" presetSubtype="12" repeatCount="indefinite" fill="hold" nodeType="withEffect">
                                  <p:stCondLst>
                                    <p:cond delay="0"/>
                                  </p:stCondLst>
                                  <p:childTnLst>
                                    <p:set>
                                      <p:cBhvr>
                                        <p:cTn id="9" dur="1" fill="hold">
                                          <p:stCondLst>
                                            <p:cond delay="0"/>
                                          </p:stCondLst>
                                        </p:cTn>
                                        <p:tgtEl>
                                          <p:spTgt spid="12320"/>
                                        </p:tgtEl>
                                        <p:attrNameLst>
                                          <p:attrName>style.visibility</p:attrName>
                                        </p:attrNameLst>
                                      </p:cBhvr>
                                      <p:to>
                                        <p:strVal val="visible"/>
                                      </p:to>
                                    </p:set>
                                    <p:animEffect transition="in" filter="strips(downLeft)">
                                      <p:cBhvr>
                                        <p:cTn id="10" dur="500"/>
                                        <p:tgtEl>
                                          <p:spTgt spid="12320"/>
                                        </p:tgtEl>
                                      </p:cBhvr>
                                    </p:animEffect>
                                  </p:childTnLst>
                                </p:cTn>
                              </p:par>
                              <p:par>
                                <p:cTn id="11" presetID="18" presetClass="entr" presetSubtype="12" repeatCount="indefinite" fill="hold" nodeType="withEffect">
                                  <p:stCondLst>
                                    <p:cond delay="0"/>
                                  </p:stCondLst>
                                  <p:childTnLst>
                                    <p:set>
                                      <p:cBhvr>
                                        <p:cTn id="12" dur="1" fill="hold">
                                          <p:stCondLst>
                                            <p:cond delay="0"/>
                                          </p:stCondLst>
                                        </p:cTn>
                                        <p:tgtEl>
                                          <p:spTgt spid="12299"/>
                                        </p:tgtEl>
                                        <p:attrNameLst>
                                          <p:attrName>style.visibility</p:attrName>
                                        </p:attrNameLst>
                                      </p:cBhvr>
                                      <p:to>
                                        <p:strVal val="visible"/>
                                      </p:to>
                                    </p:set>
                                    <p:animEffect transition="in" filter="strips(downLeft)">
                                      <p:cBhvr>
                                        <p:cTn id="13" dur="500"/>
                                        <p:tgtEl>
                                          <p:spTgt spid="12299"/>
                                        </p:tgtEl>
                                      </p:cBhvr>
                                    </p:animEffect>
                                  </p:childTnLst>
                                </p:cTn>
                              </p:par>
                              <p:par>
                                <p:cTn id="14" presetID="18" presetClass="entr" presetSubtype="12" repeatCount="indefinite" fill="hold" nodeType="withEffect">
                                  <p:stCondLst>
                                    <p:cond delay="0"/>
                                  </p:stCondLst>
                                  <p:childTnLst>
                                    <p:set>
                                      <p:cBhvr>
                                        <p:cTn id="15" dur="1" fill="hold">
                                          <p:stCondLst>
                                            <p:cond delay="0"/>
                                          </p:stCondLst>
                                        </p:cTn>
                                        <p:tgtEl>
                                          <p:spTgt spid="12300"/>
                                        </p:tgtEl>
                                        <p:attrNameLst>
                                          <p:attrName>style.visibility</p:attrName>
                                        </p:attrNameLst>
                                      </p:cBhvr>
                                      <p:to>
                                        <p:strVal val="visible"/>
                                      </p:to>
                                    </p:set>
                                    <p:animEffect transition="in" filter="strips(downLeft)">
                                      <p:cBhvr>
                                        <p:cTn id="16" dur="500"/>
                                        <p:tgtEl>
                                          <p:spTgt spid="1230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repeatCount="indefinite" fill="hold" nodeType="clickEffect">
                                  <p:stCondLst>
                                    <p:cond delay="0"/>
                                  </p:stCondLst>
                                  <p:childTnLst>
                                    <p:set>
                                      <p:cBhvr>
                                        <p:cTn id="20" dur="1" fill="hold">
                                          <p:stCondLst>
                                            <p:cond delay="0"/>
                                          </p:stCondLst>
                                        </p:cTn>
                                        <p:tgtEl>
                                          <p:spTgt spid="12309"/>
                                        </p:tgtEl>
                                        <p:attrNameLst>
                                          <p:attrName>style.visibility</p:attrName>
                                        </p:attrNameLst>
                                      </p:cBhvr>
                                      <p:to>
                                        <p:strVal val="visible"/>
                                      </p:to>
                                    </p:set>
                                    <p:animEffect transition="in" filter="wipe(down)">
                                      <p:cBhvr>
                                        <p:cTn id="21" dur="1000"/>
                                        <p:tgtEl>
                                          <p:spTgt spid="12309"/>
                                        </p:tgtEl>
                                      </p:cBhvr>
                                    </p:animEffect>
                                  </p:childTnLst>
                                </p:cTn>
                              </p:par>
                              <p:par>
                                <p:cTn id="22" presetID="18" presetClass="entr" presetSubtype="6" repeatCount="indefinite" fill="hold" nodeType="withEffect">
                                  <p:stCondLst>
                                    <p:cond delay="0"/>
                                  </p:stCondLst>
                                  <p:childTnLst>
                                    <p:set>
                                      <p:cBhvr>
                                        <p:cTn id="23" dur="1" fill="hold">
                                          <p:stCondLst>
                                            <p:cond delay="0"/>
                                          </p:stCondLst>
                                        </p:cTn>
                                        <p:tgtEl>
                                          <p:spTgt spid="12301"/>
                                        </p:tgtEl>
                                        <p:attrNameLst>
                                          <p:attrName>style.visibility</p:attrName>
                                        </p:attrNameLst>
                                      </p:cBhvr>
                                      <p:to>
                                        <p:strVal val="visible"/>
                                      </p:to>
                                    </p:set>
                                    <p:animEffect transition="in" filter="strips(downRight)">
                                      <p:cBhvr>
                                        <p:cTn id="24" dur="500"/>
                                        <p:tgtEl>
                                          <p:spTgt spid="1230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6" repeatCount="indefinite" fill="hold" nodeType="clickEffect">
                                  <p:stCondLst>
                                    <p:cond delay="0"/>
                                  </p:stCondLst>
                                  <p:childTnLst>
                                    <p:set>
                                      <p:cBhvr>
                                        <p:cTn id="28" dur="1" fill="hold">
                                          <p:stCondLst>
                                            <p:cond delay="0"/>
                                          </p:stCondLst>
                                        </p:cTn>
                                        <p:tgtEl>
                                          <p:spTgt spid="12302"/>
                                        </p:tgtEl>
                                        <p:attrNameLst>
                                          <p:attrName>style.visibility</p:attrName>
                                        </p:attrNameLst>
                                      </p:cBhvr>
                                      <p:to>
                                        <p:strVal val="visible"/>
                                      </p:to>
                                    </p:set>
                                    <p:animEffect transition="in" filter="strips(downRight)">
                                      <p:cBhvr>
                                        <p:cTn id="29" dur="500"/>
                                        <p:tgtEl>
                                          <p:spTgt spid="12302"/>
                                        </p:tgtEl>
                                      </p:cBhvr>
                                    </p:animEffect>
                                  </p:childTnLst>
                                </p:cTn>
                              </p:par>
                              <p:par>
                                <p:cTn id="30" presetID="18" presetClass="entr" presetSubtype="12" repeatCount="indefinite" fill="hold" nodeType="withEffect">
                                  <p:stCondLst>
                                    <p:cond delay="0"/>
                                  </p:stCondLst>
                                  <p:childTnLst>
                                    <p:set>
                                      <p:cBhvr>
                                        <p:cTn id="31" dur="1" fill="hold">
                                          <p:stCondLst>
                                            <p:cond delay="0"/>
                                          </p:stCondLst>
                                        </p:cTn>
                                        <p:tgtEl>
                                          <p:spTgt spid="12303"/>
                                        </p:tgtEl>
                                        <p:attrNameLst>
                                          <p:attrName>style.visibility</p:attrName>
                                        </p:attrNameLst>
                                      </p:cBhvr>
                                      <p:to>
                                        <p:strVal val="visible"/>
                                      </p:to>
                                    </p:set>
                                    <p:animEffect transition="in" filter="strips(downLeft)">
                                      <p:cBhvr>
                                        <p:cTn id="32" dur="500"/>
                                        <p:tgtEl>
                                          <p:spTgt spid="12303"/>
                                        </p:tgtEl>
                                      </p:cBhvr>
                                    </p:animEffect>
                                  </p:childTnLst>
                                </p:cTn>
                              </p:par>
                              <p:par>
                                <p:cTn id="33" presetID="18" presetClass="entr" presetSubtype="12" repeatCount="indefinite" fill="hold" nodeType="withEffect">
                                  <p:stCondLst>
                                    <p:cond delay="0"/>
                                  </p:stCondLst>
                                  <p:childTnLst>
                                    <p:set>
                                      <p:cBhvr>
                                        <p:cTn id="34" dur="1" fill="hold">
                                          <p:stCondLst>
                                            <p:cond delay="0"/>
                                          </p:stCondLst>
                                        </p:cTn>
                                        <p:tgtEl>
                                          <p:spTgt spid="12314"/>
                                        </p:tgtEl>
                                        <p:attrNameLst>
                                          <p:attrName>style.visibility</p:attrName>
                                        </p:attrNameLst>
                                      </p:cBhvr>
                                      <p:to>
                                        <p:strVal val="visible"/>
                                      </p:to>
                                    </p:set>
                                    <p:animEffect transition="in" filter="strips(downLeft)">
                                      <p:cBhvr>
                                        <p:cTn id="35" dur="500"/>
                                        <p:tgtEl>
                                          <p:spTgt spid="12314"/>
                                        </p:tgtEl>
                                      </p:cBhvr>
                                    </p:animEffect>
                                  </p:childTnLst>
                                </p:cTn>
                              </p:par>
                              <p:par>
                                <p:cTn id="36" presetID="23" presetClass="entr" presetSubtype="16" fill="hold" grpId="0" nodeType="withEffect">
                                  <p:stCondLst>
                                    <p:cond delay="0"/>
                                  </p:stCondLst>
                                  <p:childTnLst>
                                    <p:set>
                                      <p:cBhvr>
                                        <p:cTn id="37" dur="1" fill="hold">
                                          <p:stCondLst>
                                            <p:cond delay="0"/>
                                          </p:stCondLst>
                                        </p:cTn>
                                        <p:tgtEl>
                                          <p:spTgt spid="12304"/>
                                        </p:tgtEl>
                                        <p:attrNameLst>
                                          <p:attrName>style.visibility</p:attrName>
                                        </p:attrNameLst>
                                      </p:cBhvr>
                                      <p:to>
                                        <p:strVal val="visible"/>
                                      </p:to>
                                    </p:set>
                                    <p:anim calcmode="lin" valueType="num">
                                      <p:cBhvr>
                                        <p:cTn id="38" dur="500" fill="hold"/>
                                        <p:tgtEl>
                                          <p:spTgt spid="12304"/>
                                        </p:tgtEl>
                                        <p:attrNameLst>
                                          <p:attrName>ppt_w</p:attrName>
                                        </p:attrNameLst>
                                      </p:cBhvr>
                                      <p:tavLst>
                                        <p:tav tm="0">
                                          <p:val>
                                            <p:fltVal val="0"/>
                                          </p:val>
                                        </p:tav>
                                        <p:tav tm="100000">
                                          <p:val>
                                            <p:strVal val="#ppt_w"/>
                                          </p:val>
                                        </p:tav>
                                      </p:tavLst>
                                    </p:anim>
                                    <p:anim calcmode="lin" valueType="num">
                                      <p:cBhvr>
                                        <p:cTn id="39" dur="500" fill="hold"/>
                                        <p:tgtEl>
                                          <p:spTgt spid="12304"/>
                                        </p:tgtEl>
                                        <p:attrNameLst>
                                          <p:attrName>ppt_h</p:attrName>
                                        </p:attrNameLst>
                                      </p:cBhvr>
                                      <p:tavLst>
                                        <p:tav tm="0">
                                          <p:val>
                                            <p:fltVal val="0"/>
                                          </p:val>
                                        </p:tav>
                                        <p:tav tm="100000">
                                          <p:val>
                                            <p:strVal val="#ppt_h"/>
                                          </p:val>
                                        </p:tav>
                                      </p:tavLst>
                                    </p:anim>
                                  </p:childTnLst>
                                </p:cTn>
                              </p:par>
                              <p:par>
                                <p:cTn id="40" presetID="23" presetClass="entr" presetSubtype="16" fill="hold" grpId="0" nodeType="withEffect">
                                  <p:stCondLst>
                                    <p:cond delay="0"/>
                                  </p:stCondLst>
                                  <p:childTnLst>
                                    <p:set>
                                      <p:cBhvr>
                                        <p:cTn id="41" dur="1" fill="hold">
                                          <p:stCondLst>
                                            <p:cond delay="0"/>
                                          </p:stCondLst>
                                        </p:cTn>
                                        <p:tgtEl>
                                          <p:spTgt spid="12305"/>
                                        </p:tgtEl>
                                        <p:attrNameLst>
                                          <p:attrName>style.visibility</p:attrName>
                                        </p:attrNameLst>
                                      </p:cBhvr>
                                      <p:to>
                                        <p:strVal val="visible"/>
                                      </p:to>
                                    </p:set>
                                    <p:anim calcmode="lin" valueType="num">
                                      <p:cBhvr>
                                        <p:cTn id="42" dur="500" fill="hold"/>
                                        <p:tgtEl>
                                          <p:spTgt spid="12305"/>
                                        </p:tgtEl>
                                        <p:attrNameLst>
                                          <p:attrName>ppt_w</p:attrName>
                                        </p:attrNameLst>
                                      </p:cBhvr>
                                      <p:tavLst>
                                        <p:tav tm="0">
                                          <p:val>
                                            <p:fltVal val="0"/>
                                          </p:val>
                                        </p:tav>
                                        <p:tav tm="100000">
                                          <p:val>
                                            <p:strVal val="#ppt_w"/>
                                          </p:val>
                                        </p:tav>
                                      </p:tavLst>
                                    </p:anim>
                                    <p:anim calcmode="lin" valueType="num">
                                      <p:cBhvr>
                                        <p:cTn id="43" dur="500" fill="hold"/>
                                        <p:tgtEl>
                                          <p:spTgt spid="12305"/>
                                        </p:tgtEl>
                                        <p:attrNameLst>
                                          <p:attrName>ppt_h</p:attrName>
                                        </p:attrNameLst>
                                      </p:cBhvr>
                                      <p:tavLst>
                                        <p:tav tm="0">
                                          <p:val>
                                            <p:fltVal val="0"/>
                                          </p:val>
                                        </p:tav>
                                        <p:tav tm="100000">
                                          <p:val>
                                            <p:strVal val="#ppt_h"/>
                                          </p:val>
                                        </p:tav>
                                      </p:tavLst>
                                    </p:anim>
                                  </p:childTnLst>
                                </p:cTn>
                              </p:par>
                              <p:par>
                                <p:cTn id="44" presetID="18" presetClass="entr" presetSubtype="6" repeatCount="indefinite" fill="hold" nodeType="withEffect">
                                  <p:stCondLst>
                                    <p:cond delay="0"/>
                                  </p:stCondLst>
                                  <p:childTnLst>
                                    <p:set>
                                      <p:cBhvr>
                                        <p:cTn id="45" dur="1" fill="hold">
                                          <p:stCondLst>
                                            <p:cond delay="0"/>
                                          </p:stCondLst>
                                        </p:cTn>
                                        <p:tgtEl>
                                          <p:spTgt spid="12298"/>
                                        </p:tgtEl>
                                        <p:attrNameLst>
                                          <p:attrName>style.visibility</p:attrName>
                                        </p:attrNameLst>
                                      </p:cBhvr>
                                      <p:to>
                                        <p:strVal val="visible"/>
                                      </p:to>
                                    </p:set>
                                    <p:animEffect transition="in" filter="strips(downRight)">
                                      <p:cBhvr>
                                        <p:cTn id="46" dur="500"/>
                                        <p:tgtEl>
                                          <p:spTgt spid="12298"/>
                                        </p:tgtEl>
                                      </p:cBhvr>
                                    </p:animEffect>
                                  </p:childTnLst>
                                </p:cTn>
                              </p:par>
                              <p:par>
                                <p:cTn id="47" presetID="18" presetClass="entr" presetSubtype="12" repeatCount="indefinite" fill="hold" nodeType="withEffect">
                                  <p:stCondLst>
                                    <p:cond delay="0"/>
                                  </p:stCondLst>
                                  <p:childTnLst>
                                    <p:set>
                                      <p:cBhvr>
                                        <p:cTn id="48" dur="1" fill="hold">
                                          <p:stCondLst>
                                            <p:cond delay="0"/>
                                          </p:stCondLst>
                                        </p:cTn>
                                        <p:tgtEl>
                                          <p:spTgt spid="12307"/>
                                        </p:tgtEl>
                                        <p:attrNameLst>
                                          <p:attrName>style.visibility</p:attrName>
                                        </p:attrNameLst>
                                      </p:cBhvr>
                                      <p:to>
                                        <p:strVal val="visible"/>
                                      </p:to>
                                    </p:set>
                                    <p:animEffect transition="in" filter="strips(downLeft)">
                                      <p:cBhvr>
                                        <p:cTn id="49" dur="500"/>
                                        <p:tgtEl>
                                          <p:spTgt spid="12307"/>
                                        </p:tgtEl>
                                      </p:cBhvr>
                                    </p:animEffect>
                                  </p:childTnLst>
                                </p:cTn>
                              </p:par>
                              <p:par>
                                <p:cTn id="50" presetID="18" presetClass="entr" presetSubtype="12" repeatCount="indefinite" fill="hold" nodeType="withEffect">
                                  <p:stCondLst>
                                    <p:cond delay="0"/>
                                  </p:stCondLst>
                                  <p:childTnLst>
                                    <p:set>
                                      <p:cBhvr>
                                        <p:cTn id="51" dur="1" fill="hold">
                                          <p:stCondLst>
                                            <p:cond delay="0"/>
                                          </p:stCondLst>
                                        </p:cTn>
                                        <p:tgtEl>
                                          <p:spTgt spid="12306"/>
                                        </p:tgtEl>
                                        <p:attrNameLst>
                                          <p:attrName>style.visibility</p:attrName>
                                        </p:attrNameLst>
                                      </p:cBhvr>
                                      <p:to>
                                        <p:strVal val="visible"/>
                                      </p:to>
                                    </p:set>
                                    <p:animEffect transition="in" filter="strips(downLeft)">
                                      <p:cBhvr>
                                        <p:cTn id="52" dur="500"/>
                                        <p:tgtEl>
                                          <p:spTgt spid="1230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2326"/>
                                        </p:tgtEl>
                                        <p:attrNameLst>
                                          <p:attrName>style.visibility</p:attrName>
                                        </p:attrNameLst>
                                      </p:cBhvr>
                                      <p:to>
                                        <p:strVal val="visible"/>
                                      </p:to>
                                    </p:set>
                                    <p:animEffect transition="in" filter="wipe(up)">
                                      <p:cBhvr>
                                        <p:cTn id="57" dur="500"/>
                                        <p:tgtEl>
                                          <p:spTgt spid="12326"/>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12313"/>
                                        </p:tgtEl>
                                        <p:attrNameLst>
                                          <p:attrName>style.visibility</p:attrName>
                                        </p:attrNameLst>
                                      </p:cBhvr>
                                      <p:to>
                                        <p:strVal val="visible"/>
                                      </p:to>
                                    </p:set>
                                    <p:animEffect transition="in" filter="wipe(up)">
                                      <p:cBhvr>
                                        <p:cTn id="60" dur="500"/>
                                        <p:tgtEl>
                                          <p:spTgt spid="12313"/>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2315"/>
                                        </p:tgtEl>
                                        <p:attrNameLst>
                                          <p:attrName>style.visibility</p:attrName>
                                        </p:attrNameLst>
                                      </p:cBhvr>
                                      <p:to>
                                        <p:strVal val="visible"/>
                                      </p:to>
                                    </p:set>
                                    <p:animEffect transition="in" filter="wipe(left)">
                                      <p:cBhvr>
                                        <p:cTn id="63" dur="500"/>
                                        <p:tgtEl>
                                          <p:spTgt spid="1231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2316"/>
                                        </p:tgtEl>
                                        <p:attrNameLst>
                                          <p:attrName>style.visibility</p:attrName>
                                        </p:attrNameLst>
                                      </p:cBhvr>
                                      <p:to>
                                        <p:strVal val="visible"/>
                                      </p:to>
                                    </p:set>
                                    <p:animEffect transition="in" filter="wipe(left)">
                                      <p:cBhvr>
                                        <p:cTn id="66" dur="500"/>
                                        <p:tgtEl>
                                          <p:spTgt spid="12316"/>
                                        </p:tgtEl>
                                      </p:cBhvr>
                                    </p:animEffect>
                                  </p:childTnLst>
                                </p:cTn>
                              </p:par>
                              <p:par>
                                <p:cTn id="67" presetID="20" presetClass="entr" presetSubtype="0" fill="hold" grpId="0" nodeType="withEffect">
                                  <p:stCondLst>
                                    <p:cond delay="0"/>
                                  </p:stCondLst>
                                  <p:childTnLst>
                                    <p:set>
                                      <p:cBhvr>
                                        <p:cTn id="68" dur="1" fill="hold">
                                          <p:stCondLst>
                                            <p:cond delay="0"/>
                                          </p:stCondLst>
                                        </p:cTn>
                                        <p:tgtEl>
                                          <p:spTgt spid="12317"/>
                                        </p:tgtEl>
                                        <p:attrNameLst>
                                          <p:attrName>style.visibility</p:attrName>
                                        </p:attrNameLst>
                                      </p:cBhvr>
                                      <p:to>
                                        <p:strVal val="visible"/>
                                      </p:to>
                                    </p:set>
                                    <p:animEffect transition="in" filter="wedge">
                                      <p:cBhvr>
                                        <p:cTn id="69" dur="2000"/>
                                        <p:tgtEl>
                                          <p:spTgt spid="12317"/>
                                        </p:tgtEl>
                                      </p:cBhvr>
                                    </p:animEffect>
                                  </p:childTnLst>
                                </p:cTn>
                              </p:par>
                              <p:par>
                                <p:cTn id="70" presetID="20" presetClass="entr" presetSubtype="0" fill="hold" nodeType="withEffect">
                                  <p:stCondLst>
                                    <p:cond delay="0"/>
                                  </p:stCondLst>
                                  <p:childTnLst>
                                    <p:set>
                                      <p:cBhvr>
                                        <p:cTn id="71" dur="1" fill="hold">
                                          <p:stCondLst>
                                            <p:cond delay="0"/>
                                          </p:stCondLst>
                                        </p:cTn>
                                        <p:tgtEl>
                                          <p:spTgt spid="12318"/>
                                        </p:tgtEl>
                                        <p:attrNameLst>
                                          <p:attrName>style.visibility</p:attrName>
                                        </p:attrNameLst>
                                      </p:cBhvr>
                                      <p:to>
                                        <p:strVal val="visible"/>
                                      </p:to>
                                    </p:set>
                                    <p:animEffect transition="in" filter="wedge">
                                      <p:cBhvr>
                                        <p:cTn id="72" dur="2000"/>
                                        <p:tgtEl>
                                          <p:spTgt spid="1231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12319"/>
                                        </p:tgtEl>
                                        <p:attrNameLst>
                                          <p:attrName>style.visibility</p:attrName>
                                        </p:attrNameLst>
                                      </p:cBhvr>
                                      <p:to>
                                        <p:strVal val="visible"/>
                                      </p:to>
                                    </p:set>
                                    <p:animEffect transition="in" filter="checkerboard(across)">
                                      <p:cBhvr>
                                        <p:cTn id="77" dur="500"/>
                                        <p:tgtEl>
                                          <p:spTgt spid="1231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8" presetClass="entr" presetSubtype="12" fill="hold" grpId="0" nodeType="clickEffect">
                                  <p:stCondLst>
                                    <p:cond delay="0"/>
                                  </p:stCondLst>
                                  <p:childTnLst>
                                    <p:set>
                                      <p:cBhvr>
                                        <p:cTn id="81" dur="1" fill="hold">
                                          <p:stCondLst>
                                            <p:cond delay="0"/>
                                          </p:stCondLst>
                                        </p:cTn>
                                        <p:tgtEl>
                                          <p:spTgt spid="12293"/>
                                        </p:tgtEl>
                                        <p:attrNameLst>
                                          <p:attrName>style.visibility</p:attrName>
                                        </p:attrNameLst>
                                      </p:cBhvr>
                                      <p:to>
                                        <p:strVal val="visible"/>
                                      </p:to>
                                    </p:set>
                                    <p:animEffect transition="in" filter="strips(downLeft)">
                                      <p:cBhvr>
                                        <p:cTn id="82" dur="1000"/>
                                        <p:tgtEl>
                                          <p:spTgt spid="1229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8" presetClass="entr" presetSubtype="12" fill="hold" grpId="0" nodeType="clickEffect">
                                  <p:stCondLst>
                                    <p:cond delay="0"/>
                                  </p:stCondLst>
                                  <p:childTnLst>
                                    <p:set>
                                      <p:cBhvr>
                                        <p:cTn id="86" dur="1" fill="hold">
                                          <p:stCondLst>
                                            <p:cond delay="0"/>
                                          </p:stCondLst>
                                        </p:cTn>
                                        <p:tgtEl>
                                          <p:spTgt spid="12294"/>
                                        </p:tgtEl>
                                        <p:attrNameLst>
                                          <p:attrName>style.visibility</p:attrName>
                                        </p:attrNameLst>
                                      </p:cBhvr>
                                      <p:to>
                                        <p:strVal val="visible"/>
                                      </p:to>
                                    </p:set>
                                    <p:animEffect transition="in" filter="strips(downLeft)">
                                      <p:cBhvr>
                                        <p:cTn id="87" dur="1000"/>
                                        <p:tgtEl>
                                          <p:spTgt spid="1229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8" presetClass="entr" presetSubtype="12" fill="hold" grpId="0" nodeType="clickEffect">
                                  <p:stCondLst>
                                    <p:cond delay="0"/>
                                  </p:stCondLst>
                                  <p:childTnLst>
                                    <p:set>
                                      <p:cBhvr>
                                        <p:cTn id="91" dur="1" fill="hold">
                                          <p:stCondLst>
                                            <p:cond delay="0"/>
                                          </p:stCondLst>
                                        </p:cTn>
                                        <p:tgtEl>
                                          <p:spTgt spid="12295"/>
                                        </p:tgtEl>
                                        <p:attrNameLst>
                                          <p:attrName>style.visibility</p:attrName>
                                        </p:attrNameLst>
                                      </p:cBhvr>
                                      <p:to>
                                        <p:strVal val="visible"/>
                                      </p:to>
                                    </p:set>
                                    <p:animEffect transition="in" filter="strips(downLeft)">
                                      <p:cBhvr>
                                        <p:cTn id="92" dur="1000"/>
                                        <p:tgtEl>
                                          <p:spTgt spid="12295"/>
                                        </p:tgtEl>
                                      </p:cBhvr>
                                    </p:animEffect>
                                  </p:childTnLst>
                                </p:cTn>
                              </p:par>
                            </p:childTnLst>
                          </p:cTn>
                        </p:par>
                        <p:par>
                          <p:cTn id="93" fill="hold" nodeType="afterGroup">
                            <p:stCondLst>
                              <p:cond delay="1000"/>
                            </p:stCondLst>
                            <p:childTnLst>
                              <p:par>
                                <p:cTn id="94" presetID="22" presetClass="entr" presetSubtype="4" repeatCount="indefinite" fill="hold" nodeType="afterEffect">
                                  <p:stCondLst>
                                    <p:cond delay="0"/>
                                  </p:stCondLst>
                                  <p:childTnLst>
                                    <p:set>
                                      <p:cBhvr>
                                        <p:cTn id="95" dur="1" fill="hold">
                                          <p:stCondLst>
                                            <p:cond delay="0"/>
                                          </p:stCondLst>
                                        </p:cTn>
                                        <p:tgtEl>
                                          <p:spTgt spid="12321"/>
                                        </p:tgtEl>
                                        <p:attrNameLst>
                                          <p:attrName>style.visibility</p:attrName>
                                        </p:attrNameLst>
                                      </p:cBhvr>
                                      <p:to>
                                        <p:strVal val="visible"/>
                                      </p:to>
                                    </p:set>
                                    <p:animEffect transition="in" filter="wipe(down)">
                                      <p:cBhvr>
                                        <p:cTn id="96" dur="500"/>
                                        <p:tgtEl>
                                          <p:spTgt spid="12321"/>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9" presetClass="entr" presetSubtype="0" fill="hold" grpId="0" nodeType="clickEffect">
                                  <p:stCondLst>
                                    <p:cond delay="0"/>
                                  </p:stCondLst>
                                  <p:childTnLst>
                                    <p:set>
                                      <p:cBhvr>
                                        <p:cTn id="100" dur="1" fill="hold">
                                          <p:stCondLst>
                                            <p:cond delay="0"/>
                                          </p:stCondLst>
                                        </p:cTn>
                                        <p:tgtEl>
                                          <p:spTgt spid="12323"/>
                                        </p:tgtEl>
                                        <p:attrNameLst>
                                          <p:attrName>style.visibility</p:attrName>
                                        </p:attrNameLst>
                                      </p:cBhvr>
                                      <p:to>
                                        <p:strVal val="visible"/>
                                      </p:to>
                                    </p:set>
                                    <p:anim calcmode="lin" valueType="num">
                                      <p:cBhvr>
                                        <p:cTn id="101" dur="1000" fill="hold"/>
                                        <p:tgtEl>
                                          <p:spTgt spid="12323"/>
                                        </p:tgtEl>
                                        <p:attrNameLst>
                                          <p:attrName>ppt_x</p:attrName>
                                        </p:attrNameLst>
                                      </p:cBhvr>
                                      <p:tavLst>
                                        <p:tav tm="0">
                                          <p:val>
                                            <p:strVal val="#ppt_x-.2"/>
                                          </p:val>
                                        </p:tav>
                                        <p:tav tm="100000">
                                          <p:val>
                                            <p:strVal val="#ppt_x"/>
                                          </p:val>
                                        </p:tav>
                                      </p:tavLst>
                                    </p:anim>
                                    <p:anim calcmode="lin" valueType="num">
                                      <p:cBhvr>
                                        <p:cTn id="102" dur="1000" fill="hold"/>
                                        <p:tgtEl>
                                          <p:spTgt spid="12323"/>
                                        </p:tgtEl>
                                        <p:attrNameLst>
                                          <p:attrName>ppt_y</p:attrName>
                                        </p:attrNameLst>
                                      </p:cBhvr>
                                      <p:tavLst>
                                        <p:tav tm="0">
                                          <p:val>
                                            <p:strVal val="#ppt_y"/>
                                          </p:val>
                                        </p:tav>
                                        <p:tav tm="100000">
                                          <p:val>
                                            <p:strVal val="#ppt_y"/>
                                          </p:val>
                                        </p:tav>
                                      </p:tavLst>
                                    </p:anim>
                                    <p:animEffect transition="in" filter="wipe(right)" prLst="gradientSize: 0.1">
                                      <p:cBhvr>
                                        <p:cTn id="103" dur="1000"/>
                                        <p:tgtEl>
                                          <p:spTgt spid="12323"/>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8" presetClass="entr" presetSubtype="12" fill="hold" grpId="0" nodeType="clickEffect">
                                  <p:stCondLst>
                                    <p:cond delay="0"/>
                                  </p:stCondLst>
                                  <p:childTnLst>
                                    <p:set>
                                      <p:cBhvr>
                                        <p:cTn id="107" dur="1" fill="hold">
                                          <p:stCondLst>
                                            <p:cond delay="0"/>
                                          </p:stCondLst>
                                        </p:cTn>
                                        <p:tgtEl>
                                          <p:spTgt spid="12324"/>
                                        </p:tgtEl>
                                        <p:attrNameLst>
                                          <p:attrName>style.visibility</p:attrName>
                                        </p:attrNameLst>
                                      </p:cBhvr>
                                      <p:to>
                                        <p:strVal val="visible"/>
                                      </p:to>
                                    </p:set>
                                    <p:animEffect transition="in" filter="strips(downLeft)">
                                      <p:cBhvr>
                                        <p:cTn id="108" dur="1000"/>
                                        <p:tgtEl>
                                          <p:spTgt spid="12324"/>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3" presetClass="entr" presetSubtype="16" fill="hold" grpId="0" nodeType="clickEffect">
                                  <p:stCondLst>
                                    <p:cond delay="0"/>
                                  </p:stCondLst>
                                  <p:childTnLst>
                                    <p:set>
                                      <p:cBhvr>
                                        <p:cTn id="112" dur="1" fill="hold">
                                          <p:stCondLst>
                                            <p:cond delay="0"/>
                                          </p:stCondLst>
                                        </p:cTn>
                                        <p:tgtEl>
                                          <p:spTgt spid="12322"/>
                                        </p:tgtEl>
                                        <p:attrNameLst>
                                          <p:attrName>style.visibility</p:attrName>
                                        </p:attrNameLst>
                                      </p:cBhvr>
                                      <p:to>
                                        <p:strVal val="visible"/>
                                      </p:to>
                                    </p:set>
                                    <p:anim calcmode="lin" valueType="num">
                                      <p:cBhvr>
                                        <p:cTn id="113" dur="500" fill="hold"/>
                                        <p:tgtEl>
                                          <p:spTgt spid="12322"/>
                                        </p:tgtEl>
                                        <p:attrNameLst>
                                          <p:attrName>ppt_w</p:attrName>
                                        </p:attrNameLst>
                                      </p:cBhvr>
                                      <p:tavLst>
                                        <p:tav tm="0">
                                          <p:val>
                                            <p:fltVal val="0"/>
                                          </p:val>
                                        </p:tav>
                                        <p:tav tm="100000">
                                          <p:val>
                                            <p:strVal val="#ppt_w"/>
                                          </p:val>
                                        </p:tav>
                                      </p:tavLst>
                                    </p:anim>
                                    <p:anim calcmode="lin" valueType="num">
                                      <p:cBhvr>
                                        <p:cTn id="114" dur="500" fill="hold"/>
                                        <p:tgtEl>
                                          <p:spTgt spid="12322"/>
                                        </p:tgtEl>
                                        <p:attrNameLst>
                                          <p:attrName>ppt_h</p:attrName>
                                        </p:attrNameLst>
                                      </p:cBhvr>
                                      <p:tavLst>
                                        <p:tav tm="0">
                                          <p:val>
                                            <p:fltVal val="0"/>
                                          </p:val>
                                        </p:tav>
                                        <p:tav tm="100000">
                                          <p:val>
                                            <p:strVal val="#ppt_h"/>
                                          </p:val>
                                        </p:tav>
                                      </p:tavLst>
                                    </p:anim>
                                  </p:childTnLst>
                                </p:cTn>
                              </p:par>
                              <p:par>
                                <p:cTn id="115" presetID="23" presetClass="emph" presetSubtype="0" repeatCount="indefinite" fill="hold" grpId="1" nodeType="withEffect">
                                  <p:stCondLst>
                                    <p:cond delay="0"/>
                                  </p:stCondLst>
                                  <p:childTnLst>
                                    <p:animClr clrSpc="hsl" dir="cw">
                                      <p:cBhvr override="childStyle">
                                        <p:cTn id="116" dur="500" fill="hold"/>
                                        <p:tgtEl>
                                          <p:spTgt spid="12322"/>
                                        </p:tgtEl>
                                        <p:attrNameLst>
                                          <p:attrName>style.color</p:attrName>
                                        </p:attrNameLst>
                                      </p:cBhvr>
                                      <p:by>
                                        <p:hsl h="10842353" s="0" l="0"/>
                                      </p:by>
                                    </p:animClr>
                                    <p:animClr clrSpc="hsl" dir="cw">
                                      <p:cBhvr>
                                        <p:cTn id="117" dur="500" fill="hold"/>
                                        <p:tgtEl>
                                          <p:spTgt spid="12322"/>
                                        </p:tgtEl>
                                        <p:attrNameLst>
                                          <p:attrName>fillcolor</p:attrName>
                                        </p:attrNameLst>
                                      </p:cBhvr>
                                      <p:by>
                                        <p:hsl h="10842353" s="0" l="0"/>
                                      </p:by>
                                    </p:animClr>
                                    <p:animClr clrSpc="hsl" dir="cw">
                                      <p:cBhvr>
                                        <p:cTn id="118" dur="500" fill="hold"/>
                                        <p:tgtEl>
                                          <p:spTgt spid="12322"/>
                                        </p:tgtEl>
                                        <p:attrNameLst>
                                          <p:attrName>stroke.color</p:attrName>
                                        </p:attrNameLst>
                                      </p:cBhvr>
                                      <p:by>
                                        <p:hsl h="10842353" s="0" l="0"/>
                                      </p:by>
                                    </p:animClr>
                                    <p:set>
                                      <p:cBhvr>
                                        <p:cTn id="119" dur="500" fill="hold"/>
                                        <p:tgtEl>
                                          <p:spTgt spid="12322"/>
                                        </p:tgtEl>
                                        <p:attrNameLst>
                                          <p:attrName>fill.type</p:attrName>
                                        </p:attrNameLst>
                                      </p:cBhvr>
                                      <p:to>
                                        <p:strVal val="solid"/>
                                      </p:to>
                                    </p:se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8" presetClass="entr" presetSubtype="12" fill="hold" grpId="0" nodeType="clickEffect">
                                  <p:stCondLst>
                                    <p:cond delay="0"/>
                                  </p:stCondLst>
                                  <p:childTnLst>
                                    <p:set>
                                      <p:cBhvr>
                                        <p:cTn id="123" dur="1" fill="hold">
                                          <p:stCondLst>
                                            <p:cond delay="0"/>
                                          </p:stCondLst>
                                        </p:cTn>
                                        <p:tgtEl>
                                          <p:spTgt spid="12325"/>
                                        </p:tgtEl>
                                        <p:attrNameLst>
                                          <p:attrName>style.visibility</p:attrName>
                                        </p:attrNameLst>
                                      </p:cBhvr>
                                      <p:to>
                                        <p:strVal val="visible"/>
                                      </p:to>
                                    </p:set>
                                    <p:animEffect transition="in" filter="strips(downLeft)">
                                      <p:cBhvr>
                                        <p:cTn id="124" dur="1000"/>
                                        <p:tgtEl>
                                          <p:spTgt spid="12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P spid="12294" grpId="0" animBg="1"/>
      <p:bldP spid="12295" grpId="0" animBg="1"/>
      <p:bldP spid="12304" grpId="0" animBg="1"/>
      <p:bldP spid="12305" grpId="0" animBg="1"/>
      <p:bldP spid="12313" grpId="0" animBg="1"/>
      <p:bldP spid="12315" grpId="0" animBg="1"/>
      <p:bldP spid="12316" grpId="0" animBg="1"/>
      <p:bldP spid="12317" grpId="0"/>
      <p:bldP spid="12319" grpId="0" animBg="1"/>
      <p:bldP spid="12322" grpId="0"/>
      <p:bldP spid="12322" grpId="1"/>
      <p:bldP spid="12323" grpId="0" animBg="1"/>
      <p:bldP spid="12324" grpId="0" animBg="1"/>
      <p:bldP spid="12325" grpId="0" animBg="1"/>
      <p:bldP spid="123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36A46BB-5B92-43A8-9836-F2DF5ABCEFDA}"/>
              </a:ext>
            </a:extLst>
          </p:cNvPr>
          <p:cNvSpPr>
            <a:spLocks noGrp="1" noChangeArrowheads="1"/>
          </p:cNvSpPr>
          <p:nvPr>
            <p:ph type="title"/>
          </p:nvPr>
        </p:nvSpPr>
        <p:spPr>
          <a:xfrm>
            <a:off x="1981200" y="274638"/>
            <a:ext cx="8229600" cy="1020762"/>
          </a:xfrm>
        </p:spPr>
        <p:txBody>
          <a:bodyPr/>
          <a:lstStyle/>
          <a:p>
            <a:pPr eaLnBrk="1" hangingPunct="1"/>
            <a:r>
              <a:rPr lang="en-US" altLang="vi-VN" sz="2000">
                <a:solidFill>
                  <a:srgbClr val="3333CC"/>
                </a:solidFill>
                <a:latin typeface=".VnTime" panose="020B7200000000000000" pitchFamily="34" charset="0"/>
              </a:rPr>
              <a:t>?</a:t>
            </a:r>
            <a:r>
              <a:rPr lang="en-US" altLang="vi-VN" sz="2000">
                <a:solidFill>
                  <a:srgbClr val="3333CC"/>
                </a:solidFill>
              </a:rPr>
              <a:t> Quan sát sơ đồ phân tích mối quan hệ giữa trao đổi chất của cơ thể với môi trường ngoài và trao đổi chất của tế bào với môi trường trong?</a:t>
            </a:r>
            <a:r>
              <a:rPr lang="en-US" altLang="vi-VN" sz="2000"/>
              <a:t> </a:t>
            </a:r>
            <a:r>
              <a:rPr lang="en-US" altLang="vi-VN" sz="4000"/>
              <a:t> </a:t>
            </a:r>
          </a:p>
        </p:txBody>
      </p:sp>
      <p:pic>
        <p:nvPicPr>
          <p:cNvPr id="13316" name="Picture 4" descr="4">
            <a:extLst>
              <a:ext uri="{FF2B5EF4-FFF2-40B4-BE49-F238E27FC236}">
                <a16:creationId xmlns:a16="http://schemas.microsoft.com/office/drawing/2014/main" id="{B1F814BC-3C09-4996-8278-4847C2880F64}"/>
              </a:ext>
            </a:extLst>
          </p:cNvPr>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2960689" y="1600201"/>
            <a:ext cx="6269037"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box(out)">
                                      <p:cBhvr>
                                        <p:cTn id="7" dur="500"/>
                                        <p:tgtEl>
                                          <p:spTgt spid="133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diamond(in)">
                                      <p:cBhvr>
                                        <p:cTn id="12" dur="2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DE05A5BA-5EFB-4FAA-B5DA-29E12E10574E}"/>
              </a:ext>
            </a:extLst>
          </p:cNvPr>
          <p:cNvSpPr>
            <a:spLocks noGrp="1" noChangeArrowheads="1"/>
          </p:cNvSpPr>
          <p:nvPr>
            <p:ph type="title"/>
          </p:nvPr>
        </p:nvSpPr>
        <p:spPr>
          <a:xfrm>
            <a:off x="4953000" y="304800"/>
            <a:ext cx="5715000" cy="685800"/>
          </a:xfrm>
        </p:spPr>
        <p:txBody>
          <a:bodyPr/>
          <a:lstStyle/>
          <a:p>
            <a:pPr eaLnBrk="1" hangingPunct="1"/>
            <a:r>
              <a:rPr lang="en-US" altLang="vi-VN" sz="1800" b="1">
                <a:solidFill>
                  <a:srgbClr val="CC0099"/>
                </a:solidFill>
                <a:latin typeface=".VnArial NarrowH" panose="020B7200000000000000" pitchFamily="34" charset="0"/>
              </a:rPr>
              <a:t>I- Trao ®æi chÊt gi÷a c¬ thÓ vµ m«i tr­êng ngoµi</a:t>
            </a:r>
            <a:br>
              <a:rPr lang="en-US" altLang="vi-VN" sz="2400">
                <a:solidFill>
                  <a:srgbClr val="CC0099"/>
                </a:solidFill>
                <a:latin typeface=".VnArial NarrowH" panose="020B7200000000000000" pitchFamily="34" charset="0"/>
              </a:rPr>
            </a:br>
            <a:endParaRPr lang="en-US" altLang="vi-VN" sz="2400">
              <a:solidFill>
                <a:srgbClr val="CC0099"/>
              </a:solidFill>
              <a:latin typeface=".VnArial NarrowH" panose="020B7200000000000000" pitchFamily="34" charset="0"/>
            </a:endParaRPr>
          </a:p>
        </p:txBody>
      </p:sp>
      <p:sp>
        <p:nvSpPr>
          <p:cNvPr id="13315" name="Rectangle 3">
            <a:extLst>
              <a:ext uri="{FF2B5EF4-FFF2-40B4-BE49-F238E27FC236}">
                <a16:creationId xmlns:a16="http://schemas.microsoft.com/office/drawing/2014/main" id="{9A4F698D-492C-48F4-8AA7-265D8C042E87}"/>
              </a:ext>
            </a:extLst>
          </p:cNvPr>
          <p:cNvSpPr>
            <a:spLocks noChangeArrowheads="1"/>
          </p:cNvSpPr>
          <p:nvPr/>
        </p:nvSpPr>
        <p:spPr bwMode="auto">
          <a:xfrm>
            <a:off x="4876800" y="381000"/>
            <a:ext cx="57912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pPr>
            <a:endParaRPr lang="vi-VN" altLang="vi-VN" sz="3200"/>
          </a:p>
        </p:txBody>
      </p:sp>
      <p:sp>
        <p:nvSpPr>
          <p:cNvPr id="13316" name="Rectangle 4">
            <a:extLst>
              <a:ext uri="{FF2B5EF4-FFF2-40B4-BE49-F238E27FC236}">
                <a16:creationId xmlns:a16="http://schemas.microsoft.com/office/drawing/2014/main" id="{E7AC4B87-20FE-4490-88FC-534D3A57EA55}"/>
              </a:ext>
            </a:extLst>
          </p:cNvPr>
          <p:cNvSpPr>
            <a:spLocks noChangeArrowheads="1"/>
          </p:cNvSpPr>
          <p:nvPr/>
        </p:nvSpPr>
        <p:spPr bwMode="auto">
          <a:xfrm>
            <a:off x="4876800" y="228600"/>
            <a:ext cx="57912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pPr>
            <a:endParaRPr lang="vi-VN" altLang="vi-VN" sz="3200"/>
          </a:p>
        </p:txBody>
      </p:sp>
      <p:sp>
        <p:nvSpPr>
          <p:cNvPr id="13317" name="Text Box 5">
            <a:extLst>
              <a:ext uri="{FF2B5EF4-FFF2-40B4-BE49-F238E27FC236}">
                <a16:creationId xmlns:a16="http://schemas.microsoft.com/office/drawing/2014/main" id="{DAAA441D-5F33-4C04-9754-719E10E3876B}"/>
              </a:ext>
            </a:extLst>
          </p:cNvPr>
          <p:cNvSpPr txBox="1">
            <a:spLocks noChangeArrowheads="1"/>
          </p:cNvSpPr>
          <p:nvPr/>
        </p:nvSpPr>
        <p:spPr bwMode="auto">
          <a:xfrm>
            <a:off x="4191000" y="0"/>
            <a:ext cx="6477000" cy="6858000"/>
          </a:xfrm>
          <a:prstGeom prst="rect">
            <a:avLst/>
          </a:prstGeom>
          <a:solidFill>
            <a:schemeClr val="accent1"/>
          </a:solidFill>
          <a:ln w="2857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tLang="vi-VN" sz="3200">
              <a:latin typeface=".VnTime" panose="020B7200000000000000" pitchFamily="34" charset="0"/>
            </a:endParaRPr>
          </a:p>
        </p:txBody>
      </p:sp>
      <p:sp>
        <p:nvSpPr>
          <p:cNvPr id="13318" name="Rectangle 7">
            <a:extLst>
              <a:ext uri="{FF2B5EF4-FFF2-40B4-BE49-F238E27FC236}">
                <a16:creationId xmlns:a16="http://schemas.microsoft.com/office/drawing/2014/main" id="{56F71561-ED47-4B44-9438-FD39D6EBB9BB}"/>
              </a:ext>
            </a:extLst>
          </p:cNvPr>
          <p:cNvSpPr>
            <a:spLocks noChangeArrowheads="1"/>
          </p:cNvSpPr>
          <p:nvPr/>
        </p:nvSpPr>
        <p:spPr bwMode="auto">
          <a:xfrm>
            <a:off x="4267200" y="304800"/>
            <a:ext cx="64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2400" b="1">
                <a:solidFill>
                  <a:schemeClr val="hlink"/>
                </a:solidFill>
              </a:rPr>
              <a:t>I- </a:t>
            </a:r>
            <a:r>
              <a:rPr lang="en-US" altLang="vi-VN" sz="2400" b="1">
                <a:solidFill>
                  <a:schemeClr val="hlink"/>
                </a:solidFill>
                <a:latin typeface=".VnTime" panose="020B7200000000000000" pitchFamily="34" charset="0"/>
              </a:rPr>
              <a:t>Trao ®æi chÊt gi÷a c¬ thÓ vµ m«i tr­êng ngoµi</a:t>
            </a:r>
            <a:br>
              <a:rPr lang="en-US" altLang="vi-VN" sz="2400" b="1">
                <a:solidFill>
                  <a:schemeClr val="hlink"/>
                </a:solidFill>
                <a:latin typeface=".VnTime" panose="020B7200000000000000" pitchFamily="34" charset="0"/>
              </a:rPr>
            </a:br>
            <a:endParaRPr lang="en-US" altLang="vi-VN" sz="2400" b="1">
              <a:solidFill>
                <a:schemeClr val="hlink"/>
              </a:solidFill>
              <a:latin typeface=".VnTime" panose="020B7200000000000000" pitchFamily="34" charset="0"/>
            </a:endParaRPr>
          </a:p>
        </p:txBody>
      </p:sp>
      <p:sp>
        <p:nvSpPr>
          <p:cNvPr id="13319" name="Text Box 8">
            <a:extLst>
              <a:ext uri="{FF2B5EF4-FFF2-40B4-BE49-F238E27FC236}">
                <a16:creationId xmlns:a16="http://schemas.microsoft.com/office/drawing/2014/main" id="{41DB1A68-CEAA-414D-9885-B4264E17229F}"/>
              </a:ext>
            </a:extLst>
          </p:cNvPr>
          <p:cNvSpPr txBox="1">
            <a:spLocks noChangeArrowheads="1"/>
          </p:cNvSpPr>
          <p:nvPr/>
        </p:nvSpPr>
        <p:spPr bwMode="auto">
          <a:xfrm>
            <a:off x="5867400" y="685801"/>
            <a:ext cx="198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000" i="1">
                <a:solidFill>
                  <a:srgbClr val="FF0066"/>
                </a:solidFill>
                <a:latin typeface=".VnTime" panose="020B7200000000000000" pitchFamily="34" charset="0"/>
              </a:rPr>
              <a:t>( CÊp ®é c¬ thÓ )</a:t>
            </a:r>
          </a:p>
        </p:txBody>
      </p:sp>
      <p:sp>
        <p:nvSpPr>
          <p:cNvPr id="13320" name="Rectangle 9">
            <a:extLst>
              <a:ext uri="{FF2B5EF4-FFF2-40B4-BE49-F238E27FC236}">
                <a16:creationId xmlns:a16="http://schemas.microsoft.com/office/drawing/2014/main" id="{2FBD4D86-3F66-47F8-B499-BEA3668A99D0}"/>
              </a:ext>
            </a:extLst>
          </p:cNvPr>
          <p:cNvSpPr>
            <a:spLocks noChangeArrowheads="1"/>
          </p:cNvSpPr>
          <p:nvPr/>
        </p:nvSpPr>
        <p:spPr bwMode="auto">
          <a:xfrm>
            <a:off x="4267200" y="1066801"/>
            <a:ext cx="64008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solidFill>
                  <a:schemeClr val="hlink"/>
                </a:solidFill>
                <a:latin typeface=".VnTime" panose="020B7200000000000000" pitchFamily="34" charset="0"/>
              </a:rPr>
              <a:t>II. Trao ®æi chÊt gi÷a tÕ bµo vµ m«i tr­êng trong</a:t>
            </a:r>
            <a:r>
              <a:rPr lang="en-US" altLang="vi-VN" sz="2000">
                <a:solidFill>
                  <a:schemeClr val="hlink"/>
                </a:solidFill>
                <a:latin typeface=".VnTime" panose="020B7200000000000000" pitchFamily="34" charset="0"/>
              </a:rPr>
              <a:t> </a:t>
            </a:r>
            <a:r>
              <a:rPr lang="en-US" altLang="vi-VN" sz="2000" i="1">
                <a:solidFill>
                  <a:srgbClr val="FF0066"/>
                </a:solidFill>
                <a:latin typeface=".VnTime" panose="020B7200000000000000" pitchFamily="34" charset="0"/>
              </a:rPr>
              <a:t>( CÊp ®é tÕ bµo)</a:t>
            </a:r>
          </a:p>
        </p:txBody>
      </p:sp>
      <p:sp>
        <p:nvSpPr>
          <p:cNvPr id="13321" name="Text Box 10">
            <a:extLst>
              <a:ext uri="{FF2B5EF4-FFF2-40B4-BE49-F238E27FC236}">
                <a16:creationId xmlns:a16="http://schemas.microsoft.com/office/drawing/2014/main" id="{487FE4C5-2EBD-404E-84CD-57F4DFC1148F}"/>
              </a:ext>
            </a:extLst>
          </p:cNvPr>
          <p:cNvSpPr txBox="1">
            <a:spLocks noChangeArrowheads="1"/>
          </p:cNvSpPr>
          <p:nvPr/>
        </p:nvSpPr>
        <p:spPr bwMode="auto">
          <a:xfrm>
            <a:off x="4343400" y="2209800"/>
            <a:ext cx="6324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dirty="0">
                <a:solidFill>
                  <a:srgbClr val="9900FF"/>
                </a:solidFill>
                <a:latin typeface=".VnArial Narrow" panose="020B7200000000000000" pitchFamily="34" charset="0"/>
              </a:rPr>
              <a:t>- TÕ </a:t>
            </a:r>
            <a:r>
              <a:rPr lang="en-US" altLang="vi-VN" sz="2400" dirty="0" err="1">
                <a:solidFill>
                  <a:srgbClr val="9900FF"/>
                </a:solidFill>
                <a:latin typeface=".VnArial Narrow" panose="020B7200000000000000" pitchFamily="34" charset="0"/>
              </a:rPr>
              <a:t>bµo</a:t>
            </a:r>
            <a:r>
              <a:rPr lang="en-US" altLang="vi-VN" sz="2400" dirty="0">
                <a:solidFill>
                  <a:srgbClr val="9900FF"/>
                </a:solidFill>
                <a:latin typeface=".VnArial Narrow" panose="020B7200000000000000" pitchFamily="34" charset="0"/>
              </a:rPr>
              <a:t> </a:t>
            </a:r>
            <a:r>
              <a:rPr lang="en-US" altLang="vi-VN" sz="2400" dirty="0" err="1">
                <a:solidFill>
                  <a:srgbClr val="9900FF"/>
                </a:solidFill>
                <a:latin typeface=".VnArial Narrow" panose="020B7200000000000000" pitchFamily="34" charset="0"/>
              </a:rPr>
              <a:t>lÊy</a:t>
            </a:r>
            <a:r>
              <a:rPr lang="en-US" altLang="vi-VN" sz="2400" dirty="0">
                <a:solidFill>
                  <a:srgbClr val="9900FF"/>
                </a:solidFill>
                <a:latin typeface=".VnArial Narrow" panose="020B7200000000000000" pitchFamily="34" charset="0"/>
              </a:rPr>
              <a:t> </a:t>
            </a:r>
            <a:r>
              <a:rPr lang="en-US" altLang="vi-VN" sz="2400" dirty="0" err="1">
                <a:solidFill>
                  <a:srgbClr val="9900FF"/>
                </a:solidFill>
                <a:latin typeface=".VnArial Narrow" panose="020B7200000000000000" pitchFamily="34" charset="0"/>
              </a:rPr>
              <a:t>chÊt</a:t>
            </a:r>
            <a:r>
              <a:rPr lang="en-US" altLang="vi-VN" sz="2400" dirty="0">
                <a:solidFill>
                  <a:srgbClr val="9900FF"/>
                </a:solidFill>
                <a:latin typeface=".VnArial Narrow" panose="020B7200000000000000" pitchFamily="34" charset="0"/>
              </a:rPr>
              <a:t> </a:t>
            </a:r>
            <a:r>
              <a:rPr lang="en-US" altLang="vi-VN" sz="2400" dirty="0" err="1">
                <a:solidFill>
                  <a:srgbClr val="9900FF"/>
                </a:solidFill>
                <a:latin typeface=".VnArial Narrow" panose="020B7200000000000000" pitchFamily="34" charset="0"/>
              </a:rPr>
              <a:t>dinh</a:t>
            </a:r>
            <a:r>
              <a:rPr lang="en-US" altLang="vi-VN" sz="2400" dirty="0">
                <a:solidFill>
                  <a:srgbClr val="9900FF"/>
                </a:solidFill>
                <a:latin typeface=".VnArial Narrow" panose="020B7200000000000000" pitchFamily="34" charset="0"/>
              </a:rPr>
              <a:t> d­</a:t>
            </a:r>
            <a:r>
              <a:rPr lang="vi-VN" altLang="vi-VN" sz="2400" dirty="0">
                <a:solidFill>
                  <a:srgbClr val="9900FF"/>
                </a:solidFill>
                <a:latin typeface=".VnArial Narrow" panose="020B7200000000000000" pitchFamily="34" charset="0"/>
              </a:rPr>
              <a:t>ư</a:t>
            </a:r>
            <a:r>
              <a:rPr lang="en-US" altLang="vi-VN" sz="2400" dirty="0" err="1">
                <a:solidFill>
                  <a:srgbClr val="9900FF"/>
                </a:solidFill>
                <a:latin typeface=".VnArial Narrow" panose="020B7200000000000000" pitchFamily="34" charset="0"/>
              </a:rPr>
              <a:t>ìng</a:t>
            </a:r>
            <a:r>
              <a:rPr lang="en-US" altLang="vi-VN" sz="2400" dirty="0">
                <a:solidFill>
                  <a:srgbClr val="9900FF"/>
                </a:solidFill>
                <a:latin typeface=".VnArial Narrow" panose="020B7200000000000000" pitchFamily="34" charset="0"/>
              </a:rPr>
              <a:t> vµ «xi </a:t>
            </a:r>
            <a:r>
              <a:rPr lang="en-US" altLang="vi-VN" sz="2400" dirty="0" err="1">
                <a:solidFill>
                  <a:srgbClr val="9900FF"/>
                </a:solidFill>
                <a:latin typeface=".VnArial Narrow" panose="020B7200000000000000" pitchFamily="34" charset="0"/>
              </a:rPr>
              <a:t>tõ</a:t>
            </a:r>
            <a:r>
              <a:rPr lang="en-US" altLang="vi-VN" sz="2400" dirty="0">
                <a:solidFill>
                  <a:srgbClr val="9900FF"/>
                </a:solidFill>
                <a:latin typeface=".VnArial Narrow" panose="020B7200000000000000" pitchFamily="34" charset="0"/>
              </a:rPr>
              <a:t> </a:t>
            </a:r>
            <a:r>
              <a:rPr lang="en-US" altLang="vi-VN" sz="2400" dirty="0" err="1">
                <a:solidFill>
                  <a:srgbClr val="9900FF"/>
                </a:solidFill>
                <a:latin typeface=".VnArial Narrow" panose="020B7200000000000000" pitchFamily="34" charset="0"/>
              </a:rPr>
              <a:t>m«i</a:t>
            </a:r>
            <a:r>
              <a:rPr lang="en-US" altLang="vi-VN" sz="2400" dirty="0">
                <a:solidFill>
                  <a:srgbClr val="9900FF"/>
                </a:solidFill>
                <a:latin typeface=".VnArial Narrow" panose="020B7200000000000000" pitchFamily="34" charset="0"/>
              </a:rPr>
              <a:t> tr</a:t>
            </a:r>
            <a:r>
              <a:rPr lang="vi-VN" altLang="vi-VN" sz="2400" dirty="0">
                <a:solidFill>
                  <a:srgbClr val="9900FF"/>
                </a:solidFill>
                <a:latin typeface=".VnArial Narrow" panose="020B7200000000000000" pitchFamily="34" charset="0"/>
              </a:rPr>
              <a:t>ư</a:t>
            </a:r>
            <a:r>
              <a:rPr lang="en-US" altLang="vi-VN" sz="2400" dirty="0">
                <a:solidFill>
                  <a:srgbClr val="9900FF"/>
                </a:solidFill>
                <a:latin typeface=".VnArial Narrow" panose="020B7200000000000000" pitchFamily="34" charset="0"/>
              </a:rPr>
              <a:t>­</a:t>
            </a:r>
            <a:r>
              <a:rPr lang="en-US" altLang="vi-VN" sz="2400" dirty="0" err="1">
                <a:solidFill>
                  <a:srgbClr val="9900FF"/>
                </a:solidFill>
                <a:latin typeface=".VnArial Narrow" panose="020B7200000000000000" pitchFamily="34" charset="0"/>
              </a:rPr>
              <a:t>êng</a:t>
            </a:r>
            <a:r>
              <a:rPr lang="en-US" altLang="vi-VN" sz="2400" dirty="0">
                <a:solidFill>
                  <a:srgbClr val="9900FF"/>
                </a:solidFill>
                <a:latin typeface=".VnArial Narrow" panose="020B7200000000000000" pitchFamily="34" charset="0"/>
              </a:rPr>
              <a:t> </a:t>
            </a:r>
            <a:r>
              <a:rPr lang="en-US" altLang="vi-VN" sz="2400" dirty="0" err="1">
                <a:solidFill>
                  <a:srgbClr val="9900FF"/>
                </a:solidFill>
                <a:latin typeface=".VnArial Narrow" panose="020B7200000000000000" pitchFamily="34" charset="0"/>
              </a:rPr>
              <a:t>trong</a:t>
            </a:r>
            <a:r>
              <a:rPr lang="en-US" altLang="vi-VN" sz="2400" dirty="0">
                <a:solidFill>
                  <a:srgbClr val="9900FF"/>
                </a:solidFill>
                <a:latin typeface=".VnArial Narrow" panose="020B7200000000000000" pitchFamily="34" charset="0"/>
              </a:rPr>
              <a:t> ®Ó </a:t>
            </a:r>
            <a:r>
              <a:rPr lang="en-US" altLang="vi-VN" sz="2400" dirty="0" err="1">
                <a:solidFill>
                  <a:srgbClr val="9900FF"/>
                </a:solidFill>
                <a:latin typeface=".VnArial Narrow" panose="020B7200000000000000" pitchFamily="34" charset="0"/>
              </a:rPr>
              <a:t>sö</a:t>
            </a:r>
            <a:r>
              <a:rPr lang="en-US" altLang="vi-VN" sz="2400" dirty="0">
                <a:solidFill>
                  <a:srgbClr val="9900FF"/>
                </a:solidFill>
                <a:latin typeface=".VnArial Narrow" panose="020B7200000000000000" pitchFamily="34" charset="0"/>
              </a:rPr>
              <a:t> </a:t>
            </a:r>
            <a:r>
              <a:rPr lang="en-US" altLang="vi-VN" sz="2400" dirty="0" err="1">
                <a:solidFill>
                  <a:srgbClr val="9900FF"/>
                </a:solidFill>
                <a:latin typeface=".VnArial Narrow" panose="020B7200000000000000" pitchFamily="34" charset="0"/>
              </a:rPr>
              <a:t>dông</a:t>
            </a:r>
            <a:r>
              <a:rPr lang="en-US" altLang="vi-VN" sz="2400" dirty="0">
                <a:solidFill>
                  <a:srgbClr val="9900FF"/>
                </a:solidFill>
                <a:latin typeface=".VnArial Narrow" panose="020B7200000000000000" pitchFamily="34" charset="0"/>
              </a:rPr>
              <a:t> </a:t>
            </a:r>
            <a:r>
              <a:rPr lang="en-US" altLang="vi-VN" sz="2400" dirty="0" err="1">
                <a:solidFill>
                  <a:srgbClr val="9900FF"/>
                </a:solidFill>
                <a:latin typeface=".VnArial Narrow" panose="020B7200000000000000" pitchFamily="34" charset="0"/>
              </a:rPr>
              <a:t>cho</a:t>
            </a:r>
            <a:r>
              <a:rPr lang="en-US" altLang="vi-VN" sz="2400" dirty="0">
                <a:solidFill>
                  <a:srgbClr val="9900FF"/>
                </a:solidFill>
                <a:latin typeface=".VnArial Narrow" panose="020B7200000000000000" pitchFamily="34" charset="0"/>
              </a:rPr>
              <a:t> </a:t>
            </a:r>
            <a:r>
              <a:rPr lang="en-US" altLang="vi-VN" sz="2400" dirty="0" err="1">
                <a:solidFill>
                  <a:srgbClr val="9900FF"/>
                </a:solidFill>
                <a:latin typeface=".VnArial Narrow" panose="020B7200000000000000" pitchFamily="34" charset="0"/>
              </a:rPr>
              <a:t>c¸c</a:t>
            </a:r>
            <a:r>
              <a:rPr lang="en-US" altLang="vi-VN" sz="2400" dirty="0">
                <a:solidFill>
                  <a:srgbClr val="9900FF"/>
                </a:solidFill>
                <a:latin typeface=".VnArial Narrow" panose="020B7200000000000000" pitchFamily="34" charset="0"/>
              </a:rPr>
              <a:t> ho¹t ®</a:t>
            </a:r>
            <a:r>
              <a:rPr lang="en-US" altLang="vi-VN" sz="2400" dirty="0" err="1">
                <a:solidFill>
                  <a:srgbClr val="9900FF"/>
                </a:solidFill>
                <a:latin typeface=".VnArial Narrow" panose="020B7200000000000000" pitchFamily="34" charset="0"/>
              </a:rPr>
              <a:t>éng</a:t>
            </a:r>
            <a:r>
              <a:rPr lang="en-US" altLang="vi-VN" sz="2400" dirty="0">
                <a:solidFill>
                  <a:srgbClr val="9900FF"/>
                </a:solidFill>
                <a:latin typeface=".VnArial Narrow" panose="020B7200000000000000" pitchFamily="34" charset="0"/>
              </a:rPr>
              <a:t> </a:t>
            </a:r>
            <a:r>
              <a:rPr lang="en-US" altLang="vi-VN" sz="2400" dirty="0" err="1">
                <a:solidFill>
                  <a:srgbClr val="9900FF"/>
                </a:solidFill>
                <a:latin typeface=".VnArial Narrow" panose="020B7200000000000000" pitchFamily="34" charset="0"/>
              </a:rPr>
              <a:t>sèng</a:t>
            </a:r>
            <a:endParaRPr lang="en-US" altLang="vi-VN" sz="2400" dirty="0">
              <a:solidFill>
                <a:srgbClr val="9900FF"/>
              </a:solidFill>
              <a:latin typeface=".VnArial Narrow" panose="020B7200000000000000" pitchFamily="34" charset="0"/>
            </a:endParaRPr>
          </a:p>
          <a:p>
            <a:pPr eaLnBrk="1" hangingPunct="1">
              <a:buFontTx/>
              <a:buChar char="-"/>
            </a:pPr>
            <a:r>
              <a:rPr lang="en-US" altLang="vi-VN" sz="2400" dirty="0">
                <a:solidFill>
                  <a:srgbClr val="9900FF"/>
                </a:solidFill>
                <a:latin typeface=".VnArial Narrow" panose="020B7200000000000000" pitchFamily="34" charset="0"/>
              </a:rPr>
              <a:t> </a:t>
            </a:r>
            <a:r>
              <a:rPr lang="en-US" altLang="vi-VN" sz="2400" dirty="0" err="1">
                <a:solidFill>
                  <a:srgbClr val="9900FF"/>
                </a:solidFill>
                <a:latin typeface=".VnArial Narrow" panose="020B7200000000000000" pitchFamily="34" charset="0"/>
              </a:rPr>
              <a:t>Th¶i</a:t>
            </a:r>
            <a:r>
              <a:rPr lang="en-US" altLang="vi-VN" sz="2400" dirty="0">
                <a:solidFill>
                  <a:srgbClr val="9900FF"/>
                </a:solidFill>
                <a:latin typeface=".VnArial Narrow" panose="020B7200000000000000" pitchFamily="34" charset="0"/>
              </a:rPr>
              <a:t>  </a:t>
            </a:r>
            <a:r>
              <a:rPr lang="en-US" altLang="vi-VN" sz="2400" dirty="0" err="1">
                <a:solidFill>
                  <a:srgbClr val="9900FF"/>
                </a:solidFill>
                <a:latin typeface=".VnArial Narrow" panose="020B7200000000000000" pitchFamily="34" charset="0"/>
              </a:rPr>
              <a:t>khÝ</a:t>
            </a:r>
            <a:r>
              <a:rPr lang="en-US" altLang="vi-VN" sz="2400" dirty="0">
                <a:solidFill>
                  <a:srgbClr val="9900FF"/>
                </a:solidFill>
                <a:latin typeface=".VnArial Narrow" panose="020B7200000000000000" pitchFamily="34" charset="0"/>
              </a:rPr>
              <a:t> </a:t>
            </a:r>
            <a:r>
              <a:rPr lang="en-US" altLang="vi-VN" sz="2400" dirty="0" err="1">
                <a:solidFill>
                  <a:srgbClr val="9900FF"/>
                </a:solidFill>
                <a:latin typeface=".VnArial Narrow" panose="020B7200000000000000" pitchFamily="34" charset="0"/>
              </a:rPr>
              <a:t>cacbonic</a:t>
            </a:r>
            <a:r>
              <a:rPr lang="en-US" altLang="vi-VN" sz="2400" dirty="0">
                <a:solidFill>
                  <a:srgbClr val="9900FF"/>
                </a:solidFill>
                <a:latin typeface=".VnArial Narrow" panose="020B7200000000000000" pitchFamily="34" charset="0"/>
              </a:rPr>
              <a:t> vµ </a:t>
            </a:r>
            <a:r>
              <a:rPr lang="en-US" altLang="vi-VN" sz="2400" dirty="0" err="1">
                <a:solidFill>
                  <a:srgbClr val="9900FF"/>
                </a:solidFill>
                <a:latin typeface=".VnArial Narrow" panose="020B7200000000000000" pitchFamily="34" charset="0"/>
              </a:rPr>
              <a:t>c¸c</a:t>
            </a:r>
            <a:r>
              <a:rPr lang="en-US" altLang="vi-VN" sz="2400" dirty="0">
                <a:solidFill>
                  <a:srgbClr val="9900FF"/>
                </a:solidFill>
                <a:latin typeface=".VnArial Narrow" panose="020B7200000000000000" pitchFamily="34" charset="0"/>
              </a:rPr>
              <a:t> </a:t>
            </a:r>
            <a:r>
              <a:rPr lang="en-US" altLang="vi-VN" sz="2400" dirty="0" err="1">
                <a:solidFill>
                  <a:srgbClr val="9900FF"/>
                </a:solidFill>
                <a:latin typeface=".VnArial Narrow" panose="020B7200000000000000" pitchFamily="34" charset="0"/>
              </a:rPr>
              <a:t>chÊt</a:t>
            </a:r>
            <a:r>
              <a:rPr lang="en-US" altLang="vi-VN" sz="2400" dirty="0">
                <a:solidFill>
                  <a:srgbClr val="9900FF"/>
                </a:solidFill>
                <a:latin typeface=".VnArial Narrow" panose="020B7200000000000000" pitchFamily="34" charset="0"/>
              </a:rPr>
              <a:t> </a:t>
            </a:r>
            <a:r>
              <a:rPr lang="en-US" altLang="vi-VN" sz="2400" dirty="0" err="1">
                <a:solidFill>
                  <a:srgbClr val="9900FF"/>
                </a:solidFill>
                <a:latin typeface=".VnArial Narrow" panose="020B7200000000000000" pitchFamily="34" charset="0"/>
              </a:rPr>
              <a:t>th¶i</a:t>
            </a:r>
            <a:r>
              <a:rPr lang="en-US" altLang="vi-VN" sz="2400" dirty="0">
                <a:solidFill>
                  <a:srgbClr val="9900FF"/>
                </a:solidFill>
                <a:latin typeface=".VnArial Narrow" panose="020B7200000000000000" pitchFamily="34" charset="0"/>
              </a:rPr>
              <a:t> </a:t>
            </a:r>
            <a:r>
              <a:rPr lang="en-US" altLang="vi-VN" sz="2400" dirty="0" err="1">
                <a:solidFill>
                  <a:srgbClr val="9900FF"/>
                </a:solidFill>
                <a:latin typeface=".VnArial Narrow" panose="020B7200000000000000" pitchFamily="34" charset="0"/>
              </a:rPr>
              <a:t>kh¸c</a:t>
            </a:r>
            <a:r>
              <a:rPr lang="en-US" altLang="vi-VN" sz="2400" dirty="0">
                <a:solidFill>
                  <a:srgbClr val="9900FF"/>
                </a:solidFill>
                <a:latin typeface=".VnArial Narrow" panose="020B7200000000000000" pitchFamily="34" charset="0"/>
              </a:rPr>
              <a:t> ra </a:t>
            </a:r>
            <a:r>
              <a:rPr lang="en-US" altLang="vi-VN" sz="2400" dirty="0" err="1">
                <a:solidFill>
                  <a:srgbClr val="9900FF"/>
                </a:solidFill>
                <a:latin typeface=".VnArial Narrow" panose="020B7200000000000000" pitchFamily="34" charset="0"/>
              </a:rPr>
              <a:t>m«i</a:t>
            </a:r>
            <a:r>
              <a:rPr lang="en-US" altLang="vi-VN" sz="2400" dirty="0">
                <a:solidFill>
                  <a:srgbClr val="9900FF"/>
                </a:solidFill>
                <a:latin typeface=".VnArial Narrow" panose="020B7200000000000000" pitchFamily="34" charset="0"/>
              </a:rPr>
              <a:t>  </a:t>
            </a:r>
            <a:r>
              <a:rPr lang="en-US" altLang="vi-VN" sz="2400" dirty="0" err="1">
                <a:solidFill>
                  <a:srgbClr val="9900FF"/>
                </a:solidFill>
                <a:latin typeface=".VnArial Narrow" panose="020B7200000000000000" pitchFamily="34" charset="0"/>
              </a:rPr>
              <a:t>trưêng</a:t>
            </a:r>
            <a:r>
              <a:rPr lang="en-US" altLang="vi-VN" sz="2400" dirty="0">
                <a:solidFill>
                  <a:srgbClr val="9900FF"/>
                </a:solidFill>
                <a:latin typeface=".VnArial Narrow" panose="020B7200000000000000" pitchFamily="34" charset="0"/>
              </a:rPr>
              <a:t> </a:t>
            </a:r>
            <a:r>
              <a:rPr lang="en-US" altLang="vi-VN" sz="2400" dirty="0" err="1">
                <a:solidFill>
                  <a:srgbClr val="9900FF"/>
                </a:solidFill>
                <a:latin typeface=".VnArial Narrow" panose="020B7200000000000000" pitchFamily="34" charset="0"/>
              </a:rPr>
              <a:t>trong</a:t>
            </a:r>
            <a:r>
              <a:rPr lang="en-US" altLang="vi-VN" sz="2400" dirty="0">
                <a:solidFill>
                  <a:srgbClr val="9900FF"/>
                </a:solidFill>
                <a:latin typeface=".VnArial Narrow" panose="020B7200000000000000" pitchFamily="34" charset="0"/>
              </a:rPr>
              <a:t> </a:t>
            </a:r>
            <a:r>
              <a:rPr lang="en-US" altLang="vi-VN" sz="2400" dirty="0" err="1">
                <a:solidFill>
                  <a:srgbClr val="9900FF"/>
                </a:solidFill>
                <a:latin typeface=".VnArial Narrow" panose="020B7200000000000000" pitchFamily="34" charset="0"/>
              </a:rPr>
              <a:t>råi</a:t>
            </a:r>
            <a:r>
              <a:rPr lang="en-US" altLang="vi-VN" sz="2400" dirty="0">
                <a:solidFill>
                  <a:srgbClr val="9900FF"/>
                </a:solidFill>
                <a:latin typeface=".VnArial Narrow" panose="020B7200000000000000" pitchFamily="34" charset="0"/>
              </a:rPr>
              <a:t> ®­</a:t>
            </a:r>
            <a:r>
              <a:rPr lang="vi-VN" altLang="vi-VN" sz="2400" dirty="0">
                <a:solidFill>
                  <a:srgbClr val="9900FF"/>
                </a:solidFill>
                <a:latin typeface=".VnArial Narrow" panose="020B7200000000000000" pitchFamily="34" charset="0"/>
              </a:rPr>
              <a:t>ư</a:t>
            </a:r>
            <a:r>
              <a:rPr lang="en-US" altLang="vi-VN" sz="2400" dirty="0" err="1">
                <a:solidFill>
                  <a:srgbClr val="9900FF"/>
                </a:solidFill>
                <a:latin typeface=".VnArial Narrow" panose="020B7200000000000000" pitchFamily="34" charset="0"/>
              </a:rPr>
              <a:t>îc</a:t>
            </a:r>
            <a:r>
              <a:rPr lang="en-US" altLang="vi-VN" sz="2400" dirty="0">
                <a:solidFill>
                  <a:srgbClr val="9900FF"/>
                </a:solidFill>
                <a:latin typeface=".VnArial Narrow" panose="020B7200000000000000" pitchFamily="34" charset="0"/>
              </a:rPr>
              <a:t> ®­a ra </a:t>
            </a:r>
            <a:r>
              <a:rPr lang="en-US" altLang="vi-VN" sz="2400" dirty="0" err="1">
                <a:solidFill>
                  <a:srgbClr val="9900FF"/>
                </a:solidFill>
                <a:latin typeface=".VnArial Narrow" panose="020B7200000000000000" pitchFamily="34" charset="0"/>
              </a:rPr>
              <a:t>ngoµi</a:t>
            </a:r>
            <a:r>
              <a:rPr lang="en-US" altLang="vi-VN" sz="2400" dirty="0">
                <a:solidFill>
                  <a:srgbClr val="9900FF"/>
                </a:solidFill>
                <a:latin typeface=".VnArial Narrow" panose="020B7200000000000000" pitchFamily="34" charset="0"/>
              </a:rPr>
              <a:t> </a:t>
            </a:r>
            <a:r>
              <a:rPr lang="en-US" altLang="vi-VN" sz="2400" dirty="0" err="1">
                <a:solidFill>
                  <a:srgbClr val="9900FF"/>
                </a:solidFill>
                <a:latin typeface="Times New Roman" panose="02020603050405020304" pitchFamily="18" charset="0"/>
              </a:rPr>
              <a:t>khỏi</a:t>
            </a:r>
            <a:r>
              <a:rPr lang="en-US" altLang="vi-VN" sz="2400" dirty="0">
                <a:solidFill>
                  <a:srgbClr val="9900FF"/>
                </a:solidFill>
                <a:latin typeface="Times New Roman" panose="02020603050405020304" pitchFamily="18" charset="0"/>
              </a:rPr>
              <a:t> </a:t>
            </a:r>
            <a:r>
              <a:rPr lang="en-US" altLang="vi-VN" sz="2400" dirty="0" err="1">
                <a:solidFill>
                  <a:srgbClr val="9900FF"/>
                </a:solidFill>
                <a:latin typeface="Times New Roman" panose="02020603050405020304" pitchFamily="18" charset="0"/>
              </a:rPr>
              <a:t>cơ</a:t>
            </a:r>
            <a:r>
              <a:rPr lang="en-US" altLang="vi-VN" sz="2400" dirty="0">
                <a:solidFill>
                  <a:srgbClr val="9900FF"/>
                </a:solidFill>
                <a:latin typeface="Times New Roman" panose="02020603050405020304" pitchFamily="18" charset="0"/>
              </a:rPr>
              <a:t> </a:t>
            </a:r>
            <a:r>
              <a:rPr lang="en-US" altLang="vi-VN" sz="2400" dirty="0" err="1">
                <a:solidFill>
                  <a:srgbClr val="9900FF"/>
                </a:solidFill>
                <a:latin typeface="Times New Roman" panose="02020603050405020304" pitchFamily="18" charset="0"/>
              </a:rPr>
              <a:t>thể</a:t>
            </a:r>
            <a:r>
              <a:rPr lang="en-US" altLang="vi-VN" sz="2400" dirty="0">
                <a:solidFill>
                  <a:srgbClr val="9900FF"/>
                </a:solidFill>
                <a:latin typeface="Times New Roman" panose="02020603050405020304" pitchFamily="18" charset="0"/>
              </a:rPr>
              <a:t>.</a:t>
            </a:r>
            <a:endParaRPr lang="en-US" altLang="vi-VN" sz="2400" dirty="0">
              <a:solidFill>
                <a:srgbClr val="9900FF"/>
              </a:solidFill>
              <a:latin typeface=".VnArial Narrow" panose="020B7200000000000000" pitchFamily="34" charset="0"/>
            </a:endParaRPr>
          </a:p>
        </p:txBody>
      </p:sp>
      <p:sp>
        <p:nvSpPr>
          <p:cNvPr id="14347" name="Text Box 11">
            <a:extLst>
              <a:ext uri="{FF2B5EF4-FFF2-40B4-BE49-F238E27FC236}">
                <a16:creationId xmlns:a16="http://schemas.microsoft.com/office/drawing/2014/main" id="{0A030814-EF15-4E6F-839C-FFA0D02B1852}"/>
              </a:ext>
            </a:extLst>
          </p:cNvPr>
          <p:cNvSpPr>
            <a:spLocks noGrp="1" noChangeArrowheads="1"/>
          </p:cNvSpPr>
          <p:nvPr>
            <p:ph type="body" idx="1"/>
          </p:nvPr>
        </p:nvSpPr>
        <p:spPr>
          <a:xfrm>
            <a:off x="1524000" y="0"/>
            <a:ext cx="2667000" cy="6858000"/>
          </a:xfrm>
          <a:solidFill>
            <a:schemeClr val="accent1"/>
          </a:solidFill>
          <a:ln w="28575">
            <a:solidFill>
              <a:srgbClr val="0000FF"/>
            </a:solidFill>
            <a:miter lim="800000"/>
            <a:headEnd/>
            <a:tailEnd/>
          </a:ln>
        </p:spPr>
        <p:txBody>
          <a:bodyPr/>
          <a:lstStyle/>
          <a:p>
            <a:pPr eaLnBrk="1" hangingPunct="1">
              <a:lnSpc>
                <a:spcPct val="90000"/>
              </a:lnSpc>
              <a:spcBef>
                <a:spcPct val="50000"/>
              </a:spcBef>
              <a:buFontTx/>
              <a:buNone/>
            </a:pPr>
            <a:endParaRPr lang="en-US" altLang="vi-VN" sz="2800">
              <a:latin typeface=".VnTime" panose="020B7200000000000000" pitchFamily="34" charset="0"/>
            </a:endParaRPr>
          </a:p>
          <a:p>
            <a:pPr eaLnBrk="1" hangingPunct="1">
              <a:lnSpc>
                <a:spcPct val="90000"/>
              </a:lnSpc>
              <a:spcBef>
                <a:spcPct val="50000"/>
              </a:spcBef>
              <a:buFontTx/>
              <a:buNone/>
            </a:pPr>
            <a:endParaRPr lang="en-US" altLang="vi-VN" sz="2800">
              <a:latin typeface=".VnTime" panose="020B7200000000000000" pitchFamily="34" charset="0"/>
            </a:endParaRPr>
          </a:p>
          <a:p>
            <a:pPr eaLnBrk="1" hangingPunct="1">
              <a:lnSpc>
                <a:spcPct val="90000"/>
              </a:lnSpc>
              <a:spcBef>
                <a:spcPct val="50000"/>
              </a:spcBef>
              <a:buFontTx/>
              <a:buNone/>
            </a:pPr>
            <a:endParaRPr lang="en-US" altLang="vi-VN" sz="2800">
              <a:latin typeface=".VnTime" panose="020B7200000000000000" pitchFamily="34" charset="0"/>
            </a:endParaRPr>
          </a:p>
          <a:p>
            <a:pPr eaLnBrk="1" hangingPunct="1">
              <a:lnSpc>
                <a:spcPct val="90000"/>
              </a:lnSpc>
              <a:spcBef>
                <a:spcPct val="50000"/>
              </a:spcBef>
              <a:buFontTx/>
              <a:buNone/>
            </a:pPr>
            <a:endParaRPr lang="en-US" altLang="vi-VN" sz="2800">
              <a:latin typeface=".VnTime" panose="020B7200000000000000" pitchFamily="34" charset="0"/>
            </a:endParaRPr>
          </a:p>
          <a:p>
            <a:pPr eaLnBrk="1" hangingPunct="1">
              <a:lnSpc>
                <a:spcPct val="90000"/>
              </a:lnSpc>
              <a:spcBef>
                <a:spcPct val="50000"/>
              </a:spcBef>
              <a:buFontTx/>
              <a:buNone/>
            </a:pPr>
            <a:endParaRPr lang="en-US" altLang="vi-VN" sz="2800">
              <a:latin typeface=".VnTime" panose="020B7200000000000000" pitchFamily="34" charset="0"/>
            </a:endParaRPr>
          </a:p>
          <a:p>
            <a:pPr eaLnBrk="1" hangingPunct="1">
              <a:lnSpc>
                <a:spcPct val="90000"/>
              </a:lnSpc>
              <a:spcBef>
                <a:spcPct val="50000"/>
              </a:spcBef>
              <a:buFontTx/>
              <a:buNone/>
            </a:pPr>
            <a:endParaRPr lang="en-US" altLang="vi-VN" sz="2800">
              <a:latin typeface=".VnTime" panose="020B7200000000000000" pitchFamily="34" charset="0"/>
            </a:endParaRPr>
          </a:p>
          <a:p>
            <a:pPr eaLnBrk="1" hangingPunct="1">
              <a:lnSpc>
                <a:spcPct val="90000"/>
              </a:lnSpc>
              <a:spcBef>
                <a:spcPct val="50000"/>
              </a:spcBef>
              <a:buFontTx/>
              <a:buNone/>
            </a:pPr>
            <a:endParaRPr lang="en-US" altLang="vi-VN" sz="2800">
              <a:latin typeface=".VnTime" panose="020B7200000000000000" pitchFamily="34" charset="0"/>
            </a:endParaRPr>
          </a:p>
          <a:p>
            <a:pPr eaLnBrk="1" hangingPunct="1">
              <a:lnSpc>
                <a:spcPct val="90000"/>
              </a:lnSpc>
              <a:spcBef>
                <a:spcPct val="50000"/>
              </a:spcBef>
              <a:buFontTx/>
              <a:buNone/>
            </a:pPr>
            <a:endParaRPr lang="en-US" altLang="vi-VN" sz="2800">
              <a:latin typeface=".VnTime" panose="020B7200000000000000" pitchFamily="34" charset="0"/>
            </a:endParaRPr>
          </a:p>
          <a:p>
            <a:pPr eaLnBrk="1" hangingPunct="1">
              <a:lnSpc>
                <a:spcPct val="90000"/>
              </a:lnSpc>
              <a:spcBef>
                <a:spcPct val="50000"/>
              </a:spcBef>
              <a:buFontTx/>
              <a:buNone/>
            </a:pPr>
            <a:r>
              <a:rPr lang="en-US" altLang="vi-VN" sz="2400">
                <a:solidFill>
                  <a:srgbClr val="FF6600"/>
                </a:solidFill>
                <a:latin typeface=".VnTime" panose="020B7200000000000000" pitchFamily="34" charset="0"/>
              </a:rPr>
              <a:t>? N</a:t>
            </a:r>
            <a:r>
              <a:rPr lang="en-US" altLang="vi-VN" sz="2400">
                <a:solidFill>
                  <a:srgbClr val="FF6600"/>
                </a:solidFill>
              </a:rPr>
              <a:t>êu mối quan hệ giữa trao đổi chất ở cấp độ cơ thể với trao đổi chất ở cấp độ tế bào?</a:t>
            </a:r>
          </a:p>
        </p:txBody>
      </p:sp>
      <p:sp>
        <p:nvSpPr>
          <p:cNvPr id="13323" name="Text Box 12">
            <a:extLst>
              <a:ext uri="{FF2B5EF4-FFF2-40B4-BE49-F238E27FC236}">
                <a16:creationId xmlns:a16="http://schemas.microsoft.com/office/drawing/2014/main" id="{47BB5AAD-B928-4982-A491-1D00AAF88982}"/>
              </a:ext>
            </a:extLst>
          </p:cNvPr>
          <p:cNvSpPr txBox="1">
            <a:spLocks noChangeArrowheads="1"/>
          </p:cNvSpPr>
          <p:nvPr/>
        </p:nvSpPr>
        <p:spPr bwMode="auto">
          <a:xfrm>
            <a:off x="4267200" y="3733801"/>
            <a:ext cx="6400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b="1">
                <a:solidFill>
                  <a:srgbClr val="FFFF00"/>
                </a:solidFill>
                <a:latin typeface=".VnArial NarrowH" panose="020B7200000000000000" pitchFamily="34" charset="0"/>
              </a:rPr>
              <a:t> </a:t>
            </a:r>
            <a:r>
              <a:rPr lang="en-US" altLang="vi-VN" sz="2400" b="1">
                <a:solidFill>
                  <a:schemeClr val="hlink"/>
                </a:solidFill>
                <a:latin typeface=".VnTime" panose="020B7200000000000000" pitchFamily="34" charset="0"/>
              </a:rPr>
              <a:t>III. Mèi quan hÖ gi÷a trao ®æi chÊt ë cÊp ®é c¬ thÓ víi trao ®æi chÊt ë cÊp ®é tÕ bµo </a:t>
            </a:r>
          </a:p>
        </p:txBody>
      </p:sp>
      <p:sp>
        <p:nvSpPr>
          <p:cNvPr id="14350" name="Text Box 14">
            <a:extLst>
              <a:ext uri="{FF2B5EF4-FFF2-40B4-BE49-F238E27FC236}">
                <a16:creationId xmlns:a16="http://schemas.microsoft.com/office/drawing/2014/main" id="{BE36E575-8BBC-4647-8D22-0DA66D75C18D}"/>
              </a:ext>
            </a:extLst>
          </p:cNvPr>
          <p:cNvSpPr txBox="1">
            <a:spLocks noChangeArrowheads="1"/>
          </p:cNvSpPr>
          <p:nvPr/>
        </p:nvSpPr>
        <p:spPr bwMode="auto">
          <a:xfrm>
            <a:off x="4232275" y="4721225"/>
            <a:ext cx="6400800"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vi-VN" sz="2400" dirty="0">
              <a:solidFill>
                <a:srgbClr val="9900FF"/>
              </a:solidFill>
            </a:endParaRPr>
          </a:p>
          <a:p>
            <a:pPr eaLnBrk="1" hangingPunct="1">
              <a:spcBef>
                <a:spcPct val="50000"/>
              </a:spcBef>
            </a:pPr>
            <a:r>
              <a:rPr lang="en-US" altLang="vi-VN" sz="2400" dirty="0">
                <a:solidFill>
                  <a:srgbClr val="9900FF"/>
                </a:solidFill>
              </a:rPr>
              <a:t>=&gt;</a:t>
            </a:r>
            <a:r>
              <a:rPr lang="en-US" altLang="vi-VN" sz="2400" dirty="0" err="1">
                <a:solidFill>
                  <a:srgbClr val="9900FF"/>
                </a:solidFill>
              </a:rPr>
              <a:t>Hoạt</a:t>
            </a:r>
            <a:r>
              <a:rPr lang="en-US" altLang="vi-VN" sz="2400" dirty="0">
                <a:solidFill>
                  <a:srgbClr val="9900FF"/>
                </a:solidFill>
              </a:rPr>
              <a:t> </a:t>
            </a:r>
            <a:r>
              <a:rPr lang="en-US" altLang="vi-VN" sz="2400" dirty="0" err="1">
                <a:solidFill>
                  <a:srgbClr val="9900FF"/>
                </a:solidFill>
              </a:rPr>
              <a:t>động</a:t>
            </a:r>
            <a:r>
              <a:rPr lang="en-US" altLang="vi-VN" sz="2400" dirty="0">
                <a:solidFill>
                  <a:srgbClr val="9900FF"/>
                </a:solidFill>
              </a:rPr>
              <a:t> </a:t>
            </a:r>
            <a:r>
              <a:rPr lang="en-US" altLang="vi-VN" sz="2400" dirty="0" err="1">
                <a:solidFill>
                  <a:srgbClr val="9900FF"/>
                </a:solidFill>
              </a:rPr>
              <a:t>trao</a:t>
            </a:r>
            <a:r>
              <a:rPr lang="en-US" altLang="vi-VN" sz="2400" dirty="0">
                <a:solidFill>
                  <a:srgbClr val="9900FF"/>
                </a:solidFill>
              </a:rPr>
              <a:t> </a:t>
            </a:r>
            <a:r>
              <a:rPr lang="en-US" altLang="vi-VN" sz="2400" dirty="0" err="1">
                <a:solidFill>
                  <a:srgbClr val="9900FF"/>
                </a:solidFill>
              </a:rPr>
              <a:t>đổi</a:t>
            </a:r>
            <a:r>
              <a:rPr lang="en-US" altLang="vi-VN" sz="2400" dirty="0">
                <a:solidFill>
                  <a:srgbClr val="9900FF"/>
                </a:solidFill>
              </a:rPr>
              <a:t> </a:t>
            </a:r>
            <a:r>
              <a:rPr lang="en-US" altLang="vi-VN" sz="2400" dirty="0" err="1">
                <a:solidFill>
                  <a:srgbClr val="9900FF"/>
                </a:solidFill>
              </a:rPr>
              <a:t>chất</a:t>
            </a:r>
            <a:r>
              <a:rPr lang="en-US" altLang="vi-VN" sz="2400" dirty="0">
                <a:solidFill>
                  <a:srgbClr val="9900FF"/>
                </a:solidFill>
              </a:rPr>
              <a:t> ở </a:t>
            </a:r>
            <a:r>
              <a:rPr lang="en-US" altLang="vi-VN" sz="2400" dirty="0" err="1">
                <a:solidFill>
                  <a:srgbClr val="9900FF"/>
                </a:solidFill>
              </a:rPr>
              <a:t>hai</a:t>
            </a:r>
            <a:r>
              <a:rPr lang="en-US" altLang="vi-VN" sz="2400" dirty="0">
                <a:solidFill>
                  <a:srgbClr val="9900FF"/>
                </a:solidFill>
              </a:rPr>
              <a:t> </a:t>
            </a:r>
            <a:r>
              <a:rPr lang="en-US" altLang="vi-VN" sz="2400" dirty="0" err="1">
                <a:solidFill>
                  <a:srgbClr val="9900FF"/>
                </a:solidFill>
              </a:rPr>
              <a:t>cấp</a:t>
            </a:r>
            <a:r>
              <a:rPr lang="en-US" altLang="vi-VN" sz="2400" dirty="0">
                <a:solidFill>
                  <a:srgbClr val="9900FF"/>
                </a:solidFill>
              </a:rPr>
              <a:t> </a:t>
            </a:r>
            <a:r>
              <a:rPr lang="en-US" altLang="vi-VN" sz="2400" dirty="0" err="1">
                <a:solidFill>
                  <a:srgbClr val="9900FF"/>
                </a:solidFill>
              </a:rPr>
              <a:t>độ</a:t>
            </a:r>
            <a:r>
              <a:rPr lang="en-US" altLang="vi-VN" sz="2400" dirty="0">
                <a:solidFill>
                  <a:srgbClr val="9900FF"/>
                </a:solidFill>
              </a:rPr>
              <a:t> </a:t>
            </a:r>
            <a:r>
              <a:rPr lang="en-US" altLang="vi-VN" sz="2400" dirty="0" err="1">
                <a:solidFill>
                  <a:srgbClr val="9900FF"/>
                </a:solidFill>
              </a:rPr>
              <a:t>gắn</a:t>
            </a:r>
            <a:r>
              <a:rPr lang="en-US" altLang="vi-VN" sz="2400" dirty="0">
                <a:solidFill>
                  <a:srgbClr val="9900FF"/>
                </a:solidFill>
              </a:rPr>
              <a:t> </a:t>
            </a:r>
            <a:r>
              <a:rPr lang="en-US" altLang="vi-VN" sz="2400" dirty="0" err="1">
                <a:solidFill>
                  <a:srgbClr val="9900FF"/>
                </a:solidFill>
              </a:rPr>
              <a:t>b</a:t>
            </a:r>
            <a:r>
              <a:rPr lang="en-US" altLang="vi-VN" sz="2400" dirty="0" err="1">
                <a:solidFill>
                  <a:srgbClr val="9900FF"/>
                </a:solidFill>
                <a:latin typeface=".VnTime" panose="020B7200000000000000" pitchFamily="34" charset="0"/>
              </a:rPr>
              <a:t>ã</a:t>
            </a:r>
            <a:r>
              <a:rPr lang="en-US" altLang="vi-VN" sz="2400" dirty="0">
                <a:solidFill>
                  <a:srgbClr val="9900FF"/>
                </a:solidFill>
              </a:rPr>
              <a:t> </a:t>
            </a:r>
            <a:r>
              <a:rPr lang="en-US" altLang="vi-VN" sz="2400" dirty="0" err="1">
                <a:solidFill>
                  <a:srgbClr val="9900FF"/>
                </a:solidFill>
              </a:rPr>
              <a:t>mật</a:t>
            </a:r>
            <a:r>
              <a:rPr lang="en-US" altLang="vi-VN" sz="2400" dirty="0">
                <a:solidFill>
                  <a:srgbClr val="9900FF"/>
                </a:solidFill>
              </a:rPr>
              <a:t> </a:t>
            </a:r>
            <a:r>
              <a:rPr lang="en-US" altLang="vi-VN" sz="2400" dirty="0" err="1">
                <a:solidFill>
                  <a:srgbClr val="9900FF"/>
                </a:solidFill>
              </a:rPr>
              <a:t>thiết</a:t>
            </a:r>
            <a:r>
              <a:rPr lang="en-US" altLang="vi-VN" sz="2400" dirty="0">
                <a:solidFill>
                  <a:srgbClr val="9900FF"/>
                </a:solidFill>
              </a:rPr>
              <a:t> </a:t>
            </a:r>
            <a:r>
              <a:rPr lang="en-US" altLang="vi-VN" sz="2400" dirty="0" err="1">
                <a:solidFill>
                  <a:srgbClr val="9900FF"/>
                </a:solidFill>
              </a:rPr>
              <a:t>với</a:t>
            </a:r>
            <a:r>
              <a:rPr lang="en-US" altLang="vi-VN" sz="2400" dirty="0">
                <a:solidFill>
                  <a:srgbClr val="9900FF"/>
                </a:solidFill>
              </a:rPr>
              <a:t> </a:t>
            </a:r>
            <a:r>
              <a:rPr lang="en-US" altLang="vi-VN" sz="2400" dirty="0" err="1">
                <a:solidFill>
                  <a:srgbClr val="9900FF"/>
                </a:solidFill>
              </a:rPr>
              <a:t>nhau</a:t>
            </a:r>
            <a:r>
              <a:rPr lang="en-US" altLang="vi-VN" sz="2400" dirty="0">
                <a:solidFill>
                  <a:srgbClr val="9900FF"/>
                </a:solidFill>
              </a:rPr>
              <a:t> </a:t>
            </a:r>
            <a:r>
              <a:rPr lang="en-US" altLang="vi-VN" sz="2400" dirty="0" err="1">
                <a:solidFill>
                  <a:srgbClr val="9900FF"/>
                </a:solidFill>
              </a:rPr>
              <a:t>không</a:t>
            </a:r>
            <a:r>
              <a:rPr lang="en-US" altLang="vi-VN" sz="2400" dirty="0">
                <a:solidFill>
                  <a:srgbClr val="9900FF"/>
                </a:solidFill>
              </a:rPr>
              <a:t> </a:t>
            </a:r>
            <a:r>
              <a:rPr lang="en-US" altLang="vi-VN" sz="2400" dirty="0" err="1">
                <a:solidFill>
                  <a:srgbClr val="9900FF"/>
                </a:solidFill>
              </a:rPr>
              <a:t>thể</a:t>
            </a:r>
            <a:r>
              <a:rPr lang="en-US" altLang="vi-VN" sz="2400" dirty="0">
                <a:solidFill>
                  <a:srgbClr val="9900FF"/>
                </a:solidFill>
              </a:rPr>
              <a:t> </a:t>
            </a:r>
            <a:r>
              <a:rPr lang="en-US" altLang="vi-VN" sz="2400" dirty="0" err="1">
                <a:solidFill>
                  <a:srgbClr val="9900FF"/>
                </a:solidFill>
              </a:rPr>
              <a:t>tách</a:t>
            </a:r>
            <a:r>
              <a:rPr lang="en-US" altLang="vi-VN" sz="2400" dirty="0">
                <a:solidFill>
                  <a:srgbClr val="9900FF"/>
                </a:solidFill>
              </a:rPr>
              <a:t> </a:t>
            </a:r>
            <a:r>
              <a:rPr lang="en-US" altLang="vi-VN" sz="2400" dirty="0" err="1">
                <a:solidFill>
                  <a:srgbClr val="9900FF"/>
                </a:solidFill>
              </a:rPr>
              <a:t>rời</a:t>
            </a:r>
            <a:r>
              <a:rPr lang="en-US" altLang="vi-VN" sz="2400" dirty="0">
                <a:solidFill>
                  <a:srgbClr val="9900FF"/>
                </a:solidFill>
              </a:rPr>
              <a:t> -&gt; </a:t>
            </a:r>
            <a:r>
              <a:rPr lang="en-US" altLang="vi-VN" sz="2400" dirty="0" err="1">
                <a:solidFill>
                  <a:srgbClr val="9900FF"/>
                </a:solidFill>
              </a:rPr>
              <a:t>Đảm</a:t>
            </a:r>
            <a:r>
              <a:rPr lang="en-US" altLang="vi-VN" sz="2400" dirty="0">
                <a:solidFill>
                  <a:srgbClr val="9900FF"/>
                </a:solidFill>
              </a:rPr>
              <a:t> </a:t>
            </a:r>
            <a:r>
              <a:rPr lang="en-US" altLang="vi-VN" sz="2400" dirty="0" err="1">
                <a:solidFill>
                  <a:srgbClr val="9900FF"/>
                </a:solidFill>
              </a:rPr>
              <a:t>bảo</a:t>
            </a:r>
            <a:r>
              <a:rPr lang="en-US" altLang="vi-VN" sz="2400" dirty="0">
                <a:solidFill>
                  <a:srgbClr val="9900FF"/>
                </a:solidFill>
              </a:rPr>
              <a:t> </a:t>
            </a:r>
            <a:r>
              <a:rPr lang="en-US" altLang="vi-VN" sz="2400" dirty="0" err="1">
                <a:solidFill>
                  <a:srgbClr val="9900FF"/>
                </a:solidFill>
              </a:rPr>
              <a:t>cho</a:t>
            </a:r>
            <a:r>
              <a:rPr lang="en-US" altLang="vi-VN" sz="2400" dirty="0">
                <a:solidFill>
                  <a:srgbClr val="9900FF"/>
                </a:solidFill>
              </a:rPr>
              <a:t> </a:t>
            </a:r>
            <a:r>
              <a:rPr lang="en-US" altLang="vi-VN" sz="2400" dirty="0" err="1">
                <a:solidFill>
                  <a:srgbClr val="9900FF"/>
                </a:solidFill>
              </a:rPr>
              <a:t>cơ</a:t>
            </a:r>
            <a:r>
              <a:rPr lang="en-US" altLang="vi-VN" sz="2400" dirty="0">
                <a:solidFill>
                  <a:srgbClr val="9900FF"/>
                </a:solidFill>
              </a:rPr>
              <a:t> </a:t>
            </a:r>
            <a:r>
              <a:rPr lang="en-US" altLang="vi-VN" sz="2400" dirty="0" err="1">
                <a:solidFill>
                  <a:srgbClr val="9900FF"/>
                </a:solidFill>
              </a:rPr>
              <a:t>thể</a:t>
            </a:r>
            <a:r>
              <a:rPr lang="en-US" altLang="vi-VN" sz="2400" dirty="0">
                <a:solidFill>
                  <a:srgbClr val="9900FF"/>
                </a:solidFill>
              </a:rPr>
              <a:t> </a:t>
            </a:r>
            <a:r>
              <a:rPr lang="en-US" altLang="vi-VN" sz="2400" dirty="0" err="1">
                <a:solidFill>
                  <a:srgbClr val="9900FF"/>
                </a:solidFill>
              </a:rPr>
              <a:t>tồn</a:t>
            </a:r>
            <a:r>
              <a:rPr lang="en-US" altLang="vi-VN" sz="2400" dirty="0">
                <a:solidFill>
                  <a:srgbClr val="9900FF"/>
                </a:solidFill>
              </a:rPr>
              <a:t> </a:t>
            </a:r>
            <a:r>
              <a:rPr lang="en-US" altLang="vi-VN" sz="2400" dirty="0" err="1">
                <a:solidFill>
                  <a:srgbClr val="9900FF"/>
                </a:solidFill>
              </a:rPr>
              <a:t>tại</a:t>
            </a:r>
            <a:r>
              <a:rPr lang="en-US" altLang="vi-VN" sz="2400" dirty="0">
                <a:solidFill>
                  <a:srgbClr val="9900FF"/>
                </a:solidFill>
              </a:rPr>
              <a:t> </a:t>
            </a:r>
            <a:r>
              <a:rPr lang="en-US" altLang="vi-VN" sz="2400" dirty="0" err="1">
                <a:solidFill>
                  <a:srgbClr val="9900FF"/>
                </a:solidFill>
              </a:rPr>
              <a:t>và</a:t>
            </a:r>
            <a:r>
              <a:rPr lang="en-US" altLang="vi-VN" sz="2400" dirty="0">
                <a:solidFill>
                  <a:srgbClr val="9900FF"/>
                </a:solidFill>
              </a:rPr>
              <a:t> </a:t>
            </a:r>
            <a:r>
              <a:rPr lang="en-US" altLang="vi-VN" sz="2400" dirty="0" err="1">
                <a:solidFill>
                  <a:srgbClr val="9900FF"/>
                </a:solidFill>
              </a:rPr>
              <a:t>phát</a:t>
            </a:r>
            <a:r>
              <a:rPr lang="en-US" altLang="vi-VN" sz="2400" dirty="0">
                <a:solidFill>
                  <a:srgbClr val="9900FF"/>
                </a:solidFill>
              </a:rPr>
              <a:t> </a:t>
            </a:r>
            <a:r>
              <a:rPr lang="en-US" altLang="vi-VN" sz="2400" dirty="0" err="1">
                <a:solidFill>
                  <a:srgbClr val="9900FF"/>
                </a:solidFill>
              </a:rPr>
              <a:t>triển</a:t>
            </a:r>
            <a:r>
              <a:rPr lang="en-US" altLang="vi-VN" sz="2400" dirty="0">
                <a:solidFill>
                  <a:srgbClr val="9900FF"/>
                </a:solidFill>
              </a:rPr>
              <a:t>.</a:t>
            </a:r>
          </a:p>
        </p:txBody>
      </p:sp>
      <p:pic>
        <p:nvPicPr>
          <p:cNvPr id="13325" name="Picture 15" descr="1315570erpqxojwmo">
            <a:extLst>
              <a:ext uri="{FF2B5EF4-FFF2-40B4-BE49-F238E27FC236}">
                <a16:creationId xmlns:a16="http://schemas.microsoft.com/office/drawing/2014/main" id="{E3946C44-0A26-40E8-A3BE-310F0DA1E64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295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16" descr="1153132qsksesct1e">
            <a:extLst>
              <a:ext uri="{FF2B5EF4-FFF2-40B4-BE49-F238E27FC236}">
                <a16:creationId xmlns:a16="http://schemas.microsoft.com/office/drawing/2014/main" id="{070A8D36-66F8-431C-885B-F34155567BC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1226021">
            <a:off x="2590800" y="304800"/>
            <a:ext cx="1447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E3B70201-75D7-436F-AEFC-146CDF64C018}"/>
              </a:ext>
            </a:extLst>
          </p:cNvPr>
          <p:cNvPicPr>
            <a:picLocks noChangeAspect="1"/>
          </p:cNvPicPr>
          <p:nvPr/>
        </p:nvPicPr>
        <p:blipFill>
          <a:blip r:embed="rId4"/>
          <a:stretch>
            <a:fillRect/>
          </a:stretch>
        </p:blipFill>
        <p:spPr>
          <a:xfrm>
            <a:off x="4318053" y="4322073"/>
            <a:ext cx="1298561" cy="12863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347">
                                            <p:bg/>
                                          </p:spTgt>
                                        </p:tgtEl>
                                        <p:attrNameLst>
                                          <p:attrName>style.visibility</p:attrName>
                                        </p:attrNameLst>
                                      </p:cBhvr>
                                      <p:to>
                                        <p:strVal val="visible"/>
                                      </p:to>
                                    </p:set>
                                    <p:anim calcmode="discrete" valueType="clr">
                                      <p:cBhvr override="childStyle">
                                        <p:cTn id="7" dur="80"/>
                                        <p:tgtEl>
                                          <p:spTgt spid="14347">
                                            <p:bg/>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347">
                                            <p:bg/>
                                          </p:spTgt>
                                        </p:tgtEl>
                                        <p:attrNameLst>
                                          <p:attrName>fillcolor</p:attrName>
                                        </p:attrNameLst>
                                      </p:cBhvr>
                                      <p:tavLst>
                                        <p:tav tm="0">
                                          <p:val>
                                            <p:clrVal>
                                              <a:schemeClr val="accent2"/>
                                            </p:clrVal>
                                          </p:val>
                                        </p:tav>
                                        <p:tav tm="50000">
                                          <p:val>
                                            <p:clrVal>
                                              <a:schemeClr val="hlink"/>
                                            </p:clrVal>
                                          </p:val>
                                        </p:tav>
                                      </p:tavLst>
                                    </p:anim>
                                    <p:set>
                                      <p:cBhvr>
                                        <p:cTn id="9" dur="80"/>
                                        <p:tgtEl>
                                          <p:spTgt spid="14347">
                                            <p:bg/>
                                          </p:spTgt>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14347">
                                            <p:txEl>
                                              <p:pRg st="8" end="8"/>
                                            </p:txEl>
                                          </p:spTgt>
                                        </p:tgtEl>
                                        <p:attrNameLst>
                                          <p:attrName>style.visibility</p:attrName>
                                        </p:attrNameLst>
                                      </p:cBhvr>
                                      <p:to>
                                        <p:strVal val="visible"/>
                                      </p:to>
                                    </p:set>
                                    <p:anim calcmode="discrete" valueType="clr">
                                      <p:cBhvr override="childStyle">
                                        <p:cTn id="12" dur="80"/>
                                        <p:tgtEl>
                                          <p:spTgt spid="14347">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4347">
                                            <p:txEl>
                                              <p:pRg st="8" end="8"/>
                                            </p:txEl>
                                          </p:spTgt>
                                        </p:tgtEl>
                                        <p:attrNameLst>
                                          <p:attrName>fillcolor</p:attrName>
                                        </p:attrNameLst>
                                      </p:cBhvr>
                                      <p:tavLst>
                                        <p:tav tm="0">
                                          <p:val>
                                            <p:clrVal>
                                              <a:schemeClr val="accent2"/>
                                            </p:clrVal>
                                          </p:val>
                                        </p:tav>
                                        <p:tav tm="50000">
                                          <p:val>
                                            <p:clrVal>
                                              <a:schemeClr val="hlink"/>
                                            </p:clrVal>
                                          </p:val>
                                        </p:tav>
                                      </p:tavLst>
                                    </p:anim>
                                    <p:set>
                                      <p:cBhvr>
                                        <p:cTn id="14" dur="80"/>
                                        <p:tgtEl>
                                          <p:spTgt spid="14347">
                                            <p:txEl>
                                              <p:pRg st="8" end="8"/>
                                            </p:txEl>
                                          </p:spTgt>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2" presetClass="exit" presetSubtype="0" fill="hold" nodeType="clickEffect">
                                  <p:stCondLst>
                                    <p:cond delay="0"/>
                                  </p:stCondLst>
                                  <p:iterate type="lt">
                                    <p:tmPct val="0"/>
                                  </p:iterate>
                                  <p:childTnLst>
                                    <p:animScale>
                                      <p:cBhvr>
                                        <p:cTn id="18" dur="1000" accel="50000">
                                          <p:stCondLst>
                                            <p:cond delay="0"/>
                                          </p:stCondLst>
                                        </p:cTn>
                                        <p:tgtEl>
                                          <p:spTgt spid="14347">
                                            <p:txEl>
                                              <p:pRg st="8" end="8"/>
                                            </p:txEl>
                                          </p:spTgt>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9" dur="1000" accel="50000">
                                          <p:stCondLst>
                                            <p:cond delay="0"/>
                                          </p:stCondLst>
                                        </p:cTn>
                                        <p:tgtEl>
                                          <p:spTgt spid="14347">
                                            <p:txEl>
                                              <p:pRg st="8" end="8"/>
                                            </p:txEl>
                                          </p:spTgt>
                                        </p:tgtEl>
                                        <p:attrNameLst>
                                          <p:attrName>ppt_x</p:attrName>
                                          <p:attrName>ppt_y</p:attrName>
                                        </p:attrNameLst>
                                      </p:cBhvr>
                                    </p:animMotion>
                                    <p:animEffect transition="out" filter="fade">
                                      <p:cBhvr>
                                        <p:cTn id="20" dur="1000"/>
                                        <p:tgtEl>
                                          <p:spTgt spid="14347">
                                            <p:txEl>
                                              <p:pRg st="8" end="8"/>
                                            </p:txEl>
                                          </p:spTgt>
                                        </p:tgtEl>
                                      </p:cBhvr>
                                    </p:animEffect>
                                    <p:set>
                                      <p:cBhvr>
                                        <p:cTn id="21" dur="1" fill="hold">
                                          <p:stCondLst>
                                            <p:cond delay="999"/>
                                          </p:stCondLst>
                                        </p:cTn>
                                        <p:tgtEl>
                                          <p:spTgt spid="14347">
                                            <p:txEl>
                                              <p:pRg st="8" end="8"/>
                                            </p:txEl>
                                          </p:spTgt>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4350"/>
                                        </p:tgtEl>
                                        <p:attrNameLst>
                                          <p:attrName>style.visibility</p:attrName>
                                        </p:attrNameLst>
                                      </p:cBhvr>
                                      <p:to>
                                        <p:strVal val="visible"/>
                                      </p:to>
                                    </p:set>
                                    <p:anim calcmode="discrete" valueType="clr">
                                      <p:cBhvr override="childStyle">
                                        <p:cTn id="26" dur="80"/>
                                        <p:tgtEl>
                                          <p:spTgt spid="14350"/>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4350"/>
                                        </p:tgtEl>
                                        <p:attrNameLst>
                                          <p:attrName>fillcolor</p:attrName>
                                        </p:attrNameLst>
                                      </p:cBhvr>
                                      <p:tavLst>
                                        <p:tav tm="0">
                                          <p:val>
                                            <p:clrVal>
                                              <a:schemeClr val="accent2"/>
                                            </p:clrVal>
                                          </p:val>
                                        </p:tav>
                                        <p:tav tm="50000">
                                          <p:val>
                                            <p:clrVal>
                                              <a:schemeClr val="hlink"/>
                                            </p:clrVal>
                                          </p:val>
                                        </p:tav>
                                      </p:tavLst>
                                    </p:anim>
                                    <p:set>
                                      <p:cBhvr>
                                        <p:cTn id="28" dur="80"/>
                                        <p:tgtEl>
                                          <p:spTgt spid="1435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build="allAtOnce" animBg="1"/>
      <p:bldP spid="143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DAFEB194-D826-440D-A1B8-1A23F8AFCB8A}"/>
              </a:ext>
            </a:extLst>
          </p:cNvPr>
          <p:cNvSpPr>
            <a:spLocks noGrp="1" noChangeArrowheads="1"/>
          </p:cNvSpPr>
          <p:nvPr>
            <p:ph type="body" idx="1"/>
          </p:nvPr>
        </p:nvSpPr>
        <p:spPr>
          <a:xfrm>
            <a:off x="1524000" y="3657600"/>
            <a:ext cx="8382000" cy="3048000"/>
          </a:xfrm>
        </p:spPr>
        <p:txBody>
          <a:bodyPr/>
          <a:lstStyle/>
          <a:p>
            <a:pPr marL="609600" indent="-609600" eaLnBrk="1" hangingPunct="1">
              <a:lnSpc>
                <a:spcPct val="80000"/>
              </a:lnSpc>
              <a:buNone/>
            </a:pPr>
            <a:r>
              <a:rPr lang="en-US" altLang="vi-VN" sz="2400" b="1" dirty="0">
                <a:latin typeface=".VnTime" panose="020B7200000000000000" pitchFamily="34" charset="0"/>
              </a:rPr>
              <a:t>         </a:t>
            </a:r>
            <a:r>
              <a:rPr lang="en-US" altLang="vi-VN" sz="2400" b="1" dirty="0">
                <a:solidFill>
                  <a:srgbClr val="6600FF"/>
                </a:solidFill>
                <a:latin typeface=".VnTime" panose="020B7200000000000000" pitchFamily="34" charset="0"/>
              </a:rPr>
              <a:t>a. TÕ </a:t>
            </a:r>
            <a:r>
              <a:rPr lang="en-US" altLang="vi-VN" sz="2400" b="1" dirty="0" err="1">
                <a:solidFill>
                  <a:srgbClr val="6600FF"/>
                </a:solidFill>
                <a:latin typeface=".VnTime" panose="020B7200000000000000" pitchFamily="34" charset="0"/>
              </a:rPr>
              <a:t>bµo</a:t>
            </a:r>
            <a:r>
              <a:rPr lang="en-US" altLang="vi-VN" sz="2400" b="1" dirty="0">
                <a:solidFill>
                  <a:srgbClr val="6600FF"/>
                </a:solidFill>
                <a:latin typeface=".VnTime" panose="020B7200000000000000" pitchFamily="34" charset="0"/>
              </a:rPr>
              <a:t> </a:t>
            </a:r>
            <a:r>
              <a:rPr lang="en-US" altLang="vi-VN" sz="2400" b="1" dirty="0" err="1">
                <a:solidFill>
                  <a:srgbClr val="6600FF"/>
                </a:solidFill>
                <a:latin typeface=".VnTime" panose="020B7200000000000000" pitchFamily="34" charset="0"/>
              </a:rPr>
              <a:t>trao</a:t>
            </a:r>
            <a:r>
              <a:rPr lang="en-US" altLang="vi-VN" sz="2400" b="1" dirty="0">
                <a:solidFill>
                  <a:srgbClr val="6600FF"/>
                </a:solidFill>
                <a:latin typeface=".VnTime" panose="020B7200000000000000" pitchFamily="34" charset="0"/>
              </a:rPr>
              <a:t> ®</a:t>
            </a:r>
            <a:r>
              <a:rPr lang="en-US" altLang="vi-VN" sz="2400" b="1" dirty="0" err="1">
                <a:solidFill>
                  <a:srgbClr val="6600FF"/>
                </a:solidFill>
                <a:latin typeface=".VnTime" panose="020B7200000000000000" pitchFamily="34" charset="0"/>
              </a:rPr>
              <a:t>æi</a:t>
            </a:r>
            <a:r>
              <a:rPr lang="en-US" altLang="vi-VN" sz="2400" b="1" dirty="0">
                <a:solidFill>
                  <a:srgbClr val="6600FF"/>
                </a:solidFill>
                <a:latin typeface=".VnTime" panose="020B7200000000000000" pitchFamily="34" charset="0"/>
              </a:rPr>
              <a:t> </a:t>
            </a:r>
            <a:r>
              <a:rPr lang="en-US" altLang="vi-VN" sz="2400" b="1" dirty="0" err="1">
                <a:solidFill>
                  <a:srgbClr val="6600FF"/>
                </a:solidFill>
                <a:latin typeface=".VnTime" panose="020B7200000000000000" pitchFamily="34" charset="0"/>
              </a:rPr>
              <a:t>chÊt</a:t>
            </a:r>
            <a:r>
              <a:rPr lang="en-US" altLang="vi-VN" sz="2400" b="1" dirty="0">
                <a:solidFill>
                  <a:srgbClr val="6600FF"/>
                </a:solidFill>
                <a:latin typeface=".VnTime" panose="020B7200000000000000" pitchFamily="34" charset="0"/>
              </a:rPr>
              <a:t> </a:t>
            </a:r>
            <a:r>
              <a:rPr lang="en-US" altLang="vi-VN" sz="2400" b="1" dirty="0" err="1">
                <a:solidFill>
                  <a:srgbClr val="6600FF"/>
                </a:solidFill>
                <a:latin typeface=".VnTime" panose="020B7200000000000000" pitchFamily="34" charset="0"/>
              </a:rPr>
              <a:t>víi</a:t>
            </a:r>
            <a:r>
              <a:rPr lang="en-US" altLang="vi-VN" sz="2400" b="1" dirty="0">
                <a:solidFill>
                  <a:srgbClr val="6600FF"/>
                </a:solidFill>
                <a:latin typeface=".VnTime" panose="020B7200000000000000" pitchFamily="34" charset="0"/>
              </a:rPr>
              <a:t> </a:t>
            </a:r>
            <a:r>
              <a:rPr lang="en-US" altLang="vi-VN" sz="2400" b="1" dirty="0" err="1">
                <a:solidFill>
                  <a:srgbClr val="6600FF"/>
                </a:solidFill>
                <a:latin typeface=".VnTime" panose="020B7200000000000000" pitchFamily="34" charset="0"/>
              </a:rPr>
              <a:t>m«i</a:t>
            </a:r>
            <a:r>
              <a:rPr lang="en-US" altLang="vi-VN" sz="2400" b="1" dirty="0">
                <a:solidFill>
                  <a:srgbClr val="6600FF"/>
                </a:solidFill>
                <a:latin typeface=".VnTime" panose="020B7200000000000000" pitchFamily="34" charset="0"/>
              </a:rPr>
              <a:t> </a:t>
            </a:r>
            <a:r>
              <a:rPr lang="en-US" altLang="vi-VN" sz="2400" b="1" dirty="0" err="1">
                <a:solidFill>
                  <a:srgbClr val="6600FF"/>
                </a:solidFill>
                <a:latin typeface=".VnTime" panose="020B7200000000000000" pitchFamily="34" charset="0"/>
              </a:rPr>
              <a:t>tr­êng</a:t>
            </a:r>
            <a:r>
              <a:rPr lang="en-US" altLang="vi-VN" sz="2400" b="1" dirty="0">
                <a:solidFill>
                  <a:srgbClr val="6600FF"/>
                </a:solidFill>
                <a:latin typeface=".VnTime" panose="020B7200000000000000" pitchFamily="34" charset="0"/>
              </a:rPr>
              <a:t> </a:t>
            </a:r>
            <a:r>
              <a:rPr lang="en-US" altLang="vi-VN" sz="2400" b="1" dirty="0" err="1">
                <a:solidFill>
                  <a:srgbClr val="6600FF"/>
                </a:solidFill>
                <a:latin typeface=".VnTime" panose="020B7200000000000000" pitchFamily="34" charset="0"/>
              </a:rPr>
              <a:t>trong</a:t>
            </a:r>
            <a:endParaRPr lang="en-US" altLang="vi-VN" sz="2400" b="1" dirty="0">
              <a:solidFill>
                <a:srgbClr val="6600FF"/>
              </a:solidFill>
              <a:latin typeface=".VnTime" panose="020B7200000000000000" pitchFamily="34" charset="0"/>
            </a:endParaRPr>
          </a:p>
          <a:p>
            <a:pPr marL="609600" indent="-609600" eaLnBrk="1" hangingPunct="1">
              <a:lnSpc>
                <a:spcPct val="80000"/>
              </a:lnSpc>
              <a:buNone/>
            </a:pPr>
            <a:r>
              <a:rPr lang="en-US" altLang="vi-VN" sz="2400" b="1" dirty="0">
                <a:solidFill>
                  <a:srgbClr val="6600FF"/>
                </a:solidFill>
                <a:latin typeface=".VnTime" panose="020B7200000000000000" pitchFamily="34" charset="0"/>
              </a:rPr>
              <a:t>        </a:t>
            </a:r>
          </a:p>
          <a:p>
            <a:pPr marL="609600" indent="-609600" eaLnBrk="1" hangingPunct="1">
              <a:lnSpc>
                <a:spcPct val="80000"/>
              </a:lnSpc>
              <a:buNone/>
            </a:pPr>
            <a:r>
              <a:rPr lang="en-US" altLang="vi-VN" sz="2400" b="1" dirty="0">
                <a:solidFill>
                  <a:srgbClr val="6600FF"/>
                </a:solidFill>
                <a:latin typeface=".VnTime" panose="020B7200000000000000" pitchFamily="34" charset="0"/>
              </a:rPr>
              <a:t>         b. </a:t>
            </a:r>
            <a:r>
              <a:rPr lang="en-US" altLang="vi-VN" sz="2400" b="1" dirty="0" err="1">
                <a:solidFill>
                  <a:srgbClr val="6600FF"/>
                </a:solidFill>
                <a:latin typeface=".VnTime" panose="020B7200000000000000" pitchFamily="34" charset="0"/>
              </a:rPr>
              <a:t>M«i</a:t>
            </a:r>
            <a:r>
              <a:rPr lang="en-US" altLang="vi-VN" sz="2400" b="1" dirty="0">
                <a:solidFill>
                  <a:srgbClr val="6600FF"/>
                </a:solidFill>
                <a:latin typeface=".VnTime" panose="020B7200000000000000" pitchFamily="34" charset="0"/>
              </a:rPr>
              <a:t> </a:t>
            </a:r>
            <a:r>
              <a:rPr lang="en-US" altLang="vi-VN" sz="2400" b="1" dirty="0" err="1">
                <a:solidFill>
                  <a:srgbClr val="6600FF"/>
                </a:solidFill>
                <a:latin typeface=".VnTime" panose="020B7200000000000000" pitchFamily="34" charset="0"/>
              </a:rPr>
              <a:t>tr­êng</a:t>
            </a:r>
            <a:r>
              <a:rPr lang="en-US" altLang="vi-VN" sz="2400" b="1" dirty="0">
                <a:solidFill>
                  <a:srgbClr val="6600FF"/>
                </a:solidFill>
                <a:latin typeface=".VnTime" panose="020B7200000000000000" pitchFamily="34" charset="0"/>
              </a:rPr>
              <a:t> </a:t>
            </a:r>
            <a:r>
              <a:rPr lang="en-US" altLang="vi-VN" sz="2400" b="1" dirty="0" err="1">
                <a:solidFill>
                  <a:srgbClr val="6600FF"/>
                </a:solidFill>
                <a:latin typeface=".VnTime" panose="020B7200000000000000" pitchFamily="34" charset="0"/>
              </a:rPr>
              <a:t>trong</a:t>
            </a:r>
            <a:r>
              <a:rPr lang="en-US" altLang="vi-VN" sz="2400" b="1" dirty="0">
                <a:solidFill>
                  <a:srgbClr val="6600FF"/>
                </a:solidFill>
                <a:latin typeface=".VnTime" panose="020B7200000000000000" pitchFamily="34" charset="0"/>
              </a:rPr>
              <a:t> </a:t>
            </a:r>
            <a:r>
              <a:rPr lang="en-US" altLang="vi-VN" sz="2400" b="1" dirty="0" err="1">
                <a:solidFill>
                  <a:srgbClr val="6600FF"/>
                </a:solidFill>
                <a:latin typeface=".VnTime" panose="020B7200000000000000" pitchFamily="34" charset="0"/>
              </a:rPr>
              <a:t>cung</a:t>
            </a:r>
            <a:r>
              <a:rPr lang="en-US" altLang="vi-VN" sz="2400" b="1" dirty="0">
                <a:solidFill>
                  <a:srgbClr val="6600FF"/>
                </a:solidFill>
                <a:latin typeface=".VnTime" panose="020B7200000000000000" pitchFamily="34" charset="0"/>
              </a:rPr>
              <a:t> </a:t>
            </a:r>
            <a:r>
              <a:rPr lang="en-US" altLang="vi-VN" sz="2400" b="1" dirty="0" err="1">
                <a:solidFill>
                  <a:srgbClr val="6600FF"/>
                </a:solidFill>
                <a:latin typeface=".VnTime" panose="020B7200000000000000" pitchFamily="34" charset="0"/>
              </a:rPr>
              <a:t>cÊp</a:t>
            </a:r>
            <a:r>
              <a:rPr lang="en-US" altLang="vi-VN" sz="2400" b="1" dirty="0">
                <a:solidFill>
                  <a:srgbClr val="6600FF"/>
                </a:solidFill>
                <a:latin typeface=".VnTime" panose="020B7200000000000000" pitchFamily="34" charset="0"/>
              </a:rPr>
              <a:t> ¤xi vµ </a:t>
            </a:r>
            <a:r>
              <a:rPr lang="en-US" altLang="vi-VN" sz="2400" b="1" dirty="0" err="1">
                <a:solidFill>
                  <a:srgbClr val="6600FF"/>
                </a:solidFill>
                <a:latin typeface=".VnTime" panose="020B7200000000000000" pitchFamily="34" charset="0"/>
              </a:rPr>
              <a:t>dinh</a:t>
            </a:r>
            <a:r>
              <a:rPr lang="en-US" altLang="vi-VN" sz="2400" b="1" dirty="0">
                <a:solidFill>
                  <a:srgbClr val="6600FF"/>
                </a:solidFill>
                <a:latin typeface=".VnTime" panose="020B7200000000000000" pitchFamily="34" charset="0"/>
              </a:rPr>
              <a:t> </a:t>
            </a:r>
            <a:r>
              <a:rPr lang="en-US" altLang="vi-VN" sz="2400" b="1" dirty="0" err="1">
                <a:solidFill>
                  <a:srgbClr val="6600FF"/>
                </a:solidFill>
                <a:latin typeface=".VnTime" panose="020B7200000000000000" pitchFamily="34" charset="0"/>
              </a:rPr>
              <a:t>d­ìng</a:t>
            </a:r>
            <a:r>
              <a:rPr lang="en-US" altLang="vi-VN" sz="2400" b="1" dirty="0">
                <a:solidFill>
                  <a:srgbClr val="6600FF"/>
                </a:solidFill>
                <a:latin typeface=".VnTime" panose="020B7200000000000000" pitchFamily="34" charset="0"/>
              </a:rPr>
              <a:t> </a:t>
            </a:r>
            <a:r>
              <a:rPr lang="en-US" altLang="vi-VN" sz="2400" b="1" dirty="0" err="1">
                <a:solidFill>
                  <a:srgbClr val="6600FF"/>
                </a:solidFill>
                <a:latin typeface=".VnTime" panose="020B7200000000000000" pitchFamily="34" charset="0"/>
              </a:rPr>
              <a:t>cho</a:t>
            </a:r>
            <a:r>
              <a:rPr lang="en-US" altLang="vi-VN" sz="2400" b="1" dirty="0">
                <a:solidFill>
                  <a:srgbClr val="6600FF"/>
                </a:solidFill>
                <a:latin typeface=".VnTime" panose="020B7200000000000000" pitchFamily="34" charset="0"/>
              </a:rPr>
              <a:t> </a:t>
            </a:r>
            <a:r>
              <a:rPr lang="en-US" altLang="vi-VN" sz="2400" b="1" dirty="0" err="1">
                <a:solidFill>
                  <a:srgbClr val="6600FF"/>
                </a:solidFill>
                <a:latin typeface=".VnTime" panose="020B7200000000000000" pitchFamily="34" charset="0"/>
              </a:rPr>
              <a:t>tÕ</a:t>
            </a:r>
            <a:r>
              <a:rPr lang="en-US" altLang="vi-VN" sz="2400" b="1" dirty="0">
                <a:solidFill>
                  <a:srgbClr val="6600FF"/>
                </a:solidFill>
                <a:latin typeface=".VnTime" panose="020B7200000000000000" pitchFamily="34" charset="0"/>
              </a:rPr>
              <a:t> </a:t>
            </a:r>
            <a:r>
              <a:rPr lang="en-US" altLang="vi-VN" sz="2400" b="1" dirty="0" err="1">
                <a:solidFill>
                  <a:srgbClr val="6600FF"/>
                </a:solidFill>
                <a:latin typeface=".VnTime" panose="020B7200000000000000" pitchFamily="34" charset="0"/>
              </a:rPr>
              <a:t>bµo</a:t>
            </a:r>
            <a:endParaRPr lang="en-US" altLang="vi-VN" sz="2400" b="1" dirty="0">
              <a:solidFill>
                <a:srgbClr val="6600FF"/>
              </a:solidFill>
              <a:latin typeface=".VnTime" panose="020B7200000000000000" pitchFamily="34" charset="0"/>
            </a:endParaRPr>
          </a:p>
          <a:p>
            <a:pPr marL="609600" indent="-609600" eaLnBrk="1" hangingPunct="1">
              <a:lnSpc>
                <a:spcPct val="80000"/>
              </a:lnSpc>
              <a:buNone/>
            </a:pPr>
            <a:endParaRPr lang="en-US" altLang="vi-VN" sz="2400" b="1" dirty="0">
              <a:solidFill>
                <a:srgbClr val="6600FF"/>
              </a:solidFill>
              <a:latin typeface=".VnTime" panose="020B7200000000000000" pitchFamily="34" charset="0"/>
            </a:endParaRPr>
          </a:p>
          <a:p>
            <a:pPr marL="609600" indent="-609600" eaLnBrk="1" hangingPunct="1">
              <a:lnSpc>
                <a:spcPct val="80000"/>
              </a:lnSpc>
              <a:buNone/>
            </a:pPr>
            <a:r>
              <a:rPr lang="en-US" altLang="vi-VN" sz="2400" b="1" dirty="0">
                <a:solidFill>
                  <a:srgbClr val="6600FF"/>
                </a:solidFill>
                <a:latin typeface=".VnTime" panose="020B7200000000000000" pitchFamily="34" charset="0"/>
              </a:rPr>
              <a:t>         c. TÕ </a:t>
            </a:r>
            <a:r>
              <a:rPr lang="en-US" altLang="vi-VN" sz="2400" b="1" dirty="0" err="1">
                <a:solidFill>
                  <a:srgbClr val="6600FF"/>
                </a:solidFill>
                <a:latin typeface=".VnTime" panose="020B7200000000000000" pitchFamily="34" charset="0"/>
              </a:rPr>
              <a:t>bµo</a:t>
            </a:r>
            <a:r>
              <a:rPr lang="en-US" altLang="vi-VN" sz="2400" b="1" dirty="0">
                <a:solidFill>
                  <a:srgbClr val="6600FF"/>
                </a:solidFill>
                <a:latin typeface=".VnTime" panose="020B7200000000000000" pitchFamily="34" charset="0"/>
              </a:rPr>
              <a:t> </a:t>
            </a:r>
            <a:r>
              <a:rPr lang="en-US" altLang="vi-VN" sz="2400" b="1" dirty="0" err="1">
                <a:solidFill>
                  <a:srgbClr val="6600FF"/>
                </a:solidFill>
                <a:latin typeface=".VnTime" panose="020B7200000000000000" pitchFamily="34" charset="0"/>
              </a:rPr>
              <a:t>th¶i</a:t>
            </a:r>
            <a:r>
              <a:rPr lang="en-US" altLang="vi-VN" sz="2400" b="1" dirty="0">
                <a:solidFill>
                  <a:srgbClr val="6600FF"/>
                </a:solidFill>
                <a:latin typeface=".VnTime" panose="020B7200000000000000" pitchFamily="34" charset="0"/>
              </a:rPr>
              <a:t> </a:t>
            </a:r>
            <a:r>
              <a:rPr lang="en-US" altLang="vi-VN" sz="2400" b="1" dirty="0" err="1">
                <a:solidFill>
                  <a:srgbClr val="6600FF"/>
                </a:solidFill>
                <a:latin typeface=".VnTime" panose="020B7200000000000000" pitchFamily="34" charset="0"/>
              </a:rPr>
              <a:t>vµo</a:t>
            </a:r>
            <a:r>
              <a:rPr lang="en-US" altLang="vi-VN" sz="2400" b="1" dirty="0">
                <a:solidFill>
                  <a:srgbClr val="6600FF"/>
                </a:solidFill>
                <a:latin typeface=".VnTime" panose="020B7200000000000000" pitchFamily="34" charset="0"/>
              </a:rPr>
              <a:t> </a:t>
            </a:r>
            <a:r>
              <a:rPr lang="en-US" altLang="vi-VN" sz="2400" b="1" dirty="0" err="1">
                <a:solidFill>
                  <a:srgbClr val="6600FF"/>
                </a:solidFill>
                <a:latin typeface=".VnTime" panose="020B7200000000000000" pitchFamily="34" charset="0"/>
              </a:rPr>
              <a:t>m¸u</a:t>
            </a:r>
            <a:r>
              <a:rPr lang="en-US" altLang="vi-VN" sz="2400" b="1" dirty="0">
                <a:solidFill>
                  <a:srgbClr val="6600FF"/>
                </a:solidFill>
                <a:latin typeface=".VnTime" panose="020B7200000000000000" pitchFamily="34" charset="0"/>
              </a:rPr>
              <a:t> </a:t>
            </a:r>
            <a:r>
              <a:rPr lang="en-US" altLang="vi-VN" sz="2400" b="1" dirty="0" err="1">
                <a:solidFill>
                  <a:srgbClr val="6600FF"/>
                </a:solidFill>
                <a:latin typeface=".VnTime" panose="020B7200000000000000" pitchFamily="34" charset="0"/>
              </a:rPr>
              <a:t>khÝ</a:t>
            </a:r>
            <a:r>
              <a:rPr lang="en-US" altLang="vi-VN" sz="2400" b="1" dirty="0">
                <a:solidFill>
                  <a:srgbClr val="6600FF"/>
                </a:solidFill>
                <a:latin typeface=".VnTime" panose="020B7200000000000000" pitchFamily="34" charset="0"/>
              </a:rPr>
              <a:t> </a:t>
            </a:r>
            <a:r>
              <a:rPr lang="en-US" altLang="vi-VN" sz="2400" b="1" dirty="0" err="1">
                <a:solidFill>
                  <a:srgbClr val="6600FF"/>
                </a:solidFill>
                <a:latin typeface=".VnTime" panose="020B7200000000000000" pitchFamily="34" charset="0"/>
              </a:rPr>
              <a:t>c¸cbonic</a:t>
            </a:r>
            <a:r>
              <a:rPr lang="en-US" altLang="vi-VN" sz="2400" b="1" dirty="0">
                <a:solidFill>
                  <a:srgbClr val="6600FF"/>
                </a:solidFill>
                <a:latin typeface=".VnTime" panose="020B7200000000000000" pitchFamily="34" charset="0"/>
              </a:rPr>
              <a:t> vµ </a:t>
            </a:r>
            <a:r>
              <a:rPr lang="en-US" altLang="vi-VN" sz="2400" b="1" dirty="0" err="1">
                <a:solidFill>
                  <a:srgbClr val="6600FF"/>
                </a:solidFill>
                <a:latin typeface=".VnTime" panose="020B7200000000000000" pitchFamily="34" charset="0"/>
              </a:rPr>
              <a:t>s¶n</a:t>
            </a:r>
            <a:r>
              <a:rPr lang="en-US" altLang="vi-VN" sz="2400" b="1" dirty="0">
                <a:solidFill>
                  <a:srgbClr val="6600FF"/>
                </a:solidFill>
                <a:latin typeface=".VnTime" panose="020B7200000000000000" pitchFamily="34" charset="0"/>
              </a:rPr>
              <a:t> </a:t>
            </a:r>
            <a:r>
              <a:rPr lang="en-US" altLang="vi-VN" sz="2400" b="1" dirty="0" err="1">
                <a:solidFill>
                  <a:srgbClr val="6600FF"/>
                </a:solidFill>
                <a:latin typeface=".VnTime" panose="020B7200000000000000" pitchFamily="34" charset="0"/>
              </a:rPr>
              <a:t>phÈm</a:t>
            </a:r>
            <a:r>
              <a:rPr lang="en-US" altLang="vi-VN" sz="2400" b="1" dirty="0">
                <a:solidFill>
                  <a:srgbClr val="6600FF"/>
                </a:solidFill>
                <a:latin typeface=".VnTime" panose="020B7200000000000000" pitchFamily="34" charset="0"/>
              </a:rPr>
              <a:t> </a:t>
            </a:r>
            <a:r>
              <a:rPr lang="en-US" altLang="vi-VN" sz="2400" b="1" dirty="0" err="1">
                <a:solidFill>
                  <a:srgbClr val="6600FF"/>
                </a:solidFill>
                <a:latin typeface=".VnTime" panose="020B7200000000000000" pitchFamily="34" charset="0"/>
              </a:rPr>
              <a:t>bµi</a:t>
            </a:r>
            <a:r>
              <a:rPr lang="en-US" altLang="vi-VN" sz="2400" b="1" dirty="0">
                <a:solidFill>
                  <a:srgbClr val="6600FF"/>
                </a:solidFill>
                <a:latin typeface=".VnTime" panose="020B7200000000000000" pitchFamily="34" charset="0"/>
              </a:rPr>
              <a:t> </a:t>
            </a:r>
            <a:r>
              <a:rPr lang="en-US" altLang="vi-VN" sz="2400" b="1" dirty="0" err="1">
                <a:solidFill>
                  <a:srgbClr val="6600FF"/>
                </a:solidFill>
                <a:latin typeface=".VnTime" panose="020B7200000000000000" pitchFamily="34" charset="0"/>
              </a:rPr>
              <a:t>tiÕt</a:t>
            </a:r>
            <a:endParaRPr lang="en-US" altLang="vi-VN" sz="2400" b="1" dirty="0">
              <a:solidFill>
                <a:srgbClr val="6600FF"/>
              </a:solidFill>
              <a:latin typeface=".VnTime" panose="020B7200000000000000" pitchFamily="34" charset="0"/>
            </a:endParaRPr>
          </a:p>
          <a:p>
            <a:pPr marL="609600" indent="-609600" eaLnBrk="1" hangingPunct="1">
              <a:lnSpc>
                <a:spcPct val="80000"/>
              </a:lnSpc>
              <a:buNone/>
            </a:pPr>
            <a:r>
              <a:rPr lang="en-US" altLang="vi-VN" sz="2400" b="1" dirty="0">
                <a:solidFill>
                  <a:srgbClr val="6600FF"/>
                </a:solidFill>
                <a:latin typeface=".VnTime" panose="020B7200000000000000" pitchFamily="34" charset="0"/>
              </a:rPr>
              <a:t>        </a:t>
            </a:r>
          </a:p>
          <a:p>
            <a:pPr marL="609600" indent="-609600" eaLnBrk="1" hangingPunct="1">
              <a:lnSpc>
                <a:spcPct val="80000"/>
              </a:lnSpc>
              <a:buNone/>
            </a:pPr>
            <a:r>
              <a:rPr lang="en-US" altLang="vi-VN" sz="2400" b="1" dirty="0">
                <a:solidFill>
                  <a:srgbClr val="6600FF"/>
                </a:solidFill>
                <a:latin typeface=".VnTime" panose="020B7200000000000000" pitchFamily="34" charset="0"/>
              </a:rPr>
              <a:t>         d. C¶ a , b , c ®</a:t>
            </a:r>
            <a:r>
              <a:rPr lang="en-US" altLang="vi-VN" sz="2400" b="1" dirty="0" err="1">
                <a:solidFill>
                  <a:srgbClr val="6600FF"/>
                </a:solidFill>
                <a:latin typeface=".VnTime" panose="020B7200000000000000" pitchFamily="34" charset="0"/>
              </a:rPr>
              <a:t>óng</a:t>
            </a:r>
            <a:endParaRPr lang="en-US" altLang="vi-VN" sz="2400" b="1" dirty="0">
              <a:solidFill>
                <a:srgbClr val="6600FF"/>
              </a:solidFill>
              <a:latin typeface=".VnTime" panose="020B7200000000000000" pitchFamily="34" charset="0"/>
            </a:endParaRPr>
          </a:p>
        </p:txBody>
      </p:sp>
      <p:sp>
        <p:nvSpPr>
          <p:cNvPr id="17412" name="Oval 4">
            <a:extLst>
              <a:ext uri="{FF2B5EF4-FFF2-40B4-BE49-F238E27FC236}">
                <a16:creationId xmlns:a16="http://schemas.microsoft.com/office/drawing/2014/main" id="{02B5338D-E25E-46A6-BA06-8FE9FED02DC3}"/>
              </a:ext>
            </a:extLst>
          </p:cNvPr>
          <p:cNvSpPr>
            <a:spLocks noChangeArrowheads="1"/>
          </p:cNvSpPr>
          <p:nvPr/>
        </p:nvSpPr>
        <p:spPr bwMode="auto">
          <a:xfrm>
            <a:off x="2209800" y="6019800"/>
            <a:ext cx="381000" cy="457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17414" name="Rectangle 6">
            <a:extLst>
              <a:ext uri="{FF2B5EF4-FFF2-40B4-BE49-F238E27FC236}">
                <a16:creationId xmlns:a16="http://schemas.microsoft.com/office/drawing/2014/main" id="{92044388-B207-4860-A4F4-3582B3A0E2BF}"/>
              </a:ext>
            </a:extLst>
          </p:cNvPr>
          <p:cNvSpPr>
            <a:spLocks noChangeArrowheads="1"/>
          </p:cNvSpPr>
          <p:nvPr/>
        </p:nvSpPr>
        <p:spPr bwMode="auto">
          <a:xfrm>
            <a:off x="2209800" y="1600200"/>
            <a:ext cx="7924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2800" b="1">
                <a:solidFill>
                  <a:srgbClr val="FF00FF"/>
                </a:solidFill>
                <a:latin typeface=".VnTime" panose="020B7200000000000000" pitchFamily="34" charset="0"/>
              </a:rPr>
              <a:t>Chän ®¸p ¸n ®óng nhÊt cho c¸c c©u d­íi ®©y:</a:t>
            </a:r>
          </a:p>
        </p:txBody>
      </p:sp>
      <p:sp>
        <p:nvSpPr>
          <p:cNvPr id="17415" name="AutoShape 7">
            <a:extLst>
              <a:ext uri="{FF2B5EF4-FFF2-40B4-BE49-F238E27FC236}">
                <a16:creationId xmlns:a16="http://schemas.microsoft.com/office/drawing/2014/main" id="{CBAD2D96-DBCD-436A-9A2A-7EE34188B9B2}"/>
              </a:ext>
            </a:extLst>
          </p:cNvPr>
          <p:cNvSpPr>
            <a:spLocks noChangeArrowheads="1"/>
          </p:cNvSpPr>
          <p:nvPr/>
        </p:nvSpPr>
        <p:spPr bwMode="auto">
          <a:xfrm>
            <a:off x="2590800" y="0"/>
            <a:ext cx="6934200" cy="1524000"/>
          </a:xfrm>
          <a:prstGeom prst="ribbon2">
            <a:avLst>
              <a:gd name="adj1" fmla="val 12500"/>
              <a:gd name="adj2" fmla="val 5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3200" b="1" u="sng">
                <a:solidFill>
                  <a:srgbClr val="FF00FF"/>
                </a:solidFill>
                <a:latin typeface=".VnTime" panose="020B7200000000000000" pitchFamily="34" charset="0"/>
              </a:rPr>
              <a:t>Bµi tËp cñng cè</a:t>
            </a:r>
            <a:r>
              <a:rPr lang="en-US" altLang="vi-VN" sz="3200" b="1">
                <a:solidFill>
                  <a:srgbClr val="FF00FF"/>
                </a:solidFill>
                <a:latin typeface=".VnTime" panose="020B7200000000000000" pitchFamily="34" charset="0"/>
              </a:rPr>
              <a:t>:</a:t>
            </a:r>
          </a:p>
        </p:txBody>
      </p:sp>
      <p:sp>
        <p:nvSpPr>
          <p:cNvPr id="17416" name="AutoShape 8">
            <a:extLst>
              <a:ext uri="{FF2B5EF4-FFF2-40B4-BE49-F238E27FC236}">
                <a16:creationId xmlns:a16="http://schemas.microsoft.com/office/drawing/2014/main" id="{F83ED15F-FE2F-41E9-ADBB-55662FED9889}"/>
              </a:ext>
            </a:extLst>
          </p:cNvPr>
          <p:cNvSpPr>
            <a:spLocks noChangeArrowheads="1"/>
          </p:cNvSpPr>
          <p:nvPr/>
        </p:nvSpPr>
        <p:spPr bwMode="auto">
          <a:xfrm>
            <a:off x="1752600" y="2133600"/>
            <a:ext cx="7467600" cy="1447800"/>
          </a:xfrm>
          <a:prstGeom prst="horizontalScroll">
            <a:avLst>
              <a:gd name="adj" fmla="val 12500"/>
            </a:avLst>
          </a:prstGeom>
          <a:solidFill>
            <a:srgbClr val="CC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2400" b="1" u="sng">
                <a:solidFill>
                  <a:srgbClr val="0000FF"/>
                </a:solidFill>
                <a:latin typeface=".VnTime" panose="020B7200000000000000" pitchFamily="34" charset="0"/>
              </a:rPr>
              <a:t>C©u 1</a:t>
            </a:r>
            <a:r>
              <a:rPr lang="en-US" altLang="vi-VN" sz="2400" b="1">
                <a:solidFill>
                  <a:srgbClr val="0000FF"/>
                </a:solidFill>
                <a:latin typeface=".VnTime" panose="020B7200000000000000" pitchFamily="34" charset="0"/>
              </a:rPr>
              <a:t>. Sù trao ®æi chÊt ë cÊp ®é tÕ bµo biÓu hiÖn ë:</a:t>
            </a:r>
          </a:p>
        </p:txBody>
      </p:sp>
      <p:pic>
        <p:nvPicPr>
          <p:cNvPr id="14343" name="Picture 10" descr="657574da94uppjxp">
            <a:extLst>
              <a:ext uri="{FF2B5EF4-FFF2-40B4-BE49-F238E27FC236}">
                <a16:creationId xmlns:a16="http://schemas.microsoft.com/office/drawing/2014/main" id="{C5DA5A5C-1F1D-4F00-8CF4-573D290FE2D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745664" y="3067050"/>
            <a:ext cx="922337"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anim calcmode="lin" valueType="num">
                                      <p:cBhvr>
                                        <p:cTn id="7" dur="1000" fill="hold"/>
                                        <p:tgtEl>
                                          <p:spTgt spid="17415"/>
                                        </p:tgtEl>
                                        <p:attrNameLst>
                                          <p:attrName>ppt_w</p:attrName>
                                        </p:attrNameLst>
                                      </p:cBhvr>
                                      <p:tavLst>
                                        <p:tav tm="0">
                                          <p:val>
                                            <p:fltVal val="0"/>
                                          </p:val>
                                        </p:tav>
                                        <p:tav tm="100000">
                                          <p:val>
                                            <p:strVal val="#ppt_w"/>
                                          </p:val>
                                        </p:tav>
                                      </p:tavLst>
                                    </p:anim>
                                    <p:anim calcmode="lin" valueType="num">
                                      <p:cBhvr>
                                        <p:cTn id="8" dur="1000" fill="hold"/>
                                        <p:tgtEl>
                                          <p:spTgt spid="17415"/>
                                        </p:tgtEl>
                                        <p:attrNameLst>
                                          <p:attrName>ppt_h</p:attrName>
                                        </p:attrNameLst>
                                      </p:cBhvr>
                                      <p:tavLst>
                                        <p:tav tm="0">
                                          <p:val>
                                            <p:fltVal val="0"/>
                                          </p:val>
                                        </p:tav>
                                        <p:tav tm="100000">
                                          <p:val>
                                            <p:strVal val="#ppt_h"/>
                                          </p:val>
                                        </p:tav>
                                      </p:tavLst>
                                    </p:anim>
                                    <p:animEffect transition="in" filter="fade">
                                      <p:cBhvr>
                                        <p:cTn id="9" dur="1000"/>
                                        <p:tgtEl>
                                          <p:spTgt spid="1741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17414"/>
                                        </p:tgtEl>
                                        <p:attrNameLst>
                                          <p:attrName>style.visibility</p:attrName>
                                        </p:attrNameLst>
                                      </p:cBhvr>
                                      <p:to>
                                        <p:strVal val="visible"/>
                                      </p:to>
                                    </p:set>
                                    <p:animEffect transition="in" filter="checkerboard(across)">
                                      <p:cBhvr>
                                        <p:cTn id="14" dur="500"/>
                                        <p:tgtEl>
                                          <p:spTgt spid="1741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7416"/>
                                        </p:tgtEl>
                                        <p:attrNameLst>
                                          <p:attrName>style.visibility</p:attrName>
                                        </p:attrNameLst>
                                      </p:cBhvr>
                                      <p:to>
                                        <p:strVal val="visible"/>
                                      </p:to>
                                    </p:set>
                                    <p:anim calcmode="lin" valueType="num">
                                      <p:cBhvr>
                                        <p:cTn id="19" dur="2000" fill="hold"/>
                                        <p:tgtEl>
                                          <p:spTgt spid="17416"/>
                                        </p:tgtEl>
                                        <p:attrNameLst>
                                          <p:attrName>ppt_w</p:attrName>
                                        </p:attrNameLst>
                                      </p:cBhvr>
                                      <p:tavLst>
                                        <p:tav tm="0">
                                          <p:val>
                                            <p:fltVal val="0"/>
                                          </p:val>
                                        </p:tav>
                                        <p:tav tm="100000">
                                          <p:val>
                                            <p:strVal val="#ppt_w"/>
                                          </p:val>
                                        </p:tav>
                                      </p:tavLst>
                                    </p:anim>
                                    <p:anim calcmode="lin" valueType="num">
                                      <p:cBhvr>
                                        <p:cTn id="20" dur="2000" fill="hold"/>
                                        <p:tgtEl>
                                          <p:spTgt spid="17416"/>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17411">
                                            <p:txEl>
                                              <p:pRg st="0" end="0"/>
                                            </p:txEl>
                                          </p:spTgt>
                                        </p:tgtEl>
                                        <p:attrNameLst>
                                          <p:attrName>style.visibility</p:attrName>
                                        </p:attrNameLst>
                                      </p:cBhvr>
                                      <p:to>
                                        <p:strVal val="visible"/>
                                      </p:to>
                                    </p:set>
                                    <p:animEffect transition="in" filter="fade">
                                      <p:cBhvr>
                                        <p:cTn id="25" dur="500"/>
                                        <p:tgtEl>
                                          <p:spTgt spid="17411">
                                            <p:txEl>
                                              <p:pRg st="0" end="0"/>
                                            </p:txEl>
                                          </p:spTgt>
                                        </p:tgtEl>
                                      </p:cBhvr>
                                    </p:animEffect>
                                    <p:anim calcmode="lin" valueType="num">
                                      <p:cBhvr>
                                        <p:cTn id="26"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174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17411">
                                            <p:txEl>
                                              <p:pRg st="1" end="1"/>
                                            </p:txEl>
                                          </p:spTgt>
                                        </p:tgtEl>
                                        <p:attrNameLst>
                                          <p:attrName>style.visibility</p:attrName>
                                        </p:attrNameLst>
                                      </p:cBhvr>
                                      <p:to>
                                        <p:strVal val="visible"/>
                                      </p:to>
                                    </p:set>
                                    <p:animEffect transition="in" filter="fade">
                                      <p:cBhvr>
                                        <p:cTn id="32" dur="500"/>
                                        <p:tgtEl>
                                          <p:spTgt spid="17411">
                                            <p:txEl>
                                              <p:pRg st="1" end="1"/>
                                            </p:txEl>
                                          </p:spTgt>
                                        </p:tgtEl>
                                      </p:cBhvr>
                                    </p:animEffect>
                                    <p:anim calcmode="lin" valueType="num">
                                      <p:cBhvr>
                                        <p:cTn id="3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34" dur="500" fill="hold"/>
                                        <p:tgtEl>
                                          <p:spTgt spid="174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7411">
                                            <p:txEl>
                                              <p:pRg st="2" end="2"/>
                                            </p:txEl>
                                          </p:spTgt>
                                        </p:tgtEl>
                                        <p:attrNameLst>
                                          <p:attrName>style.visibility</p:attrName>
                                        </p:attrNameLst>
                                      </p:cBhvr>
                                      <p:to>
                                        <p:strVal val="visible"/>
                                      </p:to>
                                    </p:set>
                                    <p:animEffect transition="in" filter="fade">
                                      <p:cBhvr>
                                        <p:cTn id="39" dur="500"/>
                                        <p:tgtEl>
                                          <p:spTgt spid="17411">
                                            <p:txEl>
                                              <p:pRg st="2" end="2"/>
                                            </p:txEl>
                                          </p:spTgt>
                                        </p:tgtEl>
                                      </p:cBhvr>
                                    </p:animEffect>
                                    <p:anim calcmode="lin" valueType="num">
                                      <p:cBhvr>
                                        <p:cTn id="40"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4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17411">
                                            <p:txEl>
                                              <p:pRg st="4" end="4"/>
                                            </p:txEl>
                                          </p:spTgt>
                                        </p:tgtEl>
                                        <p:attrNameLst>
                                          <p:attrName>style.visibility</p:attrName>
                                        </p:attrNameLst>
                                      </p:cBhvr>
                                      <p:to>
                                        <p:strVal val="visible"/>
                                      </p:to>
                                    </p:set>
                                    <p:animEffect transition="in" filter="fade">
                                      <p:cBhvr>
                                        <p:cTn id="46" dur="500"/>
                                        <p:tgtEl>
                                          <p:spTgt spid="17411">
                                            <p:txEl>
                                              <p:pRg st="4" end="4"/>
                                            </p:txEl>
                                          </p:spTgt>
                                        </p:tgtEl>
                                      </p:cBhvr>
                                    </p:animEffect>
                                    <p:anim calcmode="lin" valueType="num">
                                      <p:cBhvr>
                                        <p:cTn id="47"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p:cTn id="48" dur="500" fill="hold"/>
                                        <p:tgtEl>
                                          <p:spTgt spid="174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17411">
                                            <p:txEl>
                                              <p:pRg st="5" end="5"/>
                                            </p:txEl>
                                          </p:spTgt>
                                        </p:tgtEl>
                                        <p:attrNameLst>
                                          <p:attrName>style.visibility</p:attrName>
                                        </p:attrNameLst>
                                      </p:cBhvr>
                                      <p:to>
                                        <p:strVal val="visible"/>
                                      </p:to>
                                    </p:set>
                                    <p:animEffect transition="in" filter="fade">
                                      <p:cBhvr>
                                        <p:cTn id="53" dur="500"/>
                                        <p:tgtEl>
                                          <p:spTgt spid="17411">
                                            <p:txEl>
                                              <p:pRg st="5" end="5"/>
                                            </p:txEl>
                                          </p:spTgt>
                                        </p:tgtEl>
                                      </p:cBhvr>
                                    </p:animEffect>
                                    <p:anim calcmode="lin" valueType="num">
                                      <p:cBhvr>
                                        <p:cTn id="54" dur="5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p:cTn id="55" dur="500" fill="hold"/>
                                        <p:tgtEl>
                                          <p:spTgt spid="174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17411">
                                            <p:txEl>
                                              <p:pRg st="6" end="6"/>
                                            </p:txEl>
                                          </p:spTgt>
                                        </p:tgtEl>
                                        <p:attrNameLst>
                                          <p:attrName>style.visibility</p:attrName>
                                        </p:attrNameLst>
                                      </p:cBhvr>
                                      <p:to>
                                        <p:strVal val="visible"/>
                                      </p:to>
                                    </p:set>
                                    <p:animEffect transition="in" filter="fade">
                                      <p:cBhvr>
                                        <p:cTn id="60" dur="500"/>
                                        <p:tgtEl>
                                          <p:spTgt spid="17411">
                                            <p:txEl>
                                              <p:pRg st="6" end="6"/>
                                            </p:txEl>
                                          </p:spTgt>
                                        </p:tgtEl>
                                      </p:cBhvr>
                                    </p:animEffect>
                                    <p:anim calcmode="lin" valueType="num">
                                      <p:cBhvr>
                                        <p:cTn id="61" dur="5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p:cTn id="62" dur="500" fill="hold"/>
                                        <p:tgtEl>
                                          <p:spTgt spid="1741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0" presetClass="entr" presetSubtype="0" fill="hold" grpId="0" nodeType="clickEffect">
                                  <p:stCondLst>
                                    <p:cond delay="0"/>
                                  </p:stCondLst>
                                  <p:childTnLst>
                                    <p:set>
                                      <p:cBhvr>
                                        <p:cTn id="66" dur="1" fill="hold">
                                          <p:stCondLst>
                                            <p:cond delay="0"/>
                                          </p:stCondLst>
                                        </p:cTn>
                                        <p:tgtEl>
                                          <p:spTgt spid="17412"/>
                                        </p:tgtEl>
                                        <p:attrNameLst>
                                          <p:attrName>style.visibility</p:attrName>
                                        </p:attrNameLst>
                                      </p:cBhvr>
                                      <p:to>
                                        <p:strVal val="visible"/>
                                      </p:to>
                                    </p:set>
                                    <p:animEffect transition="in" filter="wedge">
                                      <p:cBhvr>
                                        <p:cTn id="67" dur="2000"/>
                                        <p:tgtEl>
                                          <p:spTgt spid="1741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3" presetClass="emph" presetSubtype="0" fill="hold" grpId="1" nodeType="clickEffect">
                                  <p:stCondLst>
                                    <p:cond delay="0"/>
                                  </p:stCondLst>
                                  <p:childTnLst>
                                    <p:animClr clrSpc="hsl" dir="cw">
                                      <p:cBhvr override="childStyle">
                                        <p:cTn id="71" dur="500" fill="hold"/>
                                        <p:tgtEl>
                                          <p:spTgt spid="17412"/>
                                        </p:tgtEl>
                                        <p:attrNameLst>
                                          <p:attrName>style.color</p:attrName>
                                        </p:attrNameLst>
                                      </p:cBhvr>
                                      <p:by>
                                        <p:hsl h="10842353" s="0" l="0"/>
                                      </p:by>
                                    </p:animClr>
                                    <p:animClr clrSpc="hsl" dir="cw">
                                      <p:cBhvr>
                                        <p:cTn id="72" dur="500" fill="hold"/>
                                        <p:tgtEl>
                                          <p:spTgt spid="17412"/>
                                        </p:tgtEl>
                                        <p:attrNameLst>
                                          <p:attrName>fillcolor</p:attrName>
                                        </p:attrNameLst>
                                      </p:cBhvr>
                                      <p:by>
                                        <p:hsl h="10842353" s="0" l="0"/>
                                      </p:by>
                                    </p:animClr>
                                    <p:animClr clrSpc="hsl" dir="cw">
                                      <p:cBhvr>
                                        <p:cTn id="73" dur="500" fill="hold"/>
                                        <p:tgtEl>
                                          <p:spTgt spid="17412"/>
                                        </p:tgtEl>
                                        <p:attrNameLst>
                                          <p:attrName>stroke.color</p:attrName>
                                        </p:attrNameLst>
                                      </p:cBhvr>
                                      <p:by>
                                        <p:hsl h="10842353" s="0" l="0"/>
                                      </p:by>
                                    </p:animClr>
                                    <p:set>
                                      <p:cBhvr>
                                        <p:cTn id="74" dur="500" fill="hold"/>
                                        <p:tgtEl>
                                          <p:spTgt spid="174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P spid="17412" grpId="0" animBg="1"/>
      <p:bldP spid="17412" grpId="1" animBg="1"/>
      <p:bldP spid="17414" grpId="0"/>
      <p:bldP spid="17415" grpId="0" animBg="1"/>
      <p:bldP spid="174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a:extLst>
              <a:ext uri="{FF2B5EF4-FFF2-40B4-BE49-F238E27FC236}">
                <a16:creationId xmlns:a16="http://schemas.microsoft.com/office/drawing/2014/main" id="{001A1F14-E4F1-481C-9B01-B9FCE3E8A294}"/>
              </a:ext>
            </a:extLst>
          </p:cNvPr>
          <p:cNvSpPr txBox="1">
            <a:spLocks noChangeArrowheads="1"/>
          </p:cNvSpPr>
          <p:nvPr/>
        </p:nvSpPr>
        <p:spPr bwMode="auto">
          <a:xfrm>
            <a:off x="1676400" y="1371601"/>
            <a:ext cx="8991600" cy="1077913"/>
          </a:xfrm>
          <a:prstGeom prst="rect">
            <a:avLst/>
          </a:prstGeom>
          <a:noFill/>
          <a:ln>
            <a:noFill/>
          </a:ln>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0" hangingPunct="0">
              <a:spcBef>
                <a:spcPct val="50000"/>
              </a:spcBef>
              <a:defRPr/>
            </a:pPr>
            <a:r>
              <a:rPr lang="en-US" sz="3200" b="1">
                <a:solidFill>
                  <a:prstClr val="black"/>
                </a:solidFill>
                <a:cs typeface="+mn-cs"/>
              </a:rPr>
              <a:t> </a:t>
            </a:r>
            <a:r>
              <a:rPr lang="en-US" sz="3200" b="1">
                <a:solidFill>
                  <a:srgbClr val="FF0000"/>
                </a:solidFill>
                <a:cs typeface="+mn-cs"/>
              </a:rPr>
              <a:t>Những chất nào được máu và nước mô vận chuyển đến tế bào ?</a:t>
            </a:r>
          </a:p>
        </p:txBody>
      </p:sp>
      <p:sp>
        <p:nvSpPr>
          <p:cNvPr id="15363" name="Text Box 5">
            <a:extLst>
              <a:ext uri="{FF2B5EF4-FFF2-40B4-BE49-F238E27FC236}">
                <a16:creationId xmlns:a16="http://schemas.microsoft.com/office/drawing/2014/main" id="{D6C29CE1-0ABA-4E0A-BC95-F2227D84EBF7}"/>
              </a:ext>
            </a:extLst>
          </p:cNvPr>
          <p:cNvSpPr txBox="1">
            <a:spLocks noChangeArrowheads="1"/>
          </p:cNvSpPr>
          <p:nvPr/>
        </p:nvSpPr>
        <p:spPr bwMode="auto">
          <a:xfrm>
            <a:off x="1828800" y="2525714"/>
            <a:ext cx="8534400" cy="3113087"/>
          </a:xfrm>
          <a:prstGeom prst="rect">
            <a:avLst/>
          </a:prstGeom>
          <a:noFill/>
          <a:ln>
            <a:noFill/>
          </a:ln>
          <a:extLst/>
        </p:spPr>
        <p:txBody>
          <a:bodyPr>
            <a:spAutoFit/>
          </a:bodyPr>
          <a:lstStyle>
            <a:lvl1pPr marL="342900" indent="-342900">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l" eaLnBrk="0" hangingPunct="0">
              <a:spcBef>
                <a:spcPct val="50000"/>
              </a:spcBef>
              <a:buFontTx/>
              <a:buAutoNum type="alphaLcParenR"/>
              <a:defRPr/>
            </a:pPr>
            <a:r>
              <a:rPr lang="en-US" sz="3600" b="1">
                <a:solidFill>
                  <a:prstClr val="black"/>
                </a:solidFill>
                <a:latin typeface="VNI-Times" pitchFamily="2" charset="0"/>
                <a:cs typeface="+mn-cs"/>
              </a:rPr>
              <a:t> </a:t>
            </a:r>
            <a:r>
              <a:rPr lang="en-US" sz="3600" b="1">
                <a:solidFill>
                  <a:prstClr val="black"/>
                </a:solidFill>
                <a:cs typeface="Times New Roman" pitchFamily="18" charset="0"/>
              </a:rPr>
              <a:t>Các chất dinh dưỡng và oxi</a:t>
            </a:r>
          </a:p>
          <a:p>
            <a:pPr algn="l" eaLnBrk="0" hangingPunct="0">
              <a:spcBef>
                <a:spcPct val="50000"/>
              </a:spcBef>
              <a:buFontTx/>
              <a:buAutoNum type="alphaLcParenR"/>
              <a:defRPr/>
            </a:pPr>
            <a:r>
              <a:rPr lang="en-US" sz="3600" b="1">
                <a:solidFill>
                  <a:prstClr val="black"/>
                </a:solidFill>
                <a:latin typeface="VNI-Times" pitchFamily="2" charset="0"/>
                <a:cs typeface="+mn-cs"/>
              </a:rPr>
              <a:t> </a:t>
            </a:r>
            <a:r>
              <a:rPr lang="en-US" sz="3600" b="1">
                <a:solidFill>
                  <a:prstClr val="black"/>
                </a:solidFill>
                <a:cs typeface="Times New Roman" pitchFamily="18" charset="0"/>
              </a:rPr>
              <a:t>Khí cacbonic và muối khoáng</a:t>
            </a:r>
          </a:p>
          <a:p>
            <a:pPr algn="l" eaLnBrk="0" hangingPunct="0">
              <a:spcBef>
                <a:spcPct val="50000"/>
              </a:spcBef>
              <a:buFontTx/>
              <a:buAutoNum type="alphaLcParenR"/>
              <a:defRPr/>
            </a:pPr>
            <a:r>
              <a:rPr lang="en-US" sz="3600" b="1">
                <a:solidFill>
                  <a:prstClr val="black"/>
                </a:solidFill>
                <a:latin typeface="VNI-Times" pitchFamily="2" charset="0"/>
                <a:cs typeface="+mn-cs"/>
              </a:rPr>
              <a:t> </a:t>
            </a:r>
            <a:r>
              <a:rPr lang="en-US" sz="3600" b="1">
                <a:solidFill>
                  <a:prstClr val="black"/>
                </a:solidFill>
                <a:cs typeface="Times New Roman" pitchFamily="18" charset="0"/>
              </a:rPr>
              <a:t>Prôtêin, gluxit và muối khoáng</a:t>
            </a:r>
          </a:p>
          <a:p>
            <a:pPr algn="l" eaLnBrk="0" hangingPunct="0">
              <a:spcBef>
                <a:spcPct val="50000"/>
              </a:spcBef>
              <a:buFontTx/>
              <a:buAutoNum type="alphaLcParenR"/>
              <a:defRPr/>
            </a:pPr>
            <a:r>
              <a:rPr lang="en-US" sz="3600" b="1">
                <a:solidFill>
                  <a:prstClr val="black"/>
                </a:solidFill>
                <a:latin typeface="VNI-Times" pitchFamily="2" charset="0"/>
                <a:cs typeface="+mn-cs"/>
              </a:rPr>
              <a:t> </a:t>
            </a:r>
            <a:r>
              <a:rPr lang="en-US" sz="3600" b="1">
                <a:solidFill>
                  <a:prstClr val="black"/>
                </a:solidFill>
                <a:cs typeface="Times New Roman" pitchFamily="18" charset="0"/>
              </a:rPr>
              <a:t>Cả a, b, c</a:t>
            </a:r>
          </a:p>
        </p:txBody>
      </p:sp>
      <p:sp>
        <p:nvSpPr>
          <p:cNvPr id="160772" name="Rectangle 10">
            <a:extLst>
              <a:ext uri="{FF2B5EF4-FFF2-40B4-BE49-F238E27FC236}">
                <a16:creationId xmlns:a16="http://schemas.microsoft.com/office/drawing/2014/main" id="{9E77F59E-15E0-4C3B-B2B0-F80FC77D3BC0}"/>
              </a:ext>
            </a:extLst>
          </p:cNvPr>
          <p:cNvSpPr>
            <a:spLocks noChangeArrowheads="1"/>
          </p:cNvSpPr>
          <p:nvPr/>
        </p:nvSpPr>
        <p:spPr bwMode="auto">
          <a:xfrm>
            <a:off x="1524000" y="838200"/>
            <a:ext cx="91440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VnTime" panose="020B7200000000000000" pitchFamily="34" charset="0"/>
                <a:cs typeface="Arial" panose="020B0604020202020204" pitchFamily="34" charset="0"/>
              </a:defRPr>
            </a:lvl1pPr>
            <a:lvl2pPr marL="742950" indent="-285750" eaLnBrk="0" hangingPunct="0">
              <a:defRPr sz="2400">
                <a:solidFill>
                  <a:schemeClr val="tx1"/>
                </a:solidFill>
                <a:latin typeface=".VnTime" panose="020B7200000000000000" pitchFamily="34" charset="0"/>
                <a:cs typeface="Arial" panose="020B0604020202020204" pitchFamily="34" charset="0"/>
              </a:defRPr>
            </a:lvl2pPr>
            <a:lvl3pPr marL="1143000" indent="-228600" eaLnBrk="0" hangingPunct="0">
              <a:defRPr sz="2400">
                <a:solidFill>
                  <a:schemeClr val="tx1"/>
                </a:solidFill>
                <a:latin typeface=".VnTime" panose="020B7200000000000000" pitchFamily="34" charset="0"/>
                <a:cs typeface="Arial" panose="020B0604020202020204" pitchFamily="34" charset="0"/>
              </a:defRPr>
            </a:lvl3pPr>
            <a:lvl4pPr marL="1600200" indent="-228600" eaLnBrk="0" hangingPunct="0">
              <a:defRPr sz="2400">
                <a:solidFill>
                  <a:schemeClr val="tx1"/>
                </a:solidFill>
                <a:latin typeface=".VnTime" panose="020B7200000000000000" pitchFamily="34" charset="0"/>
                <a:cs typeface="Arial" panose="020B0604020202020204" pitchFamily="34" charset="0"/>
              </a:defRPr>
            </a:lvl4pPr>
            <a:lvl5pPr marL="2057400" indent="-228600" eaLnBrk="0" hangingPunct="0">
              <a:defRPr sz="2400">
                <a:solidFill>
                  <a:schemeClr val="tx1"/>
                </a:solidFill>
                <a:latin typeface=".VnTime" panose="020B7200000000000000" pitchFamily="34"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9pPr>
          </a:lstStyle>
          <a:p>
            <a:r>
              <a:rPr lang="en-US" altLang="vi-VN" sz="3000" b="1" i="1">
                <a:solidFill>
                  <a:srgbClr val="000000"/>
                </a:solidFill>
                <a:latin typeface="Times New Roman" panose="02020603050405020304" pitchFamily="18" charset="0"/>
                <a:cs typeface="Times New Roman" panose="02020603050405020304" pitchFamily="18" charset="0"/>
              </a:rPr>
              <a:t>Bài tập 1: Khoanh tròn câu đúng trong các câu sau:</a:t>
            </a:r>
            <a:endParaRPr lang="en-US" altLang="vi-VN" sz="3000" b="1">
              <a:solidFill>
                <a:srgbClr val="000000"/>
              </a:solidFill>
              <a:latin typeface="Times New Roman" panose="02020603050405020304" pitchFamily="18" charset="0"/>
              <a:cs typeface="Times New Roman" panose="02020603050405020304" pitchFamily="18" charset="0"/>
            </a:endParaRPr>
          </a:p>
        </p:txBody>
      </p:sp>
      <p:sp>
        <p:nvSpPr>
          <p:cNvPr id="172044" name="Oval 12">
            <a:extLst>
              <a:ext uri="{FF2B5EF4-FFF2-40B4-BE49-F238E27FC236}">
                <a16:creationId xmlns:a16="http://schemas.microsoft.com/office/drawing/2014/main" id="{A2918194-9453-446F-908F-8C8B29F95491}"/>
              </a:ext>
            </a:extLst>
          </p:cNvPr>
          <p:cNvSpPr>
            <a:spLocks noChangeArrowheads="1"/>
          </p:cNvSpPr>
          <p:nvPr/>
        </p:nvSpPr>
        <p:spPr bwMode="auto">
          <a:xfrm>
            <a:off x="1828800" y="2590800"/>
            <a:ext cx="457200" cy="609600"/>
          </a:xfrm>
          <a:prstGeom prst="ellipse">
            <a:avLst/>
          </a:prstGeom>
          <a:noFill/>
          <a:ln w="28575">
            <a:solidFill>
              <a:srgbClr val="FF0000"/>
            </a:solidFill>
            <a:round/>
            <a:headEnd/>
            <a:tailEnd/>
          </a:ln>
          <a:extLst/>
        </p:spPr>
        <p:txBody>
          <a:bodyPr wrap="none" anchor="ctr"/>
          <a:lstStyle/>
          <a:p>
            <a:pPr algn="l" eaLnBrk="0" hangingPunct="0">
              <a:defRPr/>
            </a:pPr>
            <a:endParaRPr lang="en-US" sz="1800">
              <a:solidFill>
                <a:prstClr val="black"/>
              </a:solidFill>
              <a:latin typeface="Times New Roman" pitchFamily="18" charset="0"/>
              <a:cs typeface="+mn-cs"/>
            </a:endParaRPr>
          </a:p>
        </p:txBody>
      </p:sp>
      <p:sp>
        <p:nvSpPr>
          <p:cNvPr id="7" name="Up Ribbon 6">
            <a:extLst>
              <a:ext uri="{FF2B5EF4-FFF2-40B4-BE49-F238E27FC236}">
                <a16:creationId xmlns:a16="http://schemas.microsoft.com/office/drawing/2014/main" id="{22307BBD-B4B5-4102-B3E5-CF1DF2786C81}"/>
              </a:ext>
            </a:extLst>
          </p:cNvPr>
          <p:cNvSpPr/>
          <p:nvPr/>
        </p:nvSpPr>
        <p:spPr>
          <a:xfrm>
            <a:off x="3429000" y="152400"/>
            <a:ext cx="4953000" cy="609600"/>
          </a:xfrm>
          <a:prstGeom prst="ribbon2">
            <a:avLst/>
          </a:prstGeom>
          <a:solidFill>
            <a:srgbClr val="99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r>
              <a:rPr lang="en-US" sz="1800">
                <a:solidFill>
                  <a:prstClr val="white"/>
                </a:solidFill>
              </a:rPr>
              <a:t> </a:t>
            </a:r>
            <a:r>
              <a:rPr lang="en-US" sz="3600">
                <a:solidFill>
                  <a:srgbClr val="FF0000"/>
                </a:solidFill>
                <a:latin typeface="Adobe Caslon Pro Bold" pitchFamily="18" charset="0"/>
              </a:rPr>
              <a:t>BÀI TẬP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2044"/>
                                        </p:tgtEl>
                                        <p:attrNameLst>
                                          <p:attrName>style.visibility</p:attrName>
                                        </p:attrNameLst>
                                      </p:cBhvr>
                                      <p:to>
                                        <p:strVal val="visible"/>
                                      </p:to>
                                    </p:set>
                                    <p:animEffect transition="in" filter="fade">
                                      <p:cBhvr>
                                        <p:cTn id="7" dur="2000"/>
                                        <p:tgtEl>
                                          <p:spTgt spid="172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6">
            <a:extLst>
              <a:ext uri="{FF2B5EF4-FFF2-40B4-BE49-F238E27FC236}">
                <a16:creationId xmlns:a16="http://schemas.microsoft.com/office/drawing/2014/main" id="{688709E1-DA66-49E0-B7A6-BB4A98577204}"/>
              </a:ext>
            </a:extLst>
          </p:cNvPr>
          <p:cNvSpPr txBox="1">
            <a:spLocks noChangeArrowheads="1"/>
          </p:cNvSpPr>
          <p:nvPr/>
        </p:nvSpPr>
        <p:spPr bwMode="auto">
          <a:xfrm>
            <a:off x="2362200" y="609601"/>
            <a:ext cx="7162800" cy="923925"/>
          </a:xfrm>
          <a:prstGeom prst="rect">
            <a:avLst/>
          </a:prstGeom>
          <a:noFill/>
          <a:ln>
            <a:noFill/>
          </a:ln>
          <a:effectLs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0" hangingPunct="0">
              <a:spcBef>
                <a:spcPct val="50000"/>
              </a:spcBef>
              <a:defRPr/>
            </a:pPr>
            <a:r>
              <a:rPr lang="en-US" sz="2700" b="1">
                <a:solidFill>
                  <a:srgbClr val="FF0000"/>
                </a:solidFill>
                <a:cs typeface="+mn-cs"/>
              </a:rPr>
              <a:t>Sự trao đổi chất ở cấp độ tế bào được thể hiện như thế nào ?</a:t>
            </a:r>
          </a:p>
        </p:txBody>
      </p:sp>
      <p:sp>
        <p:nvSpPr>
          <p:cNvPr id="161795" name="Text Box 7">
            <a:extLst>
              <a:ext uri="{FF2B5EF4-FFF2-40B4-BE49-F238E27FC236}">
                <a16:creationId xmlns:a16="http://schemas.microsoft.com/office/drawing/2014/main" id="{186CC12E-09F6-40EA-8377-F0BF8AE176C6}"/>
              </a:ext>
            </a:extLst>
          </p:cNvPr>
          <p:cNvSpPr txBox="1">
            <a:spLocks noChangeArrowheads="1"/>
          </p:cNvSpPr>
          <p:nvPr/>
        </p:nvSpPr>
        <p:spPr bwMode="auto">
          <a:xfrm>
            <a:off x="1828800" y="2060576"/>
            <a:ext cx="86868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sz="2400">
                <a:solidFill>
                  <a:schemeClr val="tx1"/>
                </a:solidFill>
                <a:latin typeface=".VnTime" panose="020B7200000000000000" pitchFamily="34" charset="0"/>
                <a:cs typeface="Arial" panose="020B0604020202020204" pitchFamily="34" charset="0"/>
              </a:defRPr>
            </a:lvl1pPr>
            <a:lvl2pPr marL="742950" indent="-285750" eaLnBrk="0" hangingPunct="0">
              <a:defRPr sz="2400">
                <a:solidFill>
                  <a:schemeClr val="tx1"/>
                </a:solidFill>
                <a:latin typeface=".VnTime" panose="020B7200000000000000" pitchFamily="34" charset="0"/>
                <a:cs typeface="Arial" panose="020B0604020202020204" pitchFamily="34" charset="0"/>
              </a:defRPr>
            </a:lvl2pPr>
            <a:lvl3pPr marL="1143000" indent="-228600" eaLnBrk="0" hangingPunct="0">
              <a:defRPr sz="2400">
                <a:solidFill>
                  <a:schemeClr val="tx1"/>
                </a:solidFill>
                <a:latin typeface=".VnTime" panose="020B7200000000000000" pitchFamily="34" charset="0"/>
                <a:cs typeface="Arial" panose="020B0604020202020204" pitchFamily="34" charset="0"/>
              </a:defRPr>
            </a:lvl3pPr>
            <a:lvl4pPr marL="1600200" indent="-228600" eaLnBrk="0" hangingPunct="0">
              <a:defRPr sz="2400">
                <a:solidFill>
                  <a:schemeClr val="tx1"/>
                </a:solidFill>
                <a:latin typeface=".VnTime" panose="020B7200000000000000" pitchFamily="34" charset="0"/>
                <a:cs typeface="Arial" panose="020B0604020202020204" pitchFamily="34" charset="0"/>
              </a:defRPr>
            </a:lvl4pPr>
            <a:lvl5pPr marL="2057400" indent="-228600" eaLnBrk="0" hangingPunct="0">
              <a:defRPr sz="2400">
                <a:solidFill>
                  <a:schemeClr val="tx1"/>
                </a:solidFill>
                <a:latin typeface=".VnTime" panose="020B7200000000000000" pitchFamily="34"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9pPr>
          </a:lstStyle>
          <a:p>
            <a:pPr algn="l">
              <a:spcBef>
                <a:spcPct val="50000"/>
              </a:spcBef>
              <a:buFontTx/>
              <a:buAutoNum type="alphaLcPeriod"/>
            </a:pPr>
            <a:r>
              <a:rPr lang="en-US" altLang="vi-VN" sz="2800" b="1">
                <a:solidFill>
                  <a:srgbClr val="000000"/>
                </a:solidFill>
                <a:latin typeface="Times New Roman" panose="02020603050405020304" pitchFamily="18" charset="0"/>
                <a:cs typeface="Times New Roman" panose="02020603050405020304" pitchFamily="18" charset="0"/>
              </a:rPr>
              <a:t>Tế bào nhận chất dinh dưỡng và oxi từ máu</a:t>
            </a:r>
          </a:p>
          <a:p>
            <a:pPr algn="l">
              <a:spcBef>
                <a:spcPct val="50000"/>
              </a:spcBef>
              <a:buFontTx/>
              <a:buAutoNum type="alphaLcPeriod"/>
            </a:pPr>
            <a:r>
              <a:rPr lang="en-US" altLang="vi-VN" sz="2800" b="1">
                <a:solidFill>
                  <a:srgbClr val="000000"/>
                </a:solidFill>
                <a:latin typeface="Times New Roman" panose="02020603050405020304" pitchFamily="18" charset="0"/>
                <a:cs typeface="Times New Roman" panose="02020603050405020304" pitchFamily="18" charset="0"/>
              </a:rPr>
              <a:t>Tế bào tổng hợp chất hữu cơ đặc trưng từ những chất đơn giản và tích lũy năng lượng</a:t>
            </a:r>
          </a:p>
          <a:p>
            <a:pPr algn="l">
              <a:spcBef>
                <a:spcPct val="50000"/>
              </a:spcBef>
              <a:buFontTx/>
              <a:buAutoNum type="alphaLcPeriod"/>
            </a:pPr>
            <a:r>
              <a:rPr lang="en-US" altLang="vi-VN" sz="2800" b="1">
                <a:solidFill>
                  <a:srgbClr val="000000"/>
                </a:solidFill>
                <a:latin typeface="Times New Roman" panose="02020603050405020304" pitchFamily="18" charset="0"/>
                <a:cs typeface="Times New Roman" panose="02020603050405020304" pitchFamily="18" charset="0"/>
              </a:rPr>
              <a:t>Tế bào phân giải chất hữu cơ giải phóng năng lượng và thải những chất không cần thiết ra môi trường</a:t>
            </a:r>
          </a:p>
          <a:p>
            <a:pPr algn="l">
              <a:spcBef>
                <a:spcPct val="50000"/>
              </a:spcBef>
              <a:buFontTx/>
              <a:buAutoNum type="alphaLcPeriod"/>
            </a:pPr>
            <a:r>
              <a:rPr lang="en-US" altLang="vi-VN" sz="2800" b="1">
                <a:solidFill>
                  <a:srgbClr val="000000"/>
                </a:solidFill>
                <a:latin typeface="Times New Roman" panose="02020603050405020304" pitchFamily="18" charset="0"/>
                <a:cs typeface="Times New Roman" panose="02020603050405020304" pitchFamily="18" charset="0"/>
              </a:rPr>
              <a:t>Cả a, b và c</a:t>
            </a:r>
          </a:p>
        </p:txBody>
      </p:sp>
      <p:sp>
        <p:nvSpPr>
          <p:cNvPr id="173064" name="Oval 8">
            <a:extLst>
              <a:ext uri="{FF2B5EF4-FFF2-40B4-BE49-F238E27FC236}">
                <a16:creationId xmlns:a16="http://schemas.microsoft.com/office/drawing/2014/main" id="{CD50D60A-AB59-4595-B098-C3D8C61309A7}"/>
              </a:ext>
            </a:extLst>
          </p:cNvPr>
          <p:cNvSpPr>
            <a:spLocks noChangeArrowheads="1"/>
          </p:cNvSpPr>
          <p:nvPr/>
        </p:nvSpPr>
        <p:spPr bwMode="auto">
          <a:xfrm>
            <a:off x="1828800" y="4876800"/>
            <a:ext cx="457200" cy="533400"/>
          </a:xfrm>
          <a:prstGeom prst="ellipse">
            <a:avLst/>
          </a:prstGeom>
          <a:noFill/>
          <a:ln w="28575">
            <a:solidFill>
              <a:srgbClr val="FF0000"/>
            </a:solidFill>
            <a:round/>
            <a:headEnd/>
            <a:tailEnd/>
          </a:ln>
          <a:effectLst/>
          <a:extLst/>
        </p:spPr>
        <p:txBody>
          <a:bodyPr wrap="none" anchor="ctr"/>
          <a:lstStyle/>
          <a:p>
            <a:pPr algn="l" eaLnBrk="0" hangingPunct="0">
              <a:defRPr/>
            </a:pPr>
            <a:endParaRPr lang="en-US" sz="1800">
              <a:solidFill>
                <a:prstClr val="black"/>
              </a:solidFill>
              <a:latin typeface="Times New Roman"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3064"/>
                                        </p:tgtEl>
                                        <p:attrNameLst>
                                          <p:attrName>style.visibility</p:attrName>
                                        </p:attrNameLst>
                                      </p:cBhvr>
                                      <p:to>
                                        <p:strVal val="visible"/>
                                      </p:to>
                                    </p:set>
                                    <p:anim calcmode="lin" valueType="num">
                                      <p:cBhvr additive="base">
                                        <p:cTn id="7" dur="500" fill="hold"/>
                                        <p:tgtEl>
                                          <p:spTgt spid="173064"/>
                                        </p:tgtEl>
                                        <p:attrNameLst>
                                          <p:attrName>ppt_x</p:attrName>
                                        </p:attrNameLst>
                                      </p:cBhvr>
                                      <p:tavLst>
                                        <p:tav tm="0">
                                          <p:val>
                                            <p:strVal val="#ppt_x"/>
                                          </p:val>
                                        </p:tav>
                                        <p:tav tm="100000">
                                          <p:val>
                                            <p:strVal val="#ppt_x"/>
                                          </p:val>
                                        </p:tav>
                                      </p:tavLst>
                                    </p:anim>
                                    <p:anim calcmode="lin" valueType="num">
                                      <p:cBhvr additive="base">
                                        <p:cTn id="8" dur="500" fill="hold"/>
                                        <p:tgtEl>
                                          <p:spTgt spid="1730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203FC87A-B1E1-41E1-BABC-6E7AE44175FB}"/>
              </a:ext>
            </a:extLst>
          </p:cNvPr>
          <p:cNvSpPr>
            <a:spLocks noGrp="1" noChangeArrowheads="1"/>
          </p:cNvSpPr>
          <p:nvPr>
            <p:ph type="title" idx="4294967295"/>
          </p:nvPr>
        </p:nvSpPr>
        <p:spPr>
          <a:xfrm>
            <a:off x="1981200" y="506414"/>
            <a:ext cx="8229600" cy="636587"/>
          </a:xfrm>
        </p:spPr>
        <p:txBody>
          <a:bodyPr/>
          <a:lstStyle/>
          <a:p>
            <a:pPr eaLnBrk="1" hangingPunct="1"/>
            <a:r>
              <a:rPr lang="en-US" altLang="vi-VN" sz="2800" b="1">
                <a:solidFill>
                  <a:srgbClr val="FF0000"/>
                </a:solidFill>
                <a:latin typeface="Times New Roman" panose="02020603050405020304" pitchFamily="18" charset="0"/>
                <a:cs typeface="Times New Roman" panose="02020603050405020304" pitchFamily="18" charset="0"/>
              </a:rPr>
              <a:t>Tế bào thải vào môi trường trong các sản phẩm là:</a:t>
            </a:r>
          </a:p>
        </p:txBody>
      </p:sp>
      <p:sp>
        <p:nvSpPr>
          <p:cNvPr id="162819" name="Rectangle 3">
            <a:extLst>
              <a:ext uri="{FF2B5EF4-FFF2-40B4-BE49-F238E27FC236}">
                <a16:creationId xmlns:a16="http://schemas.microsoft.com/office/drawing/2014/main" id="{90202231-1014-4A05-92A4-326E70E72DFF}"/>
              </a:ext>
            </a:extLst>
          </p:cNvPr>
          <p:cNvSpPr>
            <a:spLocks noGrp="1" noChangeArrowheads="1"/>
          </p:cNvSpPr>
          <p:nvPr>
            <p:ph type="body" idx="4294967295"/>
          </p:nvPr>
        </p:nvSpPr>
        <p:spPr>
          <a:xfrm>
            <a:off x="1981200" y="1600200"/>
            <a:ext cx="8229600" cy="2286000"/>
          </a:xfrm>
        </p:spPr>
        <p:txBody>
          <a:bodyPr/>
          <a:lstStyle/>
          <a:p>
            <a:pPr eaLnBrk="1" hangingPunct="1">
              <a:buFont typeface="Wingdings" panose="05000000000000000000" pitchFamily="2" charset="2"/>
              <a:buNone/>
            </a:pPr>
            <a:r>
              <a:rPr lang="en-US" altLang="vi-VN" sz="2800" b="1">
                <a:latin typeface="Times New Roman" panose="02020603050405020304" pitchFamily="18" charset="0"/>
                <a:cs typeface="Times New Roman" panose="02020603050405020304" pitchFamily="18" charset="0"/>
              </a:rPr>
              <a:t>		a. Khí cácbonic và chất dinh dưỡng</a:t>
            </a:r>
          </a:p>
          <a:p>
            <a:pPr eaLnBrk="1" hangingPunct="1">
              <a:buFont typeface="Wingdings" panose="05000000000000000000" pitchFamily="2" charset="2"/>
              <a:buNone/>
            </a:pPr>
            <a:r>
              <a:rPr lang="en-US" altLang="vi-VN" sz="2800" b="1">
                <a:latin typeface="Times New Roman" panose="02020603050405020304" pitchFamily="18" charset="0"/>
                <a:cs typeface="Times New Roman" panose="02020603050405020304" pitchFamily="18" charset="0"/>
              </a:rPr>
              <a:t>		b. Kh</a:t>
            </a:r>
            <a:r>
              <a:rPr lang="vi-VN" altLang="vi-VN" sz="2800" b="1">
                <a:latin typeface="Times New Roman" panose="02020603050405020304" pitchFamily="18" charset="0"/>
                <a:cs typeface="Times New Roman" panose="02020603050405020304" pitchFamily="18" charset="0"/>
              </a:rPr>
              <a:t>í</a:t>
            </a:r>
            <a:r>
              <a:rPr lang="en-US" altLang="vi-VN" sz="2800" b="1">
                <a:latin typeface="Times New Roman" panose="02020603050405020304" pitchFamily="18" charset="0"/>
                <a:cs typeface="Times New Roman" panose="02020603050405020304" pitchFamily="18" charset="0"/>
              </a:rPr>
              <a:t> cácbonic và chất cặn bã</a:t>
            </a:r>
          </a:p>
          <a:p>
            <a:pPr eaLnBrk="1" hangingPunct="1">
              <a:buFont typeface="Wingdings" panose="05000000000000000000" pitchFamily="2" charset="2"/>
              <a:buNone/>
            </a:pPr>
            <a:r>
              <a:rPr lang="en-US" altLang="vi-VN" sz="2800">
                <a:latin typeface="Times New Roman" panose="02020603050405020304" pitchFamily="18" charset="0"/>
                <a:cs typeface="Times New Roman" panose="02020603050405020304" pitchFamily="18" charset="0"/>
              </a:rPr>
              <a:t>	 	</a:t>
            </a:r>
            <a:r>
              <a:rPr lang="en-US" altLang="vi-VN" sz="2800" b="1">
                <a:latin typeface="Times New Roman" panose="02020603050405020304" pitchFamily="18" charset="0"/>
                <a:cs typeface="Times New Roman" panose="02020603050405020304" pitchFamily="18" charset="0"/>
              </a:rPr>
              <a:t>c. </a:t>
            </a:r>
            <a:r>
              <a:rPr lang="vi-VN" altLang="vi-VN" sz="2800" b="1">
                <a:latin typeface="Times New Roman" panose="02020603050405020304" pitchFamily="18" charset="0"/>
                <a:cs typeface="Times New Roman" panose="02020603050405020304" pitchFamily="18" charset="0"/>
              </a:rPr>
              <a:t>K</a:t>
            </a:r>
            <a:r>
              <a:rPr lang="en-US" altLang="vi-VN" sz="2800" b="1">
                <a:latin typeface="Times New Roman" panose="02020603050405020304" pitchFamily="18" charset="0"/>
                <a:cs typeface="Times New Roman" panose="02020603050405020304" pitchFamily="18" charset="0"/>
              </a:rPr>
              <a:t>hí ôxi và khí cácboníc</a:t>
            </a:r>
          </a:p>
          <a:p>
            <a:pPr eaLnBrk="1" hangingPunct="1">
              <a:buFont typeface="Wingdings" panose="05000000000000000000" pitchFamily="2" charset="2"/>
              <a:buNone/>
            </a:pPr>
            <a:r>
              <a:rPr lang="en-US" altLang="vi-VN" sz="2800" b="1">
                <a:latin typeface="Times New Roman" panose="02020603050405020304" pitchFamily="18" charset="0"/>
                <a:cs typeface="Times New Roman" panose="02020603050405020304" pitchFamily="18" charset="0"/>
              </a:rPr>
              <a:t>		d. Khí ôxi và chất cặn bã</a:t>
            </a:r>
          </a:p>
        </p:txBody>
      </p:sp>
      <p:sp>
        <p:nvSpPr>
          <p:cNvPr id="28676" name="Oval 4">
            <a:extLst>
              <a:ext uri="{FF2B5EF4-FFF2-40B4-BE49-F238E27FC236}">
                <a16:creationId xmlns:a16="http://schemas.microsoft.com/office/drawing/2014/main" id="{72BCCEA1-EC45-42D7-9E12-9714FB33FD93}"/>
              </a:ext>
            </a:extLst>
          </p:cNvPr>
          <p:cNvSpPr>
            <a:spLocks noChangeArrowheads="1"/>
          </p:cNvSpPr>
          <p:nvPr/>
        </p:nvSpPr>
        <p:spPr bwMode="auto">
          <a:xfrm>
            <a:off x="2819400" y="2133600"/>
            <a:ext cx="533400" cy="533400"/>
          </a:xfrm>
          <a:prstGeom prst="ellipse">
            <a:avLst/>
          </a:prstGeom>
          <a:noFill/>
          <a:ln w="9525">
            <a:solidFill>
              <a:srgbClr val="EA00E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VnTime" panose="020B7200000000000000" pitchFamily="34" charset="0"/>
                <a:cs typeface="Arial" panose="020B0604020202020204" pitchFamily="34" charset="0"/>
              </a:defRPr>
            </a:lvl1pPr>
            <a:lvl2pPr marL="742950" indent="-285750" eaLnBrk="0" hangingPunct="0">
              <a:defRPr sz="2400">
                <a:solidFill>
                  <a:schemeClr val="tx1"/>
                </a:solidFill>
                <a:latin typeface=".VnTime" panose="020B7200000000000000" pitchFamily="34" charset="0"/>
                <a:cs typeface="Arial" panose="020B0604020202020204" pitchFamily="34" charset="0"/>
              </a:defRPr>
            </a:lvl2pPr>
            <a:lvl3pPr marL="1143000" indent="-228600" eaLnBrk="0" hangingPunct="0">
              <a:defRPr sz="2400">
                <a:solidFill>
                  <a:schemeClr val="tx1"/>
                </a:solidFill>
                <a:latin typeface=".VnTime" panose="020B7200000000000000" pitchFamily="34" charset="0"/>
                <a:cs typeface="Arial" panose="020B0604020202020204" pitchFamily="34" charset="0"/>
              </a:defRPr>
            </a:lvl3pPr>
            <a:lvl4pPr marL="1600200" indent="-228600" eaLnBrk="0" hangingPunct="0">
              <a:defRPr sz="2400">
                <a:solidFill>
                  <a:schemeClr val="tx1"/>
                </a:solidFill>
                <a:latin typeface=".VnTime" panose="020B7200000000000000" pitchFamily="34" charset="0"/>
                <a:cs typeface="Arial" panose="020B0604020202020204" pitchFamily="34" charset="0"/>
              </a:defRPr>
            </a:lvl4pPr>
            <a:lvl5pPr marL="2057400" indent="-228600" eaLnBrk="0" hangingPunct="0">
              <a:defRPr sz="2400">
                <a:solidFill>
                  <a:schemeClr val="tx1"/>
                </a:solidFill>
                <a:latin typeface=".VnTime" panose="020B7200000000000000" pitchFamily="34"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9pPr>
          </a:lstStyle>
          <a:p>
            <a:pPr eaLnBrk="1" hangingPunct="1"/>
            <a:endParaRPr lang="vi-VN" altLang="vi-VN"/>
          </a:p>
        </p:txBody>
      </p:sp>
      <p:sp>
        <p:nvSpPr>
          <p:cNvPr id="162821" name="AutoShape 7">
            <a:hlinkClick r:id="rId2" action="ppaction://hlinksldjump" highlightClick="1"/>
            <a:extLst>
              <a:ext uri="{FF2B5EF4-FFF2-40B4-BE49-F238E27FC236}">
                <a16:creationId xmlns:a16="http://schemas.microsoft.com/office/drawing/2014/main" id="{F84DE625-97E0-46B6-BEA9-11AA5DB3CA96}"/>
              </a:ext>
            </a:extLst>
          </p:cNvPr>
          <p:cNvSpPr>
            <a:spLocks noChangeArrowheads="1"/>
          </p:cNvSpPr>
          <p:nvPr/>
        </p:nvSpPr>
        <p:spPr bwMode="auto">
          <a:xfrm>
            <a:off x="10058400" y="6096000"/>
            <a:ext cx="609600" cy="433388"/>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VnTime" panose="020B7200000000000000" pitchFamily="34" charset="0"/>
                <a:cs typeface="Arial" panose="020B0604020202020204" pitchFamily="34" charset="0"/>
              </a:defRPr>
            </a:lvl1pPr>
            <a:lvl2pPr marL="742950" indent="-285750" eaLnBrk="0" hangingPunct="0">
              <a:defRPr sz="2400">
                <a:solidFill>
                  <a:schemeClr val="tx1"/>
                </a:solidFill>
                <a:latin typeface=".VnTime" panose="020B7200000000000000" pitchFamily="34" charset="0"/>
                <a:cs typeface="Arial" panose="020B0604020202020204" pitchFamily="34" charset="0"/>
              </a:defRPr>
            </a:lvl2pPr>
            <a:lvl3pPr marL="1143000" indent="-228600" eaLnBrk="0" hangingPunct="0">
              <a:defRPr sz="2400">
                <a:solidFill>
                  <a:schemeClr val="tx1"/>
                </a:solidFill>
                <a:latin typeface=".VnTime" panose="020B7200000000000000" pitchFamily="34" charset="0"/>
                <a:cs typeface="Arial" panose="020B0604020202020204" pitchFamily="34" charset="0"/>
              </a:defRPr>
            </a:lvl3pPr>
            <a:lvl4pPr marL="1600200" indent="-228600" eaLnBrk="0" hangingPunct="0">
              <a:defRPr sz="2400">
                <a:solidFill>
                  <a:schemeClr val="tx1"/>
                </a:solidFill>
                <a:latin typeface=".VnTime" panose="020B7200000000000000" pitchFamily="34" charset="0"/>
                <a:cs typeface="Arial" panose="020B0604020202020204" pitchFamily="34" charset="0"/>
              </a:defRPr>
            </a:lvl4pPr>
            <a:lvl5pPr marL="2057400" indent="-228600" eaLnBrk="0" hangingPunct="0">
              <a:defRPr sz="2400">
                <a:solidFill>
                  <a:schemeClr val="tx1"/>
                </a:solidFill>
                <a:latin typeface=".VnTime" panose="020B7200000000000000" pitchFamily="34"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9pPr>
          </a:lstStyle>
          <a:p>
            <a:pPr eaLnBrk="1" hangingPunct="1"/>
            <a:endParaRPr lang="vi-VN" alt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Scale>
                                      <p:cBhvr>
                                        <p:cTn id="7" dur="1000" decel="50000" fill="hold">
                                          <p:stCondLst>
                                            <p:cond delay="0"/>
                                          </p:stCondLst>
                                        </p:cTn>
                                        <p:tgtEl>
                                          <p:spTgt spid="2867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8676"/>
                                        </p:tgtEl>
                                        <p:attrNameLst>
                                          <p:attrName>ppt_x</p:attrName>
                                          <p:attrName>ppt_y</p:attrName>
                                        </p:attrNameLst>
                                      </p:cBhvr>
                                    </p:animMotion>
                                    <p:animEffect transition="in" filter="fade">
                                      <p:cBhvr>
                                        <p:cTn id="9" dur="10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FF144482-67BF-40F6-82A2-DA7BD9AD5D0E}"/>
              </a:ext>
            </a:extLst>
          </p:cNvPr>
          <p:cNvSpPr>
            <a:spLocks noGrp="1" noChangeArrowheads="1"/>
          </p:cNvSpPr>
          <p:nvPr>
            <p:ph type="title" idx="4294967295"/>
          </p:nvPr>
        </p:nvSpPr>
        <p:spPr>
          <a:xfrm>
            <a:off x="1981200" y="274638"/>
            <a:ext cx="2057400" cy="3459162"/>
          </a:xfrm>
        </p:spPr>
        <p:txBody>
          <a:bodyPr/>
          <a:lstStyle/>
          <a:p>
            <a:pPr eaLnBrk="1" hangingPunct="1"/>
            <a:r>
              <a:rPr lang="en-US" altLang="vi-VN" sz="3200" b="1" u="sng">
                <a:solidFill>
                  <a:schemeClr val="tx1"/>
                </a:solidFill>
                <a:latin typeface="Times New Roman" panose="02020603050405020304" pitchFamily="18" charset="0"/>
                <a:cs typeface="Times New Roman" panose="02020603050405020304" pitchFamily="18" charset="0"/>
              </a:rPr>
              <a:t>Bài tập 2:</a:t>
            </a:r>
            <a:br>
              <a:rPr lang="en-US" altLang="vi-VN" sz="3200" b="1" u="sng">
                <a:solidFill>
                  <a:schemeClr val="tx1"/>
                </a:solidFill>
                <a:latin typeface="Times New Roman" panose="02020603050405020304" pitchFamily="18" charset="0"/>
                <a:cs typeface="Times New Roman" panose="02020603050405020304" pitchFamily="18" charset="0"/>
              </a:rPr>
            </a:br>
            <a:r>
              <a:rPr lang="en-US" altLang="vi-VN" sz="3200" b="1">
                <a:solidFill>
                  <a:schemeClr val="tx1"/>
                </a:solidFill>
                <a:latin typeface="Times New Roman" panose="02020603050405020304" pitchFamily="18" charset="0"/>
                <a:cs typeface="Times New Roman" panose="02020603050405020304" pitchFamily="18" charset="0"/>
              </a:rPr>
              <a:t>Quan sát tranh và điền chú thích</a:t>
            </a:r>
            <a:endParaRPr lang="en-US" altLang="vi-VN" sz="3200">
              <a:solidFill>
                <a:schemeClr val="tx1"/>
              </a:solidFill>
              <a:latin typeface="Times New Roman" panose="02020603050405020304" pitchFamily="18" charset="0"/>
              <a:cs typeface="Times New Roman" panose="02020603050405020304" pitchFamily="18" charset="0"/>
            </a:endParaRPr>
          </a:p>
        </p:txBody>
      </p:sp>
      <p:pic>
        <p:nvPicPr>
          <p:cNvPr id="163843" name="Picture 4" descr="H 31">
            <a:extLst>
              <a:ext uri="{FF2B5EF4-FFF2-40B4-BE49-F238E27FC236}">
                <a16:creationId xmlns:a16="http://schemas.microsoft.com/office/drawing/2014/main" id="{FAFF1955-98AE-463F-80D5-75CBC2C3C22D}"/>
              </a:ext>
            </a:extLst>
          </p:cNvPr>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4495800" y="304800"/>
            <a:ext cx="6019800" cy="6248400"/>
          </a:xfrm>
          <a:noFill/>
          <a:ln w="3175">
            <a:solidFill>
              <a:srgbClr val="000000"/>
            </a:solidFill>
            <a:miter lim="800000"/>
            <a:headEnd/>
            <a:tailEnd/>
          </a:ln>
        </p:spPr>
      </p:pic>
      <p:sp>
        <p:nvSpPr>
          <p:cNvPr id="163844" name="Text Box 5">
            <a:extLst>
              <a:ext uri="{FF2B5EF4-FFF2-40B4-BE49-F238E27FC236}">
                <a16:creationId xmlns:a16="http://schemas.microsoft.com/office/drawing/2014/main" id="{6754BCFD-616F-4B73-8200-E0F801AEC7FC}"/>
              </a:ext>
            </a:extLst>
          </p:cNvPr>
          <p:cNvSpPr txBox="1">
            <a:spLocks noChangeArrowheads="1"/>
          </p:cNvSpPr>
          <p:nvPr/>
        </p:nvSpPr>
        <p:spPr bwMode="auto">
          <a:xfrm>
            <a:off x="5257800" y="152401"/>
            <a:ext cx="5410200" cy="3079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cs typeface="Arial" panose="020B0604020202020204" pitchFamily="34" charset="0"/>
              </a:defRPr>
            </a:lvl1pPr>
            <a:lvl2pPr marL="742950" indent="-285750" eaLnBrk="0" hangingPunct="0">
              <a:defRPr sz="2400">
                <a:solidFill>
                  <a:schemeClr val="tx1"/>
                </a:solidFill>
                <a:latin typeface=".VnTime" panose="020B7200000000000000" pitchFamily="34" charset="0"/>
                <a:cs typeface="Arial" panose="020B0604020202020204" pitchFamily="34" charset="0"/>
              </a:defRPr>
            </a:lvl2pPr>
            <a:lvl3pPr marL="1143000" indent="-228600" eaLnBrk="0" hangingPunct="0">
              <a:defRPr sz="2400">
                <a:solidFill>
                  <a:schemeClr val="tx1"/>
                </a:solidFill>
                <a:latin typeface=".VnTime" panose="020B7200000000000000" pitchFamily="34" charset="0"/>
                <a:cs typeface="Arial" panose="020B0604020202020204" pitchFamily="34" charset="0"/>
              </a:defRPr>
            </a:lvl3pPr>
            <a:lvl4pPr marL="1600200" indent="-228600" eaLnBrk="0" hangingPunct="0">
              <a:defRPr sz="2400">
                <a:solidFill>
                  <a:schemeClr val="tx1"/>
                </a:solidFill>
                <a:latin typeface=".VnTime" panose="020B7200000000000000" pitchFamily="34" charset="0"/>
                <a:cs typeface="Arial" panose="020B0604020202020204" pitchFamily="34" charset="0"/>
              </a:defRPr>
            </a:lvl4pPr>
            <a:lvl5pPr marL="2057400" indent="-228600" eaLnBrk="0" hangingPunct="0">
              <a:defRPr sz="2400">
                <a:solidFill>
                  <a:schemeClr val="tx1"/>
                </a:solidFill>
                <a:latin typeface=".VnTime" panose="020B7200000000000000" pitchFamily="34"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9pPr>
          </a:lstStyle>
          <a:p>
            <a:pPr>
              <a:spcBef>
                <a:spcPct val="50000"/>
              </a:spcBef>
            </a:pPr>
            <a:r>
              <a:rPr lang="en-US" altLang="vi-VN" sz="1400" b="1">
                <a:latin typeface="Times New Roman" panose="02020603050405020304" pitchFamily="18" charset="0"/>
                <a:cs typeface="Times New Roman" panose="02020603050405020304" pitchFamily="18" charset="0"/>
              </a:rPr>
              <a:t>Hãy ghi tên các chất mà cơ thể lấy vào và thải ra môi trường</a:t>
            </a:r>
          </a:p>
        </p:txBody>
      </p:sp>
      <p:sp>
        <p:nvSpPr>
          <p:cNvPr id="29702" name="Text Box 6">
            <a:extLst>
              <a:ext uri="{FF2B5EF4-FFF2-40B4-BE49-F238E27FC236}">
                <a16:creationId xmlns:a16="http://schemas.microsoft.com/office/drawing/2014/main" id="{57CF630F-6256-44BD-B65C-B10F590B20BF}"/>
              </a:ext>
            </a:extLst>
          </p:cNvPr>
          <p:cNvSpPr txBox="1">
            <a:spLocks noChangeArrowheads="1"/>
          </p:cNvSpPr>
          <p:nvPr/>
        </p:nvSpPr>
        <p:spPr bwMode="auto">
          <a:xfrm>
            <a:off x="5486400" y="5576888"/>
            <a:ext cx="1600200" cy="36671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cs typeface="Arial" panose="020B0604020202020204" pitchFamily="34" charset="0"/>
              </a:defRPr>
            </a:lvl1pPr>
            <a:lvl2pPr marL="742950" indent="-285750" eaLnBrk="0" hangingPunct="0">
              <a:defRPr sz="2400">
                <a:solidFill>
                  <a:schemeClr val="tx1"/>
                </a:solidFill>
                <a:latin typeface=".VnTime" panose="020B7200000000000000" pitchFamily="34" charset="0"/>
                <a:cs typeface="Arial" panose="020B0604020202020204" pitchFamily="34" charset="0"/>
              </a:defRPr>
            </a:lvl2pPr>
            <a:lvl3pPr marL="1143000" indent="-228600" eaLnBrk="0" hangingPunct="0">
              <a:defRPr sz="2400">
                <a:solidFill>
                  <a:schemeClr val="tx1"/>
                </a:solidFill>
                <a:latin typeface=".VnTime" panose="020B7200000000000000" pitchFamily="34" charset="0"/>
                <a:cs typeface="Arial" panose="020B0604020202020204" pitchFamily="34" charset="0"/>
              </a:defRPr>
            </a:lvl3pPr>
            <a:lvl4pPr marL="1600200" indent="-228600" eaLnBrk="0" hangingPunct="0">
              <a:defRPr sz="2400">
                <a:solidFill>
                  <a:schemeClr val="tx1"/>
                </a:solidFill>
                <a:latin typeface=".VnTime" panose="020B7200000000000000" pitchFamily="34" charset="0"/>
                <a:cs typeface="Arial" panose="020B0604020202020204" pitchFamily="34" charset="0"/>
              </a:defRPr>
            </a:lvl4pPr>
            <a:lvl5pPr marL="2057400" indent="-228600" eaLnBrk="0" hangingPunct="0">
              <a:defRPr sz="2400">
                <a:solidFill>
                  <a:schemeClr val="tx1"/>
                </a:solidFill>
                <a:latin typeface=".VnTime" panose="020B7200000000000000" pitchFamily="34"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9pPr>
          </a:lstStyle>
          <a:p>
            <a:pPr>
              <a:spcBef>
                <a:spcPct val="50000"/>
              </a:spcBef>
            </a:pPr>
            <a:r>
              <a:rPr lang="en-US" altLang="vi-VN" sz="1800" b="1">
                <a:latin typeface="Times New Roman" panose="02020603050405020304" pitchFamily="18" charset="0"/>
                <a:cs typeface="Times New Roman" panose="02020603050405020304" pitchFamily="18" charset="0"/>
              </a:rPr>
              <a:t>Nước tiểu</a:t>
            </a:r>
          </a:p>
        </p:txBody>
      </p:sp>
      <p:sp>
        <p:nvSpPr>
          <p:cNvPr id="29703" name="Text Box 7">
            <a:extLst>
              <a:ext uri="{FF2B5EF4-FFF2-40B4-BE49-F238E27FC236}">
                <a16:creationId xmlns:a16="http://schemas.microsoft.com/office/drawing/2014/main" id="{90363356-5CCB-41E4-9AB8-7B978869A2A1}"/>
              </a:ext>
            </a:extLst>
          </p:cNvPr>
          <p:cNvSpPr txBox="1">
            <a:spLocks noChangeArrowheads="1"/>
          </p:cNvSpPr>
          <p:nvPr/>
        </p:nvSpPr>
        <p:spPr bwMode="auto">
          <a:xfrm>
            <a:off x="7391400" y="5576888"/>
            <a:ext cx="990600" cy="36671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cs typeface="Arial" panose="020B0604020202020204" pitchFamily="34" charset="0"/>
              </a:defRPr>
            </a:lvl1pPr>
            <a:lvl2pPr marL="742950" indent="-285750" eaLnBrk="0" hangingPunct="0">
              <a:defRPr sz="2400">
                <a:solidFill>
                  <a:schemeClr val="tx1"/>
                </a:solidFill>
                <a:latin typeface=".VnTime" panose="020B7200000000000000" pitchFamily="34" charset="0"/>
                <a:cs typeface="Arial" panose="020B0604020202020204" pitchFamily="34" charset="0"/>
              </a:defRPr>
            </a:lvl2pPr>
            <a:lvl3pPr marL="1143000" indent="-228600" eaLnBrk="0" hangingPunct="0">
              <a:defRPr sz="2400">
                <a:solidFill>
                  <a:schemeClr val="tx1"/>
                </a:solidFill>
                <a:latin typeface=".VnTime" panose="020B7200000000000000" pitchFamily="34" charset="0"/>
                <a:cs typeface="Arial" panose="020B0604020202020204" pitchFamily="34" charset="0"/>
              </a:defRPr>
            </a:lvl3pPr>
            <a:lvl4pPr marL="1600200" indent="-228600" eaLnBrk="0" hangingPunct="0">
              <a:defRPr sz="2400">
                <a:solidFill>
                  <a:schemeClr val="tx1"/>
                </a:solidFill>
                <a:latin typeface=".VnTime" panose="020B7200000000000000" pitchFamily="34" charset="0"/>
                <a:cs typeface="Arial" panose="020B0604020202020204" pitchFamily="34" charset="0"/>
              </a:defRPr>
            </a:lvl4pPr>
            <a:lvl5pPr marL="2057400" indent="-228600" eaLnBrk="0" hangingPunct="0">
              <a:defRPr sz="2400">
                <a:solidFill>
                  <a:schemeClr val="tx1"/>
                </a:solidFill>
                <a:latin typeface=".VnTime" panose="020B7200000000000000" pitchFamily="34"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9pPr>
          </a:lstStyle>
          <a:p>
            <a:pPr>
              <a:spcBef>
                <a:spcPct val="50000"/>
              </a:spcBef>
            </a:pPr>
            <a:r>
              <a:rPr lang="en-US" altLang="vi-VN" sz="1800" b="1">
                <a:latin typeface="Times New Roman" panose="02020603050405020304" pitchFamily="18" charset="0"/>
                <a:cs typeface="Times New Roman" panose="02020603050405020304" pitchFamily="18" charset="0"/>
              </a:rPr>
              <a:t>Phân</a:t>
            </a:r>
          </a:p>
        </p:txBody>
      </p:sp>
      <p:sp>
        <p:nvSpPr>
          <p:cNvPr id="29704" name="Text Box 8">
            <a:extLst>
              <a:ext uri="{FF2B5EF4-FFF2-40B4-BE49-F238E27FC236}">
                <a16:creationId xmlns:a16="http://schemas.microsoft.com/office/drawing/2014/main" id="{EEDD239E-8424-4BA2-8E1E-74F431C02AD9}"/>
              </a:ext>
            </a:extLst>
          </p:cNvPr>
          <p:cNvSpPr txBox="1">
            <a:spLocks noChangeArrowheads="1"/>
          </p:cNvSpPr>
          <p:nvPr/>
        </p:nvSpPr>
        <p:spPr bwMode="auto">
          <a:xfrm>
            <a:off x="8839200" y="609600"/>
            <a:ext cx="990600" cy="36988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cs typeface="Arial" panose="020B0604020202020204" pitchFamily="34" charset="0"/>
              </a:defRPr>
            </a:lvl1pPr>
            <a:lvl2pPr marL="742950" indent="-285750" eaLnBrk="0" hangingPunct="0">
              <a:defRPr sz="2400">
                <a:solidFill>
                  <a:schemeClr val="tx1"/>
                </a:solidFill>
                <a:latin typeface=".VnTime" panose="020B7200000000000000" pitchFamily="34" charset="0"/>
                <a:cs typeface="Arial" panose="020B0604020202020204" pitchFamily="34" charset="0"/>
              </a:defRPr>
            </a:lvl2pPr>
            <a:lvl3pPr marL="1143000" indent="-228600" eaLnBrk="0" hangingPunct="0">
              <a:defRPr sz="2400">
                <a:solidFill>
                  <a:schemeClr val="tx1"/>
                </a:solidFill>
                <a:latin typeface=".VnTime" panose="020B7200000000000000" pitchFamily="34" charset="0"/>
                <a:cs typeface="Arial" panose="020B0604020202020204" pitchFamily="34" charset="0"/>
              </a:defRPr>
            </a:lvl3pPr>
            <a:lvl4pPr marL="1600200" indent="-228600" eaLnBrk="0" hangingPunct="0">
              <a:defRPr sz="2400">
                <a:solidFill>
                  <a:schemeClr val="tx1"/>
                </a:solidFill>
                <a:latin typeface=".VnTime" panose="020B7200000000000000" pitchFamily="34" charset="0"/>
                <a:cs typeface="Arial" panose="020B0604020202020204" pitchFamily="34" charset="0"/>
              </a:defRPr>
            </a:lvl4pPr>
            <a:lvl5pPr marL="2057400" indent="-228600" eaLnBrk="0" hangingPunct="0">
              <a:defRPr sz="2400">
                <a:solidFill>
                  <a:schemeClr val="tx1"/>
                </a:solidFill>
                <a:latin typeface=".VnTime" panose="020B7200000000000000" pitchFamily="34"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9pPr>
          </a:lstStyle>
          <a:p>
            <a:pPr>
              <a:spcBef>
                <a:spcPct val="50000"/>
              </a:spcBef>
            </a:pPr>
            <a:r>
              <a:rPr lang="en-US" altLang="vi-VN" sz="1800" b="1">
                <a:latin typeface="Times New Roman" panose="02020603050405020304" pitchFamily="18" charset="0"/>
                <a:cs typeface="Times New Roman" panose="02020603050405020304" pitchFamily="18" charset="0"/>
              </a:rPr>
              <a:t>Khí O</a:t>
            </a:r>
            <a:r>
              <a:rPr lang="en-US" altLang="vi-VN" sz="1800" b="1" baseline="-25000">
                <a:latin typeface="Times New Roman" panose="02020603050405020304" pitchFamily="18" charset="0"/>
                <a:cs typeface="Times New Roman" panose="02020603050405020304" pitchFamily="18" charset="0"/>
              </a:rPr>
              <a:t>2</a:t>
            </a:r>
            <a:endParaRPr lang="en-US" altLang="vi-VN" sz="1800" b="1">
              <a:latin typeface="Times New Roman" panose="02020603050405020304" pitchFamily="18" charset="0"/>
              <a:cs typeface="Times New Roman" panose="02020603050405020304" pitchFamily="18" charset="0"/>
            </a:endParaRPr>
          </a:p>
        </p:txBody>
      </p:sp>
      <p:sp>
        <p:nvSpPr>
          <p:cNvPr id="29705" name="Text Box 9">
            <a:extLst>
              <a:ext uri="{FF2B5EF4-FFF2-40B4-BE49-F238E27FC236}">
                <a16:creationId xmlns:a16="http://schemas.microsoft.com/office/drawing/2014/main" id="{E35C085C-4DF2-4A10-843D-C367A3B83B2B}"/>
              </a:ext>
            </a:extLst>
          </p:cNvPr>
          <p:cNvSpPr txBox="1">
            <a:spLocks noChangeArrowheads="1"/>
          </p:cNvSpPr>
          <p:nvPr/>
        </p:nvSpPr>
        <p:spPr bwMode="auto">
          <a:xfrm>
            <a:off x="8839200" y="990601"/>
            <a:ext cx="1828800" cy="36671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cs typeface="Arial" panose="020B0604020202020204" pitchFamily="34" charset="0"/>
              </a:defRPr>
            </a:lvl1pPr>
            <a:lvl2pPr marL="742950" indent="-285750" eaLnBrk="0" hangingPunct="0">
              <a:defRPr sz="2400">
                <a:solidFill>
                  <a:schemeClr val="tx1"/>
                </a:solidFill>
                <a:latin typeface=".VnTime" panose="020B7200000000000000" pitchFamily="34" charset="0"/>
                <a:cs typeface="Arial" panose="020B0604020202020204" pitchFamily="34" charset="0"/>
              </a:defRPr>
            </a:lvl2pPr>
            <a:lvl3pPr marL="1143000" indent="-228600" eaLnBrk="0" hangingPunct="0">
              <a:defRPr sz="2400">
                <a:solidFill>
                  <a:schemeClr val="tx1"/>
                </a:solidFill>
                <a:latin typeface=".VnTime" panose="020B7200000000000000" pitchFamily="34" charset="0"/>
                <a:cs typeface="Arial" panose="020B0604020202020204" pitchFamily="34" charset="0"/>
              </a:defRPr>
            </a:lvl3pPr>
            <a:lvl4pPr marL="1600200" indent="-228600" eaLnBrk="0" hangingPunct="0">
              <a:defRPr sz="2400">
                <a:solidFill>
                  <a:schemeClr val="tx1"/>
                </a:solidFill>
                <a:latin typeface=".VnTime" panose="020B7200000000000000" pitchFamily="34" charset="0"/>
                <a:cs typeface="Arial" panose="020B0604020202020204" pitchFamily="34" charset="0"/>
              </a:defRPr>
            </a:lvl4pPr>
            <a:lvl5pPr marL="2057400" indent="-228600" eaLnBrk="0" hangingPunct="0">
              <a:defRPr sz="2400">
                <a:solidFill>
                  <a:schemeClr val="tx1"/>
                </a:solidFill>
                <a:latin typeface=".VnTime" panose="020B7200000000000000" pitchFamily="34"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9pPr>
          </a:lstStyle>
          <a:p>
            <a:pPr>
              <a:spcBef>
                <a:spcPct val="50000"/>
              </a:spcBef>
            </a:pPr>
            <a:r>
              <a:rPr lang="en-US" altLang="vi-VN" sz="1800" b="1">
                <a:latin typeface="Times New Roman" panose="02020603050405020304" pitchFamily="18" charset="0"/>
                <a:cs typeface="Times New Roman" panose="02020603050405020304" pitchFamily="18" charset="0"/>
              </a:rPr>
              <a:t>Khí</a:t>
            </a:r>
            <a:r>
              <a:rPr lang="en-US" altLang="vi-VN" sz="1800" b="1"/>
              <a:t> CO2</a:t>
            </a:r>
          </a:p>
        </p:txBody>
      </p:sp>
      <p:sp>
        <p:nvSpPr>
          <p:cNvPr id="29706" name="Text Box 10">
            <a:extLst>
              <a:ext uri="{FF2B5EF4-FFF2-40B4-BE49-F238E27FC236}">
                <a16:creationId xmlns:a16="http://schemas.microsoft.com/office/drawing/2014/main" id="{02773205-C0B4-4D50-BA24-E0CC290AB7E0}"/>
              </a:ext>
            </a:extLst>
          </p:cNvPr>
          <p:cNvSpPr txBox="1">
            <a:spLocks noChangeArrowheads="1"/>
          </p:cNvSpPr>
          <p:nvPr/>
        </p:nvSpPr>
        <p:spPr bwMode="auto">
          <a:xfrm>
            <a:off x="8686800" y="1371601"/>
            <a:ext cx="1981200" cy="64611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cs typeface="Arial" panose="020B0604020202020204" pitchFamily="34" charset="0"/>
              </a:defRPr>
            </a:lvl1pPr>
            <a:lvl2pPr marL="742950" indent="-285750" eaLnBrk="0" hangingPunct="0">
              <a:defRPr sz="2400">
                <a:solidFill>
                  <a:schemeClr val="tx1"/>
                </a:solidFill>
                <a:latin typeface=".VnTime" panose="020B7200000000000000" pitchFamily="34" charset="0"/>
                <a:cs typeface="Arial" panose="020B0604020202020204" pitchFamily="34" charset="0"/>
              </a:defRPr>
            </a:lvl2pPr>
            <a:lvl3pPr marL="1143000" indent="-228600" eaLnBrk="0" hangingPunct="0">
              <a:defRPr sz="2400">
                <a:solidFill>
                  <a:schemeClr val="tx1"/>
                </a:solidFill>
                <a:latin typeface=".VnTime" panose="020B7200000000000000" pitchFamily="34" charset="0"/>
                <a:cs typeface="Arial" panose="020B0604020202020204" pitchFamily="34" charset="0"/>
              </a:defRPr>
            </a:lvl3pPr>
            <a:lvl4pPr marL="1600200" indent="-228600" eaLnBrk="0" hangingPunct="0">
              <a:defRPr sz="2400">
                <a:solidFill>
                  <a:schemeClr val="tx1"/>
                </a:solidFill>
                <a:latin typeface=".VnTime" panose="020B7200000000000000" pitchFamily="34" charset="0"/>
                <a:cs typeface="Arial" panose="020B0604020202020204" pitchFamily="34" charset="0"/>
              </a:defRPr>
            </a:lvl4pPr>
            <a:lvl5pPr marL="2057400" indent="-228600" eaLnBrk="0" hangingPunct="0">
              <a:defRPr sz="2400">
                <a:solidFill>
                  <a:schemeClr val="tx1"/>
                </a:solidFill>
                <a:latin typeface=".VnTime" panose="020B7200000000000000" pitchFamily="34"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9pPr>
          </a:lstStyle>
          <a:p>
            <a:pPr>
              <a:spcBef>
                <a:spcPct val="50000"/>
              </a:spcBef>
            </a:pPr>
            <a:r>
              <a:rPr lang="en-US" altLang="vi-VN" sz="1800" b="1">
                <a:latin typeface="Times New Roman" panose="02020603050405020304" pitchFamily="18" charset="0"/>
                <a:cs typeface="Times New Roman" panose="02020603050405020304" pitchFamily="18" charset="0"/>
              </a:rPr>
              <a:t>Dinh dưỡng và muối khoáng</a:t>
            </a:r>
          </a:p>
        </p:txBody>
      </p:sp>
      <p:sp>
        <p:nvSpPr>
          <p:cNvPr id="163850" name="Text Box 15">
            <a:extLst>
              <a:ext uri="{FF2B5EF4-FFF2-40B4-BE49-F238E27FC236}">
                <a16:creationId xmlns:a16="http://schemas.microsoft.com/office/drawing/2014/main" id="{F52A7ECB-3FAF-4F44-A5DE-1404897535A7}"/>
              </a:ext>
            </a:extLst>
          </p:cNvPr>
          <p:cNvSpPr txBox="1">
            <a:spLocks noChangeArrowheads="1"/>
          </p:cNvSpPr>
          <p:nvPr/>
        </p:nvSpPr>
        <p:spPr bwMode="auto">
          <a:xfrm>
            <a:off x="6172200" y="5181600"/>
            <a:ext cx="6858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cs typeface="Arial" panose="020B0604020202020204" pitchFamily="34" charset="0"/>
              </a:defRPr>
            </a:lvl1pPr>
            <a:lvl2pPr marL="742950" indent="-285750" eaLnBrk="0" hangingPunct="0">
              <a:defRPr sz="2400">
                <a:solidFill>
                  <a:schemeClr val="tx1"/>
                </a:solidFill>
                <a:latin typeface=".VnTime" panose="020B7200000000000000" pitchFamily="34" charset="0"/>
                <a:cs typeface="Arial" panose="020B0604020202020204" pitchFamily="34" charset="0"/>
              </a:defRPr>
            </a:lvl2pPr>
            <a:lvl3pPr marL="1143000" indent="-228600" eaLnBrk="0" hangingPunct="0">
              <a:defRPr sz="2400">
                <a:solidFill>
                  <a:schemeClr val="tx1"/>
                </a:solidFill>
                <a:latin typeface=".VnTime" panose="020B7200000000000000" pitchFamily="34" charset="0"/>
                <a:cs typeface="Arial" panose="020B0604020202020204" pitchFamily="34" charset="0"/>
              </a:defRPr>
            </a:lvl3pPr>
            <a:lvl4pPr marL="1600200" indent="-228600" eaLnBrk="0" hangingPunct="0">
              <a:defRPr sz="2400">
                <a:solidFill>
                  <a:schemeClr val="tx1"/>
                </a:solidFill>
                <a:latin typeface=".VnTime" panose="020B7200000000000000" pitchFamily="34" charset="0"/>
                <a:cs typeface="Arial" panose="020B0604020202020204" pitchFamily="34" charset="0"/>
              </a:defRPr>
            </a:lvl4pPr>
            <a:lvl5pPr marL="2057400" indent="-228600" eaLnBrk="0" hangingPunct="0">
              <a:defRPr sz="2400">
                <a:solidFill>
                  <a:schemeClr val="tx1"/>
                </a:solidFill>
                <a:latin typeface=".VnTime" panose="020B7200000000000000" pitchFamily="34"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9pPr>
          </a:lstStyle>
          <a:p>
            <a:pPr algn="l">
              <a:spcBef>
                <a:spcPct val="50000"/>
              </a:spcBef>
            </a:pPr>
            <a:r>
              <a:rPr lang="en-US" altLang="vi-VN"/>
              <a:t>4</a:t>
            </a:r>
          </a:p>
        </p:txBody>
      </p:sp>
      <p:sp>
        <p:nvSpPr>
          <p:cNvPr id="163851" name="Text Box 16">
            <a:extLst>
              <a:ext uri="{FF2B5EF4-FFF2-40B4-BE49-F238E27FC236}">
                <a16:creationId xmlns:a16="http://schemas.microsoft.com/office/drawing/2014/main" id="{14B1A6BE-0D2D-4582-936F-B3945CD6C9C5}"/>
              </a:ext>
            </a:extLst>
          </p:cNvPr>
          <p:cNvSpPr txBox="1">
            <a:spLocks noChangeArrowheads="1"/>
          </p:cNvSpPr>
          <p:nvPr/>
        </p:nvSpPr>
        <p:spPr bwMode="auto">
          <a:xfrm>
            <a:off x="7467600" y="5105400"/>
            <a:ext cx="6858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cs typeface="Arial" panose="020B0604020202020204" pitchFamily="34" charset="0"/>
              </a:defRPr>
            </a:lvl1pPr>
            <a:lvl2pPr marL="742950" indent="-285750" eaLnBrk="0" hangingPunct="0">
              <a:defRPr sz="2400">
                <a:solidFill>
                  <a:schemeClr val="tx1"/>
                </a:solidFill>
                <a:latin typeface=".VnTime" panose="020B7200000000000000" pitchFamily="34" charset="0"/>
                <a:cs typeface="Arial" panose="020B0604020202020204" pitchFamily="34" charset="0"/>
              </a:defRPr>
            </a:lvl2pPr>
            <a:lvl3pPr marL="1143000" indent="-228600" eaLnBrk="0" hangingPunct="0">
              <a:defRPr sz="2400">
                <a:solidFill>
                  <a:schemeClr val="tx1"/>
                </a:solidFill>
                <a:latin typeface=".VnTime" panose="020B7200000000000000" pitchFamily="34" charset="0"/>
                <a:cs typeface="Arial" panose="020B0604020202020204" pitchFamily="34" charset="0"/>
              </a:defRPr>
            </a:lvl3pPr>
            <a:lvl4pPr marL="1600200" indent="-228600" eaLnBrk="0" hangingPunct="0">
              <a:defRPr sz="2400">
                <a:solidFill>
                  <a:schemeClr val="tx1"/>
                </a:solidFill>
                <a:latin typeface=".VnTime" panose="020B7200000000000000" pitchFamily="34" charset="0"/>
                <a:cs typeface="Arial" panose="020B0604020202020204" pitchFamily="34" charset="0"/>
              </a:defRPr>
            </a:lvl4pPr>
            <a:lvl5pPr marL="2057400" indent="-228600" eaLnBrk="0" hangingPunct="0">
              <a:defRPr sz="2400">
                <a:solidFill>
                  <a:schemeClr val="tx1"/>
                </a:solidFill>
                <a:latin typeface=".VnTime" panose="020B7200000000000000" pitchFamily="34"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9pPr>
          </a:lstStyle>
          <a:p>
            <a:pPr algn="l">
              <a:spcBef>
                <a:spcPct val="50000"/>
              </a:spcBef>
            </a:pPr>
            <a:r>
              <a:rPr lang="en-US" altLang="vi-VN"/>
              <a:t>5</a:t>
            </a:r>
          </a:p>
        </p:txBody>
      </p:sp>
      <p:pic>
        <p:nvPicPr>
          <p:cNvPr id="163852" name="Ink 11">
            <a:extLst>
              <a:ext uri="{FF2B5EF4-FFF2-40B4-BE49-F238E27FC236}">
                <a16:creationId xmlns:a16="http://schemas.microsoft.com/office/drawing/2014/main" id="{E427ABE2-E3C3-4574-8B56-2F43D29280CE}"/>
              </a:ext>
            </a:extLst>
          </p:cNvPr>
          <p:cNvPicPr>
            <a:picLocks noRot="1" noChangeAspect="1" noEditPoints="1"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2147483647" y="2147483647"/>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53" name="Ink 12">
            <a:extLst>
              <a:ext uri="{FF2B5EF4-FFF2-40B4-BE49-F238E27FC236}">
                <a16:creationId xmlns:a16="http://schemas.microsoft.com/office/drawing/2014/main" id="{229C4431-478B-4FEA-B9C3-1C581E43FF9E}"/>
              </a:ext>
            </a:extLst>
          </p:cNvPr>
          <p:cNvPicPr>
            <a:picLocks noRot="1" noChangeAspect="1" noEditPoints="1"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5935663" y="5116513"/>
            <a:ext cx="57150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54" name="Ink 13">
            <a:extLst>
              <a:ext uri="{FF2B5EF4-FFF2-40B4-BE49-F238E27FC236}">
                <a16:creationId xmlns:a16="http://schemas.microsoft.com/office/drawing/2014/main" id="{02F00602-78FB-4519-9BA1-C7329BCA2EEC}"/>
              </a:ext>
            </a:extLst>
          </p:cNvPr>
          <p:cNvPicPr>
            <a:picLocks noRot="1" noChangeAspect="1" noEditPoints="1"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6578601" y="5126038"/>
            <a:ext cx="47307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55" name="Ink 14">
            <a:extLst>
              <a:ext uri="{FF2B5EF4-FFF2-40B4-BE49-F238E27FC236}">
                <a16:creationId xmlns:a16="http://schemas.microsoft.com/office/drawing/2014/main" id="{AF0FDC50-03F2-4BF4-B396-7170F86F35FE}"/>
              </a:ext>
            </a:extLst>
          </p:cNvPr>
          <p:cNvPicPr>
            <a:picLocks noRot="1" noChangeAspect="1" noEditPoints="1"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7302501" y="5099051"/>
            <a:ext cx="5889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9704"/>
                                        </p:tgtEl>
                                        <p:attrNameLst>
                                          <p:attrName>style.visibility</p:attrName>
                                        </p:attrNameLst>
                                      </p:cBhvr>
                                      <p:to>
                                        <p:strVal val="visible"/>
                                      </p:to>
                                    </p:set>
                                    <p:animEffect transition="in" filter="wipe(down)">
                                      <p:cBhvr>
                                        <p:cTn id="7" dur="580">
                                          <p:stCondLst>
                                            <p:cond delay="0"/>
                                          </p:stCondLst>
                                        </p:cTn>
                                        <p:tgtEl>
                                          <p:spTgt spid="29704"/>
                                        </p:tgtEl>
                                      </p:cBhvr>
                                    </p:animEffect>
                                    <p:anim calcmode="lin" valueType="num">
                                      <p:cBhvr>
                                        <p:cTn id="8" dur="1822" tmFilter="0,0; 0.14,0.36; 0.43,0.73; 0.71,0.91; 1.0,1.0">
                                          <p:stCondLst>
                                            <p:cond delay="0"/>
                                          </p:stCondLst>
                                        </p:cTn>
                                        <p:tgtEl>
                                          <p:spTgt spid="2970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970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970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970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9704"/>
                                        </p:tgtEl>
                                        <p:attrNameLst>
                                          <p:attrName>ppt_y</p:attrName>
                                        </p:attrNameLst>
                                      </p:cBhvr>
                                      <p:tavLst>
                                        <p:tav tm="0" fmla="#ppt_y-sin(pi*$)/81">
                                          <p:val>
                                            <p:fltVal val="0"/>
                                          </p:val>
                                        </p:tav>
                                        <p:tav tm="100000">
                                          <p:val>
                                            <p:fltVal val="1"/>
                                          </p:val>
                                        </p:tav>
                                      </p:tavLst>
                                    </p:anim>
                                    <p:animScale>
                                      <p:cBhvr>
                                        <p:cTn id="13" dur="26">
                                          <p:stCondLst>
                                            <p:cond delay="650"/>
                                          </p:stCondLst>
                                        </p:cTn>
                                        <p:tgtEl>
                                          <p:spTgt spid="29704"/>
                                        </p:tgtEl>
                                      </p:cBhvr>
                                      <p:to x="100000" y="60000"/>
                                    </p:animScale>
                                    <p:animScale>
                                      <p:cBhvr>
                                        <p:cTn id="14" dur="166" decel="50000">
                                          <p:stCondLst>
                                            <p:cond delay="676"/>
                                          </p:stCondLst>
                                        </p:cTn>
                                        <p:tgtEl>
                                          <p:spTgt spid="29704"/>
                                        </p:tgtEl>
                                      </p:cBhvr>
                                      <p:to x="100000" y="100000"/>
                                    </p:animScale>
                                    <p:animScale>
                                      <p:cBhvr>
                                        <p:cTn id="15" dur="26">
                                          <p:stCondLst>
                                            <p:cond delay="1312"/>
                                          </p:stCondLst>
                                        </p:cTn>
                                        <p:tgtEl>
                                          <p:spTgt spid="29704"/>
                                        </p:tgtEl>
                                      </p:cBhvr>
                                      <p:to x="100000" y="80000"/>
                                    </p:animScale>
                                    <p:animScale>
                                      <p:cBhvr>
                                        <p:cTn id="16" dur="166" decel="50000">
                                          <p:stCondLst>
                                            <p:cond delay="1338"/>
                                          </p:stCondLst>
                                        </p:cTn>
                                        <p:tgtEl>
                                          <p:spTgt spid="29704"/>
                                        </p:tgtEl>
                                      </p:cBhvr>
                                      <p:to x="100000" y="100000"/>
                                    </p:animScale>
                                    <p:animScale>
                                      <p:cBhvr>
                                        <p:cTn id="17" dur="26">
                                          <p:stCondLst>
                                            <p:cond delay="1642"/>
                                          </p:stCondLst>
                                        </p:cTn>
                                        <p:tgtEl>
                                          <p:spTgt spid="29704"/>
                                        </p:tgtEl>
                                      </p:cBhvr>
                                      <p:to x="100000" y="90000"/>
                                    </p:animScale>
                                    <p:animScale>
                                      <p:cBhvr>
                                        <p:cTn id="18" dur="166" decel="50000">
                                          <p:stCondLst>
                                            <p:cond delay="1668"/>
                                          </p:stCondLst>
                                        </p:cTn>
                                        <p:tgtEl>
                                          <p:spTgt spid="29704"/>
                                        </p:tgtEl>
                                      </p:cBhvr>
                                      <p:to x="100000" y="100000"/>
                                    </p:animScale>
                                    <p:animScale>
                                      <p:cBhvr>
                                        <p:cTn id="19" dur="26">
                                          <p:stCondLst>
                                            <p:cond delay="1808"/>
                                          </p:stCondLst>
                                        </p:cTn>
                                        <p:tgtEl>
                                          <p:spTgt spid="29704"/>
                                        </p:tgtEl>
                                      </p:cBhvr>
                                      <p:to x="100000" y="95000"/>
                                    </p:animScale>
                                    <p:animScale>
                                      <p:cBhvr>
                                        <p:cTn id="20" dur="166" decel="50000">
                                          <p:stCondLst>
                                            <p:cond delay="1834"/>
                                          </p:stCondLst>
                                        </p:cTn>
                                        <p:tgtEl>
                                          <p:spTgt spid="2970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9706"/>
                                        </p:tgtEl>
                                        <p:attrNameLst>
                                          <p:attrName>style.visibility</p:attrName>
                                        </p:attrNameLst>
                                      </p:cBhvr>
                                      <p:to>
                                        <p:strVal val="visible"/>
                                      </p:to>
                                    </p:set>
                                    <p:animEffect transition="in" filter="wipe(down)">
                                      <p:cBhvr>
                                        <p:cTn id="23" dur="580">
                                          <p:stCondLst>
                                            <p:cond delay="0"/>
                                          </p:stCondLst>
                                        </p:cTn>
                                        <p:tgtEl>
                                          <p:spTgt spid="29706"/>
                                        </p:tgtEl>
                                      </p:cBhvr>
                                    </p:animEffect>
                                    <p:anim calcmode="lin" valueType="num">
                                      <p:cBhvr>
                                        <p:cTn id="24" dur="1822" tmFilter="0,0; 0.14,0.36; 0.43,0.73; 0.71,0.91; 1.0,1.0">
                                          <p:stCondLst>
                                            <p:cond delay="0"/>
                                          </p:stCondLst>
                                        </p:cTn>
                                        <p:tgtEl>
                                          <p:spTgt spid="2970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970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970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970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9706"/>
                                        </p:tgtEl>
                                        <p:attrNameLst>
                                          <p:attrName>ppt_y</p:attrName>
                                        </p:attrNameLst>
                                      </p:cBhvr>
                                      <p:tavLst>
                                        <p:tav tm="0" fmla="#ppt_y-sin(pi*$)/81">
                                          <p:val>
                                            <p:fltVal val="0"/>
                                          </p:val>
                                        </p:tav>
                                        <p:tav tm="100000">
                                          <p:val>
                                            <p:fltVal val="1"/>
                                          </p:val>
                                        </p:tav>
                                      </p:tavLst>
                                    </p:anim>
                                    <p:animScale>
                                      <p:cBhvr>
                                        <p:cTn id="29" dur="26">
                                          <p:stCondLst>
                                            <p:cond delay="650"/>
                                          </p:stCondLst>
                                        </p:cTn>
                                        <p:tgtEl>
                                          <p:spTgt spid="29706"/>
                                        </p:tgtEl>
                                      </p:cBhvr>
                                      <p:to x="100000" y="60000"/>
                                    </p:animScale>
                                    <p:animScale>
                                      <p:cBhvr>
                                        <p:cTn id="30" dur="166" decel="50000">
                                          <p:stCondLst>
                                            <p:cond delay="676"/>
                                          </p:stCondLst>
                                        </p:cTn>
                                        <p:tgtEl>
                                          <p:spTgt spid="29706"/>
                                        </p:tgtEl>
                                      </p:cBhvr>
                                      <p:to x="100000" y="100000"/>
                                    </p:animScale>
                                    <p:animScale>
                                      <p:cBhvr>
                                        <p:cTn id="31" dur="26">
                                          <p:stCondLst>
                                            <p:cond delay="1312"/>
                                          </p:stCondLst>
                                        </p:cTn>
                                        <p:tgtEl>
                                          <p:spTgt spid="29706"/>
                                        </p:tgtEl>
                                      </p:cBhvr>
                                      <p:to x="100000" y="80000"/>
                                    </p:animScale>
                                    <p:animScale>
                                      <p:cBhvr>
                                        <p:cTn id="32" dur="166" decel="50000">
                                          <p:stCondLst>
                                            <p:cond delay="1338"/>
                                          </p:stCondLst>
                                        </p:cTn>
                                        <p:tgtEl>
                                          <p:spTgt spid="29706"/>
                                        </p:tgtEl>
                                      </p:cBhvr>
                                      <p:to x="100000" y="100000"/>
                                    </p:animScale>
                                    <p:animScale>
                                      <p:cBhvr>
                                        <p:cTn id="33" dur="26">
                                          <p:stCondLst>
                                            <p:cond delay="1642"/>
                                          </p:stCondLst>
                                        </p:cTn>
                                        <p:tgtEl>
                                          <p:spTgt spid="29706"/>
                                        </p:tgtEl>
                                      </p:cBhvr>
                                      <p:to x="100000" y="90000"/>
                                    </p:animScale>
                                    <p:animScale>
                                      <p:cBhvr>
                                        <p:cTn id="34" dur="166" decel="50000">
                                          <p:stCondLst>
                                            <p:cond delay="1668"/>
                                          </p:stCondLst>
                                        </p:cTn>
                                        <p:tgtEl>
                                          <p:spTgt spid="29706"/>
                                        </p:tgtEl>
                                      </p:cBhvr>
                                      <p:to x="100000" y="100000"/>
                                    </p:animScale>
                                    <p:animScale>
                                      <p:cBhvr>
                                        <p:cTn id="35" dur="26">
                                          <p:stCondLst>
                                            <p:cond delay="1808"/>
                                          </p:stCondLst>
                                        </p:cTn>
                                        <p:tgtEl>
                                          <p:spTgt spid="29706"/>
                                        </p:tgtEl>
                                      </p:cBhvr>
                                      <p:to x="100000" y="95000"/>
                                    </p:animScale>
                                    <p:animScale>
                                      <p:cBhvr>
                                        <p:cTn id="36" dur="166" decel="50000">
                                          <p:stCondLst>
                                            <p:cond delay="1834"/>
                                          </p:stCondLst>
                                        </p:cTn>
                                        <p:tgtEl>
                                          <p:spTgt spid="29706"/>
                                        </p:tgtEl>
                                      </p:cBhvr>
                                      <p:to x="100000" y="100000"/>
                                    </p:animScale>
                                  </p:childTnLst>
                                </p:cTn>
                              </p:par>
                            </p:childTnLst>
                          </p:cTn>
                        </p:par>
                      </p:childTnLst>
                    </p:cTn>
                  </p:par>
                  <p:par>
                    <p:cTn id="37" fill="hold" nodeType="clickPar">
                      <p:stCondLst>
                        <p:cond delay="indefinite"/>
                      </p:stCondLst>
                      <p:childTnLst>
                        <p:par>
                          <p:cTn id="38" fill="hold" nodeType="withGroup">
                            <p:stCondLst>
                              <p:cond delay="0"/>
                            </p:stCondLst>
                            <p:childTnLst>
                              <p:par>
                                <p:cTn id="39" presetID="34" presetClass="entr" presetSubtype="0" fill="hold" grpId="0" nodeType="clickEffect">
                                  <p:stCondLst>
                                    <p:cond delay="0"/>
                                  </p:stCondLst>
                                  <p:childTnLst>
                                    <p:set>
                                      <p:cBhvr>
                                        <p:cTn id="40" dur="1" fill="hold">
                                          <p:stCondLst>
                                            <p:cond delay="0"/>
                                          </p:stCondLst>
                                        </p:cTn>
                                        <p:tgtEl>
                                          <p:spTgt spid="29702"/>
                                        </p:tgtEl>
                                        <p:attrNameLst>
                                          <p:attrName>style.visibility</p:attrName>
                                        </p:attrNameLst>
                                      </p:cBhvr>
                                      <p:to>
                                        <p:strVal val="visible"/>
                                      </p:to>
                                    </p:set>
                                    <p:anim from="(-#ppt_w/2)" to="(#ppt_x)" calcmode="lin" valueType="num">
                                      <p:cBhvr>
                                        <p:cTn id="41" dur="1800" fill="hold">
                                          <p:stCondLst>
                                            <p:cond delay="0"/>
                                          </p:stCondLst>
                                        </p:cTn>
                                        <p:tgtEl>
                                          <p:spTgt spid="29702"/>
                                        </p:tgtEl>
                                        <p:attrNameLst>
                                          <p:attrName>ppt_x</p:attrName>
                                        </p:attrNameLst>
                                      </p:cBhvr>
                                    </p:anim>
                                    <p:anim from="0" to="-1.0" calcmode="lin" valueType="num">
                                      <p:cBhvr>
                                        <p:cTn id="42" dur="600" decel="50000" autoRev="1" fill="hold">
                                          <p:stCondLst>
                                            <p:cond delay="1800"/>
                                          </p:stCondLst>
                                        </p:cTn>
                                        <p:tgtEl>
                                          <p:spTgt spid="29702"/>
                                        </p:tgtEl>
                                        <p:attrNameLst>
                                          <p:attrName>xshear</p:attrName>
                                        </p:attrNameLst>
                                      </p:cBhvr>
                                    </p:anim>
                                    <p:animScale>
                                      <p:cBhvr>
                                        <p:cTn id="43" dur="600" decel="100000" autoRev="1" fill="hold">
                                          <p:stCondLst>
                                            <p:cond delay="1800"/>
                                          </p:stCondLst>
                                        </p:cTn>
                                        <p:tgtEl>
                                          <p:spTgt spid="29702"/>
                                        </p:tgtEl>
                                      </p:cBhvr>
                                      <p:from x="100000" y="100000"/>
                                      <p:to x="80000" y="100000"/>
                                    </p:animScale>
                                    <p:anim by="(#ppt_h/3+#ppt_w*0.1)" calcmode="lin" valueType="num">
                                      <p:cBhvr additive="sum">
                                        <p:cTn id="44" dur="600" decel="100000" autoRev="1" fill="hold">
                                          <p:stCondLst>
                                            <p:cond delay="1800"/>
                                          </p:stCondLst>
                                        </p:cTn>
                                        <p:tgtEl>
                                          <p:spTgt spid="29702"/>
                                        </p:tgtEl>
                                        <p:attrNameLst>
                                          <p:attrName>ppt_x</p:attrName>
                                        </p:attrNameLst>
                                      </p:cBhvr>
                                    </p:anim>
                                  </p:childTnLst>
                                </p:cTn>
                              </p:par>
                              <p:par>
                                <p:cTn id="45" presetID="34" presetClass="entr" presetSubtype="0" fill="hold" grpId="0" nodeType="withEffect">
                                  <p:stCondLst>
                                    <p:cond delay="0"/>
                                  </p:stCondLst>
                                  <p:childTnLst>
                                    <p:set>
                                      <p:cBhvr>
                                        <p:cTn id="46" dur="1" fill="hold">
                                          <p:stCondLst>
                                            <p:cond delay="0"/>
                                          </p:stCondLst>
                                        </p:cTn>
                                        <p:tgtEl>
                                          <p:spTgt spid="29703"/>
                                        </p:tgtEl>
                                        <p:attrNameLst>
                                          <p:attrName>style.visibility</p:attrName>
                                        </p:attrNameLst>
                                      </p:cBhvr>
                                      <p:to>
                                        <p:strVal val="visible"/>
                                      </p:to>
                                    </p:set>
                                    <p:anim from="(-#ppt_w/2)" to="(#ppt_x)" calcmode="lin" valueType="num">
                                      <p:cBhvr>
                                        <p:cTn id="47" dur="1800" fill="hold">
                                          <p:stCondLst>
                                            <p:cond delay="0"/>
                                          </p:stCondLst>
                                        </p:cTn>
                                        <p:tgtEl>
                                          <p:spTgt spid="29703"/>
                                        </p:tgtEl>
                                        <p:attrNameLst>
                                          <p:attrName>ppt_x</p:attrName>
                                        </p:attrNameLst>
                                      </p:cBhvr>
                                    </p:anim>
                                    <p:anim from="0" to="-1.0" calcmode="lin" valueType="num">
                                      <p:cBhvr>
                                        <p:cTn id="48" dur="600" decel="50000" autoRev="1" fill="hold">
                                          <p:stCondLst>
                                            <p:cond delay="1800"/>
                                          </p:stCondLst>
                                        </p:cTn>
                                        <p:tgtEl>
                                          <p:spTgt spid="29703"/>
                                        </p:tgtEl>
                                        <p:attrNameLst>
                                          <p:attrName>xshear</p:attrName>
                                        </p:attrNameLst>
                                      </p:cBhvr>
                                    </p:anim>
                                    <p:animScale>
                                      <p:cBhvr>
                                        <p:cTn id="49" dur="600" decel="100000" autoRev="1" fill="hold">
                                          <p:stCondLst>
                                            <p:cond delay="1800"/>
                                          </p:stCondLst>
                                        </p:cTn>
                                        <p:tgtEl>
                                          <p:spTgt spid="29703"/>
                                        </p:tgtEl>
                                      </p:cBhvr>
                                      <p:from x="100000" y="100000"/>
                                      <p:to x="80000" y="100000"/>
                                    </p:animScale>
                                    <p:anim by="(#ppt_h/3+#ppt_w*0.1)" calcmode="lin" valueType="num">
                                      <p:cBhvr additive="sum">
                                        <p:cTn id="50" dur="600" decel="100000" autoRev="1" fill="hold">
                                          <p:stCondLst>
                                            <p:cond delay="1800"/>
                                          </p:stCondLst>
                                        </p:cTn>
                                        <p:tgtEl>
                                          <p:spTgt spid="29703"/>
                                        </p:tgtEl>
                                        <p:attrNameLst>
                                          <p:attrName>ppt_x</p:attrName>
                                        </p:attrNameLst>
                                      </p:cBhvr>
                                    </p:anim>
                                  </p:childTnLst>
                                </p:cTn>
                              </p:par>
                              <p:par>
                                <p:cTn id="51" presetID="34" presetClass="entr" presetSubtype="0" fill="hold" grpId="0" nodeType="withEffect">
                                  <p:stCondLst>
                                    <p:cond delay="0"/>
                                  </p:stCondLst>
                                  <p:childTnLst>
                                    <p:set>
                                      <p:cBhvr>
                                        <p:cTn id="52" dur="1" fill="hold">
                                          <p:stCondLst>
                                            <p:cond delay="0"/>
                                          </p:stCondLst>
                                        </p:cTn>
                                        <p:tgtEl>
                                          <p:spTgt spid="29705"/>
                                        </p:tgtEl>
                                        <p:attrNameLst>
                                          <p:attrName>style.visibility</p:attrName>
                                        </p:attrNameLst>
                                      </p:cBhvr>
                                      <p:to>
                                        <p:strVal val="visible"/>
                                      </p:to>
                                    </p:set>
                                    <p:anim from="(-#ppt_w/2)" to="(#ppt_x)" calcmode="lin" valueType="num">
                                      <p:cBhvr>
                                        <p:cTn id="53" dur="1800" fill="hold">
                                          <p:stCondLst>
                                            <p:cond delay="0"/>
                                          </p:stCondLst>
                                        </p:cTn>
                                        <p:tgtEl>
                                          <p:spTgt spid="29705"/>
                                        </p:tgtEl>
                                        <p:attrNameLst>
                                          <p:attrName>ppt_x</p:attrName>
                                        </p:attrNameLst>
                                      </p:cBhvr>
                                    </p:anim>
                                    <p:anim from="0" to="-1.0" calcmode="lin" valueType="num">
                                      <p:cBhvr>
                                        <p:cTn id="54" dur="600" decel="50000" autoRev="1" fill="hold">
                                          <p:stCondLst>
                                            <p:cond delay="1800"/>
                                          </p:stCondLst>
                                        </p:cTn>
                                        <p:tgtEl>
                                          <p:spTgt spid="29705"/>
                                        </p:tgtEl>
                                        <p:attrNameLst>
                                          <p:attrName>xshear</p:attrName>
                                        </p:attrNameLst>
                                      </p:cBhvr>
                                    </p:anim>
                                    <p:animScale>
                                      <p:cBhvr>
                                        <p:cTn id="55" dur="600" decel="100000" autoRev="1" fill="hold">
                                          <p:stCondLst>
                                            <p:cond delay="1800"/>
                                          </p:stCondLst>
                                        </p:cTn>
                                        <p:tgtEl>
                                          <p:spTgt spid="29705"/>
                                        </p:tgtEl>
                                      </p:cBhvr>
                                      <p:from x="100000" y="100000"/>
                                      <p:to x="80000" y="100000"/>
                                    </p:animScale>
                                    <p:anim by="(#ppt_h/3+#ppt_w*0.1)" calcmode="lin" valueType="num">
                                      <p:cBhvr additive="sum">
                                        <p:cTn id="56" dur="600" decel="100000" autoRev="1" fill="hold">
                                          <p:stCondLst>
                                            <p:cond delay="1800"/>
                                          </p:stCondLst>
                                        </p:cTn>
                                        <p:tgtEl>
                                          <p:spTgt spid="2970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animBg="1"/>
      <p:bldP spid="29703" grpId="0" animBg="1"/>
      <p:bldP spid="29704" grpId="0" animBg="1"/>
      <p:bldP spid="29705" grpId="0" animBg="1"/>
      <p:bldP spid="2970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9" name="Text Box 7">
            <a:extLst>
              <a:ext uri="{FF2B5EF4-FFF2-40B4-BE49-F238E27FC236}">
                <a16:creationId xmlns:a16="http://schemas.microsoft.com/office/drawing/2014/main" id="{CE1B804D-B791-4B0F-AA67-01A8D61E11D2}"/>
              </a:ext>
            </a:extLst>
          </p:cNvPr>
          <p:cNvSpPr txBox="1">
            <a:spLocks noChangeArrowheads="1"/>
          </p:cNvSpPr>
          <p:nvPr/>
        </p:nvSpPr>
        <p:spPr bwMode="auto">
          <a:xfrm>
            <a:off x="1962150" y="749300"/>
            <a:ext cx="8324850" cy="9232900"/>
          </a:xfrm>
          <a:prstGeom prst="rect">
            <a:avLst/>
          </a:prstGeom>
          <a:noFill/>
          <a:ln>
            <a:noFill/>
          </a:ln>
          <a:effectLs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FF3300"/>
                </a:solidFill>
                <a:effectLst/>
                <a:uLnTx/>
                <a:uFillTx/>
                <a:latin typeface="Times New Roman" pitchFamily="18" charset="0"/>
                <a:ea typeface="+mn-ea"/>
                <a:cs typeface="Arial" panose="020B0604020202020204" pitchFamily="34" charset="0"/>
              </a:rPr>
              <a:t>1</a:t>
            </a:r>
            <a:r>
              <a:rPr kumimoji="0" lang="en-US" sz="2200" b="1" i="1" u="none" strike="noStrike" kern="1200" cap="none" spc="0" normalizeH="0" baseline="0" noProof="0" dirty="0">
                <a:ln>
                  <a:noFill/>
                </a:ln>
                <a:solidFill>
                  <a:srgbClr val="FF3300"/>
                </a:solidFill>
                <a:effectLst/>
                <a:uLnTx/>
                <a:uFillTx/>
                <a:latin typeface="Times New Roman" pitchFamily="18" charset="0"/>
                <a:ea typeface="+mn-ea"/>
                <a:cs typeface="Arial" panose="020B0604020202020204" pitchFamily="34" charset="0"/>
              </a:rPr>
              <a:t>. </a:t>
            </a:r>
            <a:r>
              <a:rPr kumimoji="0" lang="en-US" sz="2200" b="1" i="1" u="none" strike="noStrike" kern="1200" cap="none" spc="0" normalizeH="0" baseline="0" noProof="0" dirty="0" err="1">
                <a:ln>
                  <a:noFill/>
                </a:ln>
                <a:solidFill>
                  <a:srgbClr val="FF3300"/>
                </a:solidFill>
                <a:effectLst/>
                <a:uLnTx/>
                <a:uFillTx/>
                <a:latin typeface="Times New Roman" pitchFamily="18" charset="0"/>
                <a:ea typeface="+mn-ea"/>
                <a:cs typeface="Arial" panose="020B0604020202020204" pitchFamily="34" charset="0"/>
              </a:rPr>
              <a:t>Chức</a:t>
            </a:r>
            <a:r>
              <a:rPr kumimoji="0" lang="en-US" sz="2200" b="1" i="1" u="none" strike="noStrike" kern="1200" cap="none" spc="0" normalizeH="0" baseline="0" noProof="0" dirty="0">
                <a:ln>
                  <a:noFill/>
                </a:ln>
                <a:solidFill>
                  <a:srgbClr val="FF3300"/>
                </a:solidFill>
                <a:effectLst/>
                <a:uLnTx/>
                <a:uFillTx/>
                <a:latin typeface="Times New Roman" pitchFamily="18" charset="0"/>
                <a:ea typeface="+mn-ea"/>
                <a:cs typeface="Arial" panose="020B0604020202020204" pitchFamily="34" charset="0"/>
              </a:rPr>
              <a:t> </a:t>
            </a:r>
            <a:r>
              <a:rPr kumimoji="0" lang="en-US" sz="2200" b="1" i="1" u="none" strike="noStrike" kern="1200" cap="none" spc="0" normalizeH="0" baseline="0" noProof="0" dirty="0" err="1">
                <a:ln>
                  <a:noFill/>
                </a:ln>
                <a:solidFill>
                  <a:srgbClr val="FF3300"/>
                </a:solidFill>
                <a:effectLst/>
                <a:uLnTx/>
                <a:uFillTx/>
                <a:latin typeface="Times New Roman" pitchFamily="18" charset="0"/>
                <a:ea typeface="+mn-ea"/>
                <a:cs typeface="Arial" panose="020B0604020202020204" pitchFamily="34" charset="0"/>
              </a:rPr>
              <a:t>năng</a:t>
            </a:r>
            <a:r>
              <a:rPr kumimoji="0" lang="en-US" sz="2200" b="1" i="1" u="none" strike="noStrike" kern="1200" cap="none" spc="0" normalizeH="0" baseline="0" noProof="0" dirty="0">
                <a:ln>
                  <a:noFill/>
                </a:ln>
                <a:solidFill>
                  <a:srgbClr val="FF3300"/>
                </a:solidFill>
                <a:effectLst/>
                <a:uLnTx/>
                <a:uFillTx/>
                <a:latin typeface="Times New Roman" pitchFamily="18" charset="0"/>
                <a:ea typeface="+mn-ea"/>
                <a:cs typeface="Arial" panose="020B0604020202020204" pitchFamily="34" charset="0"/>
              </a:rPr>
              <a:t> </a:t>
            </a:r>
            <a:r>
              <a:rPr kumimoji="0" lang="en-US" sz="2200" b="1" i="1" u="none" strike="noStrike" kern="1200" cap="none" spc="0" normalizeH="0" baseline="0" noProof="0" dirty="0" err="1">
                <a:ln>
                  <a:noFill/>
                </a:ln>
                <a:solidFill>
                  <a:srgbClr val="FF3300"/>
                </a:solidFill>
                <a:effectLst/>
                <a:uLnTx/>
                <a:uFillTx/>
                <a:latin typeface="Times New Roman" pitchFamily="18" charset="0"/>
                <a:ea typeface="+mn-ea"/>
                <a:cs typeface="Arial" panose="020B0604020202020204" pitchFamily="34" charset="0"/>
              </a:rPr>
              <a:t>của</a:t>
            </a:r>
            <a:r>
              <a:rPr kumimoji="0" lang="en-US" sz="2200" b="1" i="1" u="none" strike="noStrike" kern="1200" cap="none" spc="0" normalizeH="0" baseline="0" noProof="0" dirty="0">
                <a:ln>
                  <a:noFill/>
                </a:ln>
                <a:solidFill>
                  <a:srgbClr val="FF3300"/>
                </a:solidFill>
                <a:effectLst/>
                <a:uLnTx/>
                <a:uFillTx/>
                <a:latin typeface="Times New Roman" pitchFamily="18" charset="0"/>
                <a:ea typeface="+mn-ea"/>
                <a:cs typeface="Arial" panose="020B0604020202020204" pitchFamily="34" charset="0"/>
              </a:rPr>
              <a:t> </a:t>
            </a:r>
            <a:r>
              <a:rPr kumimoji="0" lang="en-US" sz="2200" b="1" i="1" u="none" strike="noStrike" kern="1200" cap="none" spc="0" normalizeH="0" baseline="0" noProof="0" dirty="0" err="1">
                <a:ln>
                  <a:noFill/>
                </a:ln>
                <a:solidFill>
                  <a:srgbClr val="FF3300"/>
                </a:solidFill>
                <a:effectLst/>
                <a:uLnTx/>
                <a:uFillTx/>
                <a:latin typeface="Times New Roman" pitchFamily="18" charset="0"/>
                <a:ea typeface="+mn-ea"/>
                <a:cs typeface="Arial" panose="020B0604020202020204" pitchFamily="34" charset="0"/>
              </a:rPr>
              <a:t>hệ</a:t>
            </a:r>
            <a:r>
              <a:rPr kumimoji="0" lang="en-US" sz="2200" b="1" i="1" u="none" strike="noStrike" kern="1200" cap="none" spc="0" normalizeH="0" baseline="0" noProof="0" dirty="0">
                <a:ln>
                  <a:noFill/>
                </a:ln>
                <a:solidFill>
                  <a:srgbClr val="FF3300"/>
                </a:solidFill>
                <a:effectLst/>
                <a:uLnTx/>
                <a:uFillTx/>
                <a:latin typeface="Times New Roman" pitchFamily="18" charset="0"/>
                <a:ea typeface="+mn-ea"/>
                <a:cs typeface="Arial" panose="020B0604020202020204" pitchFamily="34" charset="0"/>
              </a:rPr>
              <a:t> </a:t>
            </a:r>
            <a:r>
              <a:rPr kumimoji="0" lang="en-US" sz="2200" b="1" i="1" u="none" strike="noStrike" kern="1200" cap="none" spc="0" normalizeH="0" baseline="0" noProof="0" dirty="0" err="1">
                <a:ln>
                  <a:noFill/>
                </a:ln>
                <a:solidFill>
                  <a:srgbClr val="FF3300"/>
                </a:solidFill>
                <a:effectLst/>
                <a:uLnTx/>
                <a:uFillTx/>
                <a:latin typeface="Times New Roman" pitchFamily="18" charset="0"/>
                <a:ea typeface="+mn-ea"/>
                <a:cs typeface="Arial" panose="020B0604020202020204" pitchFamily="34" charset="0"/>
              </a:rPr>
              <a:t>tuần</a:t>
            </a:r>
            <a:r>
              <a:rPr kumimoji="0" lang="en-US" sz="2200" b="1" i="1" u="none" strike="noStrike" kern="1200" cap="none" spc="0" normalizeH="0" baseline="0" noProof="0" dirty="0">
                <a:ln>
                  <a:noFill/>
                </a:ln>
                <a:solidFill>
                  <a:srgbClr val="FF3300"/>
                </a:solidFill>
                <a:effectLst/>
                <a:uLnTx/>
                <a:uFillTx/>
                <a:latin typeface="Times New Roman" pitchFamily="18" charset="0"/>
                <a:ea typeface="+mn-ea"/>
                <a:cs typeface="Arial" panose="020B0604020202020204" pitchFamily="34" charset="0"/>
              </a:rPr>
              <a:t> </a:t>
            </a:r>
            <a:r>
              <a:rPr kumimoji="0" lang="en-US" sz="2200" b="1" i="1" u="none" strike="noStrike" kern="1200" cap="none" spc="0" normalizeH="0" baseline="0" noProof="0" dirty="0" err="1">
                <a:ln>
                  <a:noFill/>
                </a:ln>
                <a:solidFill>
                  <a:srgbClr val="FF3300"/>
                </a:solidFill>
                <a:effectLst/>
                <a:uLnTx/>
                <a:uFillTx/>
                <a:latin typeface="Times New Roman" pitchFamily="18" charset="0"/>
                <a:ea typeface="+mn-ea"/>
                <a:cs typeface="Arial" panose="020B0604020202020204" pitchFamily="34" charset="0"/>
              </a:rPr>
              <a:t>hoàn</a:t>
            </a:r>
            <a:r>
              <a:rPr kumimoji="0" lang="en-US" sz="2200" b="1" i="1" u="none" strike="noStrike" kern="1200" cap="none" spc="0" normalizeH="0" baseline="0" noProof="0" dirty="0">
                <a:ln>
                  <a:noFill/>
                </a:ln>
                <a:solidFill>
                  <a:srgbClr val="FF3300"/>
                </a:solidFill>
                <a:effectLst/>
                <a:uLnTx/>
                <a:uFillTx/>
                <a:latin typeface="Times New Roman" pitchFamily="18" charset="0"/>
                <a:ea typeface="+mn-ea"/>
                <a:cs typeface="Arial" panose="020B0604020202020204" pitchFamily="34" charset="0"/>
              </a:rPr>
              <a:t> </a:t>
            </a:r>
            <a:r>
              <a:rPr kumimoji="0" lang="en-US" sz="2200" b="1" i="1" u="none" strike="noStrike" kern="1200" cap="none" spc="0" normalizeH="0" baseline="0" noProof="0" dirty="0" err="1">
                <a:ln>
                  <a:noFill/>
                </a:ln>
                <a:solidFill>
                  <a:srgbClr val="FF3300"/>
                </a:solidFill>
                <a:effectLst/>
                <a:uLnTx/>
                <a:uFillTx/>
                <a:latin typeface="Times New Roman" pitchFamily="18" charset="0"/>
                <a:ea typeface="+mn-ea"/>
                <a:cs typeface="Arial" panose="020B0604020202020204" pitchFamily="34" charset="0"/>
              </a:rPr>
              <a:t>là</a:t>
            </a:r>
            <a:r>
              <a:rPr kumimoji="0" lang="en-US" sz="2200" b="1" i="1" u="none" strike="noStrike" kern="1200" cap="none" spc="0" normalizeH="0" baseline="0" noProof="0" dirty="0">
                <a:ln>
                  <a:noFill/>
                </a:ln>
                <a:solidFill>
                  <a:srgbClr val="FF3300"/>
                </a:solidFill>
                <a:effectLst/>
                <a:uLnTx/>
                <a:uFillTx/>
                <a:latin typeface="Times New Roman" pitchFamily="18" charset="0"/>
                <a:ea typeface="+mn-ea"/>
                <a:cs typeface="Arial" panose="020B0604020202020204" pitchFamily="34" charset="0"/>
              </a:rPr>
              <a:t>:</a:t>
            </a:r>
            <a:endParaRPr kumimoji="0" lang="en-US" sz="2200" b="1" i="0" u="none" strike="noStrike" kern="1200" cap="none" spc="0" normalizeH="0" baseline="0" noProof="0" dirty="0">
              <a:ln>
                <a:noFill/>
              </a:ln>
              <a:solidFill>
                <a:srgbClr val="FF3300"/>
              </a:solidFill>
              <a:effectLst/>
              <a:uLnTx/>
              <a:uFillTx/>
              <a:latin typeface="Times New Roman" pitchFamily="18" charset="0"/>
              <a:ea typeface="+mn-ea"/>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1"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A.</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Vận</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chuyển</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các</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chất</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dinh</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dưỡng</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các</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chất</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cần</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thiết</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khác</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và</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các</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chất</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thải</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đồng</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thời</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vận</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chuyển</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O</a:t>
            </a:r>
            <a:r>
              <a:rPr kumimoji="0" lang="en-US" sz="2200" b="0" i="0" u="none" strike="noStrike" kern="1200" cap="none" spc="0" normalizeH="0" baseline="-25000" noProof="0" dirty="0">
                <a:ln>
                  <a:noFill/>
                </a:ln>
                <a:solidFill>
                  <a:srgbClr val="000000"/>
                </a:solidFill>
                <a:effectLst/>
                <a:uLnTx/>
                <a:uFillTx/>
                <a:latin typeface="Times New Roman" pitchFamily="18" charset="0"/>
                <a:ea typeface="+mn-ea"/>
                <a:cs typeface="Arial" panose="020B0604020202020204" pitchFamily="34" charset="0"/>
              </a:rPr>
              <a:t>2</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và</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CO</a:t>
            </a:r>
            <a:r>
              <a:rPr kumimoji="0" lang="en-US" sz="2200" b="0" i="0" u="none" strike="noStrike" kern="1200" cap="none" spc="0" normalizeH="0" baseline="-25000" noProof="0" dirty="0">
                <a:ln>
                  <a:noFill/>
                </a:ln>
                <a:solidFill>
                  <a:srgbClr val="000000"/>
                </a:solidFill>
                <a:effectLst/>
                <a:uLnTx/>
                <a:uFillTx/>
                <a:latin typeface="Times New Roman" pitchFamily="18" charset="0"/>
                <a:ea typeface="+mn-ea"/>
                <a:cs typeface="Arial" panose="020B0604020202020204" pitchFamily="34" charset="0"/>
              </a:rPr>
              <a:t>2</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endParaRPr kumimoji="0" lang="en-US" sz="2200" b="1"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B.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Vận</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chuyển</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O</a:t>
            </a:r>
            <a:r>
              <a:rPr kumimoji="0" lang="en-US" sz="2200" b="0" i="0" u="none" strike="noStrike" kern="1200" cap="none" spc="0" normalizeH="0" baseline="-25000" noProof="0" dirty="0">
                <a:ln>
                  <a:noFill/>
                </a:ln>
                <a:solidFill>
                  <a:srgbClr val="000000"/>
                </a:solidFill>
                <a:effectLst/>
                <a:uLnTx/>
                <a:uFillTx/>
                <a:latin typeface="Times New Roman" pitchFamily="18" charset="0"/>
                <a:ea typeface="+mn-ea"/>
                <a:cs typeface="Arial" panose="020B0604020202020204" pitchFamily="34" charset="0"/>
              </a:rPr>
              <a:t>2</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và</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các</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chất</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dinh</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dưỡng</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chất</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cần</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thiết</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cho</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cơ</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thể</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a:t>
            </a:r>
            <a:endParaRPr kumimoji="0" lang="en-US" sz="2200" b="1"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C.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Vận</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chuyển</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CO</a:t>
            </a:r>
            <a:r>
              <a:rPr kumimoji="0" lang="en-US" sz="2200" b="0" i="0" u="none" strike="noStrike" kern="1200" cap="none" spc="0" normalizeH="0" baseline="-25000" noProof="0" dirty="0">
                <a:ln>
                  <a:noFill/>
                </a:ln>
                <a:solidFill>
                  <a:srgbClr val="000000"/>
                </a:solidFill>
                <a:effectLst/>
                <a:uLnTx/>
                <a:uFillTx/>
                <a:latin typeface="Times New Roman" pitchFamily="18" charset="0"/>
                <a:ea typeface="+mn-ea"/>
                <a:cs typeface="Arial" panose="020B0604020202020204" pitchFamily="34" charset="0"/>
              </a:rPr>
              <a:t>2</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và</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các</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chất</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thải</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a:t>
            </a:r>
            <a:endParaRPr kumimoji="0" lang="en-US" sz="2200" b="1" i="1"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200" b="1" i="1" u="none" strike="noStrike" kern="1200" cap="none" spc="0" normalizeH="0" baseline="0" noProof="0" dirty="0">
                <a:ln>
                  <a:noFill/>
                </a:ln>
                <a:solidFill>
                  <a:srgbClr val="FF3300"/>
                </a:solidFill>
                <a:effectLst/>
                <a:uLnTx/>
                <a:uFillTx/>
                <a:latin typeface="Times New Roman" pitchFamily="18" charset="0"/>
                <a:ea typeface="+mn-ea"/>
                <a:cs typeface="Arial" panose="020B0604020202020204" pitchFamily="34" charset="0"/>
              </a:rPr>
              <a:t>2. </a:t>
            </a:r>
            <a:r>
              <a:rPr kumimoji="0" lang="en-US" sz="2200" b="1" i="1" u="none" strike="noStrike" kern="1200" cap="none" spc="0" normalizeH="0" baseline="0" noProof="0" dirty="0" err="1">
                <a:ln>
                  <a:noFill/>
                </a:ln>
                <a:solidFill>
                  <a:srgbClr val="FF3300"/>
                </a:solidFill>
                <a:effectLst/>
                <a:uLnTx/>
                <a:uFillTx/>
                <a:latin typeface="Times New Roman" pitchFamily="18" charset="0"/>
                <a:ea typeface="+mn-ea"/>
                <a:cs typeface="Arial" panose="020B0604020202020204" pitchFamily="34" charset="0"/>
              </a:rPr>
              <a:t>Chức</a:t>
            </a:r>
            <a:r>
              <a:rPr kumimoji="0" lang="en-US" sz="2200" b="1" i="1" u="none" strike="noStrike" kern="1200" cap="none" spc="0" normalizeH="0" baseline="0" noProof="0" dirty="0">
                <a:ln>
                  <a:noFill/>
                </a:ln>
                <a:solidFill>
                  <a:srgbClr val="FF3300"/>
                </a:solidFill>
                <a:effectLst/>
                <a:uLnTx/>
                <a:uFillTx/>
                <a:latin typeface="Times New Roman" pitchFamily="18" charset="0"/>
                <a:ea typeface="+mn-ea"/>
                <a:cs typeface="Arial" panose="020B0604020202020204" pitchFamily="34" charset="0"/>
              </a:rPr>
              <a:t> </a:t>
            </a:r>
            <a:r>
              <a:rPr kumimoji="0" lang="en-US" sz="2200" b="1" i="1" u="none" strike="noStrike" kern="1200" cap="none" spc="0" normalizeH="0" baseline="0" noProof="0" dirty="0" err="1">
                <a:ln>
                  <a:noFill/>
                </a:ln>
                <a:solidFill>
                  <a:srgbClr val="FF3300"/>
                </a:solidFill>
                <a:effectLst/>
                <a:uLnTx/>
                <a:uFillTx/>
                <a:latin typeface="Times New Roman" pitchFamily="18" charset="0"/>
                <a:ea typeface="+mn-ea"/>
                <a:cs typeface="Arial" panose="020B0604020202020204" pitchFamily="34" charset="0"/>
              </a:rPr>
              <a:t>năng</a:t>
            </a:r>
            <a:r>
              <a:rPr kumimoji="0" lang="en-US" sz="2200" b="1" i="1" u="none" strike="noStrike" kern="1200" cap="none" spc="0" normalizeH="0" baseline="0" noProof="0" dirty="0">
                <a:ln>
                  <a:noFill/>
                </a:ln>
                <a:solidFill>
                  <a:srgbClr val="FF3300"/>
                </a:solidFill>
                <a:effectLst/>
                <a:uLnTx/>
                <a:uFillTx/>
                <a:latin typeface="Times New Roman" pitchFamily="18" charset="0"/>
                <a:ea typeface="+mn-ea"/>
                <a:cs typeface="Arial" panose="020B0604020202020204" pitchFamily="34" charset="0"/>
              </a:rPr>
              <a:t> </a:t>
            </a:r>
            <a:r>
              <a:rPr kumimoji="0" lang="en-US" sz="2200" b="1" i="1" u="none" strike="noStrike" kern="1200" cap="none" spc="0" normalizeH="0" baseline="0" noProof="0" dirty="0" err="1">
                <a:ln>
                  <a:noFill/>
                </a:ln>
                <a:solidFill>
                  <a:srgbClr val="FF3300"/>
                </a:solidFill>
                <a:effectLst/>
                <a:uLnTx/>
                <a:uFillTx/>
                <a:latin typeface="Times New Roman" pitchFamily="18" charset="0"/>
                <a:ea typeface="+mn-ea"/>
                <a:cs typeface="Arial" panose="020B0604020202020204" pitchFamily="34" charset="0"/>
              </a:rPr>
              <a:t>của</a:t>
            </a:r>
            <a:r>
              <a:rPr kumimoji="0" lang="en-US" sz="2200" b="1" i="1" u="none" strike="noStrike" kern="1200" cap="none" spc="0" normalizeH="0" baseline="0" noProof="0" dirty="0">
                <a:ln>
                  <a:noFill/>
                </a:ln>
                <a:solidFill>
                  <a:srgbClr val="FF3300"/>
                </a:solidFill>
                <a:effectLst/>
                <a:uLnTx/>
                <a:uFillTx/>
                <a:latin typeface="Times New Roman" pitchFamily="18" charset="0"/>
                <a:ea typeface="+mn-ea"/>
                <a:cs typeface="Arial" panose="020B0604020202020204" pitchFamily="34" charset="0"/>
              </a:rPr>
              <a:t> </a:t>
            </a:r>
            <a:r>
              <a:rPr kumimoji="0" lang="en-US" sz="2200" b="1" i="1" u="none" strike="noStrike" kern="1200" cap="none" spc="0" normalizeH="0" baseline="0" noProof="0" dirty="0" err="1">
                <a:ln>
                  <a:noFill/>
                </a:ln>
                <a:solidFill>
                  <a:srgbClr val="FF3300"/>
                </a:solidFill>
                <a:effectLst/>
                <a:uLnTx/>
                <a:uFillTx/>
                <a:latin typeface="Times New Roman" pitchFamily="18" charset="0"/>
                <a:ea typeface="+mn-ea"/>
                <a:cs typeface="Arial" panose="020B0604020202020204" pitchFamily="34" charset="0"/>
              </a:rPr>
              <a:t>hệ</a:t>
            </a:r>
            <a:r>
              <a:rPr kumimoji="0" lang="en-US" sz="2200" b="1" i="1" u="none" strike="noStrike" kern="1200" cap="none" spc="0" normalizeH="0" baseline="0" noProof="0" dirty="0">
                <a:ln>
                  <a:noFill/>
                </a:ln>
                <a:solidFill>
                  <a:srgbClr val="FF3300"/>
                </a:solidFill>
                <a:effectLst/>
                <a:uLnTx/>
                <a:uFillTx/>
                <a:latin typeface="Times New Roman" pitchFamily="18" charset="0"/>
                <a:ea typeface="+mn-ea"/>
                <a:cs typeface="Arial" panose="020B0604020202020204" pitchFamily="34" charset="0"/>
              </a:rPr>
              <a:t> </a:t>
            </a:r>
            <a:r>
              <a:rPr kumimoji="0" lang="en-US" sz="2200" b="1" i="1" u="none" strike="noStrike" kern="1200" cap="none" spc="0" normalizeH="0" baseline="0" noProof="0" dirty="0" err="1">
                <a:ln>
                  <a:noFill/>
                </a:ln>
                <a:solidFill>
                  <a:srgbClr val="FF3300"/>
                </a:solidFill>
                <a:effectLst/>
                <a:uLnTx/>
                <a:uFillTx/>
                <a:latin typeface="Times New Roman" pitchFamily="18" charset="0"/>
                <a:ea typeface="+mn-ea"/>
                <a:cs typeface="Arial" panose="020B0604020202020204" pitchFamily="34" charset="0"/>
              </a:rPr>
              <a:t>hô</a:t>
            </a:r>
            <a:r>
              <a:rPr kumimoji="0" lang="en-US" sz="2200" b="1" i="1" u="none" strike="noStrike" kern="1200" cap="none" spc="0" normalizeH="0" baseline="0" noProof="0" dirty="0">
                <a:ln>
                  <a:noFill/>
                </a:ln>
                <a:solidFill>
                  <a:srgbClr val="FF3300"/>
                </a:solidFill>
                <a:effectLst/>
                <a:uLnTx/>
                <a:uFillTx/>
                <a:latin typeface="Times New Roman" pitchFamily="18" charset="0"/>
                <a:ea typeface="+mn-ea"/>
                <a:cs typeface="Arial" panose="020B0604020202020204" pitchFamily="34" charset="0"/>
              </a:rPr>
              <a:t> </a:t>
            </a:r>
            <a:r>
              <a:rPr kumimoji="0" lang="en-US" sz="2200" b="1" i="1" u="none" strike="noStrike" kern="1200" cap="none" spc="0" normalizeH="0" baseline="0" noProof="0" dirty="0" err="1">
                <a:ln>
                  <a:noFill/>
                </a:ln>
                <a:solidFill>
                  <a:srgbClr val="FF3300"/>
                </a:solidFill>
                <a:effectLst/>
                <a:uLnTx/>
                <a:uFillTx/>
                <a:latin typeface="Times New Roman" pitchFamily="18" charset="0"/>
                <a:ea typeface="+mn-ea"/>
                <a:cs typeface="Arial" panose="020B0604020202020204" pitchFamily="34" charset="0"/>
              </a:rPr>
              <a:t>hấp</a:t>
            </a:r>
            <a:r>
              <a:rPr kumimoji="0" lang="en-US" sz="2200" b="1" i="1" u="none" strike="noStrike" kern="1200" cap="none" spc="0" normalizeH="0" baseline="0" noProof="0" dirty="0">
                <a:ln>
                  <a:noFill/>
                </a:ln>
                <a:solidFill>
                  <a:srgbClr val="FF3300"/>
                </a:solidFill>
                <a:effectLst/>
                <a:uLnTx/>
                <a:uFillTx/>
                <a:latin typeface="Times New Roman" pitchFamily="18" charset="0"/>
                <a:ea typeface="+mn-ea"/>
                <a:cs typeface="Arial" panose="020B0604020202020204" pitchFamily="34" charset="0"/>
              </a:rPr>
              <a:t> </a:t>
            </a:r>
            <a:r>
              <a:rPr kumimoji="0" lang="en-US" sz="2200" b="1" i="1" u="none" strike="noStrike" kern="1200" cap="none" spc="0" normalizeH="0" baseline="0" noProof="0" dirty="0" err="1">
                <a:ln>
                  <a:noFill/>
                </a:ln>
                <a:solidFill>
                  <a:srgbClr val="FF3300"/>
                </a:solidFill>
                <a:effectLst/>
                <a:uLnTx/>
                <a:uFillTx/>
                <a:latin typeface="Times New Roman" pitchFamily="18" charset="0"/>
                <a:ea typeface="+mn-ea"/>
                <a:cs typeface="Arial" panose="020B0604020202020204" pitchFamily="34" charset="0"/>
              </a:rPr>
              <a:t>là</a:t>
            </a:r>
            <a:r>
              <a:rPr kumimoji="0" lang="en-US" sz="2200" b="1" i="1" u="none" strike="noStrike" kern="1200" cap="none" spc="0" normalizeH="0" baseline="0" noProof="0" dirty="0">
                <a:ln>
                  <a:noFill/>
                </a:ln>
                <a:solidFill>
                  <a:srgbClr val="FF3300"/>
                </a:solidFill>
                <a:effectLst/>
                <a:uLnTx/>
                <a:uFillTx/>
                <a:latin typeface="Times New Roman" pitchFamily="18" charset="0"/>
                <a:ea typeface="+mn-ea"/>
                <a:cs typeface="Arial" panose="020B0604020202020204" pitchFamily="34" charset="0"/>
              </a:rPr>
              <a:t>:</a:t>
            </a:r>
            <a:endParaRPr kumimoji="0" lang="en-US" sz="2200" b="1" i="0" u="none" strike="noStrike" kern="1200" cap="none" spc="0" normalizeH="0" baseline="0" noProof="0" dirty="0">
              <a:ln>
                <a:noFill/>
              </a:ln>
              <a:solidFill>
                <a:srgbClr val="FF3300"/>
              </a:solidFill>
              <a:effectLst/>
              <a:uLnTx/>
              <a:uFillTx/>
              <a:latin typeface="Times New Roman" pitchFamily="18" charset="0"/>
              <a:ea typeface="+mn-ea"/>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Lấy</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khí</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O</a:t>
            </a:r>
            <a:r>
              <a:rPr kumimoji="0" lang="en-US" sz="2200" b="0" i="0" u="none" strike="noStrike" kern="1200" cap="none" spc="0" normalizeH="0" baseline="-25000" noProof="0" dirty="0">
                <a:ln>
                  <a:noFill/>
                </a:ln>
                <a:solidFill>
                  <a:srgbClr val="000000"/>
                </a:solidFill>
                <a:effectLst/>
                <a:uLnTx/>
                <a:uFillTx/>
                <a:latin typeface="Times New Roman" pitchFamily="18" charset="0"/>
                <a:ea typeface="+mn-ea"/>
                <a:cs typeface="Arial" panose="020B0604020202020204" pitchFamily="34" charset="0"/>
              </a:rPr>
              <a:t>2</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từ</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không</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khí</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cung</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cấp</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cho</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cơ</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thể</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a:t>
            </a:r>
            <a:endParaRPr kumimoji="0" lang="en-US" sz="2200" b="1"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B.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Thải</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khí</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CO</a:t>
            </a:r>
            <a:r>
              <a:rPr kumimoji="0" lang="en-US" sz="2200" b="0" i="0" u="none" strike="noStrike" kern="1200" cap="none" spc="0" normalizeH="0" baseline="-25000" noProof="0" dirty="0">
                <a:ln>
                  <a:noFill/>
                </a:ln>
                <a:solidFill>
                  <a:srgbClr val="000000"/>
                </a:solidFill>
                <a:effectLst/>
                <a:uLnTx/>
                <a:uFillTx/>
                <a:latin typeface="Times New Roman" pitchFamily="18" charset="0"/>
                <a:ea typeface="+mn-ea"/>
                <a:cs typeface="Arial" panose="020B0604020202020204" pitchFamily="34" charset="0"/>
              </a:rPr>
              <a:t>2</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trong</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cơ</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thể</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ra</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môi</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trường</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ngoài</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a:t>
            </a:r>
            <a:endParaRPr kumimoji="0" lang="en-US" sz="2200" b="1"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C.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Cung</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cấp</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O</a:t>
            </a:r>
            <a:r>
              <a:rPr kumimoji="0" lang="en-US" sz="2200" b="0" i="0" u="none" strike="noStrike" kern="1200" cap="none" spc="0" normalizeH="0" baseline="-25000" noProof="0" dirty="0">
                <a:ln>
                  <a:noFill/>
                </a:ln>
                <a:solidFill>
                  <a:srgbClr val="000000"/>
                </a:solidFill>
                <a:effectLst/>
                <a:uLnTx/>
                <a:uFillTx/>
                <a:latin typeface="Times New Roman" pitchFamily="18" charset="0"/>
                <a:ea typeface="+mn-ea"/>
                <a:cs typeface="Arial" panose="020B0604020202020204" pitchFamily="34" charset="0"/>
              </a:rPr>
              <a:t>2</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cho</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các</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tế</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bào</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của</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cơ</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thể</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và</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loại</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CO</a:t>
            </a:r>
            <a:r>
              <a:rPr kumimoji="0" lang="en-US" sz="2200" b="0" i="0" u="none" strike="noStrike" kern="1200" cap="none" spc="0" normalizeH="0" baseline="-25000" noProof="0" dirty="0">
                <a:ln>
                  <a:noFill/>
                </a:ln>
                <a:solidFill>
                  <a:srgbClr val="000000"/>
                </a:solidFill>
                <a:effectLst/>
                <a:uLnTx/>
                <a:uFillTx/>
                <a:latin typeface="Times New Roman" pitchFamily="18" charset="0"/>
                <a:ea typeface="+mn-ea"/>
                <a:cs typeface="Arial" panose="020B0604020202020204" pitchFamily="34" charset="0"/>
              </a:rPr>
              <a:t>2</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do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các</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tế</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bào</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thải</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ra</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khỏi</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cơ</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thể</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a:t>
            </a:r>
            <a:endParaRPr kumimoji="0" lang="en-US" sz="2200" b="1"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FF3300"/>
                </a:solidFill>
                <a:effectLst/>
                <a:uLnTx/>
                <a:uFillTx/>
                <a:latin typeface="Times New Roman" pitchFamily="18" charset="0"/>
                <a:ea typeface="+mn-ea"/>
                <a:cs typeface="Arial" panose="020B0604020202020204" pitchFamily="34" charset="0"/>
              </a:rPr>
              <a:t>3</a:t>
            </a:r>
            <a:r>
              <a:rPr kumimoji="0" lang="en-US" sz="2200" b="1" i="1" u="none" strike="noStrike" kern="1200" cap="none" spc="0" normalizeH="0" baseline="0" noProof="0" dirty="0">
                <a:ln>
                  <a:noFill/>
                </a:ln>
                <a:solidFill>
                  <a:srgbClr val="FF3300"/>
                </a:solidFill>
                <a:effectLst/>
                <a:uLnTx/>
                <a:uFillTx/>
                <a:latin typeface="Times New Roman" pitchFamily="18" charset="0"/>
                <a:ea typeface="+mn-ea"/>
                <a:cs typeface="Arial" panose="020B0604020202020204" pitchFamily="34" charset="0"/>
              </a:rPr>
              <a:t>. </a:t>
            </a:r>
            <a:r>
              <a:rPr kumimoji="0" lang="en-US" sz="2200" b="1" i="1" u="none" strike="noStrike" kern="1200" cap="none" spc="0" normalizeH="0" baseline="0" noProof="0" dirty="0" err="1">
                <a:ln>
                  <a:noFill/>
                </a:ln>
                <a:solidFill>
                  <a:srgbClr val="FF3300"/>
                </a:solidFill>
                <a:effectLst/>
                <a:uLnTx/>
                <a:uFillTx/>
                <a:latin typeface="Times New Roman" pitchFamily="18" charset="0"/>
                <a:ea typeface="+mn-ea"/>
                <a:cs typeface="Arial" panose="020B0604020202020204" pitchFamily="34" charset="0"/>
              </a:rPr>
              <a:t>Chức</a:t>
            </a:r>
            <a:r>
              <a:rPr kumimoji="0" lang="en-US" sz="2200" b="1" i="1" u="none" strike="noStrike" kern="1200" cap="none" spc="0" normalizeH="0" baseline="0" noProof="0" dirty="0">
                <a:ln>
                  <a:noFill/>
                </a:ln>
                <a:solidFill>
                  <a:srgbClr val="FF3300"/>
                </a:solidFill>
                <a:effectLst/>
                <a:uLnTx/>
                <a:uFillTx/>
                <a:latin typeface="Times New Roman" pitchFamily="18" charset="0"/>
                <a:ea typeface="+mn-ea"/>
                <a:cs typeface="Arial" panose="020B0604020202020204" pitchFamily="34" charset="0"/>
              </a:rPr>
              <a:t> </a:t>
            </a:r>
            <a:r>
              <a:rPr kumimoji="0" lang="en-US" sz="2200" b="1" i="1" u="none" strike="noStrike" kern="1200" cap="none" spc="0" normalizeH="0" baseline="0" noProof="0" dirty="0" err="1">
                <a:ln>
                  <a:noFill/>
                </a:ln>
                <a:solidFill>
                  <a:srgbClr val="FF3300"/>
                </a:solidFill>
                <a:effectLst/>
                <a:uLnTx/>
                <a:uFillTx/>
                <a:latin typeface="Times New Roman" pitchFamily="18" charset="0"/>
                <a:ea typeface="+mn-ea"/>
                <a:cs typeface="Arial" panose="020B0604020202020204" pitchFamily="34" charset="0"/>
              </a:rPr>
              <a:t>năng</a:t>
            </a:r>
            <a:r>
              <a:rPr kumimoji="0" lang="en-US" sz="2200" b="1" i="1" u="none" strike="noStrike" kern="1200" cap="none" spc="0" normalizeH="0" baseline="0" noProof="0" dirty="0">
                <a:ln>
                  <a:noFill/>
                </a:ln>
                <a:solidFill>
                  <a:srgbClr val="FF3300"/>
                </a:solidFill>
                <a:effectLst/>
                <a:uLnTx/>
                <a:uFillTx/>
                <a:latin typeface="Times New Roman" pitchFamily="18" charset="0"/>
                <a:ea typeface="+mn-ea"/>
                <a:cs typeface="Arial" panose="020B0604020202020204" pitchFamily="34" charset="0"/>
              </a:rPr>
              <a:t> </a:t>
            </a:r>
            <a:r>
              <a:rPr kumimoji="0" lang="en-US" sz="2200" b="1" i="1" u="none" strike="noStrike" kern="1200" cap="none" spc="0" normalizeH="0" baseline="0" noProof="0" dirty="0" err="1">
                <a:ln>
                  <a:noFill/>
                </a:ln>
                <a:solidFill>
                  <a:srgbClr val="FF3300"/>
                </a:solidFill>
                <a:effectLst/>
                <a:uLnTx/>
                <a:uFillTx/>
                <a:latin typeface="Times New Roman" pitchFamily="18" charset="0"/>
                <a:ea typeface="+mn-ea"/>
                <a:cs typeface="Arial" panose="020B0604020202020204" pitchFamily="34" charset="0"/>
              </a:rPr>
              <a:t>của</a:t>
            </a:r>
            <a:r>
              <a:rPr kumimoji="0" lang="en-US" sz="2200" b="1" i="1" u="none" strike="noStrike" kern="1200" cap="none" spc="0" normalizeH="0" baseline="0" noProof="0" dirty="0">
                <a:ln>
                  <a:noFill/>
                </a:ln>
                <a:solidFill>
                  <a:srgbClr val="FF3300"/>
                </a:solidFill>
                <a:effectLst/>
                <a:uLnTx/>
                <a:uFillTx/>
                <a:latin typeface="Times New Roman" pitchFamily="18" charset="0"/>
                <a:ea typeface="+mn-ea"/>
                <a:cs typeface="Arial" panose="020B0604020202020204" pitchFamily="34" charset="0"/>
              </a:rPr>
              <a:t> </a:t>
            </a:r>
            <a:r>
              <a:rPr kumimoji="0" lang="en-US" sz="2200" b="1" i="1" u="none" strike="noStrike" kern="1200" cap="none" spc="0" normalizeH="0" baseline="0" noProof="0" dirty="0" err="1">
                <a:ln>
                  <a:noFill/>
                </a:ln>
                <a:solidFill>
                  <a:srgbClr val="FF3300"/>
                </a:solidFill>
                <a:effectLst/>
                <a:uLnTx/>
                <a:uFillTx/>
                <a:latin typeface="Times New Roman" pitchFamily="18" charset="0"/>
                <a:ea typeface="+mn-ea"/>
                <a:cs typeface="Arial" panose="020B0604020202020204" pitchFamily="34" charset="0"/>
              </a:rPr>
              <a:t>hệ</a:t>
            </a:r>
            <a:r>
              <a:rPr kumimoji="0" lang="en-US" sz="2200" b="1" i="1" u="none" strike="noStrike" kern="1200" cap="none" spc="0" normalizeH="0" baseline="0" noProof="0" dirty="0">
                <a:ln>
                  <a:noFill/>
                </a:ln>
                <a:solidFill>
                  <a:srgbClr val="FF3300"/>
                </a:solidFill>
                <a:effectLst/>
                <a:uLnTx/>
                <a:uFillTx/>
                <a:latin typeface="Times New Roman" pitchFamily="18" charset="0"/>
                <a:ea typeface="+mn-ea"/>
                <a:cs typeface="Arial" panose="020B0604020202020204" pitchFamily="34" charset="0"/>
              </a:rPr>
              <a:t> </a:t>
            </a:r>
            <a:r>
              <a:rPr kumimoji="0" lang="en-US" sz="2200" b="1" i="1" u="none" strike="noStrike" kern="1200" cap="none" spc="0" normalizeH="0" baseline="0" noProof="0" dirty="0" err="1">
                <a:ln>
                  <a:noFill/>
                </a:ln>
                <a:solidFill>
                  <a:srgbClr val="FF3300"/>
                </a:solidFill>
                <a:effectLst/>
                <a:uLnTx/>
                <a:uFillTx/>
                <a:latin typeface="Times New Roman" pitchFamily="18" charset="0"/>
                <a:ea typeface="+mn-ea"/>
                <a:cs typeface="Arial" panose="020B0604020202020204" pitchFamily="34" charset="0"/>
              </a:rPr>
              <a:t>tiêu</a:t>
            </a:r>
            <a:r>
              <a:rPr kumimoji="0" lang="en-US" sz="2200" b="1" i="1" u="none" strike="noStrike" kern="1200" cap="none" spc="0" normalizeH="0" baseline="0" noProof="0" dirty="0">
                <a:ln>
                  <a:noFill/>
                </a:ln>
                <a:solidFill>
                  <a:srgbClr val="FF3300"/>
                </a:solidFill>
                <a:effectLst/>
                <a:uLnTx/>
                <a:uFillTx/>
                <a:latin typeface="Times New Roman" pitchFamily="18" charset="0"/>
                <a:ea typeface="+mn-ea"/>
                <a:cs typeface="Arial" panose="020B0604020202020204" pitchFamily="34" charset="0"/>
              </a:rPr>
              <a:t> </a:t>
            </a:r>
            <a:r>
              <a:rPr kumimoji="0" lang="en-US" sz="2200" b="1" i="1" u="none" strike="noStrike" kern="1200" cap="none" spc="0" normalizeH="0" baseline="0" noProof="0" dirty="0" err="1">
                <a:ln>
                  <a:noFill/>
                </a:ln>
                <a:solidFill>
                  <a:srgbClr val="FF3300"/>
                </a:solidFill>
                <a:effectLst/>
                <a:uLnTx/>
                <a:uFillTx/>
                <a:latin typeface="Times New Roman" pitchFamily="18" charset="0"/>
                <a:ea typeface="+mn-ea"/>
                <a:cs typeface="Arial" panose="020B0604020202020204" pitchFamily="34" charset="0"/>
              </a:rPr>
              <a:t>hoá</a:t>
            </a:r>
            <a:r>
              <a:rPr kumimoji="0" lang="en-US" sz="2200" b="1" i="1" u="none" strike="noStrike" kern="1200" cap="none" spc="0" normalizeH="0" baseline="0" noProof="0" dirty="0">
                <a:ln>
                  <a:noFill/>
                </a:ln>
                <a:solidFill>
                  <a:srgbClr val="FF3300"/>
                </a:solidFill>
                <a:effectLst/>
                <a:uLnTx/>
                <a:uFillTx/>
                <a:latin typeface="Times New Roman" pitchFamily="18" charset="0"/>
                <a:ea typeface="+mn-ea"/>
                <a:cs typeface="Arial" panose="020B0604020202020204" pitchFamily="34" charset="0"/>
              </a:rPr>
              <a:t> </a:t>
            </a:r>
            <a:r>
              <a:rPr kumimoji="0" lang="en-US" sz="2200" b="1" i="1" u="none" strike="noStrike" kern="1200" cap="none" spc="0" normalizeH="0" baseline="0" noProof="0" dirty="0" err="1">
                <a:ln>
                  <a:noFill/>
                </a:ln>
                <a:solidFill>
                  <a:srgbClr val="FF3300"/>
                </a:solidFill>
                <a:effectLst/>
                <a:uLnTx/>
                <a:uFillTx/>
                <a:latin typeface="Times New Roman" pitchFamily="18" charset="0"/>
                <a:ea typeface="+mn-ea"/>
                <a:cs typeface="Arial" panose="020B0604020202020204" pitchFamily="34" charset="0"/>
              </a:rPr>
              <a:t>là</a:t>
            </a:r>
            <a:r>
              <a:rPr kumimoji="0" lang="en-US" sz="2200" b="1" i="1" u="none" strike="noStrike" kern="1200" cap="none" spc="0" normalizeH="0" baseline="0" noProof="0" dirty="0">
                <a:ln>
                  <a:noFill/>
                </a:ln>
                <a:solidFill>
                  <a:srgbClr val="FF3300"/>
                </a:solidFill>
                <a:effectLst/>
                <a:uLnTx/>
                <a:uFillTx/>
                <a:latin typeface="Times New Roman" pitchFamily="18" charset="0"/>
                <a:ea typeface="+mn-ea"/>
                <a:cs typeface="Arial" panose="020B0604020202020204" pitchFamily="34" charset="0"/>
              </a:rPr>
              <a:t>:</a:t>
            </a:r>
            <a:endParaRPr kumimoji="0" lang="en-US" sz="2200" b="1" i="0" u="none" strike="noStrike" kern="1200" cap="none" spc="0" normalizeH="0" baseline="0" noProof="0" dirty="0">
              <a:ln>
                <a:noFill/>
              </a:ln>
              <a:solidFill>
                <a:srgbClr val="FF3300"/>
              </a:solidFill>
              <a:effectLst/>
              <a:uLnTx/>
              <a:uFillTx/>
              <a:latin typeface="Times New Roman" pitchFamily="18" charset="0"/>
              <a:ea typeface="+mn-ea"/>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Ăn</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uống</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và</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biến</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đổi</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thức</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ăn</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về</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mặt</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cơ</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học</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a:t>
            </a:r>
            <a:endParaRPr kumimoji="0" lang="en-US" sz="2200" b="1"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B.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Biến</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đổi</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thức</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ăn</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thành</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chất</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dinh</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dưỡng</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đơn</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giản</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nhất</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giúp</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cơ</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thể</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hấp</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thụ</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qua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thành</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ruột</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và</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thải</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bỏ</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các</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chất</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dư</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thừa</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không</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thể</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hấp</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thụ</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được</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a:t>
            </a:r>
            <a:endParaRPr kumimoji="0" lang="en-US" sz="2200" b="1"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C.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Biến</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đổi</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thức</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ăn</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về</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mặt</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hoá</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học</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và</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thải</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bỏ</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chất</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dư</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 </a:t>
            </a:r>
            <a:r>
              <a:rPr kumimoji="0" lang="en-US" sz="2200" b="0" i="0" u="none" strike="noStrike" kern="1200" cap="none" spc="0" normalizeH="0" baseline="0" noProof="0" dirty="0" err="1">
                <a:ln>
                  <a:noFill/>
                </a:ln>
                <a:solidFill>
                  <a:srgbClr val="000000"/>
                </a:solidFill>
                <a:effectLst/>
                <a:uLnTx/>
                <a:uFillTx/>
                <a:latin typeface="Times New Roman" pitchFamily="18" charset="0"/>
                <a:ea typeface="+mn-ea"/>
                <a:cs typeface="Arial" panose="020B0604020202020204" pitchFamily="34" charset="0"/>
              </a:rPr>
              <a:t>thừa</a:t>
            </a:r>
            <a:r>
              <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endParaRPr>
          </a:p>
          <a:p>
            <a:pPr marL="0" marR="0" lvl="0" indent="0" algn="just" defTabSz="914400" rtl="0" eaLnBrk="1" fontAlgn="base" latinLnBrk="0" hangingPunct="1">
              <a:lnSpc>
                <a:spcPct val="100000"/>
              </a:lnSpc>
              <a:spcBef>
                <a:spcPct val="50000"/>
              </a:spcBef>
              <a:spcAft>
                <a:spcPct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Times New Roman" pitchFamily="18" charset="0"/>
              <a:ea typeface="+mn-ea"/>
              <a:cs typeface="Arial" panose="020B0604020202020204" pitchFamily="34" charset="0"/>
            </a:endParaRPr>
          </a:p>
          <a:p>
            <a:pPr marL="0" marR="0" lvl="0" indent="0" algn="just" defTabSz="914400" rtl="0" eaLnBrk="1" fontAlgn="base" latinLnBrk="0" hangingPunct="1">
              <a:lnSpc>
                <a:spcPct val="100000"/>
              </a:lnSpc>
              <a:spcBef>
                <a:spcPct val="50000"/>
              </a:spcBef>
              <a:spcAft>
                <a:spcPct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VnTime" panose="020B7200000000000000" pitchFamily="34" charset="0"/>
              <a:ea typeface="+mn-ea"/>
              <a:cs typeface="Arial" panose="020B0604020202020204" pitchFamily="34" charset="0"/>
            </a:endParaRPr>
          </a:p>
          <a:p>
            <a:pPr marL="0" marR="0" lvl="0" indent="0" algn="just" defTabSz="914400" rtl="0" eaLnBrk="1" fontAlgn="base" latinLnBrk="0" hangingPunct="1">
              <a:lnSpc>
                <a:spcPct val="100000"/>
              </a:lnSpc>
              <a:spcBef>
                <a:spcPct val="50000"/>
              </a:spcBef>
              <a:spcAft>
                <a:spcPct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VnTime" panose="020B7200000000000000" pitchFamily="34" charset="0"/>
              <a:ea typeface="+mn-ea"/>
              <a:cs typeface="Arial" panose="020B0604020202020204" pitchFamily="34" charset="0"/>
            </a:endParaRPr>
          </a:p>
          <a:p>
            <a:pPr marL="0" marR="0" lvl="0" indent="0" algn="just" defTabSz="914400" rtl="0" eaLnBrk="1" fontAlgn="base" latinLnBrk="0" hangingPunct="1">
              <a:lnSpc>
                <a:spcPct val="100000"/>
              </a:lnSpc>
              <a:spcBef>
                <a:spcPct val="50000"/>
              </a:spcBef>
              <a:spcAft>
                <a:spcPct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VnTime" panose="020B7200000000000000" pitchFamily="34" charset="0"/>
              <a:ea typeface="+mn-ea"/>
              <a:cs typeface="Arial" panose="020B0604020202020204" pitchFamily="34" charset="0"/>
            </a:endParaRPr>
          </a:p>
          <a:p>
            <a:pPr marL="0" marR="0" lvl="0" indent="0" algn="just" defTabSz="914400" rtl="0" eaLnBrk="1" fontAlgn="base" latinLnBrk="0" hangingPunct="1">
              <a:lnSpc>
                <a:spcPct val="100000"/>
              </a:lnSpc>
              <a:spcBef>
                <a:spcPct val="50000"/>
              </a:spcBef>
              <a:spcAft>
                <a:spcPct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VnTime" panose="020B7200000000000000" pitchFamily="34" charset="0"/>
              <a:ea typeface="+mn-ea"/>
              <a:cs typeface="Arial" panose="020B0604020202020204" pitchFamily="34" charset="0"/>
            </a:endParaRPr>
          </a:p>
          <a:p>
            <a:pPr marL="0" marR="0" lvl="0" indent="0" algn="just" defTabSz="914400" rtl="0" eaLnBrk="1" fontAlgn="base" latinLnBrk="0" hangingPunct="1">
              <a:lnSpc>
                <a:spcPct val="100000"/>
              </a:lnSpc>
              <a:spcBef>
                <a:spcPct val="50000"/>
              </a:spcBef>
              <a:spcAft>
                <a:spcPct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VnTime" panose="020B7200000000000000" pitchFamily="34" charset="0"/>
              <a:ea typeface="+mn-ea"/>
              <a:cs typeface="Arial" panose="020B0604020202020204" pitchFamily="34" charset="0"/>
            </a:endParaRPr>
          </a:p>
        </p:txBody>
      </p:sp>
      <p:sp>
        <p:nvSpPr>
          <p:cNvPr id="49161" name="Text Box 9">
            <a:extLst>
              <a:ext uri="{FF2B5EF4-FFF2-40B4-BE49-F238E27FC236}">
                <a16:creationId xmlns:a16="http://schemas.microsoft.com/office/drawing/2014/main" id="{5F8DCAFE-07BB-4E3D-B63A-133F8F416802}"/>
              </a:ext>
            </a:extLst>
          </p:cNvPr>
          <p:cNvSpPr txBox="1">
            <a:spLocks noChangeArrowheads="1"/>
          </p:cNvSpPr>
          <p:nvPr/>
        </p:nvSpPr>
        <p:spPr bwMode="auto">
          <a:xfrm>
            <a:off x="2895600" y="3886200"/>
            <a:ext cx="184150" cy="457200"/>
          </a:xfrm>
          <a:prstGeom prst="rect">
            <a:avLst/>
          </a:prstGeom>
          <a:noFill/>
          <a:ln>
            <a:noFill/>
          </a:ln>
          <a:effectLs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2400" b="0" i="0" u="none" strike="noStrike" kern="1200" cap="none" spc="0" normalizeH="0" baseline="0" noProof="0">
              <a:ln>
                <a:noFill/>
              </a:ln>
              <a:solidFill>
                <a:srgbClr val="000000"/>
              </a:solidFill>
              <a:effectLst/>
              <a:uLnTx/>
              <a:uFillTx/>
              <a:ea typeface="+mn-ea"/>
              <a:cs typeface="Arial" panose="020B0604020202020204" pitchFamily="34" charset="0"/>
            </a:endParaRPr>
          </a:p>
        </p:txBody>
      </p:sp>
      <p:sp>
        <p:nvSpPr>
          <p:cNvPr id="49166" name="Oval 14">
            <a:extLst>
              <a:ext uri="{FF2B5EF4-FFF2-40B4-BE49-F238E27FC236}">
                <a16:creationId xmlns:a16="http://schemas.microsoft.com/office/drawing/2014/main" id="{70015338-65EA-4BD9-9BBC-A451B7969DDA}"/>
              </a:ext>
            </a:extLst>
          </p:cNvPr>
          <p:cNvSpPr>
            <a:spLocks noChangeArrowheads="1"/>
          </p:cNvSpPr>
          <p:nvPr/>
        </p:nvSpPr>
        <p:spPr bwMode="auto">
          <a:xfrm>
            <a:off x="2362200" y="1143000"/>
            <a:ext cx="381000" cy="381000"/>
          </a:xfrm>
          <a:prstGeom prst="ellipse">
            <a:avLst/>
          </a:prstGeom>
          <a:noFill/>
          <a:ln w="9525">
            <a:solidFill>
              <a:srgbClr val="0000FF"/>
            </a:solidFill>
            <a:round/>
            <a:headEnd/>
            <a:tailEnd/>
          </a:ln>
          <a:effectLs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nTime" panose="020B7200000000000000" pitchFamily="34" charset="0"/>
              <a:ea typeface="+mn-ea"/>
              <a:cs typeface="Arial" panose="020B0604020202020204" pitchFamily="34" charset="0"/>
            </a:endParaRPr>
          </a:p>
        </p:txBody>
      </p:sp>
      <p:sp>
        <p:nvSpPr>
          <p:cNvPr id="49168" name="Oval 16">
            <a:extLst>
              <a:ext uri="{FF2B5EF4-FFF2-40B4-BE49-F238E27FC236}">
                <a16:creationId xmlns:a16="http://schemas.microsoft.com/office/drawing/2014/main" id="{690AEFF7-C5CD-48E1-8B2D-B0D2428D6B0D}"/>
              </a:ext>
            </a:extLst>
          </p:cNvPr>
          <p:cNvSpPr>
            <a:spLocks noChangeArrowheads="1"/>
          </p:cNvSpPr>
          <p:nvPr/>
        </p:nvSpPr>
        <p:spPr bwMode="auto">
          <a:xfrm>
            <a:off x="2286000" y="4827588"/>
            <a:ext cx="381000" cy="381000"/>
          </a:xfrm>
          <a:prstGeom prst="ellipse">
            <a:avLst/>
          </a:prstGeom>
          <a:noFill/>
          <a:ln w="9525">
            <a:solidFill>
              <a:srgbClr val="0000FF"/>
            </a:solidFill>
            <a:round/>
            <a:headEnd/>
            <a:tailEnd/>
          </a:ln>
          <a:effectLs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0000"/>
              </a:solidFill>
              <a:effectLst/>
              <a:uLnTx/>
              <a:uFillTx/>
              <a:latin typeface=".VnTime" panose="020B7200000000000000" pitchFamily="34" charset="0"/>
              <a:ea typeface="+mn-ea"/>
              <a:cs typeface="Arial" panose="020B0604020202020204" pitchFamily="34" charset="0"/>
            </a:endParaRPr>
          </a:p>
        </p:txBody>
      </p:sp>
      <p:sp>
        <p:nvSpPr>
          <p:cNvPr id="49169" name="Oval 17">
            <a:extLst>
              <a:ext uri="{FF2B5EF4-FFF2-40B4-BE49-F238E27FC236}">
                <a16:creationId xmlns:a16="http://schemas.microsoft.com/office/drawing/2014/main" id="{52FB9BF0-D0A3-47CD-BCC1-1FB4C5934F3B}"/>
              </a:ext>
            </a:extLst>
          </p:cNvPr>
          <p:cNvSpPr>
            <a:spLocks noChangeArrowheads="1"/>
          </p:cNvSpPr>
          <p:nvPr/>
        </p:nvSpPr>
        <p:spPr bwMode="auto">
          <a:xfrm>
            <a:off x="2286000" y="3405188"/>
            <a:ext cx="381000" cy="381000"/>
          </a:xfrm>
          <a:prstGeom prst="ellipse">
            <a:avLst/>
          </a:prstGeom>
          <a:noFill/>
          <a:ln w="9525">
            <a:solidFill>
              <a:srgbClr val="0000FF"/>
            </a:solidFill>
            <a:round/>
            <a:headEnd/>
            <a:tailEnd/>
          </a:ln>
          <a:effectLs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VnTime" panose="020B7200000000000000" pitchFamily="34" charset="0"/>
              <a:ea typeface="+mn-ea"/>
              <a:cs typeface="Arial" panose="020B0604020202020204" pitchFamily="34" charset="0"/>
            </a:endParaRPr>
          </a:p>
        </p:txBody>
      </p:sp>
      <p:sp>
        <p:nvSpPr>
          <p:cNvPr id="146439" name="Text Box 11">
            <a:extLst>
              <a:ext uri="{FF2B5EF4-FFF2-40B4-BE49-F238E27FC236}">
                <a16:creationId xmlns:a16="http://schemas.microsoft.com/office/drawing/2014/main" id="{8601C350-A180-4B70-84F5-C7D89A29A73D}"/>
              </a:ext>
            </a:extLst>
          </p:cNvPr>
          <p:cNvSpPr txBox="1">
            <a:spLocks noChangeArrowheads="1"/>
          </p:cNvSpPr>
          <p:nvPr/>
        </p:nvSpPr>
        <p:spPr bwMode="auto">
          <a:xfrm>
            <a:off x="3933826" y="-22225"/>
            <a:ext cx="4252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nTime" panose="020B7200000000000000" pitchFamily="34" charset="0"/>
                <a:cs typeface="Arial" panose="020B0604020202020204" pitchFamily="34" charset="0"/>
              </a:defRPr>
            </a:lvl1pPr>
            <a:lvl2pPr marL="742950" indent="-285750" eaLnBrk="0" hangingPunct="0">
              <a:defRPr sz="2400">
                <a:solidFill>
                  <a:schemeClr val="tx1"/>
                </a:solidFill>
                <a:latin typeface=".VnTime" panose="020B7200000000000000" pitchFamily="34" charset="0"/>
                <a:cs typeface="Arial" panose="020B0604020202020204" pitchFamily="34" charset="0"/>
              </a:defRPr>
            </a:lvl2pPr>
            <a:lvl3pPr marL="1143000" indent="-228600" eaLnBrk="0" hangingPunct="0">
              <a:defRPr sz="2400">
                <a:solidFill>
                  <a:schemeClr val="tx1"/>
                </a:solidFill>
                <a:latin typeface=".VnTime" panose="020B7200000000000000" pitchFamily="34" charset="0"/>
                <a:cs typeface="Arial" panose="020B0604020202020204" pitchFamily="34" charset="0"/>
              </a:defRPr>
            </a:lvl3pPr>
            <a:lvl4pPr marL="1600200" indent="-228600" eaLnBrk="0" hangingPunct="0">
              <a:defRPr sz="2400">
                <a:solidFill>
                  <a:schemeClr val="tx1"/>
                </a:solidFill>
                <a:latin typeface=".VnTime" panose="020B7200000000000000" pitchFamily="34" charset="0"/>
                <a:cs typeface="Arial" panose="020B0604020202020204" pitchFamily="34" charset="0"/>
              </a:defRPr>
            </a:lvl4pPr>
            <a:lvl5pPr marL="2057400" indent="-228600" eaLnBrk="0" hangingPunct="0">
              <a:defRPr sz="2400">
                <a:solidFill>
                  <a:schemeClr val="tx1"/>
                </a:solidFill>
                <a:latin typeface=".VnTime" panose="020B7200000000000000" pitchFamily="34"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Hãy chọn đáp án đúng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9166"/>
                                        </p:tgtEl>
                                        <p:attrNameLst>
                                          <p:attrName>style.visibility</p:attrName>
                                        </p:attrNameLst>
                                      </p:cBhvr>
                                      <p:to>
                                        <p:strVal val="visible"/>
                                      </p:to>
                                    </p:set>
                                    <p:animEffect transition="in" filter="fade">
                                      <p:cBhvr>
                                        <p:cTn id="11" dur="500"/>
                                        <p:tgtEl>
                                          <p:spTgt spid="4916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9169"/>
                                        </p:tgtEl>
                                        <p:attrNameLst>
                                          <p:attrName>style.visibility</p:attrName>
                                        </p:attrNameLst>
                                      </p:cBhvr>
                                      <p:to>
                                        <p:strVal val="visible"/>
                                      </p:to>
                                    </p:set>
                                    <p:animEffect transition="in" filter="fade">
                                      <p:cBhvr>
                                        <p:cTn id="16" dur="500"/>
                                        <p:tgtEl>
                                          <p:spTgt spid="4916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9168"/>
                                        </p:tgtEl>
                                        <p:attrNameLst>
                                          <p:attrName>style.visibility</p:attrName>
                                        </p:attrNameLst>
                                      </p:cBhvr>
                                      <p:to>
                                        <p:strVal val="visible"/>
                                      </p:to>
                                    </p:set>
                                    <p:animEffect transition="in" filter="fade">
                                      <p:cBhvr>
                                        <p:cTn id="21" dur="500"/>
                                        <p:tgtEl>
                                          <p:spTgt spid="49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9" grpId="0"/>
      <p:bldP spid="49166" grpId="0" animBg="1"/>
      <p:bldP spid="49168" grpId="0" animBg="1"/>
      <p:bldP spid="4916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45CFF85-3506-4E86-9595-4470306D8544}"/>
              </a:ext>
            </a:extLst>
          </p:cNvPr>
          <p:cNvSpPr>
            <a:spLocks noGrp="1" noChangeArrowheads="1"/>
          </p:cNvSpPr>
          <p:nvPr>
            <p:ph type="title"/>
          </p:nvPr>
        </p:nvSpPr>
        <p:spPr/>
        <p:txBody>
          <a:bodyPr/>
          <a:lstStyle/>
          <a:p>
            <a:pPr eaLnBrk="1" hangingPunct="1"/>
            <a:r>
              <a:rPr lang="en-US" altLang="vi-VN">
                <a:solidFill>
                  <a:srgbClr val="FF3300"/>
                </a:solidFill>
              </a:rPr>
              <a:t>Hướng dẫn về nhà</a:t>
            </a:r>
          </a:p>
        </p:txBody>
      </p:sp>
      <p:sp>
        <p:nvSpPr>
          <p:cNvPr id="18435" name="Rectangle 3">
            <a:extLst>
              <a:ext uri="{FF2B5EF4-FFF2-40B4-BE49-F238E27FC236}">
                <a16:creationId xmlns:a16="http://schemas.microsoft.com/office/drawing/2014/main" id="{756BBA89-D8C1-4F29-9749-F30F9C834A3F}"/>
              </a:ext>
            </a:extLst>
          </p:cNvPr>
          <p:cNvSpPr>
            <a:spLocks noGrp="1" noChangeArrowheads="1"/>
          </p:cNvSpPr>
          <p:nvPr>
            <p:ph type="body" idx="1"/>
          </p:nvPr>
        </p:nvSpPr>
        <p:spPr/>
        <p:txBody>
          <a:bodyPr/>
          <a:lstStyle/>
          <a:p>
            <a:pPr eaLnBrk="1" hangingPunct="1"/>
            <a:r>
              <a:rPr lang="en-US" altLang="vi-VN" i="1">
                <a:solidFill>
                  <a:srgbClr val="0000FF"/>
                </a:solidFill>
              </a:rPr>
              <a:t>Học bài trả lời câu hỏi 1,2 và bài tập 3 vào vở bài tập</a:t>
            </a:r>
          </a:p>
          <a:p>
            <a:pPr eaLnBrk="1" hangingPunct="1"/>
            <a:r>
              <a:rPr lang="en-US" altLang="vi-VN" i="1">
                <a:solidFill>
                  <a:srgbClr val="0000FF"/>
                </a:solidFill>
              </a:rPr>
              <a:t>Đọc tìm hiểu trước bài </a:t>
            </a:r>
            <a:r>
              <a:rPr lang="en-US" altLang="vi-VN" i="1">
                <a:solidFill>
                  <a:srgbClr val="FF0066"/>
                </a:solidFill>
              </a:rPr>
              <a:t>Chuyển hoá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arn(inHorizontal)">
                                      <p:cBhvr>
                                        <p:cTn id="7" dur="1000"/>
                                        <p:tgtEl>
                                          <p:spTgt spid="18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 to="" calcmode="lin" valueType="num">
                                      <p:cBhvr>
                                        <p:cTn id="12" dur="1" fill="hold"/>
                                        <p:tgtEl>
                                          <p:spTgt spid="18435">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8435">
                                            <p:txEl>
                                              <p:pRg st="1" end="1"/>
                                            </p:txEl>
                                          </p:spTgt>
                                        </p:tgtEl>
                                        <p:attrNameLst>
                                          <p:attrName>style.visibility</p:attrName>
                                        </p:attrNameLst>
                                      </p:cBhvr>
                                      <p:to>
                                        <p:strVal val="visible"/>
                                      </p:to>
                                    </p:set>
                                    <p:anim to="" calcmode="lin" valueType="num">
                                      <p:cBhvr>
                                        <p:cTn id="17" dur="1" fill="hold"/>
                                        <p:tgtEl>
                                          <p:spTgt spid="18435">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6" name="WordArt 4">
            <a:extLst>
              <a:ext uri="{FF2B5EF4-FFF2-40B4-BE49-F238E27FC236}">
                <a16:creationId xmlns:a16="http://schemas.microsoft.com/office/drawing/2014/main" id="{D203C6F3-FE88-45B4-9252-5D214AC0EF02}"/>
              </a:ext>
            </a:extLst>
          </p:cNvPr>
          <p:cNvSpPr>
            <a:spLocks noChangeArrowheads="1" noChangeShapeType="1" noTextEdit="1"/>
          </p:cNvSpPr>
          <p:nvPr/>
        </p:nvSpPr>
        <p:spPr bwMode="auto">
          <a:xfrm rot="364622">
            <a:off x="1524001" y="228600"/>
            <a:ext cx="2060575" cy="1022350"/>
          </a:xfrm>
          <a:prstGeom prst="rect">
            <a:avLst/>
          </a:prstGeom>
        </p:spPr>
        <p:txBody>
          <a:bodyPr wrap="none" fromWordArt="1">
            <a:prstTxWarp prst="textCascadeUp">
              <a:avLst>
                <a:gd name="adj" fmla="val 100000"/>
              </a:avLst>
            </a:prstTxWarp>
            <a:scene3d>
              <a:camera prst="legacyPerspectiveFront">
                <a:rot lat="20519995" lon="1080000" rev="0"/>
              </a:camera>
              <a:lightRig rig="legacyHarsh2" dir="b"/>
            </a:scene3d>
            <a:sp3d extrusionH="430200" prstMaterial="legacyMatte">
              <a:extrusionClr>
                <a:srgbClr val="FF6600"/>
              </a:extrusionClr>
              <a:contourClr>
                <a:srgbClr val="FFE701"/>
              </a:contourClr>
            </a:sp3d>
          </a:bodyPr>
          <a:lstStyle/>
          <a:p>
            <a:pPr algn="ctr"/>
            <a:r>
              <a:rPr lang="en-US" sz="3600" kern="10" dirty="0">
                <a:ln w="9525">
                  <a:round/>
                  <a:headEnd/>
                  <a:tailEnd/>
                </a:ln>
                <a:gradFill rotWithShape="1">
                  <a:gsLst>
                    <a:gs pos="0">
                      <a:srgbClr val="FFE701"/>
                    </a:gs>
                    <a:gs pos="100000">
                      <a:srgbClr val="FE3E02"/>
                    </a:gs>
                  </a:gsLst>
                  <a:lin ang="4980000" scaled="1"/>
                </a:gradFill>
              </a:rPr>
              <a:t>CHƯƠNG</a:t>
            </a:r>
            <a:r>
              <a:rPr lang="vi-VN" sz="3600" kern="10" dirty="0">
                <a:ln w="9525">
                  <a:round/>
                  <a:headEnd/>
                  <a:tailEnd/>
                </a:ln>
                <a:gradFill rotWithShape="1">
                  <a:gsLst>
                    <a:gs pos="0">
                      <a:srgbClr val="FFE701"/>
                    </a:gs>
                    <a:gs pos="100000">
                      <a:srgbClr val="FE3E02"/>
                    </a:gs>
                  </a:gsLst>
                  <a:lin ang="4980000" scaled="1"/>
                </a:gradFill>
              </a:rPr>
              <a:t> 6 :</a:t>
            </a:r>
          </a:p>
        </p:txBody>
      </p:sp>
      <p:sp>
        <p:nvSpPr>
          <p:cNvPr id="3077" name="WordArt 5">
            <a:extLst>
              <a:ext uri="{FF2B5EF4-FFF2-40B4-BE49-F238E27FC236}">
                <a16:creationId xmlns:a16="http://schemas.microsoft.com/office/drawing/2014/main" id="{1BF8D463-DC75-4927-9200-365B47E2D4A2}"/>
              </a:ext>
            </a:extLst>
          </p:cNvPr>
          <p:cNvSpPr>
            <a:spLocks noChangeArrowheads="1" noChangeShapeType="1" noTextEdit="1"/>
          </p:cNvSpPr>
          <p:nvPr/>
        </p:nvSpPr>
        <p:spPr bwMode="auto">
          <a:xfrm>
            <a:off x="4114800" y="228600"/>
            <a:ext cx="6172200" cy="914400"/>
          </a:xfrm>
          <a:prstGeom prst="rect">
            <a:avLst/>
          </a:prstGeom>
        </p:spPr>
        <p:txBody>
          <a:bodyPr wrap="none" fromWordArt="1">
            <a:prstTxWarp prst="textPlain">
              <a:avLst>
                <a:gd name="adj" fmla="val 50000"/>
              </a:avLst>
            </a:prstTxWarp>
          </a:bodyPr>
          <a:lstStyle/>
          <a:p>
            <a:pPr algn="ctr"/>
            <a:r>
              <a:rPr lang="en-US" sz="3600" kern="10" dirty="0">
                <a:ln w="9525" cap="rnd">
                  <a:solidFill>
                    <a:srgbClr val="FF0000"/>
                  </a:solidFill>
                  <a:prstDash val="sysDot"/>
                  <a:round/>
                  <a:headEnd/>
                  <a:tailEnd/>
                </a:ln>
                <a:solidFill>
                  <a:srgbClr val="FFFF00"/>
                </a:solidFill>
                <a:effectLst>
                  <a:outerShdw dist="35921" dir="2700000" algn="ctr" rotWithShape="0">
                    <a:srgbClr val="C0C0C0">
                      <a:alpha val="79999"/>
                    </a:srgbClr>
                  </a:outerShdw>
                </a:effectLst>
              </a:rPr>
              <a:t>TRAO ĐỔI CHẤT VÀ NĂNG LƯỢNG</a:t>
            </a:r>
            <a:endParaRPr lang="vi-VN" sz="3600" kern="10" dirty="0">
              <a:ln w="9525" cap="rnd">
                <a:solidFill>
                  <a:srgbClr val="FF0000"/>
                </a:solidFill>
                <a:prstDash val="sysDot"/>
                <a:round/>
                <a:headEnd/>
                <a:tailEnd/>
              </a:ln>
              <a:solidFill>
                <a:srgbClr val="FFFF00"/>
              </a:solidFill>
              <a:effectLst>
                <a:outerShdw dist="35921" dir="2700000" algn="ctr" rotWithShape="0">
                  <a:srgbClr val="C0C0C0">
                    <a:alpha val="79999"/>
                  </a:srgbClr>
                </a:outerShdw>
              </a:effectLst>
            </a:endParaRPr>
          </a:p>
        </p:txBody>
      </p:sp>
      <p:sp>
        <p:nvSpPr>
          <p:cNvPr id="3078" name="WordArt 6">
            <a:extLst>
              <a:ext uri="{FF2B5EF4-FFF2-40B4-BE49-F238E27FC236}">
                <a16:creationId xmlns:a16="http://schemas.microsoft.com/office/drawing/2014/main" id="{BF9394A5-12F6-4452-BE59-4C62FFE15ED2}"/>
              </a:ext>
            </a:extLst>
          </p:cNvPr>
          <p:cNvSpPr>
            <a:spLocks noChangeArrowheads="1" noChangeShapeType="1" noTextEdit="1"/>
          </p:cNvSpPr>
          <p:nvPr/>
        </p:nvSpPr>
        <p:spPr bwMode="auto">
          <a:xfrm>
            <a:off x="4648200" y="1447800"/>
            <a:ext cx="2362200" cy="685800"/>
          </a:xfrm>
          <a:prstGeom prst="rect">
            <a:avLst/>
          </a:prstGeom>
        </p:spPr>
        <p:txBody>
          <a:bodyPr wrap="none" fromWordArt="1">
            <a:prstTxWarp prst="textPlain">
              <a:avLst>
                <a:gd name="adj" fmla="val 50000"/>
              </a:avLst>
            </a:prstTxWarp>
          </a:bodyPr>
          <a:lstStyle/>
          <a:p>
            <a:pPr algn="ctr"/>
            <a:r>
              <a:rPr lang="en-US" sz="3600" b="1" i="1" kern="10" dirty="0">
                <a:ln w="9525">
                  <a:solidFill>
                    <a:srgbClr val="008000"/>
                  </a:solidFill>
                  <a:round/>
                  <a:headEnd/>
                  <a:tailEnd/>
                </a:ln>
                <a:gradFill rotWithShape="1">
                  <a:gsLst>
                    <a:gs pos="0">
                      <a:schemeClr val="bg1"/>
                    </a:gs>
                    <a:gs pos="100000">
                      <a:srgbClr val="00FF00"/>
                    </a:gs>
                  </a:gsLst>
                  <a:lin ang="5400000" scaled="1"/>
                </a:gradFill>
                <a:effectLst>
                  <a:outerShdw dist="107763" dir="2700000" algn="ctr" rotWithShape="0">
                    <a:schemeClr val="tx1">
                      <a:alpha val="50000"/>
                    </a:schemeClr>
                  </a:outerShdw>
                </a:effectLst>
                <a:latin typeface="Times New Roman" panose="02020603050405020304" pitchFamily="18" charset="0"/>
                <a:cs typeface="Times New Roman" panose="02020603050405020304" pitchFamily="18" charset="0"/>
              </a:rPr>
              <a:t>BÀI 31</a:t>
            </a:r>
            <a:endParaRPr lang="vi-VN" sz="3600" b="1" i="1" kern="10" dirty="0">
              <a:ln w="9525">
                <a:solidFill>
                  <a:srgbClr val="008000"/>
                </a:solidFill>
                <a:round/>
                <a:headEnd/>
                <a:tailEnd/>
              </a:ln>
              <a:gradFill rotWithShape="1">
                <a:gsLst>
                  <a:gs pos="0">
                    <a:schemeClr val="bg1"/>
                  </a:gs>
                  <a:gs pos="100000">
                    <a:srgbClr val="00FF00"/>
                  </a:gs>
                </a:gsLst>
                <a:lin ang="5400000" scaled="1"/>
              </a:gradFill>
              <a:effectLst>
                <a:outerShdw dist="107763" dir="2700000" algn="ctr" rotWithShape="0">
                  <a:schemeClr val="tx1">
                    <a:alpha val="50000"/>
                  </a:schemeClr>
                </a:outerShdw>
              </a:effectLst>
              <a:latin typeface="Times New Roman" panose="02020603050405020304" pitchFamily="18" charset="0"/>
              <a:cs typeface="Times New Roman" panose="02020603050405020304" pitchFamily="18" charset="0"/>
            </a:endParaRPr>
          </a:p>
        </p:txBody>
      </p:sp>
      <p:sp>
        <p:nvSpPr>
          <p:cNvPr id="3079" name="WordArt 7">
            <a:extLst>
              <a:ext uri="{FF2B5EF4-FFF2-40B4-BE49-F238E27FC236}">
                <a16:creationId xmlns:a16="http://schemas.microsoft.com/office/drawing/2014/main" id="{7908DD42-8344-4E0E-A742-A33A1A076D59}"/>
              </a:ext>
            </a:extLst>
          </p:cNvPr>
          <p:cNvSpPr>
            <a:spLocks noChangeArrowheads="1" noChangeShapeType="1" noTextEdit="1"/>
          </p:cNvSpPr>
          <p:nvPr/>
        </p:nvSpPr>
        <p:spPr bwMode="auto">
          <a:xfrm>
            <a:off x="2743200" y="2643714"/>
            <a:ext cx="6934200" cy="2133600"/>
          </a:xfrm>
          <a:prstGeom prst="rect">
            <a:avLst/>
          </a:prstGeom>
        </p:spPr>
        <p:txBody>
          <a:bodyPr wrap="none" fromWordArt="1">
            <a:prstTxWarp prst="textPlain">
              <a:avLst>
                <a:gd name="adj" fmla="val 50000"/>
              </a:avLst>
            </a:prstTxWarp>
          </a:bodyPr>
          <a:lstStyle/>
          <a:p>
            <a:pPr algn="ctr"/>
            <a:r>
              <a:rPr lang="en-US" sz="3600" b="1" kern="10" dirty="0">
                <a:ln w="19050">
                  <a:solidFill>
                    <a:srgbClr val="99CCFF"/>
                  </a:solidFill>
                  <a:round/>
                  <a:headEnd/>
                  <a:tailEnd/>
                </a:ln>
                <a:solidFill>
                  <a:srgbClr val="FFFF00"/>
                </a:solidFill>
                <a:effectLst>
                  <a:outerShdw dist="35921" dir="2700000" algn="ctr" rotWithShape="0">
                    <a:srgbClr val="990000"/>
                  </a:outerShdw>
                </a:effectLst>
              </a:rPr>
              <a:t>TRAO ĐỔI CHẤT</a:t>
            </a:r>
            <a:endParaRPr lang="vi-VN" sz="3600" b="1" kern="10" dirty="0">
              <a:ln w="19050">
                <a:solidFill>
                  <a:srgbClr val="99CCFF"/>
                </a:solidFill>
                <a:round/>
                <a:headEnd/>
                <a:tailEnd/>
              </a:ln>
              <a:solidFill>
                <a:srgbClr val="FFFF00"/>
              </a:solidFill>
              <a:effectLst>
                <a:outerShdw dist="35921" dir="2700000" algn="ctr" rotWithShape="0">
                  <a:srgbClr val="990000"/>
                </a:outerShdw>
              </a:effectLst>
            </a:endParaRPr>
          </a:p>
        </p:txBody>
      </p:sp>
      <p:pic>
        <p:nvPicPr>
          <p:cNvPr id="2" name="Picture 8" descr="916380xpqefk44q9">
            <a:extLst>
              <a:ext uri="{FF2B5EF4-FFF2-40B4-BE49-F238E27FC236}">
                <a16:creationId xmlns:a16="http://schemas.microsoft.com/office/drawing/2014/main" id="{EA82D4CD-A4FD-4389-B6E1-00F1C37BA17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124200"/>
            <a:ext cx="90963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659204qfhni5vgxw">
            <a:extLst>
              <a:ext uri="{FF2B5EF4-FFF2-40B4-BE49-F238E27FC236}">
                <a16:creationId xmlns:a16="http://schemas.microsoft.com/office/drawing/2014/main" id="{06D6A8AE-6F80-40D9-9656-11932A9AE1A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3416300" y="4483100"/>
            <a:ext cx="1320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wipe(left)">
                                      <p:cBhvr>
                                        <p:cTn id="7" dur="500"/>
                                        <p:tgtEl>
                                          <p:spTgt spid="3076"/>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077"/>
                                        </p:tgtEl>
                                        <p:attrNameLst>
                                          <p:attrName>style.visibility</p:attrName>
                                        </p:attrNameLst>
                                      </p:cBhvr>
                                      <p:to>
                                        <p:strVal val="visible"/>
                                      </p:to>
                                    </p:set>
                                    <p:animEffect transition="in" filter="wipe(left)">
                                      <p:cBhvr>
                                        <p:cTn id="11" dur="1000"/>
                                        <p:tgtEl>
                                          <p:spTgt spid="307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9" presetClass="entr" presetSubtype="0" fill="hold" nodeType="clickEffect">
                                  <p:stCondLst>
                                    <p:cond delay="0"/>
                                  </p:stCondLst>
                                  <p:childTnLst>
                                    <p:set>
                                      <p:cBhvr>
                                        <p:cTn id="15" dur="1" fill="hold">
                                          <p:stCondLst>
                                            <p:cond delay="0"/>
                                          </p:stCondLst>
                                        </p:cTn>
                                        <p:tgtEl>
                                          <p:spTgt spid="3078"/>
                                        </p:tgtEl>
                                        <p:attrNameLst>
                                          <p:attrName>style.visibility</p:attrName>
                                        </p:attrNameLst>
                                      </p:cBhvr>
                                      <p:to>
                                        <p:strVal val="visible"/>
                                      </p:to>
                                    </p:set>
                                    <p:anim calcmode="lin" valueType="num">
                                      <p:cBhvr>
                                        <p:cTn id="16" dur="1000" fill="hold"/>
                                        <p:tgtEl>
                                          <p:spTgt spid="3078"/>
                                        </p:tgtEl>
                                        <p:attrNameLst>
                                          <p:attrName>ppt_x</p:attrName>
                                        </p:attrNameLst>
                                      </p:cBhvr>
                                      <p:tavLst>
                                        <p:tav tm="0">
                                          <p:val>
                                            <p:strVal val="#ppt_x-.2"/>
                                          </p:val>
                                        </p:tav>
                                        <p:tav tm="100000">
                                          <p:val>
                                            <p:strVal val="#ppt_x"/>
                                          </p:val>
                                        </p:tav>
                                      </p:tavLst>
                                    </p:anim>
                                    <p:anim calcmode="lin" valueType="num">
                                      <p:cBhvr>
                                        <p:cTn id="17" dur="1000" fill="hold"/>
                                        <p:tgtEl>
                                          <p:spTgt spid="3078"/>
                                        </p:tgtEl>
                                        <p:attrNameLst>
                                          <p:attrName>ppt_y</p:attrName>
                                        </p:attrNameLst>
                                      </p:cBhvr>
                                      <p:tavLst>
                                        <p:tav tm="0">
                                          <p:val>
                                            <p:strVal val="#ppt_y"/>
                                          </p:val>
                                        </p:tav>
                                        <p:tav tm="100000">
                                          <p:val>
                                            <p:strVal val="#ppt_y"/>
                                          </p:val>
                                        </p:tav>
                                      </p:tavLst>
                                    </p:anim>
                                    <p:animEffect transition="in" filter="wipe(right)" prLst="gradientSize: 0.1">
                                      <p:cBhvr>
                                        <p:cTn id="18" dur="1000"/>
                                        <p:tgtEl>
                                          <p:spTgt spid="307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3079"/>
                                        </p:tgtEl>
                                        <p:attrNameLst>
                                          <p:attrName>style.visibility</p:attrName>
                                        </p:attrNameLst>
                                      </p:cBhvr>
                                      <p:to>
                                        <p:strVal val="visible"/>
                                      </p:to>
                                    </p:set>
                                    <p:anim calcmode="lin" valueType="num">
                                      <p:cBhvr>
                                        <p:cTn id="23" dur="1000" fill="hold"/>
                                        <p:tgtEl>
                                          <p:spTgt spid="3079"/>
                                        </p:tgtEl>
                                        <p:attrNameLst>
                                          <p:attrName>ppt_w</p:attrName>
                                        </p:attrNameLst>
                                      </p:cBhvr>
                                      <p:tavLst>
                                        <p:tav tm="0">
                                          <p:val>
                                            <p:fltVal val="0"/>
                                          </p:val>
                                        </p:tav>
                                        <p:tav tm="100000">
                                          <p:val>
                                            <p:strVal val="#ppt_w"/>
                                          </p:val>
                                        </p:tav>
                                      </p:tavLst>
                                    </p:anim>
                                    <p:anim calcmode="lin" valueType="num">
                                      <p:cBhvr>
                                        <p:cTn id="24" dur="1000" fill="hold"/>
                                        <p:tgtEl>
                                          <p:spTgt spid="3079"/>
                                        </p:tgtEl>
                                        <p:attrNameLst>
                                          <p:attrName>ppt_h</p:attrName>
                                        </p:attrNameLst>
                                      </p:cBhvr>
                                      <p:tavLst>
                                        <p:tav tm="0">
                                          <p:val>
                                            <p:fltVal val="0"/>
                                          </p:val>
                                        </p:tav>
                                        <p:tav tm="100000">
                                          <p:val>
                                            <p:strVal val="#ppt_h"/>
                                          </p:val>
                                        </p:tav>
                                      </p:tavLst>
                                    </p:anim>
                                    <p:anim calcmode="lin" valueType="num">
                                      <p:cBhvr>
                                        <p:cTn id="25" dur="1000" fill="hold"/>
                                        <p:tgtEl>
                                          <p:spTgt spid="3079"/>
                                        </p:tgtEl>
                                        <p:attrNameLst>
                                          <p:attrName>style.rotation</p:attrName>
                                        </p:attrNameLst>
                                      </p:cBhvr>
                                      <p:tavLst>
                                        <p:tav tm="0">
                                          <p:val>
                                            <p:fltVal val="90"/>
                                          </p:val>
                                        </p:tav>
                                        <p:tav tm="100000">
                                          <p:val>
                                            <p:fltVal val="0"/>
                                          </p:val>
                                        </p:tav>
                                      </p:tavLst>
                                    </p:anim>
                                    <p:animEffect transition="in" filter="fade">
                                      <p:cBhvr>
                                        <p:cTn id="26" dur="10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0" name="Group 4">
            <a:extLst>
              <a:ext uri="{FF2B5EF4-FFF2-40B4-BE49-F238E27FC236}">
                <a16:creationId xmlns:a16="http://schemas.microsoft.com/office/drawing/2014/main" id="{B82E7595-C25C-4CA4-B71F-D8F41B16138E}"/>
              </a:ext>
            </a:extLst>
          </p:cNvPr>
          <p:cNvGrpSpPr>
            <a:grpSpLocks/>
          </p:cNvGrpSpPr>
          <p:nvPr/>
        </p:nvGrpSpPr>
        <p:grpSpPr bwMode="auto">
          <a:xfrm>
            <a:off x="2286000" y="1828800"/>
            <a:ext cx="3352800" cy="2819400"/>
            <a:chOff x="480" y="1152"/>
            <a:chExt cx="2592" cy="2064"/>
          </a:xfrm>
        </p:grpSpPr>
        <p:sp>
          <p:nvSpPr>
            <p:cNvPr id="4101" name="Rectangle 5" descr="Parchment">
              <a:extLst>
                <a:ext uri="{FF2B5EF4-FFF2-40B4-BE49-F238E27FC236}">
                  <a16:creationId xmlns:a16="http://schemas.microsoft.com/office/drawing/2014/main" id="{049AEE83-CA41-4935-B2E0-1346A9EC2836}"/>
                </a:ext>
              </a:extLst>
            </p:cNvPr>
            <p:cNvSpPr>
              <a:spLocks noChangeArrowheads="1"/>
            </p:cNvSpPr>
            <p:nvPr/>
          </p:nvSpPr>
          <p:spPr bwMode="auto">
            <a:xfrm>
              <a:off x="480" y="1152"/>
              <a:ext cx="2592" cy="2064"/>
            </a:xfrm>
            <a:prstGeom prst="rect">
              <a:avLst/>
            </a:prstGeom>
            <a:blipFill dpi="0" rotWithShape="1">
              <a:blip r:embed="rId2"/>
              <a:srcRect/>
              <a:tile tx="0" ty="0" sx="100000" sy="100000" flip="none" algn="tl"/>
            </a:blipFill>
            <a:ln w="762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pic>
          <p:nvPicPr>
            <p:cNvPr id="4102" name="Picture 6" descr="BS00100_">
              <a:extLst>
                <a:ext uri="{FF2B5EF4-FFF2-40B4-BE49-F238E27FC236}">
                  <a16:creationId xmlns:a16="http://schemas.microsoft.com/office/drawing/2014/main" id="{169C9E2D-9D0D-47E8-B74F-D75C2A1224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 y="1248"/>
              <a:ext cx="2496" cy="179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grpSp>
      <p:pic>
        <p:nvPicPr>
          <p:cNvPr id="4103" name="Picture 7" descr="2">
            <a:extLst>
              <a:ext uri="{FF2B5EF4-FFF2-40B4-BE49-F238E27FC236}">
                <a16:creationId xmlns:a16="http://schemas.microsoft.com/office/drawing/2014/main" id="{BEE7F08A-98D3-4351-BF52-53B2C5F19B55}"/>
              </a:ext>
            </a:extLst>
          </p:cNvPr>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6019800" y="1828800"/>
            <a:ext cx="2971800" cy="2743200"/>
          </a:xfrm>
          <a:noFill/>
          <a:ln w="76200">
            <a:solidFill>
              <a:srgbClr val="CC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4" name="Text Box 8">
            <a:extLst>
              <a:ext uri="{FF2B5EF4-FFF2-40B4-BE49-F238E27FC236}">
                <a16:creationId xmlns:a16="http://schemas.microsoft.com/office/drawing/2014/main" id="{9FBAF7C4-7252-4C7E-B9BF-99D167AF53D4}"/>
              </a:ext>
            </a:extLst>
          </p:cNvPr>
          <p:cNvSpPr>
            <a:spLocks noGrp="1" noChangeArrowheads="1"/>
          </p:cNvSpPr>
          <p:nvPr>
            <p:ph type="title"/>
          </p:nvPr>
        </p:nvSpPr>
        <p:spPr>
          <a:noFill/>
        </p:spPr>
        <p:txBody>
          <a:bodyPr/>
          <a:lstStyle/>
          <a:p>
            <a:pPr algn="l" eaLnBrk="1" hangingPunct="1">
              <a:spcBef>
                <a:spcPct val="50000"/>
              </a:spcBef>
            </a:pPr>
            <a:r>
              <a:rPr lang="en-US" altLang="vi-VN" sz="4000"/>
              <a:t> </a:t>
            </a:r>
            <a:r>
              <a:rPr lang="en-US" altLang="vi-VN" sz="3600">
                <a:solidFill>
                  <a:srgbClr val="FF00FF"/>
                </a:solidFill>
                <a:latin typeface=".VnTime" panose="020B7200000000000000" pitchFamily="34" charset="0"/>
              </a:rPr>
              <a:t>VËt nµo lµ vËt sèng , vËt nµo lµ vËt kh«ng sèng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edge">
                                      <p:cBhvr>
                                        <p:cTn id="7" dur="2000"/>
                                        <p:tgtEl>
                                          <p:spTgt spid="4100"/>
                                        </p:tgtEl>
                                      </p:cBhvr>
                                    </p:animEffect>
                                  </p:childTnLst>
                                </p:cTn>
                              </p:par>
                              <p:par>
                                <p:cTn id="8" presetID="20" presetClass="entr" presetSubtype="0" fill="hold" nodeType="withEffect">
                                  <p:stCondLst>
                                    <p:cond delay="0"/>
                                  </p:stCondLst>
                                  <p:childTnLst>
                                    <p:set>
                                      <p:cBhvr>
                                        <p:cTn id="9" dur="1" fill="hold">
                                          <p:stCondLst>
                                            <p:cond delay="0"/>
                                          </p:stCondLst>
                                        </p:cTn>
                                        <p:tgtEl>
                                          <p:spTgt spid="4103"/>
                                        </p:tgtEl>
                                        <p:attrNameLst>
                                          <p:attrName>style.visibility</p:attrName>
                                        </p:attrNameLst>
                                      </p:cBhvr>
                                      <p:to>
                                        <p:strVal val="visible"/>
                                      </p:to>
                                    </p:set>
                                    <p:animEffect transition="in" filter="wedge">
                                      <p:cBhvr>
                                        <p:cTn id="10" dur="2000"/>
                                        <p:tgtEl>
                                          <p:spTgt spid="410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104"/>
                                        </p:tgtEl>
                                        <p:attrNameLst>
                                          <p:attrName>style.visibility</p:attrName>
                                        </p:attrNameLst>
                                      </p:cBhvr>
                                      <p:to>
                                        <p:strVal val="visible"/>
                                      </p:to>
                                    </p:set>
                                    <p:anim calcmode="discrete" valueType="clr">
                                      <p:cBhvr override="childStyle">
                                        <p:cTn id="15" dur="80"/>
                                        <p:tgtEl>
                                          <p:spTgt spid="4104"/>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104"/>
                                        </p:tgtEl>
                                        <p:attrNameLst>
                                          <p:attrName>fillcolor</p:attrName>
                                        </p:attrNameLst>
                                      </p:cBhvr>
                                      <p:tavLst>
                                        <p:tav tm="0">
                                          <p:val>
                                            <p:clrVal>
                                              <a:schemeClr val="accent2"/>
                                            </p:clrVal>
                                          </p:val>
                                        </p:tav>
                                        <p:tav tm="50000">
                                          <p:val>
                                            <p:clrVal>
                                              <a:schemeClr val="hlink"/>
                                            </p:clrVal>
                                          </p:val>
                                        </p:tav>
                                      </p:tavLst>
                                    </p:anim>
                                    <p:set>
                                      <p:cBhvr>
                                        <p:cTn id="17" dur="80"/>
                                        <p:tgtEl>
                                          <p:spTgt spid="410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
            <a:extLst>
              <a:ext uri="{FF2B5EF4-FFF2-40B4-BE49-F238E27FC236}">
                <a16:creationId xmlns:a16="http://schemas.microsoft.com/office/drawing/2014/main" id="{6FB2A0E6-2CD7-4947-A3FD-0B5757B9D688}"/>
              </a:ext>
            </a:extLst>
          </p:cNvPr>
          <p:cNvSpPr txBox="1">
            <a:spLocks noChangeArrowheads="1"/>
          </p:cNvSpPr>
          <p:nvPr/>
        </p:nvSpPr>
        <p:spPr bwMode="auto">
          <a:xfrm>
            <a:off x="1905000" y="1319213"/>
            <a:ext cx="8610600" cy="366712"/>
          </a:xfrm>
          <a:prstGeom prst="rect">
            <a:avLst/>
          </a:prstGeom>
          <a:noFill/>
          <a:ln>
            <a:noFill/>
          </a:ln>
          <a:effectLst/>
          <a:extLst/>
        </p:spPr>
        <p:txBody>
          <a:bodyPr>
            <a:spAutoFit/>
          </a:bodyPr>
          <a:lstStyle/>
          <a:p>
            <a:pPr algn="l">
              <a:spcBef>
                <a:spcPct val="50000"/>
              </a:spcBef>
              <a:defRPr/>
            </a:pPr>
            <a:endParaRPr lang="en-US" sz="1800">
              <a:solidFill>
                <a:srgbClr val="000000"/>
              </a:solidFill>
              <a:latin typeface="Arial" charset="0"/>
              <a:cs typeface="+mn-cs"/>
            </a:endParaRPr>
          </a:p>
        </p:txBody>
      </p:sp>
      <p:sp>
        <p:nvSpPr>
          <p:cNvPr id="9" name="Text Box 8">
            <a:extLst>
              <a:ext uri="{FF2B5EF4-FFF2-40B4-BE49-F238E27FC236}">
                <a16:creationId xmlns:a16="http://schemas.microsoft.com/office/drawing/2014/main" id="{E83AA73B-786A-49EB-8CCE-F251336EEE29}"/>
              </a:ext>
            </a:extLst>
          </p:cNvPr>
          <p:cNvSpPr txBox="1">
            <a:spLocks noChangeArrowheads="1"/>
          </p:cNvSpPr>
          <p:nvPr/>
        </p:nvSpPr>
        <p:spPr bwMode="auto">
          <a:xfrm>
            <a:off x="2057400" y="1624013"/>
            <a:ext cx="8305800" cy="366712"/>
          </a:xfrm>
          <a:prstGeom prst="rect">
            <a:avLst/>
          </a:prstGeom>
          <a:noFill/>
          <a:ln>
            <a:noFill/>
          </a:ln>
          <a:effectLst/>
          <a:extLst/>
        </p:spPr>
        <p:txBody>
          <a:bodyPr>
            <a:spAutoFit/>
          </a:bodyPr>
          <a:lstStyle/>
          <a:p>
            <a:pPr algn="l">
              <a:spcBef>
                <a:spcPct val="50000"/>
              </a:spcBef>
              <a:defRPr/>
            </a:pPr>
            <a:endParaRPr lang="en-US" sz="1800">
              <a:solidFill>
                <a:srgbClr val="000000"/>
              </a:solidFill>
              <a:latin typeface="Arial" charset="0"/>
              <a:cs typeface="+mn-cs"/>
            </a:endParaRPr>
          </a:p>
        </p:txBody>
      </p:sp>
      <p:sp>
        <p:nvSpPr>
          <p:cNvPr id="10" name="Line 12">
            <a:extLst>
              <a:ext uri="{FF2B5EF4-FFF2-40B4-BE49-F238E27FC236}">
                <a16:creationId xmlns:a16="http://schemas.microsoft.com/office/drawing/2014/main" id="{4B01ABB4-88D9-442C-A913-A1B6251BD7FF}"/>
              </a:ext>
            </a:extLst>
          </p:cNvPr>
          <p:cNvSpPr>
            <a:spLocks noChangeShapeType="1"/>
          </p:cNvSpPr>
          <p:nvPr/>
        </p:nvSpPr>
        <p:spPr bwMode="auto">
          <a:xfrm>
            <a:off x="4876800" y="5257800"/>
            <a:ext cx="1981200" cy="0"/>
          </a:xfrm>
          <a:prstGeom prst="line">
            <a:avLst/>
          </a:prstGeom>
          <a:noFill/>
          <a:ln w="57150">
            <a:solidFill>
              <a:srgbClr val="000000"/>
            </a:solidFill>
            <a:round/>
            <a:headEnd/>
            <a:tailEnd type="triangle" w="med" len="med"/>
          </a:ln>
          <a:effectLst/>
          <a:extLst/>
        </p:spPr>
        <p:txBody>
          <a:bodyPr/>
          <a:lstStyle/>
          <a:p>
            <a:pPr algn="l" fontAlgn="auto">
              <a:spcBef>
                <a:spcPts val="0"/>
              </a:spcBef>
              <a:spcAft>
                <a:spcPts val="0"/>
              </a:spcAft>
              <a:defRPr/>
            </a:pPr>
            <a:endParaRPr lang="en-US" sz="1800" kern="0">
              <a:solidFill>
                <a:srgbClr val="000000"/>
              </a:solidFill>
              <a:latin typeface="Arial" charset="0"/>
              <a:cs typeface="+mn-cs"/>
            </a:endParaRPr>
          </a:p>
        </p:txBody>
      </p:sp>
      <p:sp>
        <p:nvSpPr>
          <p:cNvPr id="11" name="Text Box 15">
            <a:extLst>
              <a:ext uri="{FF2B5EF4-FFF2-40B4-BE49-F238E27FC236}">
                <a16:creationId xmlns:a16="http://schemas.microsoft.com/office/drawing/2014/main" id="{0F46DB2E-3051-4E8C-B535-3879792BA060}"/>
              </a:ext>
            </a:extLst>
          </p:cNvPr>
          <p:cNvSpPr txBox="1">
            <a:spLocks noChangeArrowheads="1"/>
          </p:cNvSpPr>
          <p:nvPr/>
        </p:nvSpPr>
        <p:spPr bwMode="auto">
          <a:xfrm>
            <a:off x="5105400" y="3605213"/>
            <a:ext cx="2819400" cy="366712"/>
          </a:xfrm>
          <a:prstGeom prst="rect">
            <a:avLst/>
          </a:prstGeom>
          <a:noFill/>
          <a:ln>
            <a:noFill/>
          </a:ln>
          <a:effectLst/>
          <a:extLst/>
        </p:spPr>
        <p:txBody>
          <a:bodyPr>
            <a:spAutoFit/>
          </a:bodyPr>
          <a:lstStyle/>
          <a:p>
            <a:pPr algn="l">
              <a:spcBef>
                <a:spcPct val="50000"/>
              </a:spcBef>
              <a:defRPr/>
            </a:pPr>
            <a:endParaRPr lang="en-US" sz="1800">
              <a:solidFill>
                <a:srgbClr val="000000"/>
              </a:solidFill>
              <a:latin typeface="Arial" charset="0"/>
              <a:cs typeface="+mn-cs"/>
            </a:endParaRPr>
          </a:p>
        </p:txBody>
      </p:sp>
      <p:sp>
        <p:nvSpPr>
          <p:cNvPr id="12" name="Text Box 16">
            <a:extLst>
              <a:ext uri="{FF2B5EF4-FFF2-40B4-BE49-F238E27FC236}">
                <a16:creationId xmlns:a16="http://schemas.microsoft.com/office/drawing/2014/main" id="{6BAF44FE-4E44-42E3-979D-76070E38E1F2}"/>
              </a:ext>
            </a:extLst>
          </p:cNvPr>
          <p:cNvSpPr txBox="1">
            <a:spLocks noChangeArrowheads="1"/>
          </p:cNvSpPr>
          <p:nvPr/>
        </p:nvSpPr>
        <p:spPr bwMode="auto">
          <a:xfrm>
            <a:off x="4800600" y="45720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cs typeface="Arial" panose="020B0604020202020204" pitchFamily="34" charset="0"/>
              </a:defRPr>
            </a:lvl1pPr>
            <a:lvl2pPr marL="742950" indent="-285750" eaLnBrk="0" hangingPunct="0">
              <a:defRPr sz="2400">
                <a:solidFill>
                  <a:schemeClr val="tx1"/>
                </a:solidFill>
                <a:latin typeface=".VnTime" panose="020B7200000000000000" pitchFamily="34" charset="0"/>
                <a:cs typeface="Arial" panose="020B0604020202020204" pitchFamily="34" charset="0"/>
              </a:defRPr>
            </a:lvl2pPr>
            <a:lvl3pPr marL="1143000" indent="-228600" eaLnBrk="0" hangingPunct="0">
              <a:defRPr sz="2400">
                <a:solidFill>
                  <a:schemeClr val="tx1"/>
                </a:solidFill>
                <a:latin typeface=".VnTime" panose="020B7200000000000000" pitchFamily="34" charset="0"/>
                <a:cs typeface="Arial" panose="020B0604020202020204" pitchFamily="34" charset="0"/>
              </a:defRPr>
            </a:lvl3pPr>
            <a:lvl4pPr marL="1600200" indent="-228600" eaLnBrk="0" hangingPunct="0">
              <a:defRPr sz="2400">
                <a:solidFill>
                  <a:schemeClr val="tx1"/>
                </a:solidFill>
                <a:latin typeface=".VnTime" panose="020B7200000000000000" pitchFamily="34" charset="0"/>
                <a:cs typeface="Arial" panose="020B0604020202020204" pitchFamily="34" charset="0"/>
              </a:defRPr>
            </a:lvl4pPr>
            <a:lvl5pPr marL="2057400" indent="-228600" eaLnBrk="0" hangingPunct="0">
              <a:defRPr sz="2400">
                <a:solidFill>
                  <a:schemeClr val="tx1"/>
                </a:solidFill>
                <a:latin typeface=".VnTime" panose="020B7200000000000000" pitchFamily="34"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9pPr>
          </a:lstStyle>
          <a:p>
            <a:pPr eaLnBrk="1" hangingPunct="1">
              <a:spcBef>
                <a:spcPct val="50000"/>
              </a:spcBef>
            </a:pPr>
            <a:r>
              <a:rPr lang="en-US" altLang="vi-VN" b="1">
                <a:solidFill>
                  <a:srgbClr val="000000"/>
                </a:solidFill>
                <a:latin typeface="Times New Roman" panose="02020603050405020304" pitchFamily="18" charset="0"/>
                <a:cs typeface="Times New Roman" panose="02020603050405020304" pitchFamily="18" charset="0"/>
              </a:rPr>
              <a:t>Sau 30 năm</a:t>
            </a:r>
          </a:p>
        </p:txBody>
      </p:sp>
      <p:pic>
        <p:nvPicPr>
          <p:cNvPr id="13" name="Picture 17" descr="00 em be">
            <a:extLst>
              <a:ext uri="{FF2B5EF4-FFF2-40B4-BE49-F238E27FC236}">
                <a16:creationId xmlns:a16="http://schemas.microsoft.com/office/drawing/2014/main" id="{F35536C1-1426-44F6-8BD0-B43545BE3C77}"/>
              </a:ext>
            </a:extLst>
          </p:cNvPr>
          <p:cNvPicPr>
            <a:picLocks noChangeAspect="1" noChangeArrowheads="1"/>
          </p:cNvPicPr>
          <p:nvPr/>
        </p:nvPicPr>
        <p:blipFill>
          <a:blip r:embed="rId3"/>
          <a:srcRect/>
          <a:stretch>
            <a:fillRect/>
          </a:stretch>
        </p:blipFill>
        <p:spPr bwMode="auto">
          <a:xfrm>
            <a:off x="2078039" y="3276600"/>
            <a:ext cx="2471737" cy="2819400"/>
          </a:xfrm>
          <a:prstGeom prst="rect">
            <a:avLst/>
          </a:prstGeom>
          <a:noFill/>
          <a:ln w="9525">
            <a:noFill/>
            <a:miter lim="800000"/>
            <a:headEnd/>
            <a:tailEnd/>
          </a:ln>
          <a:effectLst>
            <a:outerShdw dist="107763" dir="2700000" algn="ctr" rotWithShape="0">
              <a:srgbClr val="808080">
                <a:alpha val="50000"/>
              </a:srgbClr>
            </a:outerShdw>
          </a:effectLst>
        </p:spPr>
      </p:pic>
      <p:pic>
        <p:nvPicPr>
          <p:cNvPr id="14" name="Picture 18" descr="00">
            <a:extLst>
              <a:ext uri="{FF2B5EF4-FFF2-40B4-BE49-F238E27FC236}">
                <a16:creationId xmlns:a16="http://schemas.microsoft.com/office/drawing/2014/main" id="{CC87A81C-23BE-49FA-838B-7E8D795E0E8A}"/>
              </a:ext>
            </a:extLst>
          </p:cNvPr>
          <p:cNvPicPr>
            <a:picLocks noChangeAspect="1" noChangeArrowheads="1"/>
          </p:cNvPicPr>
          <p:nvPr/>
        </p:nvPicPr>
        <p:blipFill>
          <a:blip r:embed="rId4"/>
          <a:srcRect/>
          <a:stretch>
            <a:fillRect/>
          </a:stretch>
        </p:blipFill>
        <p:spPr bwMode="auto">
          <a:xfrm>
            <a:off x="7377113" y="3276600"/>
            <a:ext cx="3014662" cy="2667000"/>
          </a:xfrm>
          <a:prstGeom prst="rect">
            <a:avLst/>
          </a:prstGeom>
          <a:noFill/>
          <a:ln w="9525">
            <a:noFill/>
            <a:miter lim="800000"/>
            <a:headEnd/>
            <a:tailEnd/>
          </a:ln>
          <a:effectLst>
            <a:outerShdw dist="107763" dir="2700000" algn="ctr" rotWithShape="0">
              <a:srgbClr val="808080">
                <a:alpha val="50000"/>
              </a:srgbClr>
            </a:outerShdw>
          </a:effectLst>
        </p:spPr>
      </p:pic>
      <p:pic>
        <p:nvPicPr>
          <p:cNvPr id="15" name="Picture 19" descr="00">
            <a:extLst>
              <a:ext uri="{FF2B5EF4-FFF2-40B4-BE49-F238E27FC236}">
                <a16:creationId xmlns:a16="http://schemas.microsoft.com/office/drawing/2014/main" id="{830445FC-231A-4479-8F46-A18B210C7230}"/>
              </a:ext>
            </a:extLst>
          </p:cNvPr>
          <p:cNvPicPr>
            <a:picLocks noChangeAspect="1" noChangeArrowheads="1"/>
          </p:cNvPicPr>
          <p:nvPr/>
        </p:nvPicPr>
        <p:blipFill>
          <a:blip r:embed="rId5"/>
          <a:srcRect/>
          <a:stretch>
            <a:fillRect/>
          </a:stretch>
        </p:blipFill>
        <p:spPr bwMode="auto">
          <a:xfrm>
            <a:off x="1905000" y="304801"/>
            <a:ext cx="2819400" cy="2538413"/>
          </a:xfrm>
          <a:prstGeom prst="rect">
            <a:avLst/>
          </a:prstGeom>
          <a:noFill/>
          <a:ln w="9525">
            <a:noFill/>
            <a:miter lim="800000"/>
            <a:headEnd/>
            <a:tailEnd/>
          </a:ln>
          <a:effectLst>
            <a:outerShdw dist="107763" dir="18900000" algn="ctr" rotWithShape="0">
              <a:srgbClr val="808080">
                <a:alpha val="50000"/>
              </a:srgbClr>
            </a:outerShdw>
          </a:effectLst>
        </p:spPr>
      </p:pic>
      <p:pic>
        <p:nvPicPr>
          <p:cNvPr id="16" name="Picture 20" descr="00">
            <a:extLst>
              <a:ext uri="{FF2B5EF4-FFF2-40B4-BE49-F238E27FC236}">
                <a16:creationId xmlns:a16="http://schemas.microsoft.com/office/drawing/2014/main" id="{C31770A6-0EF3-4E07-A6AD-2EEB0F4BF65C}"/>
              </a:ext>
            </a:extLst>
          </p:cNvPr>
          <p:cNvPicPr>
            <a:picLocks noChangeAspect="1" noChangeArrowheads="1"/>
          </p:cNvPicPr>
          <p:nvPr/>
        </p:nvPicPr>
        <p:blipFill>
          <a:blip r:embed="rId6"/>
          <a:srcRect/>
          <a:stretch>
            <a:fillRect/>
          </a:stretch>
        </p:blipFill>
        <p:spPr bwMode="auto">
          <a:xfrm>
            <a:off x="7289800" y="304801"/>
            <a:ext cx="3200400" cy="2462213"/>
          </a:xfrm>
          <a:prstGeom prst="rect">
            <a:avLst/>
          </a:prstGeom>
          <a:noFill/>
          <a:ln w="9525">
            <a:noFill/>
            <a:miter lim="800000"/>
            <a:headEnd/>
            <a:tailEnd/>
          </a:ln>
          <a:effectLst>
            <a:outerShdw dist="107763" dir="18900000" algn="ctr" rotWithShape="0">
              <a:srgbClr val="808080">
                <a:alpha val="50000"/>
              </a:srgbClr>
            </a:outerShdw>
          </a:effectLst>
        </p:spPr>
      </p:pic>
      <p:sp>
        <p:nvSpPr>
          <p:cNvPr id="17" name="Line 23">
            <a:extLst>
              <a:ext uri="{FF2B5EF4-FFF2-40B4-BE49-F238E27FC236}">
                <a16:creationId xmlns:a16="http://schemas.microsoft.com/office/drawing/2014/main" id="{AE103FFD-EE6A-493C-B5FD-AFAF18EC5739}"/>
              </a:ext>
            </a:extLst>
          </p:cNvPr>
          <p:cNvSpPr>
            <a:spLocks noChangeShapeType="1"/>
          </p:cNvSpPr>
          <p:nvPr/>
        </p:nvSpPr>
        <p:spPr bwMode="auto">
          <a:xfrm>
            <a:off x="4876800" y="1624013"/>
            <a:ext cx="1981200" cy="0"/>
          </a:xfrm>
          <a:prstGeom prst="line">
            <a:avLst/>
          </a:prstGeom>
          <a:noFill/>
          <a:ln w="57150">
            <a:solidFill>
              <a:srgbClr val="000000"/>
            </a:solidFill>
            <a:round/>
            <a:headEnd/>
            <a:tailEnd type="triangle" w="med" len="med"/>
          </a:ln>
          <a:effectLst/>
          <a:extLst/>
        </p:spPr>
        <p:txBody>
          <a:bodyPr/>
          <a:lstStyle/>
          <a:p>
            <a:pPr algn="l" fontAlgn="auto">
              <a:spcBef>
                <a:spcPts val="0"/>
              </a:spcBef>
              <a:spcAft>
                <a:spcPts val="0"/>
              </a:spcAft>
              <a:defRPr/>
            </a:pPr>
            <a:endParaRPr lang="en-US" sz="1800" kern="0">
              <a:solidFill>
                <a:srgbClr val="000000"/>
              </a:solidFill>
              <a:latin typeface="Arial" charset="0"/>
              <a:cs typeface="+mn-cs"/>
            </a:endParaRPr>
          </a:p>
        </p:txBody>
      </p:sp>
      <p:sp>
        <p:nvSpPr>
          <p:cNvPr id="18" name="Text Box 24">
            <a:extLst>
              <a:ext uri="{FF2B5EF4-FFF2-40B4-BE49-F238E27FC236}">
                <a16:creationId xmlns:a16="http://schemas.microsoft.com/office/drawing/2014/main" id="{C698B375-7C64-4EA0-A3A3-37A1F0613F9B}"/>
              </a:ext>
            </a:extLst>
          </p:cNvPr>
          <p:cNvSpPr txBox="1">
            <a:spLocks noChangeArrowheads="1"/>
          </p:cNvSpPr>
          <p:nvPr/>
        </p:nvSpPr>
        <p:spPr bwMode="auto">
          <a:xfrm>
            <a:off x="4800600" y="1014413"/>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Time" panose="020B7200000000000000" pitchFamily="34" charset="0"/>
                <a:cs typeface="Arial" panose="020B0604020202020204" pitchFamily="34" charset="0"/>
              </a:defRPr>
            </a:lvl1pPr>
            <a:lvl2pPr marL="742950" indent="-285750" eaLnBrk="0" hangingPunct="0">
              <a:defRPr sz="2400">
                <a:solidFill>
                  <a:schemeClr val="tx1"/>
                </a:solidFill>
                <a:latin typeface=".VnTime" panose="020B7200000000000000" pitchFamily="34" charset="0"/>
                <a:cs typeface="Arial" panose="020B0604020202020204" pitchFamily="34" charset="0"/>
              </a:defRPr>
            </a:lvl2pPr>
            <a:lvl3pPr marL="1143000" indent="-228600" eaLnBrk="0" hangingPunct="0">
              <a:defRPr sz="2400">
                <a:solidFill>
                  <a:schemeClr val="tx1"/>
                </a:solidFill>
                <a:latin typeface=".VnTime" panose="020B7200000000000000" pitchFamily="34" charset="0"/>
                <a:cs typeface="Arial" panose="020B0604020202020204" pitchFamily="34" charset="0"/>
              </a:defRPr>
            </a:lvl3pPr>
            <a:lvl4pPr marL="1600200" indent="-228600" eaLnBrk="0" hangingPunct="0">
              <a:defRPr sz="2400">
                <a:solidFill>
                  <a:schemeClr val="tx1"/>
                </a:solidFill>
                <a:latin typeface=".VnTime" panose="020B7200000000000000" pitchFamily="34" charset="0"/>
                <a:cs typeface="Arial" panose="020B0604020202020204" pitchFamily="34" charset="0"/>
              </a:defRPr>
            </a:lvl4pPr>
            <a:lvl5pPr marL="2057400" indent="-228600" eaLnBrk="0" hangingPunct="0">
              <a:defRPr sz="2400">
                <a:solidFill>
                  <a:schemeClr val="tx1"/>
                </a:solidFill>
                <a:latin typeface=".VnTime" panose="020B7200000000000000" pitchFamily="34" charset="0"/>
                <a:cs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VnTime" panose="020B7200000000000000" pitchFamily="34" charset="0"/>
                <a:cs typeface="Arial" panose="020B0604020202020204" pitchFamily="34" charset="0"/>
              </a:defRPr>
            </a:lvl9pPr>
          </a:lstStyle>
          <a:p>
            <a:pPr eaLnBrk="1" hangingPunct="1">
              <a:spcBef>
                <a:spcPct val="50000"/>
              </a:spcBef>
            </a:pPr>
            <a:r>
              <a:rPr lang="en-US" altLang="vi-VN" b="1">
                <a:solidFill>
                  <a:srgbClr val="000000"/>
                </a:solidFill>
                <a:latin typeface="Times New Roman" panose="02020603050405020304" pitchFamily="18" charset="0"/>
                <a:cs typeface="Times New Roman" panose="02020603050405020304" pitchFamily="18" charset="0"/>
              </a:rPr>
              <a:t>Sau 30 năm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edge">
                                      <p:cBhvr>
                                        <p:cTn id="7" dur="2000"/>
                                        <p:tgtEl>
                                          <p:spTgt spid="15"/>
                                        </p:tgtEl>
                                      </p:cBhvr>
                                    </p:animEffect>
                                  </p:childTnLst>
                                </p:cTn>
                              </p:par>
                            </p:childTnLst>
                          </p:cTn>
                        </p:par>
                        <p:par>
                          <p:cTn id="8" fill="hold" nodeType="afterGroup">
                            <p:stCondLst>
                              <p:cond delay="2000"/>
                            </p:stCondLst>
                            <p:childTnLst>
                              <p:par>
                                <p:cTn id="9" presetID="5" presetClass="entr" presetSubtype="1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checkerboard(across)">
                                      <p:cBhvr>
                                        <p:cTn id="11" dur="500"/>
                                        <p:tgtEl>
                                          <p:spTgt spid="17"/>
                                        </p:tgtEl>
                                      </p:cBhvr>
                                    </p:animEffect>
                                  </p:childTnLst>
                                </p:cTn>
                              </p:par>
                            </p:childTnLst>
                          </p:cTn>
                        </p:par>
                        <p:par>
                          <p:cTn id="12" fill="hold" nodeType="afterGroup">
                            <p:stCondLst>
                              <p:cond delay="2500"/>
                            </p:stCondLst>
                            <p:childTnLst>
                              <p:par>
                                <p:cTn id="13" presetID="5" presetClass="entr" presetSubtype="1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heckerboard(across)">
                                      <p:cBhvr>
                                        <p:cTn id="15" dur="500"/>
                                        <p:tgtEl>
                                          <p:spTgt spid="18"/>
                                        </p:tgtEl>
                                      </p:cBhvr>
                                    </p:animEffect>
                                  </p:childTnLst>
                                </p:cTn>
                              </p:par>
                            </p:childTnLst>
                          </p:cTn>
                        </p:par>
                        <p:par>
                          <p:cTn id="16" fill="hold" nodeType="afterGroup">
                            <p:stCondLst>
                              <p:cond delay="3000"/>
                            </p:stCondLst>
                            <p:childTnLst>
                              <p:par>
                                <p:cTn id="17" presetID="34"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from="(-#ppt_w/2)" to="(#ppt_x)" calcmode="lin" valueType="num">
                                      <p:cBhvr>
                                        <p:cTn id="19" dur="1200" fill="hold">
                                          <p:stCondLst>
                                            <p:cond delay="0"/>
                                          </p:stCondLst>
                                        </p:cTn>
                                        <p:tgtEl>
                                          <p:spTgt spid="16"/>
                                        </p:tgtEl>
                                        <p:attrNameLst>
                                          <p:attrName>ppt_x</p:attrName>
                                        </p:attrNameLst>
                                      </p:cBhvr>
                                    </p:anim>
                                    <p:anim from="0" to="-1.0" calcmode="lin" valueType="num">
                                      <p:cBhvr>
                                        <p:cTn id="20" dur="400" decel="50000" autoRev="1" fill="hold">
                                          <p:stCondLst>
                                            <p:cond delay="1200"/>
                                          </p:stCondLst>
                                        </p:cTn>
                                        <p:tgtEl>
                                          <p:spTgt spid="16"/>
                                        </p:tgtEl>
                                        <p:attrNameLst>
                                          <p:attrName>xshear</p:attrName>
                                        </p:attrNameLst>
                                      </p:cBhvr>
                                    </p:anim>
                                    <p:animScale>
                                      <p:cBhvr>
                                        <p:cTn id="21" dur="400" decel="100000" autoRev="1" fill="hold">
                                          <p:stCondLst>
                                            <p:cond delay="1200"/>
                                          </p:stCondLst>
                                        </p:cTn>
                                        <p:tgtEl>
                                          <p:spTgt spid="16"/>
                                        </p:tgtEl>
                                      </p:cBhvr>
                                      <p:from x="100000" y="100000"/>
                                      <p:to x="80000" y="100000"/>
                                    </p:animScale>
                                    <p:anim by="(#ppt_h/3+#ppt_w*0.1)" calcmode="lin" valueType="num">
                                      <p:cBhvr additive="sum">
                                        <p:cTn id="22" dur="400" decel="100000" autoRev="1" fill="hold">
                                          <p:stCondLst>
                                            <p:cond delay="1200"/>
                                          </p:stCondLst>
                                        </p:cTn>
                                        <p:tgtEl>
                                          <p:spTgt spid="16"/>
                                        </p:tgtEl>
                                        <p:attrNameLst>
                                          <p:attrName>ppt_x</p:attrName>
                                        </p:attrNameLst>
                                      </p:cBhvr>
                                    </p:anim>
                                  </p:childTnLst>
                                </p:cTn>
                              </p:par>
                            </p:childTnLst>
                          </p:cTn>
                        </p:par>
                        <p:par>
                          <p:cTn id="23" fill="hold" nodeType="afterGroup">
                            <p:stCondLst>
                              <p:cond delay="5000"/>
                            </p:stCondLst>
                            <p:childTnLst>
                              <p:par>
                                <p:cTn id="24" presetID="18" presetClass="entr" presetSubtype="1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strips(downLeft)">
                                      <p:cBhvr>
                                        <p:cTn id="26" dur="500"/>
                                        <p:tgtEl>
                                          <p:spTgt spid="13"/>
                                        </p:tgtEl>
                                      </p:cBhvr>
                                    </p:animEffect>
                                  </p:childTnLst>
                                </p:cTn>
                              </p:par>
                            </p:childTnLst>
                          </p:cTn>
                        </p:par>
                        <p:par>
                          <p:cTn id="27" fill="hold" nodeType="afterGroup">
                            <p:stCondLst>
                              <p:cond delay="5500"/>
                            </p:stCondLst>
                            <p:childTnLst>
                              <p:par>
                                <p:cTn id="28" presetID="5" presetClass="entr" presetSubtype="1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heckerboard(across)">
                                      <p:cBhvr>
                                        <p:cTn id="30" dur="500"/>
                                        <p:tgtEl>
                                          <p:spTgt spid="10"/>
                                        </p:tgtEl>
                                      </p:cBhvr>
                                    </p:animEffect>
                                  </p:childTnLst>
                                </p:cTn>
                              </p:par>
                            </p:childTnLst>
                          </p:cTn>
                        </p:par>
                        <p:par>
                          <p:cTn id="31" fill="hold" nodeType="afterGroup">
                            <p:stCondLst>
                              <p:cond delay="6000"/>
                            </p:stCondLst>
                            <p:childTnLst>
                              <p:par>
                                <p:cTn id="32" presetID="5" presetClass="entr" presetSubtype="1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heckerboard(across)">
                                      <p:cBhvr>
                                        <p:cTn id="34" dur="500"/>
                                        <p:tgtEl>
                                          <p:spTgt spid="12"/>
                                        </p:tgtEl>
                                      </p:cBhvr>
                                    </p:animEffect>
                                  </p:childTnLst>
                                </p:cTn>
                              </p:par>
                            </p:childTnLst>
                          </p:cTn>
                        </p:par>
                        <p:par>
                          <p:cTn id="35" fill="hold" nodeType="afterGroup">
                            <p:stCondLst>
                              <p:cond delay="6500"/>
                            </p:stCondLst>
                            <p:childTnLst>
                              <p:par>
                                <p:cTn id="36" presetID="34"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 from="(-#ppt_w/2)" to="(#ppt_x)" calcmode="lin" valueType="num">
                                      <p:cBhvr>
                                        <p:cTn id="38" dur="1200" fill="hold">
                                          <p:stCondLst>
                                            <p:cond delay="0"/>
                                          </p:stCondLst>
                                        </p:cTn>
                                        <p:tgtEl>
                                          <p:spTgt spid="14"/>
                                        </p:tgtEl>
                                        <p:attrNameLst>
                                          <p:attrName>ppt_x</p:attrName>
                                        </p:attrNameLst>
                                      </p:cBhvr>
                                    </p:anim>
                                    <p:anim from="0" to="-1.0" calcmode="lin" valueType="num">
                                      <p:cBhvr>
                                        <p:cTn id="39" dur="400" decel="50000" autoRev="1" fill="hold">
                                          <p:stCondLst>
                                            <p:cond delay="1200"/>
                                          </p:stCondLst>
                                        </p:cTn>
                                        <p:tgtEl>
                                          <p:spTgt spid="14"/>
                                        </p:tgtEl>
                                        <p:attrNameLst>
                                          <p:attrName>xshear</p:attrName>
                                        </p:attrNameLst>
                                      </p:cBhvr>
                                    </p:anim>
                                    <p:animScale>
                                      <p:cBhvr>
                                        <p:cTn id="40" dur="400" decel="100000" autoRev="1" fill="hold">
                                          <p:stCondLst>
                                            <p:cond delay="1200"/>
                                          </p:stCondLst>
                                        </p:cTn>
                                        <p:tgtEl>
                                          <p:spTgt spid="14"/>
                                        </p:tgtEl>
                                      </p:cBhvr>
                                      <p:from x="100000" y="100000"/>
                                      <p:to x="80000" y="100000"/>
                                    </p:animScale>
                                    <p:anim by="(#ppt_h/3+#ppt_w*0.1)" calcmode="lin" valueType="num">
                                      <p:cBhvr additive="sum">
                                        <p:cTn id="41" dur="400" decel="100000" autoRev="1" fill="hold">
                                          <p:stCondLst>
                                            <p:cond delay="1200"/>
                                          </p:stCondLst>
                                        </p:cTn>
                                        <p:tgtEl>
                                          <p:spTgt spid="1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39BE1DE-39E4-4D22-A941-FAB0CB0F433D}"/>
              </a:ext>
            </a:extLst>
          </p:cNvPr>
          <p:cNvSpPr>
            <a:spLocks noGrp="1" noChangeArrowheads="1"/>
          </p:cNvSpPr>
          <p:nvPr>
            <p:ph type="title"/>
          </p:nvPr>
        </p:nvSpPr>
        <p:spPr>
          <a:xfrm>
            <a:off x="1828800" y="304800"/>
            <a:ext cx="9753600" cy="381000"/>
          </a:xfrm>
        </p:spPr>
        <p:txBody>
          <a:bodyPr/>
          <a:lstStyle/>
          <a:p>
            <a:pPr eaLnBrk="1" hangingPunct="1"/>
            <a:r>
              <a:rPr lang="en-US" altLang="vi-VN" sz="3200" b="1" dirty="0">
                <a:solidFill>
                  <a:srgbClr val="FF00FF"/>
                </a:solidFill>
              </a:rPr>
              <a:t>I- </a:t>
            </a:r>
            <a:r>
              <a:rPr lang="en-US" altLang="vi-VN" sz="3200" b="1" dirty="0" err="1">
                <a:solidFill>
                  <a:srgbClr val="FF00FF"/>
                </a:solidFill>
                <a:latin typeface=".VnTime" panose="020B7200000000000000" pitchFamily="34" charset="0"/>
              </a:rPr>
              <a:t>Trao</a:t>
            </a:r>
            <a:r>
              <a:rPr lang="en-US" altLang="vi-VN" sz="3200" b="1" dirty="0">
                <a:solidFill>
                  <a:srgbClr val="FF00FF"/>
                </a:solidFill>
                <a:latin typeface=".VnTime" panose="020B7200000000000000" pitchFamily="34" charset="0"/>
              </a:rPr>
              <a:t> ®</a:t>
            </a:r>
            <a:r>
              <a:rPr lang="en-US" altLang="vi-VN" sz="3200" b="1" dirty="0" err="1">
                <a:solidFill>
                  <a:srgbClr val="FF00FF"/>
                </a:solidFill>
                <a:latin typeface=".VnTime" panose="020B7200000000000000" pitchFamily="34" charset="0"/>
              </a:rPr>
              <a:t>æi</a:t>
            </a:r>
            <a:r>
              <a:rPr lang="en-US" altLang="vi-VN" sz="3200" b="1" dirty="0">
                <a:solidFill>
                  <a:srgbClr val="FF00FF"/>
                </a:solidFill>
                <a:latin typeface=".VnTime" panose="020B7200000000000000" pitchFamily="34" charset="0"/>
              </a:rPr>
              <a:t> </a:t>
            </a:r>
            <a:r>
              <a:rPr lang="en-US" altLang="vi-VN" sz="3200" b="1" dirty="0" err="1">
                <a:solidFill>
                  <a:srgbClr val="FF00FF"/>
                </a:solidFill>
                <a:latin typeface=".VnTime" panose="020B7200000000000000" pitchFamily="34" charset="0"/>
              </a:rPr>
              <a:t>chÊt</a:t>
            </a:r>
            <a:r>
              <a:rPr lang="en-US" altLang="vi-VN" sz="3200" b="1" dirty="0">
                <a:solidFill>
                  <a:srgbClr val="FF00FF"/>
                </a:solidFill>
                <a:latin typeface=".VnTime" panose="020B7200000000000000" pitchFamily="34" charset="0"/>
              </a:rPr>
              <a:t> </a:t>
            </a:r>
            <a:r>
              <a:rPr lang="en-US" altLang="vi-VN" sz="3200" b="1" dirty="0" err="1">
                <a:solidFill>
                  <a:srgbClr val="FF00FF"/>
                </a:solidFill>
                <a:latin typeface=".VnTime" panose="020B7200000000000000" pitchFamily="34" charset="0"/>
              </a:rPr>
              <a:t>gi÷a</a:t>
            </a:r>
            <a:r>
              <a:rPr lang="en-US" altLang="vi-VN" sz="3200" b="1" dirty="0">
                <a:solidFill>
                  <a:srgbClr val="FF00FF"/>
                </a:solidFill>
                <a:latin typeface=".VnTime" panose="020B7200000000000000" pitchFamily="34" charset="0"/>
              </a:rPr>
              <a:t> c¬ </a:t>
            </a:r>
            <a:r>
              <a:rPr lang="en-US" altLang="vi-VN" sz="3200" b="1" dirty="0" err="1">
                <a:solidFill>
                  <a:srgbClr val="FF00FF"/>
                </a:solidFill>
                <a:latin typeface=".VnTime" panose="020B7200000000000000" pitchFamily="34" charset="0"/>
              </a:rPr>
              <a:t>thÓ</a:t>
            </a:r>
            <a:r>
              <a:rPr lang="en-US" altLang="vi-VN" sz="3200" b="1" dirty="0">
                <a:solidFill>
                  <a:srgbClr val="FF00FF"/>
                </a:solidFill>
                <a:latin typeface=".VnTime" panose="020B7200000000000000" pitchFamily="34" charset="0"/>
              </a:rPr>
              <a:t> vµ </a:t>
            </a:r>
            <a:r>
              <a:rPr lang="en-US" altLang="vi-VN" sz="3200" b="1" dirty="0" err="1">
                <a:solidFill>
                  <a:srgbClr val="FF00FF"/>
                </a:solidFill>
                <a:latin typeface=".VnTime" panose="020B7200000000000000" pitchFamily="34" charset="0"/>
              </a:rPr>
              <a:t>m«i</a:t>
            </a:r>
            <a:r>
              <a:rPr lang="en-US" altLang="vi-VN" sz="3200" b="1" dirty="0">
                <a:solidFill>
                  <a:srgbClr val="FF00FF"/>
                </a:solidFill>
                <a:latin typeface=".VnTime" panose="020B7200000000000000" pitchFamily="34" charset="0"/>
              </a:rPr>
              <a:t> </a:t>
            </a:r>
            <a:r>
              <a:rPr lang="en-US" altLang="vi-VN" sz="3200" b="1" dirty="0" err="1">
                <a:solidFill>
                  <a:srgbClr val="FF00FF"/>
                </a:solidFill>
                <a:latin typeface=".VnTime" panose="020B7200000000000000" pitchFamily="34" charset="0"/>
              </a:rPr>
              <a:t>tr­êng</a:t>
            </a:r>
            <a:r>
              <a:rPr lang="en-US" altLang="vi-VN" sz="3200" b="1" dirty="0">
                <a:solidFill>
                  <a:srgbClr val="FF00FF"/>
                </a:solidFill>
                <a:latin typeface=".VnTime" panose="020B7200000000000000" pitchFamily="34" charset="0"/>
              </a:rPr>
              <a:t> </a:t>
            </a:r>
            <a:r>
              <a:rPr lang="en-US" altLang="vi-VN" sz="3200" b="1" dirty="0" err="1">
                <a:solidFill>
                  <a:srgbClr val="FF00FF"/>
                </a:solidFill>
                <a:latin typeface=".VnTime" panose="020B7200000000000000" pitchFamily="34" charset="0"/>
              </a:rPr>
              <a:t>ngoµi</a:t>
            </a:r>
            <a:br>
              <a:rPr lang="en-US" altLang="vi-VN" sz="3200" b="1" dirty="0">
                <a:solidFill>
                  <a:srgbClr val="FF00FF"/>
                </a:solidFill>
                <a:latin typeface=".VnTime" panose="020B7200000000000000" pitchFamily="34" charset="0"/>
              </a:rPr>
            </a:br>
            <a:endParaRPr lang="en-US" altLang="vi-VN" sz="3200" b="1" dirty="0">
              <a:solidFill>
                <a:srgbClr val="FF00FF"/>
              </a:solidFill>
              <a:latin typeface=".VnTime" panose="020B7200000000000000" pitchFamily="34" charset="0"/>
            </a:endParaRPr>
          </a:p>
        </p:txBody>
      </p:sp>
      <p:sp>
        <p:nvSpPr>
          <p:cNvPr id="5125" name="Rectangle 5">
            <a:extLst>
              <a:ext uri="{FF2B5EF4-FFF2-40B4-BE49-F238E27FC236}">
                <a16:creationId xmlns:a16="http://schemas.microsoft.com/office/drawing/2014/main" id="{E652055B-E58E-4E71-AEA5-597B90843E93}"/>
              </a:ext>
            </a:extLst>
          </p:cNvPr>
          <p:cNvSpPr>
            <a:spLocks noGrp="1" noChangeArrowheads="1"/>
          </p:cNvSpPr>
          <p:nvPr>
            <p:ph type="body" idx="1"/>
          </p:nvPr>
        </p:nvSpPr>
        <p:spPr>
          <a:xfrm>
            <a:off x="4343400" y="914400"/>
            <a:ext cx="2057400" cy="2590800"/>
          </a:xfrm>
          <a:solidFill>
            <a:schemeClr val="accent1"/>
          </a:solidFill>
          <a:ln>
            <a:solidFill>
              <a:schemeClr val="tx1"/>
            </a:solidFill>
            <a:miter lim="800000"/>
            <a:headEnd/>
            <a:tailEnd/>
          </a:ln>
        </p:spPr>
        <p:txBody>
          <a:bodyPr/>
          <a:lstStyle/>
          <a:p>
            <a:pPr eaLnBrk="1" hangingPunct="1">
              <a:buFontTx/>
              <a:buNone/>
            </a:pPr>
            <a:endParaRPr lang="en-US" altLang="vi-VN" dirty="0">
              <a:solidFill>
                <a:srgbClr val="0000FF"/>
              </a:solidFill>
            </a:endParaRPr>
          </a:p>
          <a:p>
            <a:pPr algn="ctr" eaLnBrk="1" hangingPunct="1">
              <a:buFontTx/>
              <a:buNone/>
            </a:pPr>
            <a:r>
              <a:rPr lang="en-US" altLang="vi-VN" sz="2400" dirty="0" err="1">
                <a:solidFill>
                  <a:srgbClr val="0000FF"/>
                </a:solidFill>
              </a:rPr>
              <a:t>Hệ</a:t>
            </a:r>
            <a:r>
              <a:rPr lang="en-US" altLang="vi-VN" sz="2400" dirty="0">
                <a:solidFill>
                  <a:srgbClr val="0000FF"/>
                </a:solidFill>
              </a:rPr>
              <a:t> </a:t>
            </a:r>
            <a:r>
              <a:rPr lang="en-US" altLang="vi-VN" sz="2400" dirty="0" err="1">
                <a:solidFill>
                  <a:srgbClr val="0000FF"/>
                </a:solidFill>
              </a:rPr>
              <a:t>hô</a:t>
            </a:r>
            <a:r>
              <a:rPr lang="en-US" altLang="vi-VN" sz="2400" dirty="0">
                <a:solidFill>
                  <a:srgbClr val="0000FF"/>
                </a:solidFill>
              </a:rPr>
              <a:t> </a:t>
            </a:r>
            <a:r>
              <a:rPr lang="en-US" altLang="vi-VN" sz="2400" dirty="0" err="1">
                <a:solidFill>
                  <a:srgbClr val="0000FF"/>
                </a:solidFill>
              </a:rPr>
              <a:t>hấp</a:t>
            </a:r>
            <a:endParaRPr lang="en-US" altLang="vi-VN" sz="2400" dirty="0">
              <a:solidFill>
                <a:srgbClr val="0000FF"/>
              </a:solidFill>
            </a:endParaRPr>
          </a:p>
          <a:p>
            <a:pPr algn="ctr" eaLnBrk="1" hangingPunct="1">
              <a:buFontTx/>
              <a:buNone/>
            </a:pPr>
            <a:r>
              <a:rPr lang="en-US" altLang="vi-VN" sz="2400" dirty="0" err="1">
                <a:solidFill>
                  <a:srgbClr val="0000FF"/>
                </a:solidFill>
              </a:rPr>
              <a:t>Hệ</a:t>
            </a:r>
            <a:r>
              <a:rPr lang="en-US" altLang="vi-VN" sz="2400" dirty="0">
                <a:solidFill>
                  <a:srgbClr val="0000FF"/>
                </a:solidFill>
              </a:rPr>
              <a:t> </a:t>
            </a:r>
            <a:r>
              <a:rPr lang="en-US" altLang="vi-VN" sz="2400" dirty="0" err="1">
                <a:solidFill>
                  <a:srgbClr val="0000FF"/>
                </a:solidFill>
              </a:rPr>
              <a:t>tiêu</a:t>
            </a:r>
            <a:r>
              <a:rPr lang="en-US" altLang="vi-VN" sz="2400" dirty="0">
                <a:solidFill>
                  <a:srgbClr val="0000FF"/>
                </a:solidFill>
              </a:rPr>
              <a:t> </a:t>
            </a:r>
            <a:r>
              <a:rPr lang="en-US" altLang="vi-VN" sz="2400" dirty="0" err="1">
                <a:solidFill>
                  <a:srgbClr val="0000FF"/>
                </a:solidFill>
              </a:rPr>
              <a:t>hoá</a:t>
            </a:r>
            <a:endParaRPr lang="en-US" altLang="vi-VN" sz="2400" dirty="0">
              <a:solidFill>
                <a:srgbClr val="0000FF"/>
              </a:solidFill>
            </a:endParaRPr>
          </a:p>
          <a:p>
            <a:pPr algn="ctr" eaLnBrk="1" hangingPunct="1">
              <a:buFontTx/>
              <a:buNone/>
            </a:pPr>
            <a:r>
              <a:rPr lang="en-US" altLang="vi-VN" sz="2400" dirty="0" err="1">
                <a:solidFill>
                  <a:srgbClr val="0000FF"/>
                </a:solidFill>
              </a:rPr>
              <a:t>Hệ</a:t>
            </a:r>
            <a:r>
              <a:rPr lang="en-US" altLang="vi-VN" sz="2400" dirty="0">
                <a:solidFill>
                  <a:srgbClr val="0000FF"/>
                </a:solidFill>
              </a:rPr>
              <a:t> </a:t>
            </a:r>
            <a:r>
              <a:rPr lang="en-US" altLang="vi-VN" sz="2400" dirty="0" err="1">
                <a:solidFill>
                  <a:srgbClr val="0000FF"/>
                </a:solidFill>
              </a:rPr>
              <a:t>bài</a:t>
            </a:r>
            <a:r>
              <a:rPr lang="en-US" altLang="vi-VN" sz="2400" dirty="0">
                <a:solidFill>
                  <a:srgbClr val="0000FF"/>
                </a:solidFill>
              </a:rPr>
              <a:t> </a:t>
            </a:r>
            <a:r>
              <a:rPr lang="en-US" altLang="vi-VN" sz="2400" dirty="0" err="1">
                <a:solidFill>
                  <a:srgbClr val="0000FF"/>
                </a:solidFill>
              </a:rPr>
              <a:t>tiết</a:t>
            </a:r>
            <a:r>
              <a:rPr lang="en-US" altLang="vi-VN" sz="2400" dirty="0">
                <a:solidFill>
                  <a:srgbClr val="0000FF"/>
                </a:solidFill>
              </a:rPr>
              <a:t> </a:t>
            </a:r>
          </a:p>
        </p:txBody>
      </p:sp>
      <p:sp>
        <p:nvSpPr>
          <p:cNvPr id="5126" name="Text Box 6">
            <a:extLst>
              <a:ext uri="{FF2B5EF4-FFF2-40B4-BE49-F238E27FC236}">
                <a16:creationId xmlns:a16="http://schemas.microsoft.com/office/drawing/2014/main" id="{EB75946A-9509-4345-A975-E9D8541DD5F7}"/>
              </a:ext>
            </a:extLst>
          </p:cNvPr>
          <p:cNvSpPr txBox="1">
            <a:spLocks noChangeArrowheads="1"/>
          </p:cNvSpPr>
          <p:nvPr/>
        </p:nvSpPr>
        <p:spPr bwMode="auto">
          <a:xfrm>
            <a:off x="1828800" y="914401"/>
            <a:ext cx="2057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000" b="1">
                <a:solidFill>
                  <a:srgbClr val="6600CC"/>
                </a:solidFill>
                <a:latin typeface=".VnArial Narrow" panose="020B7200000000000000" pitchFamily="34" charset="0"/>
              </a:rPr>
              <a:t>M«i tr­êng ngoµi</a:t>
            </a:r>
          </a:p>
        </p:txBody>
      </p:sp>
      <p:sp>
        <p:nvSpPr>
          <p:cNvPr id="5127" name="Text Box 7">
            <a:extLst>
              <a:ext uri="{FF2B5EF4-FFF2-40B4-BE49-F238E27FC236}">
                <a16:creationId xmlns:a16="http://schemas.microsoft.com/office/drawing/2014/main" id="{71FBEA50-97CF-4EB5-B6C9-52254CDD1A32}"/>
              </a:ext>
            </a:extLst>
          </p:cNvPr>
          <p:cNvSpPr txBox="1">
            <a:spLocks noChangeArrowheads="1"/>
          </p:cNvSpPr>
          <p:nvPr/>
        </p:nvSpPr>
        <p:spPr bwMode="auto">
          <a:xfrm>
            <a:off x="7620000" y="914401"/>
            <a:ext cx="2057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000" b="1">
                <a:solidFill>
                  <a:srgbClr val="6600CC"/>
                </a:solidFill>
                <a:latin typeface=".VnArial Narrow" panose="020B7200000000000000" pitchFamily="34" charset="0"/>
              </a:rPr>
              <a:t>M«i tr­êng ngoµi</a:t>
            </a:r>
          </a:p>
        </p:txBody>
      </p:sp>
      <p:sp>
        <p:nvSpPr>
          <p:cNvPr id="5128" name="Text Box 8">
            <a:extLst>
              <a:ext uri="{FF2B5EF4-FFF2-40B4-BE49-F238E27FC236}">
                <a16:creationId xmlns:a16="http://schemas.microsoft.com/office/drawing/2014/main" id="{62C27035-D90B-41D1-8582-4F1AD522E51D}"/>
              </a:ext>
            </a:extLst>
          </p:cNvPr>
          <p:cNvSpPr txBox="1">
            <a:spLocks noChangeArrowheads="1"/>
          </p:cNvSpPr>
          <p:nvPr/>
        </p:nvSpPr>
        <p:spPr bwMode="auto">
          <a:xfrm>
            <a:off x="2819400" y="1524001"/>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000" b="1">
                <a:solidFill>
                  <a:srgbClr val="00CC00"/>
                </a:solidFill>
                <a:latin typeface=".VnArial Narrow" panose="020B7200000000000000" pitchFamily="34" charset="0"/>
              </a:rPr>
              <a:t>¤xi</a:t>
            </a:r>
          </a:p>
        </p:txBody>
      </p:sp>
      <p:sp>
        <p:nvSpPr>
          <p:cNvPr id="5129" name="Text Box 9">
            <a:extLst>
              <a:ext uri="{FF2B5EF4-FFF2-40B4-BE49-F238E27FC236}">
                <a16:creationId xmlns:a16="http://schemas.microsoft.com/office/drawing/2014/main" id="{1C85E947-DDEC-444E-9FB4-AEA1D47207B2}"/>
              </a:ext>
            </a:extLst>
          </p:cNvPr>
          <p:cNvSpPr txBox="1">
            <a:spLocks noChangeArrowheads="1"/>
          </p:cNvSpPr>
          <p:nvPr/>
        </p:nvSpPr>
        <p:spPr bwMode="auto">
          <a:xfrm>
            <a:off x="1752600" y="1981201"/>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000" b="1">
                <a:solidFill>
                  <a:srgbClr val="00CC00"/>
                </a:solidFill>
                <a:latin typeface=".VnArial Narrow" panose="020B7200000000000000" pitchFamily="34" charset="0"/>
              </a:rPr>
              <a:t>Thøc ¨n, n­íc </a:t>
            </a:r>
          </a:p>
        </p:txBody>
      </p:sp>
      <p:sp>
        <p:nvSpPr>
          <p:cNvPr id="5130" name="Text Box 10">
            <a:extLst>
              <a:ext uri="{FF2B5EF4-FFF2-40B4-BE49-F238E27FC236}">
                <a16:creationId xmlns:a16="http://schemas.microsoft.com/office/drawing/2014/main" id="{C56E7DA9-2D9F-4D5F-95B0-7E7A9FB5C46B}"/>
              </a:ext>
            </a:extLst>
          </p:cNvPr>
          <p:cNvSpPr txBox="1">
            <a:spLocks noChangeArrowheads="1"/>
          </p:cNvSpPr>
          <p:nvPr/>
        </p:nvSpPr>
        <p:spPr bwMode="auto">
          <a:xfrm>
            <a:off x="1905000" y="2514601"/>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000" b="1">
                <a:solidFill>
                  <a:srgbClr val="00CC00"/>
                </a:solidFill>
                <a:latin typeface=".VnArial Narrow" panose="020B7200000000000000" pitchFamily="34" charset="0"/>
              </a:rPr>
              <a:t>Muèi kho¸ng</a:t>
            </a:r>
          </a:p>
        </p:txBody>
      </p:sp>
      <p:sp>
        <p:nvSpPr>
          <p:cNvPr id="5131" name="Text Box 11">
            <a:extLst>
              <a:ext uri="{FF2B5EF4-FFF2-40B4-BE49-F238E27FC236}">
                <a16:creationId xmlns:a16="http://schemas.microsoft.com/office/drawing/2014/main" id="{1B87C36D-6160-417C-ADFD-30B5BA8754E9}"/>
              </a:ext>
            </a:extLst>
          </p:cNvPr>
          <p:cNvSpPr txBox="1">
            <a:spLocks noChangeArrowheads="1"/>
          </p:cNvSpPr>
          <p:nvPr/>
        </p:nvSpPr>
        <p:spPr bwMode="auto">
          <a:xfrm>
            <a:off x="7010400" y="1524001"/>
            <a:ext cx="137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000" b="1">
                <a:solidFill>
                  <a:srgbClr val="00CC00"/>
                </a:solidFill>
                <a:latin typeface=".VnArial Narrow" panose="020B7200000000000000" pitchFamily="34" charset="0"/>
              </a:rPr>
              <a:t>CO</a:t>
            </a:r>
            <a:r>
              <a:rPr lang="en-US" altLang="vi-VN" sz="2000" b="1" baseline="-25000">
                <a:solidFill>
                  <a:srgbClr val="00CC00"/>
                </a:solidFill>
                <a:latin typeface=".VnArial Narrow" panose="020B7200000000000000" pitchFamily="34" charset="0"/>
              </a:rPr>
              <a:t>2</a:t>
            </a:r>
          </a:p>
        </p:txBody>
      </p:sp>
      <p:sp>
        <p:nvSpPr>
          <p:cNvPr id="5132" name="Text Box 12">
            <a:extLst>
              <a:ext uri="{FF2B5EF4-FFF2-40B4-BE49-F238E27FC236}">
                <a16:creationId xmlns:a16="http://schemas.microsoft.com/office/drawing/2014/main" id="{EBD8102C-C31D-4261-8A58-3BEFB4CA9889}"/>
              </a:ext>
            </a:extLst>
          </p:cNvPr>
          <p:cNvSpPr txBox="1">
            <a:spLocks noChangeArrowheads="1"/>
          </p:cNvSpPr>
          <p:nvPr/>
        </p:nvSpPr>
        <p:spPr bwMode="auto">
          <a:xfrm>
            <a:off x="7010400" y="1981201"/>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000" b="1">
                <a:solidFill>
                  <a:srgbClr val="00CC00"/>
                </a:solidFill>
                <a:latin typeface=".VnArial Narrow" panose="020B7200000000000000" pitchFamily="34" charset="0"/>
              </a:rPr>
              <a:t>Ph©n</a:t>
            </a:r>
          </a:p>
        </p:txBody>
      </p:sp>
      <p:sp>
        <p:nvSpPr>
          <p:cNvPr id="5133" name="Text Box 13">
            <a:extLst>
              <a:ext uri="{FF2B5EF4-FFF2-40B4-BE49-F238E27FC236}">
                <a16:creationId xmlns:a16="http://schemas.microsoft.com/office/drawing/2014/main" id="{F6AA4F47-48ED-4963-A4BA-1632AA7965FC}"/>
              </a:ext>
            </a:extLst>
          </p:cNvPr>
          <p:cNvSpPr txBox="1">
            <a:spLocks noChangeArrowheads="1"/>
          </p:cNvSpPr>
          <p:nvPr/>
        </p:nvSpPr>
        <p:spPr bwMode="auto">
          <a:xfrm>
            <a:off x="7010400" y="2362201"/>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000" b="1">
                <a:solidFill>
                  <a:srgbClr val="00CC00"/>
                </a:solidFill>
                <a:latin typeface=".VnArial Narrow" panose="020B7200000000000000" pitchFamily="34" charset="0"/>
              </a:rPr>
              <a:t>N­íc tiÓu</a:t>
            </a:r>
          </a:p>
        </p:txBody>
      </p:sp>
      <p:sp>
        <p:nvSpPr>
          <p:cNvPr id="5135" name="Line 15">
            <a:extLst>
              <a:ext uri="{FF2B5EF4-FFF2-40B4-BE49-F238E27FC236}">
                <a16:creationId xmlns:a16="http://schemas.microsoft.com/office/drawing/2014/main" id="{77664AE3-4D7C-441E-8370-CBD1F053BA1F}"/>
              </a:ext>
            </a:extLst>
          </p:cNvPr>
          <p:cNvSpPr>
            <a:spLocks noChangeShapeType="1"/>
          </p:cNvSpPr>
          <p:nvPr/>
        </p:nvSpPr>
        <p:spPr bwMode="auto">
          <a:xfrm>
            <a:off x="3276600" y="2209800"/>
            <a:ext cx="1219200" cy="0"/>
          </a:xfrm>
          <a:prstGeom prst="line">
            <a:avLst/>
          </a:prstGeom>
          <a:noFill/>
          <a:ln w="1905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136" name="Line 16">
            <a:extLst>
              <a:ext uri="{FF2B5EF4-FFF2-40B4-BE49-F238E27FC236}">
                <a16:creationId xmlns:a16="http://schemas.microsoft.com/office/drawing/2014/main" id="{77FD4C80-1EE5-489C-A10B-F8E55564BF7F}"/>
              </a:ext>
            </a:extLst>
          </p:cNvPr>
          <p:cNvSpPr>
            <a:spLocks noChangeShapeType="1"/>
          </p:cNvSpPr>
          <p:nvPr/>
        </p:nvSpPr>
        <p:spPr bwMode="auto">
          <a:xfrm flipV="1">
            <a:off x="3352800" y="2209800"/>
            <a:ext cx="609600" cy="45720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137" name="Line 17">
            <a:extLst>
              <a:ext uri="{FF2B5EF4-FFF2-40B4-BE49-F238E27FC236}">
                <a16:creationId xmlns:a16="http://schemas.microsoft.com/office/drawing/2014/main" id="{314CE056-654A-4F26-B21F-F945EFDCA7F4}"/>
              </a:ext>
            </a:extLst>
          </p:cNvPr>
          <p:cNvSpPr>
            <a:spLocks noChangeShapeType="1"/>
          </p:cNvSpPr>
          <p:nvPr/>
        </p:nvSpPr>
        <p:spPr bwMode="auto">
          <a:xfrm>
            <a:off x="6096000" y="1752600"/>
            <a:ext cx="838200" cy="0"/>
          </a:xfrm>
          <a:prstGeom prst="line">
            <a:avLst/>
          </a:prstGeom>
          <a:noFill/>
          <a:ln w="1905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138" name="Line 18">
            <a:extLst>
              <a:ext uri="{FF2B5EF4-FFF2-40B4-BE49-F238E27FC236}">
                <a16:creationId xmlns:a16="http://schemas.microsoft.com/office/drawing/2014/main" id="{4DE3A0BD-3D7D-4368-8DB3-B6D124878323}"/>
              </a:ext>
            </a:extLst>
          </p:cNvPr>
          <p:cNvSpPr>
            <a:spLocks noChangeShapeType="1"/>
          </p:cNvSpPr>
          <p:nvPr/>
        </p:nvSpPr>
        <p:spPr bwMode="auto">
          <a:xfrm>
            <a:off x="6172200" y="2209800"/>
            <a:ext cx="838200" cy="0"/>
          </a:xfrm>
          <a:prstGeom prst="line">
            <a:avLst/>
          </a:prstGeom>
          <a:noFill/>
          <a:ln w="1905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139" name="Line 19">
            <a:extLst>
              <a:ext uri="{FF2B5EF4-FFF2-40B4-BE49-F238E27FC236}">
                <a16:creationId xmlns:a16="http://schemas.microsoft.com/office/drawing/2014/main" id="{CA9D7631-3E3C-4CED-8D2E-C90320E5FF2C}"/>
              </a:ext>
            </a:extLst>
          </p:cNvPr>
          <p:cNvSpPr>
            <a:spLocks noChangeShapeType="1"/>
          </p:cNvSpPr>
          <p:nvPr/>
        </p:nvSpPr>
        <p:spPr bwMode="auto">
          <a:xfrm>
            <a:off x="6172200" y="2590800"/>
            <a:ext cx="838200" cy="0"/>
          </a:xfrm>
          <a:prstGeom prst="line">
            <a:avLst/>
          </a:prstGeom>
          <a:noFill/>
          <a:ln w="1905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141" name="Rectangle 21">
            <a:extLst>
              <a:ext uri="{FF2B5EF4-FFF2-40B4-BE49-F238E27FC236}">
                <a16:creationId xmlns:a16="http://schemas.microsoft.com/office/drawing/2014/main" id="{8E992B0E-0417-4195-ADB1-BAA8B7784546}"/>
              </a:ext>
            </a:extLst>
          </p:cNvPr>
          <p:cNvSpPr>
            <a:spLocks noChangeArrowheads="1"/>
          </p:cNvSpPr>
          <p:nvPr/>
        </p:nvSpPr>
        <p:spPr bwMode="auto">
          <a:xfrm>
            <a:off x="2362200" y="3962401"/>
            <a:ext cx="685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b="1">
                <a:solidFill>
                  <a:srgbClr val="CC0099"/>
                </a:solidFill>
              </a:rPr>
              <a:t>Hình 31.1. Sơ đồ trao đổi chất giữa cơ thể và môi trường</a:t>
            </a:r>
          </a:p>
        </p:txBody>
      </p:sp>
      <p:sp>
        <p:nvSpPr>
          <p:cNvPr id="5142" name="Rectangle 22">
            <a:extLst>
              <a:ext uri="{FF2B5EF4-FFF2-40B4-BE49-F238E27FC236}">
                <a16:creationId xmlns:a16="http://schemas.microsoft.com/office/drawing/2014/main" id="{6C127D79-4953-433E-85FE-72B35AB65356}"/>
              </a:ext>
            </a:extLst>
          </p:cNvPr>
          <p:cNvSpPr>
            <a:spLocks noChangeArrowheads="1"/>
          </p:cNvSpPr>
          <p:nvPr/>
        </p:nvSpPr>
        <p:spPr bwMode="auto">
          <a:xfrm>
            <a:off x="2209800" y="4876800"/>
            <a:ext cx="6858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solidFill>
                  <a:srgbClr val="6600CC"/>
                </a:solidFill>
              </a:rPr>
              <a:t>? Quan sát hình 31.1 và hiểu biết của bản thân</a:t>
            </a:r>
            <a:r>
              <a:rPr lang="en-US" altLang="vi-VN" sz="2400" b="1">
                <a:solidFill>
                  <a:srgbClr val="FFFF00"/>
                </a:solidFill>
              </a:rPr>
              <a:t> </a:t>
            </a:r>
            <a:r>
              <a:rPr lang="en-US" altLang="vi-VN" sz="2400" b="1">
                <a:solidFill>
                  <a:srgbClr val="6600CC"/>
                </a:solidFill>
              </a:rPr>
              <a:t>hãy nêu vai trò của hệ tiêu hoá,hệ hô hấp, hệ tuần hoàn, hệ bài tiết trong quá trình trao đổi chất theo bảng sau:</a:t>
            </a:r>
          </a:p>
        </p:txBody>
      </p:sp>
      <p:sp>
        <p:nvSpPr>
          <p:cNvPr id="5146" name="Line 26">
            <a:extLst>
              <a:ext uri="{FF2B5EF4-FFF2-40B4-BE49-F238E27FC236}">
                <a16:creationId xmlns:a16="http://schemas.microsoft.com/office/drawing/2014/main" id="{8549051A-94FA-4240-A110-B395B7F6B2A1}"/>
              </a:ext>
            </a:extLst>
          </p:cNvPr>
          <p:cNvSpPr>
            <a:spLocks noChangeShapeType="1"/>
          </p:cNvSpPr>
          <p:nvPr/>
        </p:nvSpPr>
        <p:spPr bwMode="auto">
          <a:xfrm>
            <a:off x="3276600" y="2209800"/>
            <a:ext cx="1219200" cy="0"/>
          </a:xfrm>
          <a:prstGeom prst="line">
            <a:avLst/>
          </a:prstGeom>
          <a:noFill/>
          <a:ln w="1905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147" name="Line 27">
            <a:extLst>
              <a:ext uri="{FF2B5EF4-FFF2-40B4-BE49-F238E27FC236}">
                <a16:creationId xmlns:a16="http://schemas.microsoft.com/office/drawing/2014/main" id="{43026031-A3ED-455E-8BA6-7098016CD96C}"/>
              </a:ext>
            </a:extLst>
          </p:cNvPr>
          <p:cNvSpPr>
            <a:spLocks noChangeShapeType="1"/>
          </p:cNvSpPr>
          <p:nvPr/>
        </p:nvSpPr>
        <p:spPr bwMode="auto">
          <a:xfrm>
            <a:off x="3276600" y="1752600"/>
            <a:ext cx="1219200" cy="0"/>
          </a:xfrm>
          <a:prstGeom prst="line">
            <a:avLst/>
          </a:prstGeom>
          <a:noFill/>
          <a:ln w="1905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122"/>
                                        </p:tgtEl>
                                        <p:attrNameLst>
                                          <p:attrName>style.visibility</p:attrName>
                                        </p:attrNameLst>
                                      </p:cBhvr>
                                      <p:to>
                                        <p:strVal val="visible"/>
                                      </p:to>
                                    </p:set>
                                    <p:anim calcmode="discrete" valueType="clr">
                                      <p:cBhvr override="childStyle">
                                        <p:cTn id="7" dur="80"/>
                                        <p:tgtEl>
                                          <p:spTgt spid="512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22"/>
                                        </p:tgtEl>
                                        <p:attrNameLst>
                                          <p:attrName>fillcolor</p:attrName>
                                        </p:attrNameLst>
                                      </p:cBhvr>
                                      <p:tavLst>
                                        <p:tav tm="0">
                                          <p:val>
                                            <p:clrVal>
                                              <a:schemeClr val="accent2"/>
                                            </p:clrVal>
                                          </p:val>
                                        </p:tav>
                                        <p:tav tm="50000">
                                          <p:val>
                                            <p:clrVal>
                                              <a:schemeClr val="hlink"/>
                                            </p:clrVal>
                                          </p:val>
                                        </p:tav>
                                      </p:tavLst>
                                    </p:anim>
                                    <p:set>
                                      <p:cBhvr>
                                        <p:cTn id="9" dur="80"/>
                                        <p:tgtEl>
                                          <p:spTgt spid="512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5125">
                                            <p:bg/>
                                          </p:spTgt>
                                        </p:tgtEl>
                                        <p:attrNameLst>
                                          <p:attrName>style.visibility</p:attrName>
                                        </p:attrNameLst>
                                      </p:cBhvr>
                                      <p:to>
                                        <p:strVal val="visible"/>
                                      </p:to>
                                    </p:set>
                                    <p:animEffect transition="in" filter="diamond(in)">
                                      <p:cBhvr>
                                        <p:cTn id="14" dur="1000"/>
                                        <p:tgtEl>
                                          <p:spTgt spid="5125">
                                            <p:bg/>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5125">
                                            <p:txEl>
                                              <p:pRg st="1" end="1"/>
                                            </p:txEl>
                                          </p:spTgt>
                                        </p:tgtEl>
                                        <p:attrNameLst>
                                          <p:attrName>style.visibility</p:attrName>
                                        </p:attrNameLst>
                                      </p:cBhvr>
                                      <p:to>
                                        <p:strVal val="visible"/>
                                      </p:to>
                                    </p:set>
                                    <p:animEffect transition="in" filter="diamond(in)">
                                      <p:cBhvr>
                                        <p:cTn id="19" dur="1000"/>
                                        <p:tgtEl>
                                          <p:spTgt spid="5125">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5125">
                                            <p:txEl>
                                              <p:pRg st="2" end="2"/>
                                            </p:txEl>
                                          </p:spTgt>
                                        </p:tgtEl>
                                        <p:attrNameLst>
                                          <p:attrName>style.visibility</p:attrName>
                                        </p:attrNameLst>
                                      </p:cBhvr>
                                      <p:to>
                                        <p:strVal val="visible"/>
                                      </p:to>
                                    </p:set>
                                    <p:animEffect transition="in" filter="diamond(in)">
                                      <p:cBhvr>
                                        <p:cTn id="24" dur="1000"/>
                                        <p:tgtEl>
                                          <p:spTgt spid="5125">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5125">
                                            <p:txEl>
                                              <p:pRg st="3" end="3"/>
                                            </p:txEl>
                                          </p:spTgt>
                                        </p:tgtEl>
                                        <p:attrNameLst>
                                          <p:attrName>style.visibility</p:attrName>
                                        </p:attrNameLst>
                                      </p:cBhvr>
                                      <p:to>
                                        <p:strVal val="visible"/>
                                      </p:to>
                                    </p:set>
                                    <p:animEffect transition="in" filter="diamond(in)">
                                      <p:cBhvr>
                                        <p:cTn id="29" dur="1000"/>
                                        <p:tgtEl>
                                          <p:spTgt spid="5125">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5126"/>
                                        </p:tgtEl>
                                        <p:attrNameLst>
                                          <p:attrName>style.visibility</p:attrName>
                                        </p:attrNameLst>
                                      </p:cBhvr>
                                      <p:to>
                                        <p:strVal val="visible"/>
                                      </p:to>
                                    </p:set>
                                    <p:anim calcmode="lin" valueType="num">
                                      <p:cBhvr>
                                        <p:cTn id="34" dur="500" fill="hold"/>
                                        <p:tgtEl>
                                          <p:spTgt spid="5126"/>
                                        </p:tgtEl>
                                        <p:attrNameLst>
                                          <p:attrName>ppt_w</p:attrName>
                                        </p:attrNameLst>
                                      </p:cBhvr>
                                      <p:tavLst>
                                        <p:tav tm="0">
                                          <p:val>
                                            <p:fltVal val="0"/>
                                          </p:val>
                                        </p:tav>
                                        <p:tav tm="100000">
                                          <p:val>
                                            <p:strVal val="#ppt_w"/>
                                          </p:val>
                                        </p:tav>
                                      </p:tavLst>
                                    </p:anim>
                                    <p:anim calcmode="lin" valueType="num">
                                      <p:cBhvr>
                                        <p:cTn id="35" dur="500" fill="hold"/>
                                        <p:tgtEl>
                                          <p:spTgt spid="5126"/>
                                        </p:tgtEl>
                                        <p:attrNameLst>
                                          <p:attrName>ppt_h</p:attrName>
                                        </p:attrNameLst>
                                      </p:cBhvr>
                                      <p:tavLst>
                                        <p:tav tm="0">
                                          <p:val>
                                            <p:fltVal val="0"/>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5127"/>
                                        </p:tgtEl>
                                        <p:attrNameLst>
                                          <p:attrName>style.visibility</p:attrName>
                                        </p:attrNameLst>
                                      </p:cBhvr>
                                      <p:to>
                                        <p:strVal val="visible"/>
                                      </p:to>
                                    </p:set>
                                    <p:anim calcmode="lin" valueType="num">
                                      <p:cBhvr>
                                        <p:cTn id="40" dur="500" fill="hold"/>
                                        <p:tgtEl>
                                          <p:spTgt spid="5127"/>
                                        </p:tgtEl>
                                        <p:attrNameLst>
                                          <p:attrName>ppt_w</p:attrName>
                                        </p:attrNameLst>
                                      </p:cBhvr>
                                      <p:tavLst>
                                        <p:tav tm="0">
                                          <p:val>
                                            <p:fltVal val="0"/>
                                          </p:val>
                                        </p:tav>
                                        <p:tav tm="100000">
                                          <p:val>
                                            <p:strVal val="#ppt_w"/>
                                          </p:val>
                                        </p:tav>
                                      </p:tavLst>
                                    </p:anim>
                                    <p:anim calcmode="lin" valueType="num">
                                      <p:cBhvr>
                                        <p:cTn id="41" dur="500" fill="hold"/>
                                        <p:tgtEl>
                                          <p:spTgt spid="5127"/>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5128"/>
                                        </p:tgtEl>
                                        <p:attrNameLst>
                                          <p:attrName>style.visibility</p:attrName>
                                        </p:attrNameLst>
                                      </p:cBhvr>
                                      <p:to>
                                        <p:strVal val="visible"/>
                                      </p:to>
                                    </p:set>
                                    <p:anim calcmode="lin" valueType="num">
                                      <p:cBhvr>
                                        <p:cTn id="44" dur="500" fill="hold"/>
                                        <p:tgtEl>
                                          <p:spTgt spid="5128"/>
                                        </p:tgtEl>
                                        <p:attrNameLst>
                                          <p:attrName>ppt_w</p:attrName>
                                        </p:attrNameLst>
                                      </p:cBhvr>
                                      <p:tavLst>
                                        <p:tav tm="0">
                                          <p:val>
                                            <p:fltVal val="0"/>
                                          </p:val>
                                        </p:tav>
                                        <p:tav tm="100000">
                                          <p:val>
                                            <p:strVal val="#ppt_w"/>
                                          </p:val>
                                        </p:tav>
                                      </p:tavLst>
                                    </p:anim>
                                    <p:anim calcmode="lin" valueType="num">
                                      <p:cBhvr>
                                        <p:cTn id="45" dur="500" fill="hold"/>
                                        <p:tgtEl>
                                          <p:spTgt spid="5128"/>
                                        </p:tgtEl>
                                        <p:attrNameLst>
                                          <p:attrName>ppt_h</p:attrName>
                                        </p:attrNameLst>
                                      </p:cBhvr>
                                      <p:tavLst>
                                        <p:tav tm="0">
                                          <p:val>
                                            <p:fltVal val="0"/>
                                          </p:val>
                                        </p:tav>
                                        <p:tav tm="100000">
                                          <p:val>
                                            <p:strVal val="#ppt_h"/>
                                          </p:val>
                                        </p:tav>
                                      </p:tavLst>
                                    </p:anim>
                                  </p:childTnLst>
                                </p:cTn>
                              </p:par>
                              <p:par>
                                <p:cTn id="46" presetID="23" presetClass="entr" presetSubtype="16" fill="hold" grpId="0" nodeType="withEffect">
                                  <p:stCondLst>
                                    <p:cond delay="0"/>
                                  </p:stCondLst>
                                  <p:childTnLst>
                                    <p:set>
                                      <p:cBhvr>
                                        <p:cTn id="47" dur="1" fill="hold">
                                          <p:stCondLst>
                                            <p:cond delay="0"/>
                                          </p:stCondLst>
                                        </p:cTn>
                                        <p:tgtEl>
                                          <p:spTgt spid="5129"/>
                                        </p:tgtEl>
                                        <p:attrNameLst>
                                          <p:attrName>style.visibility</p:attrName>
                                        </p:attrNameLst>
                                      </p:cBhvr>
                                      <p:to>
                                        <p:strVal val="visible"/>
                                      </p:to>
                                    </p:set>
                                    <p:anim calcmode="lin" valueType="num">
                                      <p:cBhvr>
                                        <p:cTn id="48" dur="500" fill="hold"/>
                                        <p:tgtEl>
                                          <p:spTgt spid="5129"/>
                                        </p:tgtEl>
                                        <p:attrNameLst>
                                          <p:attrName>ppt_w</p:attrName>
                                        </p:attrNameLst>
                                      </p:cBhvr>
                                      <p:tavLst>
                                        <p:tav tm="0">
                                          <p:val>
                                            <p:fltVal val="0"/>
                                          </p:val>
                                        </p:tav>
                                        <p:tav tm="100000">
                                          <p:val>
                                            <p:strVal val="#ppt_w"/>
                                          </p:val>
                                        </p:tav>
                                      </p:tavLst>
                                    </p:anim>
                                    <p:anim calcmode="lin" valueType="num">
                                      <p:cBhvr>
                                        <p:cTn id="49" dur="500" fill="hold"/>
                                        <p:tgtEl>
                                          <p:spTgt spid="5129"/>
                                        </p:tgtEl>
                                        <p:attrNameLst>
                                          <p:attrName>ppt_h</p:attrName>
                                        </p:attrNameLst>
                                      </p:cBhvr>
                                      <p:tavLst>
                                        <p:tav tm="0">
                                          <p:val>
                                            <p:fltVal val="0"/>
                                          </p:val>
                                        </p:tav>
                                        <p:tav tm="100000">
                                          <p:val>
                                            <p:strVal val="#ppt_h"/>
                                          </p:val>
                                        </p:tav>
                                      </p:tavLst>
                                    </p:anim>
                                  </p:childTnLst>
                                </p:cTn>
                              </p:par>
                              <p:par>
                                <p:cTn id="50" presetID="23" presetClass="entr" presetSubtype="16" fill="hold" grpId="0" nodeType="withEffect">
                                  <p:stCondLst>
                                    <p:cond delay="0"/>
                                  </p:stCondLst>
                                  <p:childTnLst>
                                    <p:set>
                                      <p:cBhvr>
                                        <p:cTn id="51" dur="1" fill="hold">
                                          <p:stCondLst>
                                            <p:cond delay="0"/>
                                          </p:stCondLst>
                                        </p:cTn>
                                        <p:tgtEl>
                                          <p:spTgt spid="5130"/>
                                        </p:tgtEl>
                                        <p:attrNameLst>
                                          <p:attrName>style.visibility</p:attrName>
                                        </p:attrNameLst>
                                      </p:cBhvr>
                                      <p:to>
                                        <p:strVal val="visible"/>
                                      </p:to>
                                    </p:set>
                                    <p:anim calcmode="lin" valueType="num">
                                      <p:cBhvr>
                                        <p:cTn id="52" dur="500" fill="hold"/>
                                        <p:tgtEl>
                                          <p:spTgt spid="5130"/>
                                        </p:tgtEl>
                                        <p:attrNameLst>
                                          <p:attrName>ppt_w</p:attrName>
                                        </p:attrNameLst>
                                      </p:cBhvr>
                                      <p:tavLst>
                                        <p:tav tm="0">
                                          <p:val>
                                            <p:fltVal val="0"/>
                                          </p:val>
                                        </p:tav>
                                        <p:tav tm="100000">
                                          <p:val>
                                            <p:strVal val="#ppt_w"/>
                                          </p:val>
                                        </p:tav>
                                      </p:tavLst>
                                    </p:anim>
                                    <p:anim calcmode="lin" valueType="num">
                                      <p:cBhvr>
                                        <p:cTn id="53" dur="500" fill="hold"/>
                                        <p:tgtEl>
                                          <p:spTgt spid="5130"/>
                                        </p:tgtEl>
                                        <p:attrNameLst>
                                          <p:attrName>ppt_h</p:attrName>
                                        </p:attrNameLst>
                                      </p:cBhvr>
                                      <p:tavLst>
                                        <p:tav tm="0">
                                          <p:val>
                                            <p:fltVal val="0"/>
                                          </p:val>
                                        </p:tav>
                                        <p:tav tm="100000">
                                          <p:val>
                                            <p:strVal val="#ppt_h"/>
                                          </p:val>
                                        </p:tav>
                                      </p:tavLst>
                                    </p:anim>
                                  </p:childTnLst>
                                </p:cTn>
                              </p:par>
                              <p:par>
                                <p:cTn id="54" presetID="23" presetClass="entr" presetSubtype="16" fill="hold" grpId="0" nodeType="withEffect">
                                  <p:stCondLst>
                                    <p:cond delay="0"/>
                                  </p:stCondLst>
                                  <p:childTnLst>
                                    <p:set>
                                      <p:cBhvr>
                                        <p:cTn id="55" dur="1" fill="hold">
                                          <p:stCondLst>
                                            <p:cond delay="0"/>
                                          </p:stCondLst>
                                        </p:cTn>
                                        <p:tgtEl>
                                          <p:spTgt spid="5131"/>
                                        </p:tgtEl>
                                        <p:attrNameLst>
                                          <p:attrName>style.visibility</p:attrName>
                                        </p:attrNameLst>
                                      </p:cBhvr>
                                      <p:to>
                                        <p:strVal val="visible"/>
                                      </p:to>
                                    </p:set>
                                    <p:anim calcmode="lin" valueType="num">
                                      <p:cBhvr>
                                        <p:cTn id="56" dur="500" fill="hold"/>
                                        <p:tgtEl>
                                          <p:spTgt spid="5131"/>
                                        </p:tgtEl>
                                        <p:attrNameLst>
                                          <p:attrName>ppt_w</p:attrName>
                                        </p:attrNameLst>
                                      </p:cBhvr>
                                      <p:tavLst>
                                        <p:tav tm="0">
                                          <p:val>
                                            <p:fltVal val="0"/>
                                          </p:val>
                                        </p:tav>
                                        <p:tav tm="100000">
                                          <p:val>
                                            <p:strVal val="#ppt_w"/>
                                          </p:val>
                                        </p:tav>
                                      </p:tavLst>
                                    </p:anim>
                                    <p:anim calcmode="lin" valueType="num">
                                      <p:cBhvr>
                                        <p:cTn id="57" dur="500" fill="hold"/>
                                        <p:tgtEl>
                                          <p:spTgt spid="5131"/>
                                        </p:tgtEl>
                                        <p:attrNameLst>
                                          <p:attrName>ppt_h</p:attrName>
                                        </p:attrNameLst>
                                      </p:cBhvr>
                                      <p:tavLst>
                                        <p:tav tm="0">
                                          <p:val>
                                            <p:fltVal val="0"/>
                                          </p:val>
                                        </p:tav>
                                        <p:tav tm="100000">
                                          <p:val>
                                            <p:strVal val="#ppt_h"/>
                                          </p:val>
                                        </p:tav>
                                      </p:tavLst>
                                    </p:anim>
                                  </p:childTnLst>
                                </p:cTn>
                              </p:par>
                              <p:par>
                                <p:cTn id="58" presetID="23" presetClass="entr" presetSubtype="16" fill="hold" grpId="0" nodeType="withEffect">
                                  <p:stCondLst>
                                    <p:cond delay="0"/>
                                  </p:stCondLst>
                                  <p:childTnLst>
                                    <p:set>
                                      <p:cBhvr>
                                        <p:cTn id="59" dur="1" fill="hold">
                                          <p:stCondLst>
                                            <p:cond delay="0"/>
                                          </p:stCondLst>
                                        </p:cTn>
                                        <p:tgtEl>
                                          <p:spTgt spid="5132"/>
                                        </p:tgtEl>
                                        <p:attrNameLst>
                                          <p:attrName>style.visibility</p:attrName>
                                        </p:attrNameLst>
                                      </p:cBhvr>
                                      <p:to>
                                        <p:strVal val="visible"/>
                                      </p:to>
                                    </p:set>
                                    <p:anim calcmode="lin" valueType="num">
                                      <p:cBhvr>
                                        <p:cTn id="60" dur="500" fill="hold"/>
                                        <p:tgtEl>
                                          <p:spTgt spid="5132"/>
                                        </p:tgtEl>
                                        <p:attrNameLst>
                                          <p:attrName>ppt_w</p:attrName>
                                        </p:attrNameLst>
                                      </p:cBhvr>
                                      <p:tavLst>
                                        <p:tav tm="0">
                                          <p:val>
                                            <p:fltVal val="0"/>
                                          </p:val>
                                        </p:tav>
                                        <p:tav tm="100000">
                                          <p:val>
                                            <p:strVal val="#ppt_w"/>
                                          </p:val>
                                        </p:tav>
                                      </p:tavLst>
                                    </p:anim>
                                    <p:anim calcmode="lin" valueType="num">
                                      <p:cBhvr>
                                        <p:cTn id="61" dur="500" fill="hold"/>
                                        <p:tgtEl>
                                          <p:spTgt spid="5132"/>
                                        </p:tgtEl>
                                        <p:attrNameLst>
                                          <p:attrName>ppt_h</p:attrName>
                                        </p:attrNameLst>
                                      </p:cBhvr>
                                      <p:tavLst>
                                        <p:tav tm="0">
                                          <p:val>
                                            <p:fltVal val="0"/>
                                          </p:val>
                                        </p:tav>
                                        <p:tav tm="100000">
                                          <p:val>
                                            <p:strVal val="#ppt_h"/>
                                          </p:val>
                                        </p:tav>
                                      </p:tavLst>
                                    </p:anim>
                                  </p:childTnLst>
                                </p:cTn>
                              </p:par>
                              <p:par>
                                <p:cTn id="62" presetID="23" presetClass="entr" presetSubtype="16" fill="hold" grpId="0" nodeType="withEffect">
                                  <p:stCondLst>
                                    <p:cond delay="0"/>
                                  </p:stCondLst>
                                  <p:childTnLst>
                                    <p:set>
                                      <p:cBhvr>
                                        <p:cTn id="63" dur="1" fill="hold">
                                          <p:stCondLst>
                                            <p:cond delay="0"/>
                                          </p:stCondLst>
                                        </p:cTn>
                                        <p:tgtEl>
                                          <p:spTgt spid="5133"/>
                                        </p:tgtEl>
                                        <p:attrNameLst>
                                          <p:attrName>style.visibility</p:attrName>
                                        </p:attrNameLst>
                                      </p:cBhvr>
                                      <p:to>
                                        <p:strVal val="visible"/>
                                      </p:to>
                                    </p:set>
                                    <p:anim calcmode="lin" valueType="num">
                                      <p:cBhvr>
                                        <p:cTn id="64" dur="500" fill="hold"/>
                                        <p:tgtEl>
                                          <p:spTgt spid="5133"/>
                                        </p:tgtEl>
                                        <p:attrNameLst>
                                          <p:attrName>ppt_w</p:attrName>
                                        </p:attrNameLst>
                                      </p:cBhvr>
                                      <p:tavLst>
                                        <p:tav tm="0">
                                          <p:val>
                                            <p:fltVal val="0"/>
                                          </p:val>
                                        </p:tav>
                                        <p:tav tm="100000">
                                          <p:val>
                                            <p:strVal val="#ppt_w"/>
                                          </p:val>
                                        </p:tav>
                                      </p:tavLst>
                                    </p:anim>
                                    <p:anim calcmode="lin" valueType="num">
                                      <p:cBhvr>
                                        <p:cTn id="65" dur="500" fill="hold"/>
                                        <p:tgtEl>
                                          <p:spTgt spid="5133"/>
                                        </p:tgtEl>
                                        <p:attrNameLst>
                                          <p:attrName>ppt_h</p:attrName>
                                        </p:attrNameLst>
                                      </p:cBhvr>
                                      <p:tavLst>
                                        <p:tav tm="0">
                                          <p:val>
                                            <p:fltVal val="0"/>
                                          </p:val>
                                        </p:tav>
                                        <p:tav tm="100000">
                                          <p:val>
                                            <p:strVal val="#ppt_h"/>
                                          </p:val>
                                        </p:tav>
                                      </p:tavLst>
                                    </p:anim>
                                  </p:childTnLst>
                                </p:cTn>
                              </p:par>
                              <p:par>
                                <p:cTn id="66" presetID="23" presetClass="entr" presetSubtype="16" fill="hold" nodeType="withEffect">
                                  <p:stCondLst>
                                    <p:cond delay="0"/>
                                  </p:stCondLst>
                                  <p:childTnLst>
                                    <p:set>
                                      <p:cBhvr>
                                        <p:cTn id="67" dur="1" fill="hold">
                                          <p:stCondLst>
                                            <p:cond delay="0"/>
                                          </p:stCondLst>
                                        </p:cTn>
                                        <p:tgtEl>
                                          <p:spTgt spid="5135"/>
                                        </p:tgtEl>
                                        <p:attrNameLst>
                                          <p:attrName>style.visibility</p:attrName>
                                        </p:attrNameLst>
                                      </p:cBhvr>
                                      <p:to>
                                        <p:strVal val="visible"/>
                                      </p:to>
                                    </p:set>
                                    <p:anim calcmode="lin" valueType="num">
                                      <p:cBhvr>
                                        <p:cTn id="68" dur="500" fill="hold"/>
                                        <p:tgtEl>
                                          <p:spTgt spid="5135"/>
                                        </p:tgtEl>
                                        <p:attrNameLst>
                                          <p:attrName>ppt_w</p:attrName>
                                        </p:attrNameLst>
                                      </p:cBhvr>
                                      <p:tavLst>
                                        <p:tav tm="0">
                                          <p:val>
                                            <p:fltVal val="0"/>
                                          </p:val>
                                        </p:tav>
                                        <p:tav tm="100000">
                                          <p:val>
                                            <p:strVal val="#ppt_w"/>
                                          </p:val>
                                        </p:tav>
                                      </p:tavLst>
                                    </p:anim>
                                    <p:anim calcmode="lin" valueType="num">
                                      <p:cBhvr>
                                        <p:cTn id="69" dur="500" fill="hold"/>
                                        <p:tgtEl>
                                          <p:spTgt spid="5135"/>
                                        </p:tgtEl>
                                        <p:attrNameLst>
                                          <p:attrName>ppt_h</p:attrName>
                                        </p:attrNameLst>
                                      </p:cBhvr>
                                      <p:tavLst>
                                        <p:tav tm="0">
                                          <p:val>
                                            <p:fltVal val="0"/>
                                          </p:val>
                                        </p:tav>
                                        <p:tav tm="100000">
                                          <p:val>
                                            <p:strVal val="#ppt_h"/>
                                          </p:val>
                                        </p:tav>
                                      </p:tavLst>
                                    </p:anim>
                                  </p:childTnLst>
                                </p:cTn>
                              </p:par>
                              <p:par>
                                <p:cTn id="70" presetID="23" presetClass="entr" presetSubtype="16" fill="hold" nodeType="withEffect">
                                  <p:stCondLst>
                                    <p:cond delay="0"/>
                                  </p:stCondLst>
                                  <p:childTnLst>
                                    <p:set>
                                      <p:cBhvr>
                                        <p:cTn id="71" dur="1" fill="hold">
                                          <p:stCondLst>
                                            <p:cond delay="0"/>
                                          </p:stCondLst>
                                        </p:cTn>
                                        <p:tgtEl>
                                          <p:spTgt spid="5136"/>
                                        </p:tgtEl>
                                        <p:attrNameLst>
                                          <p:attrName>style.visibility</p:attrName>
                                        </p:attrNameLst>
                                      </p:cBhvr>
                                      <p:to>
                                        <p:strVal val="visible"/>
                                      </p:to>
                                    </p:set>
                                    <p:anim calcmode="lin" valueType="num">
                                      <p:cBhvr>
                                        <p:cTn id="72" dur="500" fill="hold"/>
                                        <p:tgtEl>
                                          <p:spTgt spid="5136"/>
                                        </p:tgtEl>
                                        <p:attrNameLst>
                                          <p:attrName>ppt_w</p:attrName>
                                        </p:attrNameLst>
                                      </p:cBhvr>
                                      <p:tavLst>
                                        <p:tav tm="0">
                                          <p:val>
                                            <p:fltVal val="0"/>
                                          </p:val>
                                        </p:tav>
                                        <p:tav tm="100000">
                                          <p:val>
                                            <p:strVal val="#ppt_w"/>
                                          </p:val>
                                        </p:tav>
                                      </p:tavLst>
                                    </p:anim>
                                    <p:anim calcmode="lin" valueType="num">
                                      <p:cBhvr>
                                        <p:cTn id="73" dur="500" fill="hold"/>
                                        <p:tgtEl>
                                          <p:spTgt spid="5136"/>
                                        </p:tgtEl>
                                        <p:attrNameLst>
                                          <p:attrName>ppt_h</p:attrName>
                                        </p:attrNameLst>
                                      </p:cBhvr>
                                      <p:tavLst>
                                        <p:tav tm="0">
                                          <p:val>
                                            <p:fltVal val="0"/>
                                          </p:val>
                                        </p:tav>
                                        <p:tav tm="100000">
                                          <p:val>
                                            <p:strVal val="#ppt_h"/>
                                          </p:val>
                                        </p:tav>
                                      </p:tavLst>
                                    </p:anim>
                                  </p:childTnLst>
                                </p:cTn>
                              </p:par>
                              <p:par>
                                <p:cTn id="74" presetID="23" presetClass="entr" presetSubtype="16" fill="hold" nodeType="with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p:cTn id="76" dur="500" fill="hold"/>
                                        <p:tgtEl>
                                          <p:spTgt spid="5137"/>
                                        </p:tgtEl>
                                        <p:attrNameLst>
                                          <p:attrName>ppt_w</p:attrName>
                                        </p:attrNameLst>
                                      </p:cBhvr>
                                      <p:tavLst>
                                        <p:tav tm="0">
                                          <p:val>
                                            <p:fltVal val="0"/>
                                          </p:val>
                                        </p:tav>
                                        <p:tav tm="100000">
                                          <p:val>
                                            <p:strVal val="#ppt_w"/>
                                          </p:val>
                                        </p:tav>
                                      </p:tavLst>
                                    </p:anim>
                                    <p:anim calcmode="lin" valueType="num">
                                      <p:cBhvr>
                                        <p:cTn id="77" dur="500" fill="hold"/>
                                        <p:tgtEl>
                                          <p:spTgt spid="5137"/>
                                        </p:tgtEl>
                                        <p:attrNameLst>
                                          <p:attrName>ppt_h</p:attrName>
                                        </p:attrNameLst>
                                      </p:cBhvr>
                                      <p:tavLst>
                                        <p:tav tm="0">
                                          <p:val>
                                            <p:fltVal val="0"/>
                                          </p:val>
                                        </p:tav>
                                        <p:tav tm="100000">
                                          <p:val>
                                            <p:strVal val="#ppt_h"/>
                                          </p:val>
                                        </p:tav>
                                      </p:tavLst>
                                    </p:anim>
                                  </p:childTnLst>
                                </p:cTn>
                              </p:par>
                              <p:par>
                                <p:cTn id="78" presetID="23" presetClass="entr" presetSubtype="16" fill="hold" nodeType="withEffect">
                                  <p:stCondLst>
                                    <p:cond delay="0"/>
                                  </p:stCondLst>
                                  <p:childTnLst>
                                    <p:set>
                                      <p:cBhvr>
                                        <p:cTn id="79" dur="1" fill="hold">
                                          <p:stCondLst>
                                            <p:cond delay="0"/>
                                          </p:stCondLst>
                                        </p:cTn>
                                        <p:tgtEl>
                                          <p:spTgt spid="5138"/>
                                        </p:tgtEl>
                                        <p:attrNameLst>
                                          <p:attrName>style.visibility</p:attrName>
                                        </p:attrNameLst>
                                      </p:cBhvr>
                                      <p:to>
                                        <p:strVal val="visible"/>
                                      </p:to>
                                    </p:set>
                                    <p:anim calcmode="lin" valueType="num">
                                      <p:cBhvr>
                                        <p:cTn id="80" dur="500" fill="hold"/>
                                        <p:tgtEl>
                                          <p:spTgt spid="5138"/>
                                        </p:tgtEl>
                                        <p:attrNameLst>
                                          <p:attrName>ppt_w</p:attrName>
                                        </p:attrNameLst>
                                      </p:cBhvr>
                                      <p:tavLst>
                                        <p:tav tm="0">
                                          <p:val>
                                            <p:fltVal val="0"/>
                                          </p:val>
                                        </p:tav>
                                        <p:tav tm="100000">
                                          <p:val>
                                            <p:strVal val="#ppt_w"/>
                                          </p:val>
                                        </p:tav>
                                      </p:tavLst>
                                    </p:anim>
                                    <p:anim calcmode="lin" valueType="num">
                                      <p:cBhvr>
                                        <p:cTn id="81" dur="500" fill="hold"/>
                                        <p:tgtEl>
                                          <p:spTgt spid="5138"/>
                                        </p:tgtEl>
                                        <p:attrNameLst>
                                          <p:attrName>ppt_h</p:attrName>
                                        </p:attrNameLst>
                                      </p:cBhvr>
                                      <p:tavLst>
                                        <p:tav tm="0">
                                          <p:val>
                                            <p:fltVal val="0"/>
                                          </p:val>
                                        </p:tav>
                                        <p:tav tm="100000">
                                          <p:val>
                                            <p:strVal val="#ppt_h"/>
                                          </p:val>
                                        </p:tav>
                                      </p:tavLst>
                                    </p:anim>
                                  </p:childTnLst>
                                </p:cTn>
                              </p:par>
                              <p:par>
                                <p:cTn id="82" presetID="23" presetClass="entr" presetSubtype="16" fill="hold" nodeType="withEffect">
                                  <p:stCondLst>
                                    <p:cond delay="0"/>
                                  </p:stCondLst>
                                  <p:childTnLst>
                                    <p:set>
                                      <p:cBhvr>
                                        <p:cTn id="83" dur="1" fill="hold">
                                          <p:stCondLst>
                                            <p:cond delay="0"/>
                                          </p:stCondLst>
                                        </p:cTn>
                                        <p:tgtEl>
                                          <p:spTgt spid="5139"/>
                                        </p:tgtEl>
                                        <p:attrNameLst>
                                          <p:attrName>style.visibility</p:attrName>
                                        </p:attrNameLst>
                                      </p:cBhvr>
                                      <p:to>
                                        <p:strVal val="visible"/>
                                      </p:to>
                                    </p:set>
                                    <p:anim calcmode="lin" valueType="num">
                                      <p:cBhvr>
                                        <p:cTn id="84" dur="500" fill="hold"/>
                                        <p:tgtEl>
                                          <p:spTgt spid="5139"/>
                                        </p:tgtEl>
                                        <p:attrNameLst>
                                          <p:attrName>ppt_w</p:attrName>
                                        </p:attrNameLst>
                                      </p:cBhvr>
                                      <p:tavLst>
                                        <p:tav tm="0">
                                          <p:val>
                                            <p:fltVal val="0"/>
                                          </p:val>
                                        </p:tav>
                                        <p:tav tm="100000">
                                          <p:val>
                                            <p:strVal val="#ppt_w"/>
                                          </p:val>
                                        </p:tav>
                                      </p:tavLst>
                                    </p:anim>
                                    <p:anim calcmode="lin" valueType="num">
                                      <p:cBhvr>
                                        <p:cTn id="85" dur="500" fill="hold"/>
                                        <p:tgtEl>
                                          <p:spTgt spid="5139"/>
                                        </p:tgtEl>
                                        <p:attrNameLst>
                                          <p:attrName>ppt_h</p:attrName>
                                        </p:attrNameLst>
                                      </p:cBhvr>
                                      <p:tavLst>
                                        <p:tav tm="0">
                                          <p:val>
                                            <p:fltVal val="0"/>
                                          </p:val>
                                        </p:tav>
                                        <p:tav tm="100000">
                                          <p:val>
                                            <p:strVal val="#ppt_h"/>
                                          </p:val>
                                        </p:tav>
                                      </p:tavLst>
                                    </p:anim>
                                  </p:childTnLst>
                                </p:cTn>
                              </p:par>
                              <p:par>
                                <p:cTn id="86" presetID="23" presetClass="entr" presetSubtype="16" fill="hold" nodeType="withEffect">
                                  <p:stCondLst>
                                    <p:cond delay="0"/>
                                  </p:stCondLst>
                                  <p:childTnLst>
                                    <p:set>
                                      <p:cBhvr>
                                        <p:cTn id="87" dur="1" fill="hold">
                                          <p:stCondLst>
                                            <p:cond delay="0"/>
                                          </p:stCondLst>
                                        </p:cTn>
                                        <p:tgtEl>
                                          <p:spTgt spid="5147"/>
                                        </p:tgtEl>
                                        <p:attrNameLst>
                                          <p:attrName>style.visibility</p:attrName>
                                        </p:attrNameLst>
                                      </p:cBhvr>
                                      <p:to>
                                        <p:strVal val="visible"/>
                                      </p:to>
                                    </p:set>
                                    <p:anim calcmode="lin" valueType="num">
                                      <p:cBhvr>
                                        <p:cTn id="88" dur="500" fill="hold"/>
                                        <p:tgtEl>
                                          <p:spTgt spid="5147"/>
                                        </p:tgtEl>
                                        <p:attrNameLst>
                                          <p:attrName>ppt_w</p:attrName>
                                        </p:attrNameLst>
                                      </p:cBhvr>
                                      <p:tavLst>
                                        <p:tav tm="0">
                                          <p:val>
                                            <p:fltVal val="0"/>
                                          </p:val>
                                        </p:tav>
                                        <p:tav tm="100000">
                                          <p:val>
                                            <p:strVal val="#ppt_w"/>
                                          </p:val>
                                        </p:tav>
                                      </p:tavLst>
                                    </p:anim>
                                    <p:anim calcmode="lin" valueType="num">
                                      <p:cBhvr>
                                        <p:cTn id="89" dur="500" fill="hold"/>
                                        <p:tgtEl>
                                          <p:spTgt spid="5147"/>
                                        </p:tgtEl>
                                        <p:attrNameLst>
                                          <p:attrName>ppt_h</p:attrName>
                                        </p:attrNameLst>
                                      </p:cBhvr>
                                      <p:tavLst>
                                        <p:tav tm="0">
                                          <p:val>
                                            <p:fltVal val="0"/>
                                          </p:val>
                                        </p:tav>
                                        <p:tav tm="100000">
                                          <p:val>
                                            <p:strVal val="#ppt_h"/>
                                          </p:val>
                                        </p:tav>
                                      </p:tavLst>
                                    </p:anim>
                                  </p:childTnLst>
                                </p:cTn>
                              </p:par>
                              <p:par>
                                <p:cTn id="90" presetID="23" presetClass="entr" presetSubtype="16" fill="hold" nodeType="withEffect">
                                  <p:stCondLst>
                                    <p:cond delay="0"/>
                                  </p:stCondLst>
                                  <p:childTnLst>
                                    <p:set>
                                      <p:cBhvr>
                                        <p:cTn id="91" dur="1" fill="hold">
                                          <p:stCondLst>
                                            <p:cond delay="0"/>
                                          </p:stCondLst>
                                        </p:cTn>
                                        <p:tgtEl>
                                          <p:spTgt spid="5146"/>
                                        </p:tgtEl>
                                        <p:attrNameLst>
                                          <p:attrName>style.visibility</p:attrName>
                                        </p:attrNameLst>
                                      </p:cBhvr>
                                      <p:to>
                                        <p:strVal val="visible"/>
                                      </p:to>
                                    </p:set>
                                    <p:anim calcmode="lin" valueType="num">
                                      <p:cBhvr>
                                        <p:cTn id="92" dur="500" fill="hold"/>
                                        <p:tgtEl>
                                          <p:spTgt spid="5146"/>
                                        </p:tgtEl>
                                        <p:attrNameLst>
                                          <p:attrName>ppt_w</p:attrName>
                                        </p:attrNameLst>
                                      </p:cBhvr>
                                      <p:tavLst>
                                        <p:tav tm="0">
                                          <p:val>
                                            <p:fltVal val="0"/>
                                          </p:val>
                                        </p:tav>
                                        <p:tav tm="100000">
                                          <p:val>
                                            <p:strVal val="#ppt_w"/>
                                          </p:val>
                                        </p:tav>
                                      </p:tavLst>
                                    </p:anim>
                                    <p:anim calcmode="lin" valueType="num">
                                      <p:cBhvr>
                                        <p:cTn id="93" dur="500" fill="hold"/>
                                        <p:tgtEl>
                                          <p:spTgt spid="5146"/>
                                        </p:tgtEl>
                                        <p:attrNameLst>
                                          <p:attrName>ppt_h</p:attrName>
                                        </p:attrNameLst>
                                      </p:cBhvr>
                                      <p:tavLst>
                                        <p:tav tm="0">
                                          <p:val>
                                            <p:fltVal val="0"/>
                                          </p:val>
                                        </p:tav>
                                        <p:tav tm="100000">
                                          <p:val>
                                            <p:strVal val="#ppt_h"/>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8" presetClass="entr" presetSubtype="16" fill="hold" nodeType="clickEffect">
                                  <p:stCondLst>
                                    <p:cond delay="0"/>
                                  </p:stCondLst>
                                  <p:childTnLst>
                                    <p:set>
                                      <p:cBhvr>
                                        <p:cTn id="97" dur="1" fill="hold">
                                          <p:stCondLst>
                                            <p:cond delay="0"/>
                                          </p:stCondLst>
                                        </p:cTn>
                                        <p:tgtEl>
                                          <p:spTgt spid="5141">
                                            <p:txEl>
                                              <p:pRg st="0" end="0"/>
                                            </p:txEl>
                                          </p:spTgt>
                                        </p:tgtEl>
                                        <p:attrNameLst>
                                          <p:attrName>style.visibility</p:attrName>
                                        </p:attrNameLst>
                                      </p:cBhvr>
                                      <p:to>
                                        <p:strVal val="visible"/>
                                      </p:to>
                                    </p:set>
                                    <p:animEffect transition="in" filter="diamond(in)">
                                      <p:cBhvr>
                                        <p:cTn id="98" dur="2000"/>
                                        <p:tgtEl>
                                          <p:spTgt spid="5141">
                                            <p:txEl>
                                              <p:pRg st="0" end="0"/>
                                            </p:txEl>
                                          </p:spTgt>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7" presetClass="entr" presetSubtype="0" fill="hold" grpId="0" nodeType="clickEffect">
                                  <p:stCondLst>
                                    <p:cond delay="0"/>
                                  </p:stCondLst>
                                  <p:iterate type="lt">
                                    <p:tmPct val="50000"/>
                                  </p:iterate>
                                  <p:childTnLst>
                                    <p:set>
                                      <p:cBhvr>
                                        <p:cTn id="102" dur="1" fill="hold">
                                          <p:stCondLst>
                                            <p:cond delay="0"/>
                                          </p:stCondLst>
                                        </p:cTn>
                                        <p:tgtEl>
                                          <p:spTgt spid="5142"/>
                                        </p:tgtEl>
                                        <p:attrNameLst>
                                          <p:attrName>style.visibility</p:attrName>
                                        </p:attrNameLst>
                                      </p:cBhvr>
                                      <p:to>
                                        <p:strVal val="visible"/>
                                      </p:to>
                                    </p:set>
                                    <p:anim calcmode="discrete" valueType="clr">
                                      <p:cBhvr override="childStyle">
                                        <p:cTn id="103" dur="80"/>
                                        <p:tgtEl>
                                          <p:spTgt spid="5142"/>
                                        </p:tgtEl>
                                        <p:attrNameLst>
                                          <p:attrName>style.color</p:attrName>
                                        </p:attrNameLst>
                                      </p:cBhvr>
                                      <p:tavLst>
                                        <p:tav tm="0">
                                          <p:val>
                                            <p:clrVal>
                                              <a:schemeClr val="accent2"/>
                                            </p:clrVal>
                                          </p:val>
                                        </p:tav>
                                        <p:tav tm="50000">
                                          <p:val>
                                            <p:clrVal>
                                              <a:schemeClr val="hlink"/>
                                            </p:clrVal>
                                          </p:val>
                                        </p:tav>
                                      </p:tavLst>
                                    </p:anim>
                                    <p:anim calcmode="discrete" valueType="clr">
                                      <p:cBhvr>
                                        <p:cTn id="104" dur="80"/>
                                        <p:tgtEl>
                                          <p:spTgt spid="5142"/>
                                        </p:tgtEl>
                                        <p:attrNameLst>
                                          <p:attrName>fillcolor</p:attrName>
                                        </p:attrNameLst>
                                      </p:cBhvr>
                                      <p:tavLst>
                                        <p:tav tm="0">
                                          <p:val>
                                            <p:clrVal>
                                              <a:schemeClr val="accent2"/>
                                            </p:clrVal>
                                          </p:val>
                                        </p:tav>
                                        <p:tav tm="50000">
                                          <p:val>
                                            <p:clrVal>
                                              <a:schemeClr val="hlink"/>
                                            </p:clrVal>
                                          </p:val>
                                        </p:tav>
                                      </p:tavLst>
                                    </p:anim>
                                    <p:set>
                                      <p:cBhvr>
                                        <p:cTn id="105" dur="80"/>
                                        <p:tgtEl>
                                          <p:spTgt spid="514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5" grpId="0" build="p" animBg="1"/>
      <p:bldP spid="5126" grpId="0"/>
      <p:bldP spid="5127" grpId="0"/>
      <p:bldP spid="5128" grpId="0"/>
      <p:bldP spid="5129" grpId="0"/>
      <p:bldP spid="5130" grpId="0"/>
      <p:bldP spid="5131" grpId="0"/>
      <p:bldP spid="5132" grpId="0"/>
      <p:bldP spid="5133" grpId="0"/>
      <p:bldP spid="5142"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177" name="Group 33">
            <a:extLst>
              <a:ext uri="{FF2B5EF4-FFF2-40B4-BE49-F238E27FC236}">
                <a16:creationId xmlns:a16="http://schemas.microsoft.com/office/drawing/2014/main" id="{7CB8B905-D209-4FB9-9503-7F42C430BE6A}"/>
              </a:ext>
            </a:extLst>
          </p:cNvPr>
          <p:cNvGraphicFramePr>
            <a:graphicFrameLocks noGrp="1"/>
          </p:cNvGraphicFramePr>
          <p:nvPr>
            <p:ph idx="1"/>
          </p:nvPr>
        </p:nvGraphicFramePr>
        <p:xfrm>
          <a:off x="1524000" y="0"/>
          <a:ext cx="9144000" cy="7105650"/>
        </p:xfrm>
        <a:graphic>
          <a:graphicData uri="http://schemas.openxmlformats.org/drawingml/2006/table">
            <a:tbl>
              <a:tblPr/>
              <a:tblGrid>
                <a:gridCol w="2281238">
                  <a:extLst>
                    <a:ext uri="{9D8B030D-6E8A-4147-A177-3AD203B41FA5}">
                      <a16:colId xmlns:a16="http://schemas.microsoft.com/office/drawing/2014/main" val="20000"/>
                    </a:ext>
                  </a:extLst>
                </a:gridCol>
                <a:gridCol w="6862762">
                  <a:extLst>
                    <a:ext uri="{9D8B030D-6E8A-4147-A177-3AD203B41FA5}">
                      <a16:colId xmlns:a16="http://schemas.microsoft.com/office/drawing/2014/main" val="20001"/>
                    </a:ext>
                  </a:extLst>
                </a:gridCol>
              </a:tblGrid>
              <a:tr h="14570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FF0000"/>
                        </a:solidFill>
                        <a:effectLst/>
                        <a:latin typeface=".VnTime"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FF0000"/>
                          </a:solidFill>
                          <a:effectLst/>
                          <a:latin typeface=".VnTime" pitchFamily="34" charset="0"/>
                        </a:rPr>
                        <a:t>C¸c</a:t>
                      </a:r>
                      <a:r>
                        <a:rPr kumimoji="0" lang="en-US" sz="2800" b="0" i="0" u="none" strike="noStrike" cap="none" normalizeH="0" baseline="0" dirty="0">
                          <a:ln>
                            <a:noFill/>
                          </a:ln>
                          <a:solidFill>
                            <a:srgbClr val="FF0000"/>
                          </a:solidFill>
                          <a:effectLst/>
                          <a:latin typeface=".VnTime" pitchFamily="34" charset="0"/>
                        </a:rPr>
                        <a:t> </a:t>
                      </a:r>
                      <a:r>
                        <a:rPr kumimoji="0" lang="en-US" sz="2800" b="0" i="0" u="none" strike="noStrike" cap="none" normalizeH="0" baseline="0" dirty="0" err="1">
                          <a:ln>
                            <a:noFill/>
                          </a:ln>
                          <a:solidFill>
                            <a:srgbClr val="FF0000"/>
                          </a:solidFill>
                          <a:effectLst/>
                          <a:latin typeface=".VnTime" pitchFamily="34" charset="0"/>
                        </a:rPr>
                        <a:t>hÖ</a:t>
                      </a:r>
                      <a:r>
                        <a:rPr kumimoji="0" lang="en-US" sz="2800" b="0" i="0" u="none" strike="noStrike" cap="none" normalizeH="0" baseline="0" dirty="0">
                          <a:ln>
                            <a:noFill/>
                          </a:ln>
                          <a:solidFill>
                            <a:srgbClr val="FF0000"/>
                          </a:solidFill>
                          <a:effectLst/>
                          <a:latin typeface=".VnTime" pitchFamily="34" charset="0"/>
                        </a:rPr>
                        <a:t> c¬ </a:t>
                      </a:r>
                      <a:r>
                        <a:rPr kumimoji="0" lang="en-US" sz="2800" b="0" i="0" u="none" strike="noStrike" cap="none" normalizeH="0" baseline="0" dirty="0" err="1">
                          <a:ln>
                            <a:noFill/>
                          </a:ln>
                          <a:solidFill>
                            <a:srgbClr val="FF0000"/>
                          </a:solidFill>
                          <a:effectLst/>
                          <a:latin typeface=".VnTime" pitchFamily="34" charset="0"/>
                        </a:rPr>
                        <a:t>quan</a:t>
                      </a:r>
                      <a:endParaRPr kumimoji="0" lang="en-US" sz="2800" b="0" i="0" u="none" strike="noStrike" cap="none" normalizeH="0" baseline="0" dirty="0">
                        <a:ln>
                          <a:noFill/>
                        </a:ln>
                        <a:solidFill>
                          <a:srgbClr val="FF0000"/>
                        </a:solidFill>
                        <a:effectLst/>
                        <a:latin typeface=".VnTime"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FF0000"/>
                          </a:solidFill>
                          <a:effectLst/>
                          <a:latin typeface=".VnTime" pitchFamily="34" charset="0"/>
                        </a:rPr>
                        <a:t>Vai trß trong qu¸ tr×nh trao ®æi chÊt</a:t>
                      </a:r>
                      <a:endParaRPr kumimoji="0" lang="en-US" sz="2800" b="0" i="0" u="none" strike="noStrike" cap="none" normalizeH="0" baseline="0">
                        <a:ln>
                          <a:noFill/>
                        </a:ln>
                        <a:solidFill>
                          <a:srgbClr val="FF0000"/>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extLst>
                  <a:ext uri="{0D108BD9-81ED-4DB2-BD59-A6C34878D82A}">
                    <a16:rowId xmlns:a16="http://schemas.microsoft.com/office/drawing/2014/main" val="10000"/>
                  </a:ext>
                </a:extLst>
              </a:tr>
              <a:tr h="15066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latin typeface=".VnTime" pitchFamily="34" charset="0"/>
                        </a:rPr>
                        <a:t>Tiªu ho¸</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FF"/>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VnTime"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extLst>
                  <a:ext uri="{0D108BD9-81ED-4DB2-BD59-A6C34878D82A}">
                    <a16:rowId xmlns:a16="http://schemas.microsoft.com/office/drawing/2014/main" val="10001"/>
                  </a:ext>
                </a:extLst>
              </a:tr>
              <a:tr h="13351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latin typeface=".VnTime" pitchFamily="34" charset="0"/>
                        </a:rPr>
                        <a:t>H« hÊp</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latin typeface=".VnTime"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VnTime"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extLst>
                  <a:ext uri="{0D108BD9-81ED-4DB2-BD59-A6C34878D82A}">
                    <a16:rowId xmlns:a16="http://schemas.microsoft.com/office/drawing/2014/main" val="10002"/>
                  </a:ext>
                </a:extLst>
              </a:tr>
              <a:tr h="14717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latin typeface=".VnTime" pitchFamily="34" charset="0"/>
                        </a:rPr>
                        <a:t>TuÇn hoµn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VnTime"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extLst>
                  <a:ext uri="{0D108BD9-81ED-4DB2-BD59-A6C34878D82A}">
                    <a16:rowId xmlns:a16="http://schemas.microsoft.com/office/drawing/2014/main" val="10003"/>
                  </a:ext>
                </a:extLst>
              </a:tr>
              <a:tr h="13351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latin typeface=".VnTime"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0000FF"/>
                          </a:solidFill>
                          <a:effectLst/>
                          <a:latin typeface=".VnTime" pitchFamily="34" charset="0"/>
                        </a:rPr>
                        <a:t>Bµi tiÕt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rgbClr val="0000FF"/>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VnTime"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extLst>
                  <a:ext uri="{0D108BD9-81ED-4DB2-BD59-A6C34878D82A}">
                    <a16:rowId xmlns:a16="http://schemas.microsoft.com/office/drawing/2014/main" val="10004"/>
                  </a:ext>
                </a:extLst>
              </a:tr>
            </a:tbl>
          </a:graphicData>
        </a:graphic>
      </p:graphicFrame>
      <p:sp>
        <p:nvSpPr>
          <p:cNvPr id="6171" name="Rectangle 27">
            <a:extLst>
              <a:ext uri="{FF2B5EF4-FFF2-40B4-BE49-F238E27FC236}">
                <a16:creationId xmlns:a16="http://schemas.microsoft.com/office/drawing/2014/main" id="{33F619A7-3EA2-408D-A9E6-EB4A7056F4EC}"/>
              </a:ext>
            </a:extLst>
          </p:cNvPr>
          <p:cNvSpPr>
            <a:spLocks noChangeArrowheads="1"/>
          </p:cNvSpPr>
          <p:nvPr/>
        </p:nvSpPr>
        <p:spPr bwMode="auto">
          <a:xfrm>
            <a:off x="4191000" y="1524000"/>
            <a:ext cx="5715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vi-VN" sz="2800" dirty="0" err="1">
                <a:solidFill>
                  <a:srgbClr val="990099"/>
                </a:solidFill>
                <a:latin typeface=".VnTime" panose="020B7200000000000000" pitchFamily="34" charset="0"/>
              </a:rPr>
              <a:t>LÊy</a:t>
            </a:r>
            <a:r>
              <a:rPr lang="en-US" altLang="vi-VN" sz="2800" dirty="0">
                <a:solidFill>
                  <a:srgbClr val="990099"/>
                </a:solidFill>
                <a:latin typeface=".VnTime" panose="020B7200000000000000" pitchFamily="34" charset="0"/>
              </a:rPr>
              <a:t> </a:t>
            </a:r>
            <a:r>
              <a:rPr lang="en-US" altLang="vi-VN" sz="2800" dirty="0" err="1">
                <a:solidFill>
                  <a:srgbClr val="990099"/>
                </a:solidFill>
                <a:latin typeface=".VnTime" panose="020B7200000000000000" pitchFamily="34" charset="0"/>
              </a:rPr>
              <a:t>thøc</a:t>
            </a:r>
            <a:r>
              <a:rPr lang="en-US" altLang="vi-VN" sz="2800" dirty="0">
                <a:solidFill>
                  <a:srgbClr val="990099"/>
                </a:solidFill>
                <a:latin typeface=".VnTime" panose="020B7200000000000000" pitchFamily="34" charset="0"/>
              </a:rPr>
              <a:t> ¨n </a:t>
            </a:r>
            <a:r>
              <a:rPr lang="en-US" altLang="vi-VN" sz="2800" dirty="0" err="1">
                <a:solidFill>
                  <a:srgbClr val="990099"/>
                </a:solidFill>
                <a:latin typeface=".VnTime" panose="020B7200000000000000" pitchFamily="34" charset="0"/>
              </a:rPr>
              <a:t>tõ</a:t>
            </a:r>
            <a:r>
              <a:rPr lang="en-US" altLang="vi-VN" sz="2800" dirty="0">
                <a:solidFill>
                  <a:srgbClr val="990099"/>
                </a:solidFill>
                <a:latin typeface=".VnTime" panose="020B7200000000000000" pitchFamily="34" charset="0"/>
              </a:rPr>
              <a:t> </a:t>
            </a:r>
            <a:r>
              <a:rPr lang="en-US" altLang="vi-VN" sz="2800" dirty="0" err="1">
                <a:solidFill>
                  <a:srgbClr val="990099"/>
                </a:solidFill>
                <a:latin typeface=".VnTime" panose="020B7200000000000000" pitchFamily="34" charset="0"/>
              </a:rPr>
              <a:t>m«i</a:t>
            </a:r>
            <a:r>
              <a:rPr lang="en-US" altLang="vi-VN" sz="2800" dirty="0">
                <a:solidFill>
                  <a:srgbClr val="990099"/>
                </a:solidFill>
                <a:latin typeface=".VnTime" panose="020B7200000000000000" pitchFamily="34" charset="0"/>
              </a:rPr>
              <a:t> </a:t>
            </a:r>
            <a:r>
              <a:rPr lang="en-US" altLang="vi-VN" sz="2800" dirty="0" err="1">
                <a:solidFill>
                  <a:srgbClr val="990099"/>
                </a:solidFill>
                <a:latin typeface=".VnTime" panose="020B7200000000000000" pitchFamily="34" charset="0"/>
              </a:rPr>
              <a:t>tr­êng</a:t>
            </a:r>
            <a:r>
              <a:rPr lang="en-US" altLang="vi-VN" sz="2800" dirty="0">
                <a:solidFill>
                  <a:srgbClr val="990099"/>
                </a:solidFill>
                <a:latin typeface=".VnTime" panose="020B7200000000000000" pitchFamily="34" charset="0"/>
              </a:rPr>
              <a:t> </a:t>
            </a:r>
            <a:r>
              <a:rPr lang="en-US" altLang="vi-VN" sz="2800" dirty="0" err="1">
                <a:solidFill>
                  <a:srgbClr val="990099"/>
                </a:solidFill>
                <a:latin typeface=".VnTime" panose="020B7200000000000000" pitchFamily="34" charset="0"/>
              </a:rPr>
              <a:t>ngoµi</a:t>
            </a:r>
            <a:r>
              <a:rPr lang="en-US" altLang="vi-VN" sz="2800" dirty="0">
                <a:solidFill>
                  <a:srgbClr val="990099"/>
                </a:solidFill>
                <a:latin typeface=".VnTime" panose="020B7200000000000000" pitchFamily="34" charset="0"/>
              </a:rPr>
              <a:t> </a:t>
            </a:r>
            <a:r>
              <a:rPr lang="en-US" altLang="vi-VN" sz="2800" dirty="0" err="1">
                <a:solidFill>
                  <a:srgbClr val="990099"/>
                </a:solidFill>
                <a:latin typeface=".VnTime" panose="020B7200000000000000" pitchFamily="34" charset="0"/>
              </a:rPr>
              <a:t>vµo</a:t>
            </a:r>
            <a:r>
              <a:rPr lang="en-US" altLang="vi-VN" sz="2800" dirty="0">
                <a:solidFill>
                  <a:srgbClr val="990099"/>
                </a:solidFill>
                <a:latin typeface=".VnTime" panose="020B7200000000000000" pitchFamily="34" charset="0"/>
              </a:rPr>
              <a:t> </a:t>
            </a:r>
            <a:r>
              <a:rPr lang="en-US" altLang="vi-VN" sz="2800" dirty="0" err="1">
                <a:solidFill>
                  <a:srgbClr val="990099"/>
                </a:solidFill>
                <a:latin typeface=".VnTime" panose="020B7200000000000000" pitchFamily="34" charset="0"/>
              </a:rPr>
              <a:t>biÕn</a:t>
            </a:r>
            <a:r>
              <a:rPr lang="en-US" altLang="vi-VN" sz="2800" dirty="0">
                <a:solidFill>
                  <a:srgbClr val="990099"/>
                </a:solidFill>
                <a:latin typeface=".VnTime" panose="020B7200000000000000" pitchFamily="34" charset="0"/>
              </a:rPr>
              <a:t> ®</a:t>
            </a:r>
            <a:r>
              <a:rPr lang="en-US" altLang="vi-VN" sz="2800" dirty="0" err="1">
                <a:solidFill>
                  <a:srgbClr val="990099"/>
                </a:solidFill>
                <a:latin typeface=".VnTime" panose="020B7200000000000000" pitchFamily="34" charset="0"/>
              </a:rPr>
              <a:t>æi</a:t>
            </a:r>
            <a:r>
              <a:rPr lang="en-US" altLang="vi-VN" sz="2800" dirty="0">
                <a:solidFill>
                  <a:srgbClr val="990099"/>
                </a:solidFill>
                <a:latin typeface=".VnTime" panose="020B7200000000000000" pitchFamily="34" charset="0"/>
              </a:rPr>
              <a:t> </a:t>
            </a:r>
            <a:r>
              <a:rPr lang="en-US" altLang="vi-VN" sz="2800" dirty="0" err="1">
                <a:solidFill>
                  <a:srgbClr val="990099"/>
                </a:solidFill>
                <a:latin typeface=".VnTime" panose="020B7200000000000000" pitchFamily="34" charset="0"/>
              </a:rPr>
              <a:t>thµnh</a:t>
            </a:r>
            <a:r>
              <a:rPr lang="en-US" altLang="vi-VN" sz="2800" dirty="0">
                <a:solidFill>
                  <a:srgbClr val="990099"/>
                </a:solidFill>
                <a:latin typeface=".VnTime" panose="020B7200000000000000" pitchFamily="34" charset="0"/>
              </a:rPr>
              <a:t> </a:t>
            </a:r>
            <a:r>
              <a:rPr lang="en-US" altLang="vi-VN" sz="2800" dirty="0" err="1">
                <a:solidFill>
                  <a:srgbClr val="990099"/>
                </a:solidFill>
                <a:latin typeface=".VnTime" panose="020B7200000000000000" pitchFamily="34" charset="0"/>
              </a:rPr>
              <a:t>chÊt</a:t>
            </a:r>
            <a:r>
              <a:rPr lang="en-US" altLang="vi-VN" sz="2800" dirty="0">
                <a:solidFill>
                  <a:srgbClr val="990099"/>
                </a:solidFill>
                <a:latin typeface=".VnTime" panose="020B7200000000000000" pitchFamily="34" charset="0"/>
              </a:rPr>
              <a:t> </a:t>
            </a:r>
            <a:r>
              <a:rPr lang="en-US" altLang="vi-VN" sz="2800" dirty="0" err="1">
                <a:solidFill>
                  <a:srgbClr val="990099"/>
                </a:solidFill>
                <a:latin typeface=".VnTime" panose="020B7200000000000000" pitchFamily="34" charset="0"/>
              </a:rPr>
              <a:t>dinh</a:t>
            </a:r>
            <a:r>
              <a:rPr lang="en-US" altLang="vi-VN" sz="2800" dirty="0">
                <a:solidFill>
                  <a:srgbClr val="990099"/>
                </a:solidFill>
                <a:latin typeface=".VnTime" panose="020B7200000000000000" pitchFamily="34" charset="0"/>
              </a:rPr>
              <a:t> </a:t>
            </a:r>
            <a:r>
              <a:rPr lang="en-US" altLang="vi-VN" sz="2800" dirty="0" err="1">
                <a:solidFill>
                  <a:srgbClr val="990099"/>
                </a:solidFill>
                <a:latin typeface=".VnTime" panose="020B7200000000000000" pitchFamily="34" charset="0"/>
              </a:rPr>
              <a:t>dưỡng</a:t>
            </a:r>
            <a:r>
              <a:rPr lang="en-US" altLang="vi-VN" sz="2800" dirty="0">
                <a:solidFill>
                  <a:srgbClr val="990099"/>
                </a:solidFill>
                <a:latin typeface=".VnTime" panose="020B7200000000000000" pitchFamily="34" charset="0"/>
              </a:rPr>
              <a:t> vµ </a:t>
            </a:r>
            <a:r>
              <a:rPr lang="en-US" altLang="vi-VN" sz="2800" dirty="0" err="1">
                <a:solidFill>
                  <a:srgbClr val="990099"/>
                </a:solidFill>
                <a:latin typeface=".VnTime" panose="020B7200000000000000" pitchFamily="34" charset="0"/>
              </a:rPr>
              <a:t>th¶i</a:t>
            </a:r>
            <a:r>
              <a:rPr lang="en-US" altLang="vi-VN" sz="2800" dirty="0">
                <a:solidFill>
                  <a:srgbClr val="990099"/>
                </a:solidFill>
                <a:latin typeface=".VnTime" panose="020B7200000000000000" pitchFamily="34" charset="0"/>
              </a:rPr>
              <a:t> </a:t>
            </a:r>
            <a:r>
              <a:rPr lang="en-US" altLang="vi-VN" sz="2800" dirty="0" err="1">
                <a:solidFill>
                  <a:srgbClr val="990099"/>
                </a:solidFill>
                <a:latin typeface=".VnTime" panose="020B7200000000000000" pitchFamily="34" charset="0"/>
              </a:rPr>
              <a:t>c¸c</a:t>
            </a:r>
            <a:r>
              <a:rPr lang="en-US" altLang="vi-VN" sz="2800" dirty="0">
                <a:solidFill>
                  <a:srgbClr val="990099"/>
                </a:solidFill>
                <a:latin typeface=".VnTime" panose="020B7200000000000000" pitchFamily="34" charset="0"/>
              </a:rPr>
              <a:t> </a:t>
            </a:r>
            <a:r>
              <a:rPr lang="en-US" altLang="vi-VN" sz="2800" dirty="0" err="1">
                <a:solidFill>
                  <a:srgbClr val="990099"/>
                </a:solidFill>
                <a:latin typeface=".VnTime" panose="020B7200000000000000" pitchFamily="34" charset="0"/>
              </a:rPr>
              <a:t>chÊt</a:t>
            </a:r>
            <a:r>
              <a:rPr lang="en-US" altLang="vi-VN" sz="2800" dirty="0">
                <a:solidFill>
                  <a:srgbClr val="990099"/>
                </a:solidFill>
                <a:latin typeface=".VnTime" panose="020B7200000000000000" pitchFamily="34" charset="0"/>
              </a:rPr>
              <a:t> </a:t>
            </a:r>
            <a:r>
              <a:rPr lang="en-US" altLang="vi-VN" sz="2800" dirty="0" err="1">
                <a:solidFill>
                  <a:srgbClr val="990099"/>
                </a:solidFill>
                <a:latin typeface=".VnTime" panose="020B7200000000000000" pitchFamily="34" charset="0"/>
              </a:rPr>
              <a:t>thõa</a:t>
            </a:r>
            <a:r>
              <a:rPr lang="en-US" altLang="vi-VN" sz="2800" dirty="0">
                <a:solidFill>
                  <a:srgbClr val="990099"/>
                </a:solidFill>
                <a:latin typeface=".VnTime" panose="020B7200000000000000" pitchFamily="34" charset="0"/>
              </a:rPr>
              <a:t> qua </a:t>
            </a:r>
            <a:r>
              <a:rPr lang="en-US" altLang="vi-VN" sz="2800" dirty="0" err="1">
                <a:solidFill>
                  <a:srgbClr val="990099"/>
                </a:solidFill>
                <a:latin typeface=".VnTime" panose="020B7200000000000000" pitchFamily="34" charset="0"/>
              </a:rPr>
              <a:t>hËu</a:t>
            </a:r>
            <a:r>
              <a:rPr lang="en-US" altLang="vi-VN" sz="2800" dirty="0">
                <a:solidFill>
                  <a:srgbClr val="990099"/>
                </a:solidFill>
                <a:latin typeface=".VnTime" panose="020B7200000000000000" pitchFamily="34" charset="0"/>
              </a:rPr>
              <a:t> </a:t>
            </a:r>
            <a:r>
              <a:rPr lang="en-US" altLang="vi-VN" sz="2800" dirty="0" err="1">
                <a:solidFill>
                  <a:srgbClr val="990099"/>
                </a:solidFill>
                <a:latin typeface=".VnTime" panose="020B7200000000000000" pitchFamily="34" charset="0"/>
              </a:rPr>
              <a:t>m«n</a:t>
            </a:r>
            <a:endParaRPr lang="en-US" altLang="vi-VN" sz="2800" dirty="0">
              <a:solidFill>
                <a:srgbClr val="990099"/>
              </a:solidFill>
              <a:latin typeface=".VnTime" panose="020B7200000000000000" pitchFamily="34" charset="0"/>
            </a:endParaRPr>
          </a:p>
        </p:txBody>
      </p:sp>
      <p:sp>
        <p:nvSpPr>
          <p:cNvPr id="6172" name="Rectangle 28">
            <a:extLst>
              <a:ext uri="{FF2B5EF4-FFF2-40B4-BE49-F238E27FC236}">
                <a16:creationId xmlns:a16="http://schemas.microsoft.com/office/drawing/2014/main" id="{7611145C-CE3D-476D-91E0-E30834CF4309}"/>
              </a:ext>
            </a:extLst>
          </p:cNvPr>
          <p:cNvSpPr>
            <a:spLocks noChangeArrowheads="1"/>
          </p:cNvSpPr>
          <p:nvPr/>
        </p:nvSpPr>
        <p:spPr bwMode="auto">
          <a:xfrm>
            <a:off x="4114800" y="3429000"/>
            <a:ext cx="586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vi-VN" sz="2400" b="1">
                <a:solidFill>
                  <a:srgbClr val="990099"/>
                </a:solidFill>
                <a:latin typeface=".VnTime" panose="020B7200000000000000" pitchFamily="34" charset="0"/>
              </a:rPr>
              <a:t>LÊy khÝ Oxi vµ th¶i khÝ C¸cbonic</a:t>
            </a:r>
          </a:p>
        </p:txBody>
      </p:sp>
      <p:sp>
        <p:nvSpPr>
          <p:cNvPr id="6173" name="Rectangle 29">
            <a:extLst>
              <a:ext uri="{FF2B5EF4-FFF2-40B4-BE49-F238E27FC236}">
                <a16:creationId xmlns:a16="http://schemas.microsoft.com/office/drawing/2014/main" id="{69A54D62-8B8E-4B4B-B798-D8C1D6A7238F}"/>
              </a:ext>
            </a:extLst>
          </p:cNvPr>
          <p:cNvSpPr>
            <a:spLocks noChangeArrowheads="1"/>
          </p:cNvSpPr>
          <p:nvPr/>
        </p:nvSpPr>
        <p:spPr bwMode="auto">
          <a:xfrm>
            <a:off x="4114800" y="4495801"/>
            <a:ext cx="6553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400" b="1" dirty="0" err="1">
                <a:solidFill>
                  <a:srgbClr val="990099"/>
                </a:solidFill>
                <a:latin typeface=".VnTime" panose="020B7200000000000000" pitchFamily="34" charset="0"/>
              </a:rPr>
              <a:t>VËn</a:t>
            </a:r>
            <a:r>
              <a:rPr lang="en-US" altLang="vi-VN" sz="2400" b="1" dirty="0">
                <a:solidFill>
                  <a:srgbClr val="990099"/>
                </a:solidFill>
                <a:latin typeface=".VnTime" panose="020B7200000000000000" pitchFamily="34" charset="0"/>
              </a:rPr>
              <a:t> </a:t>
            </a:r>
            <a:r>
              <a:rPr lang="en-US" altLang="vi-VN" sz="2400" b="1" dirty="0" err="1">
                <a:solidFill>
                  <a:srgbClr val="990099"/>
                </a:solidFill>
                <a:latin typeface=".VnTime" panose="020B7200000000000000" pitchFamily="34" charset="0"/>
              </a:rPr>
              <a:t>chuyÓn</a:t>
            </a:r>
            <a:r>
              <a:rPr lang="en-US" altLang="vi-VN" sz="2400" b="1" dirty="0">
                <a:solidFill>
                  <a:srgbClr val="990099"/>
                </a:solidFill>
                <a:latin typeface=".VnTime" panose="020B7200000000000000" pitchFamily="34" charset="0"/>
              </a:rPr>
              <a:t> </a:t>
            </a:r>
            <a:r>
              <a:rPr lang="en-US" altLang="vi-VN" sz="2400" b="1" dirty="0" err="1">
                <a:solidFill>
                  <a:srgbClr val="990099"/>
                </a:solidFill>
                <a:latin typeface=".VnTime" panose="020B7200000000000000" pitchFamily="34" charset="0"/>
              </a:rPr>
              <a:t>oxi</a:t>
            </a:r>
            <a:r>
              <a:rPr lang="en-US" altLang="vi-VN" sz="2400" b="1" dirty="0">
                <a:solidFill>
                  <a:srgbClr val="990099"/>
                </a:solidFill>
                <a:latin typeface=".VnTime" panose="020B7200000000000000" pitchFamily="34" charset="0"/>
              </a:rPr>
              <a:t> vµ </a:t>
            </a:r>
            <a:r>
              <a:rPr lang="en-US" altLang="vi-VN" sz="2400" b="1" dirty="0" err="1">
                <a:solidFill>
                  <a:srgbClr val="990099"/>
                </a:solidFill>
                <a:latin typeface=".VnTime" panose="020B7200000000000000" pitchFamily="34" charset="0"/>
              </a:rPr>
              <a:t>chÊt</a:t>
            </a:r>
            <a:r>
              <a:rPr lang="en-US" altLang="vi-VN" sz="2400" b="1" dirty="0">
                <a:solidFill>
                  <a:srgbClr val="990099"/>
                </a:solidFill>
                <a:latin typeface=".VnTime" panose="020B7200000000000000" pitchFamily="34" charset="0"/>
              </a:rPr>
              <a:t> </a:t>
            </a:r>
            <a:r>
              <a:rPr lang="en-US" altLang="vi-VN" sz="2400" b="1" dirty="0" err="1">
                <a:solidFill>
                  <a:srgbClr val="990099"/>
                </a:solidFill>
                <a:latin typeface=".VnTime" panose="020B7200000000000000" pitchFamily="34" charset="0"/>
              </a:rPr>
              <a:t>dinh</a:t>
            </a:r>
            <a:r>
              <a:rPr lang="en-US" altLang="vi-VN" sz="2400" b="1" dirty="0">
                <a:solidFill>
                  <a:srgbClr val="990099"/>
                </a:solidFill>
                <a:latin typeface=".VnTime" panose="020B7200000000000000" pitchFamily="34" charset="0"/>
              </a:rPr>
              <a:t> </a:t>
            </a:r>
            <a:r>
              <a:rPr lang="en-US" altLang="vi-VN" sz="2400" b="1" dirty="0" err="1">
                <a:solidFill>
                  <a:srgbClr val="990099"/>
                </a:solidFill>
                <a:latin typeface=".VnTime" panose="020B7200000000000000" pitchFamily="34" charset="0"/>
              </a:rPr>
              <a:t>d­ìng</a:t>
            </a:r>
            <a:r>
              <a:rPr lang="en-US" altLang="vi-VN" sz="2400" dirty="0">
                <a:solidFill>
                  <a:srgbClr val="990099"/>
                </a:solidFill>
                <a:latin typeface=".VnTime" panose="020B7200000000000000" pitchFamily="34" charset="0"/>
              </a:rPr>
              <a:t> </a:t>
            </a:r>
            <a:r>
              <a:rPr lang="en-US" altLang="vi-VN" sz="2400" b="1" dirty="0" err="1">
                <a:solidFill>
                  <a:srgbClr val="990099"/>
                </a:solidFill>
                <a:latin typeface=".VnTime" panose="020B7200000000000000" pitchFamily="34" charset="0"/>
              </a:rPr>
              <a:t>tíi</a:t>
            </a:r>
            <a:r>
              <a:rPr lang="en-US" altLang="vi-VN" sz="2400" b="1" dirty="0">
                <a:solidFill>
                  <a:srgbClr val="990099"/>
                </a:solidFill>
                <a:latin typeface=".VnTime" panose="020B7200000000000000" pitchFamily="34" charset="0"/>
              </a:rPr>
              <a:t> </a:t>
            </a:r>
            <a:r>
              <a:rPr lang="en-US" altLang="vi-VN" sz="2400" b="1" dirty="0" err="1">
                <a:solidFill>
                  <a:srgbClr val="990099"/>
                </a:solidFill>
                <a:latin typeface=".VnTime" panose="020B7200000000000000" pitchFamily="34" charset="0"/>
              </a:rPr>
              <a:t>tÕ</a:t>
            </a:r>
            <a:r>
              <a:rPr lang="en-US" altLang="vi-VN" sz="2400" b="1" dirty="0">
                <a:solidFill>
                  <a:srgbClr val="990099"/>
                </a:solidFill>
                <a:latin typeface=".VnTime" panose="020B7200000000000000" pitchFamily="34" charset="0"/>
              </a:rPr>
              <a:t> </a:t>
            </a:r>
            <a:r>
              <a:rPr lang="en-US" altLang="vi-VN" sz="2400" b="1" dirty="0" err="1">
                <a:solidFill>
                  <a:srgbClr val="990099"/>
                </a:solidFill>
                <a:latin typeface=".VnTime" panose="020B7200000000000000" pitchFamily="34" charset="0"/>
              </a:rPr>
              <a:t>bµo</a:t>
            </a:r>
            <a:r>
              <a:rPr lang="en-US" altLang="vi-VN" sz="2400" b="1" dirty="0">
                <a:solidFill>
                  <a:srgbClr val="990099"/>
                </a:solidFill>
                <a:latin typeface=".VnTime" panose="020B7200000000000000" pitchFamily="34" charset="0"/>
              </a:rPr>
              <a:t> vµ </a:t>
            </a:r>
            <a:r>
              <a:rPr lang="en-US" altLang="vi-VN" sz="2400" b="1" dirty="0" err="1">
                <a:solidFill>
                  <a:srgbClr val="990099"/>
                </a:solidFill>
                <a:latin typeface=".VnTime" panose="020B7200000000000000" pitchFamily="34" charset="0"/>
              </a:rPr>
              <a:t>vËn</a:t>
            </a:r>
            <a:r>
              <a:rPr lang="en-US" altLang="vi-VN" sz="2400" b="1" dirty="0">
                <a:solidFill>
                  <a:srgbClr val="990099"/>
                </a:solidFill>
                <a:latin typeface=".VnTime" panose="020B7200000000000000" pitchFamily="34" charset="0"/>
              </a:rPr>
              <a:t> </a:t>
            </a:r>
            <a:r>
              <a:rPr lang="en-US" altLang="vi-VN" sz="2400" b="1" dirty="0" err="1">
                <a:solidFill>
                  <a:srgbClr val="990099"/>
                </a:solidFill>
                <a:latin typeface=".VnTime" panose="020B7200000000000000" pitchFamily="34" charset="0"/>
              </a:rPr>
              <a:t>chuyÓn</a:t>
            </a:r>
            <a:r>
              <a:rPr lang="en-US" altLang="vi-VN" sz="2400" b="1" dirty="0">
                <a:solidFill>
                  <a:srgbClr val="990099"/>
                </a:solidFill>
                <a:latin typeface=".VnTime" panose="020B7200000000000000" pitchFamily="34" charset="0"/>
              </a:rPr>
              <a:t> </a:t>
            </a:r>
            <a:r>
              <a:rPr lang="en-US" altLang="vi-VN" sz="2400" b="1" dirty="0" err="1">
                <a:solidFill>
                  <a:srgbClr val="990099"/>
                </a:solidFill>
                <a:latin typeface=".VnTime" panose="020B7200000000000000" pitchFamily="34" charset="0"/>
              </a:rPr>
              <a:t>khÝ</a:t>
            </a:r>
            <a:r>
              <a:rPr lang="en-US" altLang="vi-VN" sz="2400" b="1" dirty="0">
                <a:solidFill>
                  <a:srgbClr val="990099"/>
                </a:solidFill>
                <a:latin typeface=".VnTime" panose="020B7200000000000000" pitchFamily="34" charset="0"/>
              </a:rPr>
              <a:t> </a:t>
            </a:r>
            <a:r>
              <a:rPr lang="en-US" altLang="vi-VN" sz="2400" b="1" dirty="0" err="1">
                <a:solidFill>
                  <a:srgbClr val="990099"/>
                </a:solidFill>
                <a:latin typeface=".VnTime" panose="020B7200000000000000" pitchFamily="34" charset="0"/>
              </a:rPr>
              <a:t>C¸cbonic</a:t>
            </a:r>
            <a:r>
              <a:rPr lang="en-US" altLang="vi-VN" sz="2400" b="1" dirty="0">
                <a:solidFill>
                  <a:srgbClr val="990099"/>
                </a:solidFill>
                <a:latin typeface=".VnTime" panose="020B7200000000000000" pitchFamily="34" charset="0"/>
              </a:rPr>
              <a:t> </a:t>
            </a:r>
            <a:r>
              <a:rPr lang="en-US" altLang="vi-VN" sz="2400" b="1" dirty="0" err="1">
                <a:solidFill>
                  <a:srgbClr val="990099"/>
                </a:solidFill>
                <a:latin typeface=".VnTime" panose="020B7200000000000000" pitchFamily="34" charset="0"/>
              </a:rPr>
              <a:t>tíi</a:t>
            </a:r>
            <a:r>
              <a:rPr lang="en-US" altLang="vi-VN" sz="2400" b="1" dirty="0">
                <a:solidFill>
                  <a:srgbClr val="990099"/>
                </a:solidFill>
                <a:latin typeface=".VnTime" panose="020B7200000000000000" pitchFamily="34" charset="0"/>
              </a:rPr>
              <a:t> </a:t>
            </a:r>
            <a:r>
              <a:rPr lang="en-US" altLang="vi-VN" sz="2400" b="1" dirty="0" err="1">
                <a:solidFill>
                  <a:srgbClr val="990099"/>
                </a:solidFill>
                <a:latin typeface=".VnTime" panose="020B7200000000000000" pitchFamily="34" charset="0"/>
              </a:rPr>
              <a:t>phæi</a:t>
            </a:r>
            <a:r>
              <a:rPr lang="en-US" altLang="vi-VN" sz="2400" b="1" dirty="0">
                <a:solidFill>
                  <a:srgbClr val="990099"/>
                </a:solidFill>
                <a:latin typeface=".VnTime" panose="020B7200000000000000" pitchFamily="34" charset="0"/>
              </a:rPr>
              <a:t> </a:t>
            </a:r>
            <a:r>
              <a:rPr lang="en-US" altLang="vi-VN" sz="2400" b="1" dirty="0" err="1">
                <a:solidFill>
                  <a:srgbClr val="990099"/>
                </a:solidFill>
                <a:latin typeface=".VnTime" panose="020B7200000000000000" pitchFamily="34" charset="0"/>
              </a:rPr>
              <a:t>chÊt</a:t>
            </a:r>
            <a:r>
              <a:rPr lang="en-US" altLang="vi-VN" sz="2400" b="1" dirty="0">
                <a:solidFill>
                  <a:srgbClr val="990099"/>
                </a:solidFill>
                <a:latin typeface=".VnTime" panose="020B7200000000000000" pitchFamily="34" charset="0"/>
              </a:rPr>
              <a:t> </a:t>
            </a:r>
            <a:r>
              <a:rPr lang="en-US" altLang="vi-VN" sz="2400" b="1" dirty="0" err="1">
                <a:solidFill>
                  <a:srgbClr val="990099"/>
                </a:solidFill>
                <a:latin typeface=".VnTime" panose="020B7200000000000000" pitchFamily="34" charset="0"/>
              </a:rPr>
              <a:t>th¶i</a:t>
            </a:r>
            <a:r>
              <a:rPr lang="en-US" altLang="vi-VN" sz="2400" b="1" dirty="0">
                <a:solidFill>
                  <a:srgbClr val="990099"/>
                </a:solidFill>
                <a:latin typeface=".VnTime" panose="020B7200000000000000" pitchFamily="34" charset="0"/>
              </a:rPr>
              <a:t> </a:t>
            </a:r>
            <a:r>
              <a:rPr lang="en-US" altLang="vi-VN" sz="2400" b="1" dirty="0" err="1">
                <a:solidFill>
                  <a:srgbClr val="990099"/>
                </a:solidFill>
                <a:latin typeface=".VnTime" panose="020B7200000000000000" pitchFamily="34" charset="0"/>
              </a:rPr>
              <a:t>tíi</a:t>
            </a:r>
            <a:r>
              <a:rPr lang="en-US" altLang="vi-VN" sz="2400" b="1" dirty="0">
                <a:solidFill>
                  <a:srgbClr val="990099"/>
                </a:solidFill>
                <a:latin typeface=".VnTime" panose="020B7200000000000000" pitchFamily="34" charset="0"/>
              </a:rPr>
              <a:t> c¬ </a:t>
            </a:r>
            <a:r>
              <a:rPr lang="en-US" altLang="vi-VN" sz="2400" b="1" dirty="0" err="1">
                <a:solidFill>
                  <a:srgbClr val="990099"/>
                </a:solidFill>
                <a:latin typeface=".VnTime" panose="020B7200000000000000" pitchFamily="34" charset="0"/>
              </a:rPr>
              <a:t>quan</a:t>
            </a:r>
            <a:r>
              <a:rPr lang="en-US" altLang="vi-VN" sz="2400" b="1" dirty="0">
                <a:solidFill>
                  <a:srgbClr val="990099"/>
                </a:solidFill>
                <a:latin typeface=".VnTime" panose="020B7200000000000000" pitchFamily="34" charset="0"/>
              </a:rPr>
              <a:t> </a:t>
            </a:r>
            <a:r>
              <a:rPr lang="en-US" altLang="vi-VN" sz="2400" b="1" dirty="0" err="1">
                <a:solidFill>
                  <a:srgbClr val="990099"/>
                </a:solidFill>
                <a:latin typeface=".VnTime" panose="020B7200000000000000" pitchFamily="34" charset="0"/>
              </a:rPr>
              <a:t>bµi</a:t>
            </a:r>
            <a:r>
              <a:rPr lang="en-US" altLang="vi-VN" sz="2400" b="1" dirty="0">
                <a:solidFill>
                  <a:srgbClr val="990099"/>
                </a:solidFill>
                <a:latin typeface=".VnTime" panose="020B7200000000000000" pitchFamily="34" charset="0"/>
              </a:rPr>
              <a:t> </a:t>
            </a:r>
            <a:r>
              <a:rPr lang="en-US" altLang="vi-VN" sz="2400" b="1" dirty="0" err="1">
                <a:solidFill>
                  <a:srgbClr val="990099"/>
                </a:solidFill>
                <a:latin typeface=".VnTime" panose="020B7200000000000000" pitchFamily="34" charset="0"/>
              </a:rPr>
              <a:t>tiÕt</a:t>
            </a:r>
            <a:endParaRPr lang="en-US" altLang="vi-VN" sz="2400" b="1" dirty="0">
              <a:solidFill>
                <a:srgbClr val="990099"/>
              </a:solidFill>
              <a:latin typeface=".VnTime" panose="020B7200000000000000" pitchFamily="34" charset="0"/>
            </a:endParaRPr>
          </a:p>
        </p:txBody>
      </p:sp>
      <p:sp>
        <p:nvSpPr>
          <p:cNvPr id="6174" name="Rectangle 30">
            <a:extLst>
              <a:ext uri="{FF2B5EF4-FFF2-40B4-BE49-F238E27FC236}">
                <a16:creationId xmlns:a16="http://schemas.microsoft.com/office/drawing/2014/main" id="{03424F79-D79E-48F8-9E99-0A7A1E6BC052}"/>
              </a:ext>
            </a:extLst>
          </p:cNvPr>
          <p:cNvSpPr>
            <a:spLocks noChangeArrowheads="1"/>
          </p:cNvSpPr>
          <p:nvPr/>
        </p:nvSpPr>
        <p:spPr bwMode="auto">
          <a:xfrm>
            <a:off x="3962400" y="6248401"/>
            <a:ext cx="6477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sz="2000">
                <a:latin typeface=".VnTime" panose="020B7200000000000000" pitchFamily="34" charset="0"/>
              </a:rPr>
              <a:t> </a:t>
            </a:r>
            <a:r>
              <a:rPr lang="en-US" altLang="vi-VN" sz="2400" b="1">
                <a:solidFill>
                  <a:srgbClr val="990099"/>
                </a:solidFill>
                <a:latin typeface=".VnTime" panose="020B7200000000000000" pitchFamily="34" charset="0"/>
              </a:rPr>
              <a:t>Läc tõ m¸u c¸c chÊt th¶i bµi tiÕt qua n­íc tiÓu</a:t>
            </a:r>
          </a:p>
          <a:p>
            <a:pPr eaLnBrk="1" hangingPunct="1"/>
            <a:endParaRPr lang="en-US" altLang="vi-VN" sz="2400">
              <a:solidFill>
                <a:srgbClr val="990099"/>
              </a:solidFill>
              <a:latin typeface=".VnTime" panose="020B72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1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7" presetClass="entr" presetSubtype="10" fill="hold" grpId="0" nodeType="clickEffect">
                                  <p:stCondLst>
                                    <p:cond delay="0"/>
                                  </p:stCondLst>
                                  <p:childTnLst>
                                    <p:set>
                                      <p:cBhvr>
                                        <p:cTn id="10" dur="1" fill="hold">
                                          <p:stCondLst>
                                            <p:cond delay="0"/>
                                          </p:stCondLst>
                                        </p:cTn>
                                        <p:tgtEl>
                                          <p:spTgt spid="6171"/>
                                        </p:tgtEl>
                                        <p:attrNameLst>
                                          <p:attrName>style.visibility</p:attrName>
                                        </p:attrNameLst>
                                      </p:cBhvr>
                                      <p:to>
                                        <p:strVal val="visible"/>
                                      </p:to>
                                    </p:set>
                                    <p:anim calcmode="lin" valueType="num">
                                      <p:cBhvr>
                                        <p:cTn id="11" dur="500" fill="hold"/>
                                        <p:tgtEl>
                                          <p:spTgt spid="6171"/>
                                        </p:tgtEl>
                                        <p:attrNameLst>
                                          <p:attrName>ppt_w</p:attrName>
                                        </p:attrNameLst>
                                      </p:cBhvr>
                                      <p:tavLst>
                                        <p:tav tm="0">
                                          <p:val>
                                            <p:fltVal val="0"/>
                                          </p:val>
                                        </p:tav>
                                        <p:tav tm="100000">
                                          <p:val>
                                            <p:strVal val="#ppt_w"/>
                                          </p:val>
                                        </p:tav>
                                      </p:tavLst>
                                    </p:anim>
                                    <p:anim calcmode="lin" valueType="num">
                                      <p:cBhvr>
                                        <p:cTn id="12" dur="500" fill="hold"/>
                                        <p:tgtEl>
                                          <p:spTgt spid="6171"/>
                                        </p:tgtEl>
                                        <p:attrNameLst>
                                          <p:attrName>ppt_h</p:attrName>
                                        </p:attrNameLst>
                                      </p:cBhvr>
                                      <p:tavLst>
                                        <p:tav tm="0">
                                          <p:val>
                                            <p:strVal val="#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6172"/>
                                        </p:tgtEl>
                                        <p:attrNameLst>
                                          <p:attrName>style.visibility</p:attrName>
                                        </p:attrNameLst>
                                      </p:cBhvr>
                                      <p:to>
                                        <p:strVal val="visible"/>
                                      </p:to>
                                    </p:set>
                                    <p:anim calcmode="lin" valueType="num">
                                      <p:cBhvr>
                                        <p:cTn id="17" dur="1000" fill="hold"/>
                                        <p:tgtEl>
                                          <p:spTgt spid="6172"/>
                                        </p:tgtEl>
                                        <p:attrNameLst>
                                          <p:attrName>ppt_w</p:attrName>
                                        </p:attrNameLst>
                                      </p:cBhvr>
                                      <p:tavLst>
                                        <p:tav tm="0">
                                          <p:val>
                                            <p:fltVal val="0"/>
                                          </p:val>
                                        </p:tav>
                                        <p:tav tm="100000">
                                          <p:val>
                                            <p:strVal val="#ppt_w"/>
                                          </p:val>
                                        </p:tav>
                                      </p:tavLst>
                                    </p:anim>
                                    <p:anim calcmode="lin" valueType="num">
                                      <p:cBhvr>
                                        <p:cTn id="18" dur="1000" fill="hold"/>
                                        <p:tgtEl>
                                          <p:spTgt spid="6172"/>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6173"/>
                                        </p:tgtEl>
                                        <p:attrNameLst>
                                          <p:attrName>style.visibility</p:attrName>
                                        </p:attrNameLst>
                                      </p:cBhvr>
                                      <p:to>
                                        <p:strVal val="visible"/>
                                      </p:to>
                                    </p:set>
                                    <p:anim calcmode="lin" valueType="num">
                                      <p:cBhvr>
                                        <p:cTn id="23" dur="1000" fill="hold"/>
                                        <p:tgtEl>
                                          <p:spTgt spid="6173"/>
                                        </p:tgtEl>
                                        <p:attrNameLst>
                                          <p:attrName>ppt_w</p:attrName>
                                        </p:attrNameLst>
                                      </p:cBhvr>
                                      <p:tavLst>
                                        <p:tav tm="0">
                                          <p:val>
                                            <p:fltVal val="0"/>
                                          </p:val>
                                        </p:tav>
                                        <p:tav tm="100000">
                                          <p:val>
                                            <p:strVal val="#ppt_w"/>
                                          </p:val>
                                        </p:tav>
                                      </p:tavLst>
                                    </p:anim>
                                    <p:anim calcmode="lin" valueType="num">
                                      <p:cBhvr>
                                        <p:cTn id="24" dur="1000" fill="hold"/>
                                        <p:tgtEl>
                                          <p:spTgt spid="6173"/>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6174"/>
                                        </p:tgtEl>
                                        <p:attrNameLst>
                                          <p:attrName>style.visibility</p:attrName>
                                        </p:attrNameLst>
                                      </p:cBhvr>
                                      <p:to>
                                        <p:strVal val="visible"/>
                                      </p:to>
                                    </p:set>
                                    <p:anim calcmode="lin" valueType="num">
                                      <p:cBhvr>
                                        <p:cTn id="29" dur="1000" fill="hold"/>
                                        <p:tgtEl>
                                          <p:spTgt spid="6174"/>
                                        </p:tgtEl>
                                        <p:attrNameLst>
                                          <p:attrName>ppt_w</p:attrName>
                                        </p:attrNameLst>
                                      </p:cBhvr>
                                      <p:tavLst>
                                        <p:tav tm="0">
                                          <p:val>
                                            <p:fltVal val="0"/>
                                          </p:val>
                                        </p:tav>
                                        <p:tav tm="100000">
                                          <p:val>
                                            <p:strVal val="#ppt_w"/>
                                          </p:val>
                                        </p:tav>
                                      </p:tavLst>
                                    </p:anim>
                                    <p:anim calcmode="lin" valueType="num">
                                      <p:cBhvr>
                                        <p:cTn id="30" dur="1000" fill="hold"/>
                                        <p:tgtEl>
                                          <p:spTgt spid="61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1" grpId="0" autoUpdateAnimBg="0"/>
      <p:bldP spid="6172" grpId="0" autoUpdateAnimBg="0"/>
      <p:bldP spid="6173" grpId="0" autoUpdateAnimBg="0"/>
      <p:bldP spid="617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4">
            <a:extLst>
              <a:ext uri="{FF2B5EF4-FFF2-40B4-BE49-F238E27FC236}">
                <a16:creationId xmlns:a16="http://schemas.microsoft.com/office/drawing/2014/main" id="{007C2830-C3C3-4332-A3CA-5CB7CA44E626}"/>
              </a:ext>
            </a:extLst>
          </p:cNvPr>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2971800" y="1600201"/>
            <a:ext cx="6269038"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7171" name="Group 5">
            <a:extLst>
              <a:ext uri="{FF2B5EF4-FFF2-40B4-BE49-F238E27FC236}">
                <a16:creationId xmlns:a16="http://schemas.microsoft.com/office/drawing/2014/main" id="{3A2EB426-E0F6-47FB-9358-2DAE7A18C339}"/>
              </a:ext>
            </a:extLst>
          </p:cNvPr>
          <p:cNvGrpSpPr>
            <a:grpSpLocks/>
          </p:cNvGrpSpPr>
          <p:nvPr/>
        </p:nvGrpSpPr>
        <p:grpSpPr bwMode="auto">
          <a:xfrm>
            <a:off x="4724400" y="2971800"/>
            <a:ext cx="2819400" cy="914400"/>
            <a:chOff x="2064" y="0"/>
            <a:chExt cx="1841" cy="629"/>
          </a:xfrm>
        </p:grpSpPr>
        <p:sp>
          <p:nvSpPr>
            <p:cNvPr id="7183" name="AutoShape 6">
              <a:extLst>
                <a:ext uri="{FF2B5EF4-FFF2-40B4-BE49-F238E27FC236}">
                  <a16:creationId xmlns:a16="http://schemas.microsoft.com/office/drawing/2014/main" id="{80E012FB-F1BD-4E4E-BAD0-79F286D986DC}"/>
                </a:ext>
              </a:extLst>
            </p:cNvPr>
            <p:cNvSpPr>
              <a:spLocks noChangeArrowheads="1"/>
            </p:cNvSpPr>
            <p:nvPr/>
          </p:nvSpPr>
          <p:spPr bwMode="auto">
            <a:xfrm>
              <a:off x="3312" y="0"/>
              <a:ext cx="593" cy="629"/>
            </a:xfrm>
            <a:prstGeom prst="flowChartDelay">
              <a:avLst/>
            </a:prstGeom>
            <a:solidFill>
              <a:srgbClr val="FFCF9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84" name="AutoShape 7">
              <a:extLst>
                <a:ext uri="{FF2B5EF4-FFF2-40B4-BE49-F238E27FC236}">
                  <a16:creationId xmlns:a16="http://schemas.microsoft.com/office/drawing/2014/main" id="{2F7C1338-677D-455B-AC36-620214660A88}"/>
                </a:ext>
              </a:extLst>
            </p:cNvPr>
            <p:cNvSpPr>
              <a:spLocks noChangeArrowheads="1"/>
            </p:cNvSpPr>
            <p:nvPr/>
          </p:nvSpPr>
          <p:spPr bwMode="auto">
            <a:xfrm flipH="1">
              <a:off x="2064" y="0"/>
              <a:ext cx="593" cy="629"/>
            </a:xfrm>
            <a:prstGeom prst="flowChartDelay">
              <a:avLst/>
            </a:prstGeom>
            <a:solidFill>
              <a:srgbClr val="FFCF9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sp>
          <p:nvSpPr>
            <p:cNvPr id="7185" name="Rectangle 8">
              <a:extLst>
                <a:ext uri="{FF2B5EF4-FFF2-40B4-BE49-F238E27FC236}">
                  <a16:creationId xmlns:a16="http://schemas.microsoft.com/office/drawing/2014/main" id="{F37BAF9D-B576-43A0-BC80-7D9EF9703EB6}"/>
                </a:ext>
              </a:extLst>
            </p:cNvPr>
            <p:cNvSpPr>
              <a:spLocks noChangeArrowheads="1"/>
            </p:cNvSpPr>
            <p:nvPr/>
          </p:nvSpPr>
          <p:spPr bwMode="auto">
            <a:xfrm>
              <a:off x="2626" y="0"/>
              <a:ext cx="703" cy="629"/>
            </a:xfrm>
            <a:prstGeom prst="rect">
              <a:avLst/>
            </a:prstGeom>
            <a:solidFill>
              <a:srgbClr val="FFCF9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vi-VN"/>
            </a:p>
          </p:txBody>
        </p:sp>
      </p:grpSp>
      <p:sp>
        <p:nvSpPr>
          <p:cNvPr id="8201" name="Text Box 9">
            <a:extLst>
              <a:ext uri="{FF2B5EF4-FFF2-40B4-BE49-F238E27FC236}">
                <a16:creationId xmlns:a16="http://schemas.microsoft.com/office/drawing/2014/main" id="{C320D13B-C3CE-43CC-BD1A-A775F374B722}"/>
              </a:ext>
            </a:extLst>
          </p:cNvPr>
          <p:cNvSpPr txBox="1">
            <a:spLocks noChangeArrowheads="1"/>
          </p:cNvSpPr>
          <p:nvPr/>
        </p:nvSpPr>
        <p:spPr bwMode="auto">
          <a:xfrm>
            <a:off x="2667000" y="685801"/>
            <a:ext cx="1600200" cy="8540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000">
                <a:solidFill>
                  <a:srgbClr val="CC0099"/>
                </a:solidFill>
                <a:latin typeface=".VnArial Narrow" panose="020B7200000000000000" pitchFamily="34" charset="0"/>
              </a:rPr>
              <a:t>Thøc ¨n; n­íc;</a:t>
            </a:r>
          </a:p>
          <a:p>
            <a:pPr eaLnBrk="1" hangingPunct="1">
              <a:spcBef>
                <a:spcPct val="50000"/>
              </a:spcBef>
            </a:pPr>
            <a:r>
              <a:rPr lang="en-US" altLang="vi-VN" sz="2000">
                <a:solidFill>
                  <a:srgbClr val="CC0099"/>
                </a:solidFill>
                <a:latin typeface=".VnArial Narrow" panose="020B7200000000000000" pitchFamily="34" charset="0"/>
              </a:rPr>
              <a:t> muèi kho¸ng</a:t>
            </a:r>
          </a:p>
        </p:txBody>
      </p:sp>
      <p:sp>
        <p:nvSpPr>
          <p:cNvPr id="8202" name="Freeform 10">
            <a:extLst>
              <a:ext uri="{FF2B5EF4-FFF2-40B4-BE49-F238E27FC236}">
                <a16:creationId xmlns:a16="http://schemas.microsoft.com/office/drawing/2014/main" id="{9614201C-1FAE-45E0-97CE-3BD5A47D8804}"/>
              </a:ext>
            </a:extLst>
          </p:cNvPr>
          <p:cNvSpPr>
            <a:spLocks/>
          </p:cNvSpPr>
          <p:nvPr/>
        </p:nvSpPr>
        <p:spPr bwMode="auto">
          <a:xfrm>
            <a:off x="4191000" y="1143000"/>
            <a:ext cx="152400" cy="762000"/>
          </a:xfrm>
          <a:custGeom>
            <a:avLst/>
            <a:gdLst>
              <a:gd name="T0" fmla="*/ 0 w 432"/>
              <a:gd name="T1" fmla="*/ 0 h 480"/>
              <a:gd name="T2" fmla="*/ 35842222 w 432"/>
              <a:gd name="T3" fmla="*/ 362902500 h 480"/>
              <a:gd name="T4" fmla="*/ 53763333 w 432"/>
              <a:gd name="T5" fmla="*/ 1209675000 h 480"/>
              <a:gd name="T6" fmla="*/ 0 60000 65536"/>
              <a:gd name="T7" fmla="*/ 0 60000 65536"/>
              <a:gd name="T8" fmla="*/ 0 60000 65536"/>
            </a:gdLst>
            <a:ahLst/>
            <a:cxnLst>
              <a:cxn ang="T6">
                <a:pos x="T0" y="T1"/>
              </a:cxn>
              <a:cxn ang="T7">
                <a:pos x="T2" y="T3"/>
              </a:cxn>
              <a:cxn ang="T8">
                <a:pos x="T4" y="T5"/>
              </a:cxn>
            </a:cxnLst>
            <a:rect l="0" t="0" r="r" b="b"/>
            <a:pathLst>
              <a:path w="432" h="480">
                <a:moveTo>
                  <a:pt x="0" y="0"/>
                </a:moveTo>
                <a:cubicBezTo>
                  <a:pt x="108" y="32"/>
                  <a:pt x="216" y="64"/>
                  <a:pt x="288" y="144"/>
                </a:cubicBezTo>
                <a:cubicBezTo>
                  <a:pt x="360" y="224"/>
                  <a:pt x="396" y="352"/>
                  <a:pt x="432" y="480"/>
                </a:cubicBezTo>
              </a:path>
            </a:pathLst>
          </a:custGeom>
          <a:noFill/>
          <a:ln w="28575" cmpd="sng">
            <a:solidFill>
              <a:srgbClr val="FF0000"/>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03" name="Text Box 11">
            <a:extLst>
              <a:ext uri="{FF2B5EF4-FFF2-40B4-BE49-F238E27FC236}">
                <a16:creationId xmlns:a16="http://schemas.microsoft.com/office/drawing/2014/main" id="{EB3442C4-5F77-4048-80F0-F83F328F2A05}"/>
              </a:ext>
            </a:extLst>
          </p:cNvPr>
          <p:cNvSpPr txBox="1">
            <a:spLocks noChangeArrowheads="1"/>
          </p:cNvSpPr>
          <p:nvPr/>
        </p:nvSpPr>
        <p:spPr bwMode="auto">
          <a:xfrm>
            <a:off x="7620000" y="1219200"/>
            <a:ext cx="609600" cy="457200"/>
          </a:xfrm>
          <a:prstGeom prst="rect">
            <a:avLst/>
          </a:prstGeom>
          <a:solidFill>
            <a:srgbClr val="99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a:solidFill>
                  <a:srgbClr val="FFFF00"/>
                </a:solidFill>
                <a:latin typeface=".VnTime" panose="020B7200000000000000" pitchFamily="34" charset="0"/>
              </a:rPr>
              <a:t>co</a:t>
            </a:r>
            <a:r>
              <a:rPr lang="en-US" altLang="vi-VN" sz="2400" b="1" baseline="-25000">
                <a:solidFill>
                  <a:srgbClr val="FFFF00"/>
                </a:solidFill>
                <a:latin typeface=".VnTime" panose="020B7200000000000000" pitchFamily="34" charset="0"/>
              </a:rPr>
              <a:t>2</a:t>
            </a:r>
            <a:endParaRPr lang="en-US" altLang="vi-VN" sz="2400" b="1">
              <a:solidFill>
                <a:srgbClr val="FFFF00"/>
              </a:solidFill>
              <a:latin typeface=".VnTime" panose="020B7200000000000000" pitchFamily="34" charset="0"/>
            </a:endParaRPr>
          </a:p>
        </p:txBody>
      </p:sp>
      <p:sp>
        <p:nvSpPr>
          <p:cNvPr id="8204" name="Freeform 12">
            <a:extLst>
              <a:ext uri="{FF2B5EF4-FFF2-40B4-BE49-F238E27FC236}">
                <a16:creationId xmlns:a16="http://schemas.microsoft.com/office/drawing/2014/main" id="{90CB347E-F902-4000-9C44-C38B5D591C37}"/>
              </a:ext>
            </a:extLst>
          </p:cNvPr>
          <p:cNvSpPr>
            <a:spLocks/>
          </p:cNvSpPr>
          <p:nvPr/>
        </p:nvSpPr>
        <p:spPr bwMode="auto">
          <a:xfrm rot="15903681">
            <a:off x="7277894" y="1562894"/>
            <a:ext cx="239712" cy="457200"/>
          </a:xfrm>
          <a:custGeom>
            <a:avLst/>
            <a:gdLst>
              <a:gd name="T0" fmla="*/ 0 w 432"/>
              <a:gd name="T1" fmla="*/ 0 h 480"/>
              <a:gd name="T2" fmla="*/ 88675684 w 432"/>
              <a:gd name="T3" fmla="*/ 130644900 h 480"/>
              <a:gd name="T4" fmla="*/ 133013525 w 432"/>
              <a:gd name="T5" fmla="*/ 435483000 h 480"/>
              <a:gd name="T6" fmla="*/ 0 60000 65536"/>
              <a:gd name="T7" fmla="*/ 0 60000 65536"/>
              <a:gd name="T8" fmla="*/ 0 60000 65536"/>
            </a:gdLst>
            <a:ahLst/>
            <a:cxnLst>
              <a:cxn ang="T6">
                <a:pos x="T0" y="T1"/>
              </a:cxn>
              <a:cxn ang="T7">
                <a:pos x="T2" y="T3"/>
              </a:cxn>
              <a:cxn ang="T8">
                <a:pos x="T4" y="T5"/>
              </a:cxn>
            </a:cxnLst>
            <a:rect l="0" t="0" r="r" b="b"/>
            <a:pathLst>
              <a:path w="432" h="480">
                <a:moveTo>
                  <a:pt x="0" y="0"/>
                </a:moveTo>
                <a:cubicBezTo>
                  <a:pt x="108" y="32"/>
                  <a:pt x="216" y="64"/>
                  <a:pt x="288" y="144"/>
                </a:cubicBezTo>
                <a:cubicBezTo>
                  <a:pt x="360" y="224"/>
                  <a:pt x="396" y="352"/>
                  <a:pt x="432" y="480"/>
                </a:cubicBezTo>
              </a:path>
            </a:pathLst>
          </a:custGeom>
          <a:noFill/>
          <a:ln w="28575" cmpd="sng">
            <a:solidFill>
              <a:schemeClr val="hlink"/>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05" name="Text Box 13">
            <a:extLst>
              <a:ext uri="{FF2B5EF4-FFF2-40B4-BE49-F238E27FC236}">
                <a16:creationId xmlns:a16="http://schemas.microsoft.com/office/drawing/2014/main" id="{721C585E-9B29-44A5-9646-C24343F0580E}"/>
              </a:ext>
            </a:extLst>
          </p:cNvPr>
          <p:cNvSpPr txBox="1">
            <a:spLocks noChangeArrowheads="1"/>
          </p:cNvSpPr>
          <p:nvPr/>
        </p:nvSpPr>
        <p:spPr bwMode="auto">
          <a:xfrm>
            <a:off x="6400800" y="1219201"/>
            <a:ext cx="533400" cy="396875"/>
          </a:xfrm>
          <a:prstGeom prst="rect">
            <a:avLst/>
          </a:prstGeom>
          <a:solidFill>
            <a:srgbClr val="BBE0E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000" b="1">
                <a:solidFill>
                  <a:srgbClr val="FF0066"/>
                </a:solidFill>
                <a:latin typeface=".VnArial Narrow" panose="020B7200000000000000" pitchFamily="34" charset="0"/>
              </a:rPr>
              <a:t>Oxi</a:t>
            </a:r>
          </a:p>
        </p:txBody>
      </p:sp>
      <p:sp>
        <p:nvSpPr>
          <p:cNvPr id="8206" name="Freeform 14">
            <a:extLst>
              <a:ext uri="{FF2B5EF4-FFF2-40B4-BE49-F238E27FC236}">
                <a16:creationId xmlns:a16="http://schemas.microsoft.com/office/drawing/2014/main" id="{EB946143-1E62-4E2D-AA94-F110B53A2242}"/>
              </a:ext>
            </a:extLst>
          </p:cNvPr>
          <p:cNvSpPr>
            <a:spLocks/>
          </p:cNvSpPr>
          <p:nvPr/>
        </p:nvSpPr>
        <p:spPr bwMode="auto">
          <a:xfrm>
            <a:off x="6781800" y="1524000"/>
            <a:ext cx="381000" cy="457200"/>
          </a:xfrm>
          <a:custGeom>
            <a:avLst/>
            <a:gdLst>
              <a:gd name="T0" fmla="*/ 0 w 432"/>
              <a:gd name="T1" fmla="*/ 0 h 480"/>
              <a:gd name="T2" fmla="*/ 224013889 w 432"/>
              <a:gd name="T3" fmla="*/ 130644900 h 480"/>
              <a:gd name="T4" fmla="*/ 336020833 w 432"/>
              <a:gd name="T5" fmla="*/ 435483000 h 480"/>
              <a:gd name="T6" fmla="*/ 0 60000 65536"/>
              <a:gd name="T7" fmla="*/ 0 60000 65536"/>
              <a:gd name="T8" fmla="*/ 0 60000 65536"/>
            </a:gdLst>
            <a:ahLst/>
            <a:cxnLst>
              <a:cxn ang="T6">
                <a:pos x="T0" y="T1"/>
              </a:cxn>
              <a:cxn ang="T7">
                <a:pos x="T2" y="T3"/>
              </a:cxn>
              <a:cxn ang="T8">
                <a:pos x="T4" y="T5"/>
              </a:cxn>
            </a:cxnLst>
            <a:rect l="0" t="0" r="r" b="b"/>
            <a:pathLst>
              <a:path w="432" h="480">
                <a:moveTo>
                  <a:pt x="0" y="0"/>
                </a:moveTo>
                <a:cubicBezTo>
                  <a:pt x="108" y="32"/>
                  <a:pt x="216" y="64"/>
                  <a:pt x="288" y="144"/>
                </a:cubicBezTo>
                <a:cubicBezTo>
                  <a:pt x="360" y="224"/>
                  <a:pt x="396" y="352"/>
                  <a:pt x="432" y="480"/>
                </a:cubicBezTo>
              </a:path>
            </a:pathLst>
          </a:custGeom>
          <a:noFill/>
          <a:ln w="28575" cmpd="sng">
            <a:solidFill>
              <a:srgbClr val="FF0000"/>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78" name="Text Box 15">
            <a:extLst>
              <a:ext uri="{FF2B5EF4-FFF2-40B4-BE49-F238E27FC236}">
                <a16:creationId xmlns:a16="http://schemas.microsoft.com/office/drawing/2014/main" id="{78AC8068-684D-4AC1-8D11-09B799BA593A}"/>
              </a:ext>
            </a:extLst>
          </p:cNvPr>
          <p:cNvSpPr txBox="1">
            <a:spLocks noChangeArrowheads="1"/>
          </p:cNvSpPr>
          <p:nvPr/>
        </p:nvSpPr>
        <p:spPr bwMode="auto">
          <a:xfrm>
            <a:off x="3200400" y="5334000"/>
            <a:ext cx="5562600" cy="4572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2100">
                <a:solidFill>
                  <a:srgbClr val="FFFF00"/>
                </a:solidFill>
                <a:latin typeface=".VnArial Narrow" panose="020B7200000000000000" pitchFamily="34" charset="0"/>
              </a:rPr>
              <a:t>              </a:t>
            </a:r>
            <a:r>
              <a:rPr lang="en-US" altLang="vi-VN" sz="2400">
                <a:solidFill>
                  <a:srgbClr val="FFFF00"/>
                </a:solidFill>
                <a:latin typeface=".VnArial Narrow" panose="020B7200000000000000" pitchFamily="34" charset="0"/>
              </a:rPr>
              <a:t>Trao ®æi chÊt ë cÊp ®é c¬ thÓ</a:t>
            </a:r>
          </a:p>
        </p:txBody>
      </p:sp>
      <p:sp>
        <p:nvSpPr>
          <p:cNvPr id="8208" name="Text Box 16">
            <a:extLst>
              <a:ext uri="{FF2B5EF4-FFF2-40B4-BE49-F238E27FC236}">
                <a16:creationId xmlns:a16="http://schemas.microsoft.com/office/drawing/2014/main" id="{91FE45AA-6A9E-464F-AD80-40506D87255F}"/>
              </a:ext>
            </a:extLst>
          </p:cNvPr>
          <p:cNvSpPr txBox="1">
            <a:spLocks noChangeArrowheads="1"/>
          </p:cNvSpPr>
          <p:nvPr/>
        </p:nvSpPr>
        <p:spPr bwMode="auto">
          <a:xfrm>
            <a:off x="4648200" y="4800601"/>
            <a:ext cx="762000" cy="366713"/>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b="1">
                <a:solidFill>
                  <a:srgbClr val="0000FF"/>
                </a:solidFill>
                <a:latin typeface=".VnTime" panose="020B7200000000000000" pitchFamily="34" charset="0"/>
              </a:rPr>
              <a:t>Ph©n</a:t>
            </a:r>
          </a:p>
        </p:txBody>
      </p:sp>
      <p:sp>
        <p:nvSpPr>
          <p:cNvPr id="8209" name="Text Box 17">
            <a:extLst>
              <a:ext uri="{FF2B5EF4-FFF2-40B4-BE49-F238E27FC236}">
                <a16:creationId xmlns:a16="http://schemas.microsoft.com/office/drawing/2014/main" id="{7B8CE17D-D35E-43E0-BFD3-4CB791A65C12}"/>
              </a:ext>
            </a:extLst>
          </p:cNvPr>
          <p:cNvSpPr txBox="1">
            <a:spLocks noChangeArrowheads="1"/>
          </p:cNvSpPr>
          <p:nvPr/>
        </p:nvSpPr>
        <p:spPr bwMode="auto">
          <a:xfrm>
            <a:off x="7543800" y="4724401"/>
            <a:ext cx="685800" cy="581025"/>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1600" b="1">
                <a:solidFill>
                  <a:srgbClr val="0000FF"/>
                </a:solidFill>
                <a:latin typeface=".VnTime" panose="020B7200000000000000" pitchFamily="34" charset="0"/>
              </a:rPr>
              <a:t>N­íc tiÓu</a:t>
            </a:r>
          </a:p>
        </p:txBody>
      </p:sp>
      <p:sp>
        <p:nvSpPr>
          <p:cNvPr id="8210" name="Freeform 18">
            <a:extLst>
              <a:ext uri="{FF2B5EF4-FFF2-40B4-BE49-F238E27FC236}">
                <a16:creationId xmlns:a16="http://schemas.microsoft.com/office/drawing/2014/main" id="{E70650BD-91CB-4094-86F2-5BA4DDAF2547}"/>
              </a:ext>
            </a:extLst>
          </p:cNvPr>
          <p:cNvSpPr>
            <a:spLocks/>
          </p:cNvSpPr>
          <p:nvPr/>
        </p:nvSpPr>
        <p:spPr bwMode="auto">
          <a:xfrm rot="3318988">
            <a:off x="4437857" y="4790282"/>
            <a:ext cx="228600" cy="309563"/>
          </a:xfrm>
          <a:custGeom>
            <a:avLst/>
            <a:gdLst>
              <a:gd name="T0" fmla="*/ 0 w 432"/>
              <a:gd name="T1" fmla="*/ 0 h 480"/>
              <a:gd name="T2" fmla="*/ 80645000 w 432"/>
              <a:gd name="T3" fmla="*/ 59893346 h 480"/>
              <a:gd name="T4" fmla="*/ 120967500 w 432"/>
              <a:gd name="T5" fmla="*/ 199644273 h 480"/>
              <a:gd name="T6" fmla="*/ 0 60000 65536"/>
              <a:gd name="T7" fmla="*/ 0 60000 65536"/>
              <a:gd name="T8" fmla="*/ 0 60000 65536"/>
            </a:gdLst>
            <a:ahLst/>
            <a:cxnLst>
              <a:cxn ang="T6">
                <a:pos x="T0" y="T1"/>
              </a:cxn>
              <a:cxn ang="T7">
                <a:pos x="T2" y="T3"/>
              </a:cxn>
              <a:cxn ang="T8">
                <a:pos x="T4" y="T5"/>
              </a:cxn>
            </a:cxnLst>
            <a:rect l="0" t="0" r="r" b="b"/>
            <a:pathLst>
              <a:path w="432" h="480">
                <a:moveTo>
                  <a:pt x="0" y="0"/>
                </a:moveTo>
                <a:cubicBezTo>
                  <a:pt x="108" y="32"/>
                  <a:pt x="216" y="64"/>
                  <a:pt x="288" y="144"/>
                </a:cubicBezTo>
                <a:cubicBezTo>
                  <a:pt x="360" y="224"/>
                  <a:pt x="396" y="352"/>
                  <a:pt x="432" y="480"/>
                </a:cubicBezTo>
              </a:path>
            </a:pathLst>
          </a:custGeom>
          <a:noFill/>
          <a:ln w="28575" cmpd="sng">
            <a:solidFill>
              <a:schemeClr val="hlink"/>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211" name="Freeform 19">
            <a:extLst>
              <a:ext uri="{FF2B5EF4-FFF2-40B4-BE49-F238E27FC236}">
                <a16:creationId xmlns:a16="http://schemas.microsoft.com/office/drawing/2014/main" id="{AF85C548-F6C8-4ED1-93E0-EF101B79095D}"/>
              </a:ext>
            </a:extLst>
          </p:cNvPr>
          <p:cNvSpPr>
            <a:spLocks/>
          </p:cNvSpPr>
          <p:nvPr/>
        </p:nvSpPr>
        <p:spPr bwMode="auto">
          <a:xfrm rot="3318988">
            <a:off x="7279482" y="4836319"/>
            <a:ext cx="228600" cy="309563"/>
          </a:xfrm>
          <a:custGeom>
            <a:avLst/>
            <a:gdLst>
              <a:gd name="T0" fmla="*/ 0 w 432"/>
              <a:gd name="T1" fmla="*/ 0 h 480"/>
              <a:gd name="T2" fmla="*/ 80645000 w 432"/>
              <a:gd name="T3" fmla="*/ 59893346 h 480"/>
              <a:gd name="T4" fmla="*/ 120967500 w 432"/>
              <a:gd name="T5" fmla="*/ 199644273 h 480"/>
              <a:gd name="T6" fmla="*/ 0 60000 65536"/>
              <a:gd name="T7" fmla="*/ 0 60000 65536"/>
              <a:gd name="T8" fmla="*/ 0 60000 65536"/>
            </a:gdLst>
            <a:ahLst/>
            <a:cxnLst>
              <a:cxn ang="T6">
                <a:pos x="T0" y="T1"/>
              </a:cxn>
              <a:cxn ang="T7">
                <a:pos x="T2" y="T3"/>
              </a:cxn>
              <a:cxn ang="T8">
                <a:pos x="T4" y="T5"/>
              </a:cxn>
            </a:cxnLst>
            <a:rect l="0" t="0" r="r" b="b"/>
            <a:pathLst>
              <a:path w="432" h="480">
                <a:moveTo>
                  <a:pt x="0" y="0"/>
                </a:moveTo>
                <a:cubicBezTo>
                  <a:pt x="108" y="32"/>
                  <a:pt x="216" y="64"/>
                  <a:pt x="288" y="144"/>
                </a:cubicBezTo>
                <a:cubicBezTo>
                  <a:pt x="360" y="224"/>
                  <a:pt x="396" y="352"/>
                  <a:pt x="432" y="480"/>
                </a:cubicBezTo>
              </a:path>
            </a:pathLst>
          </a:custGeom>
          <a:noFill/>
          <a:ln w="28575" cmpd="sng">
            <a:solidFill>
              <a:schemeClr val="hlink"/>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201"/>
                                        </p:tgtEl>
                                        <p:attrNameLst>
                                          <p:attrName>style.visibility</p:attrName>
                                        </p:attrNameLst>
                                      </p:cBhvr>
                                      <p:to>
                                        <p:strVal val="visible"/>
                                      </p:to>
                                    </p:set>
                                    <p:animEffect transition="in" filter="wipe(up)">
                                      <p:cBhvr>
                                        <p:cTn id="7" dur="500"/>
                                        <p:tgtEl>
                                          <p:spTgt spid="8201"/>
                                        </p:tgtEl>
                                      </p:cBhvr>
                                    </p:animEffect>
                                  </p:childTnLst>
                                </p:cTn>
                              </p:par>
                              <p:par>
                                <p:cTn id="8" presetID="22" presetClass="entr" presetSubtype="1" fill="hold" nodeType="withEffect">
                                  <p:stCondLst>
                                    <p:cond delay="0"/>
                                  </p:stCondLst>
                                  <p:childTnLst>
                                    <p:set>
                                      <p:cBhvr>
                                        <p:cTn id="9" dur="1" fill="hold">
                                          <p:stCondLst>
                                            <p:cond delay="0"/>
                                          </p:stCondLst>
                                        </p:cTn>
                                        <p:tgtEl>
                                          <p:spTgt spid="8202"/>
                                        </p:tgtEl>
                                        <p:attrNameLst>
                                          <p:attrName>style.visibility</p:attrName>
                                        </p:attrNameLst>
                                      </p:cBhvr>
                                      <p:to>
                                        <p:strVal val="visible"/>
                                      </p:to>
                                    </p:set>
                                    <p:animEffect transition="in" filter="wipe(up)">
                                      <p:cBhvr>
                                        <p:cTn id="10" dur="500"/>
                                        <p:tgtEl>
                                          <p:spTgt spid="8202"/>
                                        </p:tgtEl>
                                      </p:cBhvr>
                                    </p:animEffect>
                                  </p:childTnLst>
                                </p:cTn>
                              </p:par>
                              <p:par>
                                <p:cTn id="11" presetID="22" presetClass="entr" presetSubtype="1" repeatCount="indefinite" fill="hold" nodeType="withEffect">
                                  <p:stCondLst>
                                    <p:cond delay="0"/>
                                  </p:stCondLst>
                                  <p:childTnLst>
                                    <p:set>
                                      <p:cBhvr>
                                        <p:cTn id="12" dur="1" fill="hold">
                                          <p:stCondLst>
                                            <p:cond delay="0"/>
                                          </p:stCondLst>
                                        </p:cTn>
                                        <p:tgtEl>
                                          <p:spTgt spid="8202"/>
                                        </p:tgtEl>
                                        <p:attrNameLst>
                                          <p:attrName>style.visibility</p:attrName>
                                        </p:attrNameLst>
                                      </p:cBhvr>
                                      <p:to>
                                        <p:strVal val="visible"/>
                                      </p:to>
                                    </p:set>
                                    <p:animEffect transition="in" filter="wipe(up)">
                                      <p:cBhvr>
                                        <p:cTn id="13" dur="1000"/>
                                        <p:tgtEl>
                                          <p:spTgt spid="820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203"/>
                                        </p:tgtEl>
                                        <p:attrNameLst>
                                          <p:attrName>style.visibility</p:attrName>
                                        </p:attrNameLst>
                                      </p:cBhvr>
                                      <p:to>
                                        <p:strVal val="visible"/>
                                      </p:to>
                                    </p:set>
                                    <p:animEffect transition="in" filter="wipe(left)">
                                      <p:cBhvr>
                                        <p:cTn id="16" dur="500"/>
                                        <p:tgtEl>
                                          <p:spTgt spid="8203"/>
                                        </p:tgtEl>
                                      </p:cBhvr>
                                    </p:animEffect>
                                  </p:childTnLst>
                                </p:cTn>
                              </p:par>
                              <p:par>
                                <p:cTn id="17" presetID="22" presetClass="entr" presetSubtype="1" fill="hold" nodeType="withEffect">
                                  <p:stCondLst>
                                    <p:cond delay="0"/>
                                  </p:stCondLst>
                                  <p:childTnLst>
                                    <p:set>
                                      <p:cBhvr>
                                        <p:cTn id="18" dur="1" fill="hold">
                                          <p:stCondLst>
                                            <p:cond delay="0"/>
                                          </p:stCondLst>
                                        </p:cTn>
                                        <p:tgtEl>
                                          <p:spTgt spid="8206"/>
                                        </p:tgtEl>
                                        <p:attrNameLst>
                                          <p:attrName>style.visibility</p:attrName>
                                        </p:attrNameLst>
                                      </p:cBhvr>
                                      <p:to>
                                        <p:strVal val="visible"/>
                                      </p:to>
                                    </p:set>
                                    <p:animEffect transition="in" filter="wipe(up)">
                                      <p:cBhvr>
                                        <p:cTn id="19" dur="500"/>
                                        <p:tgtEl>
                                          <p:spTgt spid="820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repeatCount="indefinite" fill="hold" nodeType="clickEffect">
                                  <p:stCondLst>
                                    <p:cond delay="0"/>
                                  </p:stCondLst>
                                  <p:childTnLst>
                                    <p:set>
                                      <p:cBhvr>
                                        <p:cTn id="23" dur="1" fill="hold">
                                          <p:stCondLst>
                                            <p:cond delay="0"/>
                                          </p:stCondLst>
                                        </p:cTn>
                                        <p:tgtEl>
                                          <p:spTgt spid="8204"/>
                                        </p:tgtEl>
                                        <p:attrNameLst>
                                          <p:attrName>style.visibility</p:attrName>
                                        </p:attrNameLst>
                                      </p:cBhvr>
                                      <p:to>
                                        <p:strVal val="visible"/>
                                      </p:to>
                                    </p:set>
                                    <p:animEffect transition="in" filter="wipe(down)">
                                      <p:cBhvr>
                                        <p:cTn id="24" dur="500"/>
                                        <p:tgtEl>
                                          <p:spTgt spid="8204"/>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8205"/>
                                        </p:tgtEl>
                                        <p:attrNameLst>
                                          <p:attrName>style.visibility</p:attrName>
                                        </p:attrNameLst>
                                      </p:cBhvr>
                                      <p:to>
                                        <p:strVal val="visible"/>
                                      </p:to>
                                    </p:set>
                                    <p:animEffect transition="in" filter="wipe(up)">
                                      <p:cBhvr>
                                        <p:cTn id="27" dur="500"/>
                                        <p:tgtEl>
                                          <p:spTgt spid="8205"/>
                                        </p:tgtEl>
                                      </p:cBhvr>
                                    </p:animEffect>
                                  </p:childTnLst>
                                </p:cTn>
                              </p:par>
                              <p:par>
                                <p:cTn id="28" presetID="23" presetClass="entr" presetSubtype="16" fill="hold" grpId="0" nodeType="withEffect">
                                  <p:stCondLst>
                                    <p:cond delay="0"/>
                                  </p:stCondLst>
                                  <p:childTnLst>
                                    <p:set>
                                      <p:cBhvr>
                                        <p:cTn id="29" dur="1" fill="hold">
                                          <p:stCondLst>
                                            <p:cond delay="0"/>
                                          </p:stCondLst>
                                        </p:cTn>
                                        <p:tgtEl>
                                          <p:spTgt spid="8208"/>
                                        </p:tgtEl>
                                        <p:attrNameLst>
                                          <p:attrName>style.visibility</p:attrName>
                                        </p:attrNameLst>
                                      </p:cBhvr>
                                      <p:to>
                                        <p:strVal val="visible"/>
                                      </p:to>
                                    </p:set>
                                    <p:anim calcmode="lin" valueType="num">
                                      <p:cBhvr>
                                        <p:cTn id="30" dur="500" fill="hold"/>
                                        <p:tgtEl>
                                          <p:spTgt spid="8208"/>
                                        </p:tgtEl>
                                        <p:attrNameLst>
                                          <p:attrName>ppt_w</p:attrName>
                                        </p:attrNameLst>
                                      </p:cBhvr>
                                      <p:tavLst>
                                        <p:tav tm="0">
                                          <p:val>
                                            <p:fltVal val="0"/>
                                          </p:val>
                                        </p:tav>
                                        <p:tav tm="100000">
                                          <p:val>
                                            <p:strVal val="#ppt_w"/>
                                          </p:val>
                                        </p:tav>
                                      </p:tavLst>
                                    </p:anim>
                                    <p:anim calcmode="lin" valueType="num">
                                      <p:cBhvr>
                                        <p:cTn id="31" dur="500" fill="hold"/>
                                        <p:tgtEl>
                                          <p:spTgt spid="8208"/>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8209"/>
                                        </p:tgtEl>
                                        <p:attrNameLst>
                                          <p:attrName>style.visibility</p:attrName>
                                        </p:attrNameLst>
                                      </p:cBhvr>
                                      <p:to>
                                        <p:strVal val="visible"/>
                                      </p:to>
                                    </p:set>
                                    <p:anim calcmode="lin" valueType="num">
                                      <p:cBhvr>
                                        <p:cTn id="34" dur="500" fill="hold"/>
                                        <p:tgtEl>
                                          <p:spTgt spid="8209"/>
                                        </p:tgtEl>
                                        <p:attrNameLst>
                                          <p:attrName>ppt_w</p:attrName>
                                        </p:attrNameLst>
                                      </p:cBhvr>
                                      <p:tavLst>
                                        <p:tav tm="0">
                                          <p:val>
                                            <p:fltVal val="0"/>
                                          </p:val>
                                        </p:tav>
                                        <p:tav tm="100000">
                                          <p:val>
                                            <p:strVal val="#ppt_w"/>
                                          </p:val>
                                        </p:tav>
                                      </p:tavLst>
                                    </p:anim>
                                    <p:anim calcmode="lin" valueType="num">
                                      <p:cBhvr>
                                        <p:cTn id="35" dur="500" fill="hold"/>
                                        <p:tgtEl>
                                          <p:spTgt spid="8209"/>
                                        </p:tgtEl>
                                        <p:attrNameLst>
                                          <p:attrName>ppt_h</p:attrName>
                                        </p:attrNameLst>
                                      </p:cBhvr>
                                      <p:tavLst>
                                        <p:tav tm="0">
                                          <p:val>
                                            <p:fltVal val="0"/>
                                          </p:val>
                                        </p:tav>
                                        <p:tav tm="100000">
                                          <p:val>
                                            <p:strVal val="#ppt_h"/>
                                          </p:val>
                                        </p:tav>
                                      </p:tavLst>
                                    </p:anim>
                                  </p:childTnLst>
                                </p:cTn>
                              </p:par>
                              <p:par>
                                <p:cTn id="36" presetID="18" presetClass="entr" presetSubtype="12" repeatCount="indefinite" fill="hold" nodeType="withEffect">
                                  <p:stCondLst>
                                    <p:cond delay="0"/>
                                  </p:stCondLst>
                                  <p:childTnLst>
                                    <p:set>
                                      <p:cBhvr>
                                        <p:cTn id="37" dur="1" fill="hold">
                                          <p:stCondLst>
                                            <p:cond delay="0"/>
                                          </p:stCondLst>
                                        </p:cTn>
                                        <p:tgtEl>
                                          <p:spTgt spid="8210"/>
                                        </p:tgtEl>
                                        <p:attrNameLst>
                                          <p:attrName>style.visibility</p:attrName>
                                        </p:attrNameLst>
                                      </p:cBhvr>
                                      <p:to>
                                        <p:strVal val="visible"/>
                                      </p:to>
                                    </p:set>
                                    <p:animEffect transition="in" filter="strips(downLeft)">
                                      <p:cBhvr>
                                        <p:cTn id="38" dur="500"/>
                                        <p:tgtEl>
                                          <p:spTgt spid="8210"/>
                                        </p:tgtEl>
                                      </p:cBhvr>
                                    </p:animEffect>
                                  </p:childTnLst>
                                </p:cTn>
                              </p:par>
                              <p:par>
                                <p:cTn id="39" presetID="18" presetClass="entr" presetSubtype="12" repeatCount="indefinite" fill="hold" nodeType="withEffect">
                                  <p:stCondLst>
                                    <p:cond delay="0"/>
                                  </p:stCondLst>
                                  <p:childTnLst>
                                    <p:set>
                                      <p:cBhvr>
                                        <p:cTn id="40" dur="1" fill="hold">
                                          <p:stCondLst>
                                            <p:cond delay="0"/>
                                          </p:stCondLst>
                                        </p:cTn>
                                        <p:tgtEl>
                                          <p:spTgt spid="8211"/>
                                        </p:tgtEl>
                                        <p:attrNameLst>
                                          <p:attrName>style.visibility</p:attrName>
                                        </p:attrNameLst>
                                      </p:cBhvr>
                                      <p:to>
                                        <p:strVal val="visible"/>
                                      </p:to>
                                    </p:set>
                                    <p:animEffect transition="in" filter="strips(downLeft)">
                                      <p:cBhvr>
                                        <p:cTn id="41" dur="500"/>
                                        <p:tgtEl>
                                          <p:spTgt spid="8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animBg="1"/>
      <p:bldP spid="8203" grpId="0" animBg="1"/>
      <p:bldP spid="8205" grpId="0" animBg="1"/>
      <p:bldP spid="8208" grpId="0" animBg="1"/>
      <p:bldP spid="820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FAE5D00-6438-40B6-9B90-FF2861D42B18}"/>
              </a:ext>
            </a:extLst>
          </p:cNvPr>
          <p:cNvSpPr>
            <a:spLocks noGrp="1" noChangeArrowheads="1"/>
          </p:cNvSpPr>
          <p:nvPr>
            <p:ph type="title"/>
          </p:nvPr>
        </p:nvSpPr>
        <p:spPr>
          <a:xfrm>
            <a:off x="4953000" y="304800"/>
            <a:ext cx="5715000" cy="685800"/>
          </a:xfrm>
        </p:spPr>
        <p:txBody>
          <a:bodyPr/>
          <a:lstStyle/>
          <a:p>
            <a:pPr eaLnBrk="1" hangingPunct="1"/>
            <a:r>
              <a:rPr lang="en-US" altLang="vi-VN" sz="1800" b="1">
                <a:solidFill>
                  <a:srgbClr val="CC0099"/>
                </a:solidFill>
                <a:latin typeface=".VnArial NarrowH" panose="020B7200000000000000" pitchFamily="34" charset="0"/>
              </a:rPr>
              <a:t>I- Trao ®æi chÊt gi÷a c¬ thÓ vµ m«i tr­êng ngoµi</a:t>
            </a:r>
            <a:br>
              <a:rPr lang="en-US" altLang="vi-VN" sz="2400">
                <a:solidFill>
                  <a:srgbClr val="CC0099"/>
                </a:solidFill>
                <a:latin typeface=".VnArial NarrowH" panose="020B7200000000000000" pitchFamily="34" charset="0"/>
              </a:rPr>
            </a:br>
            <a:endParaRPr lang="en-US" altLang="vi-VN" sz="2400">
              <a:solidFill>
                <a:srgbClr val="CC0099"/>
              </a:solidFill>
              <a:latin typeface=".VnArial NarrowH" panose="020B7200000000000000" pitchFamily="34" charset="0"/>
            </a:endParaRPr>
          </a:p>
        </p:txBody>
      </p:sp>
      <p:sp>
        <p:nvSpPr>
          <p:cNvPr id="8195" name="Rectangle 4">
            <a:extLst>
              <a:ext uri="{FF2B5EF4-FFF2-40B4-BE49-F238E27FC236}">
                <a16:creationId xmlns:a16="http://schemas.microsoft.com/office/drawing/2014/main" id="{BE16ADEE-FA96-4D1D-A7ED-876F7E8FB9F5}"/>
              </a:ext>
            </a:extLst>
          </p:cNvPr>
          <p:cNvSpPr>
            <a:spLocks noChangeArrowheads="1"/>
          </p:cNvSpPr>
          <p:nvPr/>
        </p:nvSpPr>
        <p:spPr bwMode="auto">
          <a:xfrm>
            <a:off x="4876800" y="381000"/>
            <a:ext cx="57912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pPr>
            <a:endParaRPr lang="vi-VN" altLang="vi-VN" sz="3200"/>
          </a:p>
        </p:txBody>
      </p:sp>
      <p:sp>
        <p:nvSpPr>
          <p:cNvPr id="8196" name="Rectangle 5">
            <a:extLst>
              <a:ext uri="{FF2B5EF4-FFF2-40B4-BE49-F238E27FC236}">
                <a16:creationId xmlns:a16="http://schemas.microsoft.com/office/drawing/2014/main" id="{74F4D5DB-7711-4326-9F1E-F1DEB6267F7D}"/>
              </a:ext>
            </a:extLst>
          </p:cNvPr>
          <p:cNvSpPr>
            <a:spLocks noChangeArrowheads="1"/>
          </p:cNvSpPr>
          <p:nvPr/>
        </p:nvSpPr>
        <p:spPr bwMode="auto">
          <a:xfrm>
            <a:off x="4876800" y="228600"/>
            <a:ext cx="57912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Tx/>
              <a:buChar char="•"/>
            </a:pPr>
            <a:endParaRPr lang="vi-VN" altLang="vi-VN" sz="3200"/>
          </a:p>
        </p:txBody>
      </p:sp>
      <p:sp>
        <p:nvSpPr>
          <p:cNvPr id="9222" name="Text Box 6">
            <a:extLst>
              <a:ext uri="{FF2B5EF4-FFF2-40B4-BE49-F238E27FC236}">
                <a16:creationId xmlns:a16="http://schemas.microsoft.com/office/drawing/2014/main" id="{3E478E93-C0AA-428B-A80B-704523F06A72}"/>
              </a:ext>
            </a:extLst>
          </p:cNvPr>
          <p:cNvSpPr>
            <a:spLocks noGrp="1" noChangeArrowheads="1"/>
          </p:cNvSpPr>
          <p:nvPr>
            <p:ph type="body" idx="1"/>
          </p:nvPr>
        </p:nvSpPr>
        <p:spPr>
          <a:xfrm>
            <a:off x="1524000" y="0"/>
            <a:ext cx="2667000" cy="6858000"/>
          </a:xfrm>
          <a:solidFill>
            <a:srgbClr val="66CCFF"/>
          </a:solidFill>
          <a:ln w="28575">
            <a:solidFill>
              <a:srgbClr val="0000FF"/>
            </a:solidFill>
            <a:miter lim="800000"/>
            <a:headEnd/>
            <a:tailEnd/>
          </a:ln>
        </p:spPr>
        <p:txBody>
          <a:bodyPr/>
          <a:lstStyle/>
          <a:p>
            <a:pPr eaLnBrk="1" hangingPunct="1">
              <a:spcBef>
                <a:spcPct val="50000"/>
              </a:spcBef>
              <a:buFontTx/>
              <a:buNone/>
            </a:pPr>
            <a:r>
              <a:rPr lang="en-US" altLang="vi-VN" sz="2800">
                <a:solidFill>
                  <a:srgbClr val="FF6600"/>
                </a:solidFill>
              </a:rPr>
              <a:t>? </a:t>
            </a:r>
            <a:r>
              <a:rPr lang="en-US" altLang="vi-VN" sz="2800">
                <a:solidFill>
                  <a:srgbClr val="FF6600"/>
                </a:solidFill>
                <a:latin typeface=".VnTime" panose="020B7200000000000000" pitchFamily="34" charset="0"/>
              </a:rPr>
              <a:t>Trao ®æi chÊt gi÷a c¬ thÓ vµ m«i tr­êng ngoµi ®­îc thÓ hiÖn nh­ thÕ nµo.</a:t>
            </a:r>
          </a:p>
        </p:txBody>
      </p:sp>
      <p:sp>
        <p:nvSpPr>
          <p:cNvPr id="9223" name="Text Box 7">
            <a:extLst>
              <a:ext uri="{FF2B5EF4-FFF2-40B4-BE49-F238E27FC236}">
                <a16:creationId xmlns:a16="http://schemas.microsoft.com/office/drawing/2014/main" id="{B1A55391-565C-4EBC-BD6D-7682D68F181A}"/>
              </a:ext>
            </a:extLst>
          </p:cNvPr>
          <p:cNvSpPr txBox="1">
            <a:spLocks noChangeArrowheads="1"/>
          </p:cNvSpPr>
          <p:nvPr/>
        </p:nvSpPr>
        <p:spPr bwMode="auto">
          <a:xfrm>
            <a:off x="4191000" y="0"/>
            <a:ext cx="6477000" cy="6858000"/>
          </a:xfrm>
          <a:prstGeom prst="rect">
            <a:avLst/>
          </a:prstGeom>
          <a:solidFill>
            <a:schemeClr val="accent1"/>
          </a:solidFill>
          <a:ln w="2857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tLang="vi-VN" sz="3200">
              <a:latin typeface=".VnTime" panose="020B7200000000000000" pitchFamily="34" charset="0"/>
            </a:endParaRPr>
          </a:p>
        </p:txBody>
      </p:sp>
      <p:sp>
        <p:nvSpPr>
          <p:cNvPr id="9224" name="Rectangle 8">
            <a:extLst>
              <a:ext uri="{FF2B5EF4-FFF2-40B4-BE49-F238E27FC236}">
                <a16:creationId xmlns:a16="http://schemas.microsoft.com/office/drawing/2014/main" id="{84F54C58-8F27-4F24-903E-83812AAC709F}"/>
              </a:ext>
            </a:extLst>
          </p:cNvPr>
          <p:cNvSpPr>
            <a:spLocks noChangeArrowheads="1"/>
          </p:cNvSpPr>
          <p:nvPr/>
        </p:nvSpPr>
        <p:spPr bwMode="auto">
          <a:xfrm>
            <a:off x="4267200" y="1524000"/>
            <a:ext cx="6400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US" altLang="vi-VN" sz="2000" dirty="0">
                <a:solidFill>
                  <a:srgbClr val="9900FF"/>
                </a:solidFill>
                <a:latin typeface=".VnArial Narrow" panose="020B7200000000000000" pitchFamily="34" charset="0"/>
              </a:rPr>
              <a:t> </a:t>
            </a:r>
            <a:r>
              <a:rPr lang="en-US" altLang="vi-VN" sz="2400" dirty="0">
                <a:solidFill>
                  <a:srgbClr val="9900FF"/>
                </a:solidFill>
                <a:latin typeface=".VnArial" panose="020B7200000000000000" pitchFamily="34" charset="0"/>
              </a:rPr>
              <a:t>C¬ </a:t>
            </a:r>
            <a:r>
              <a:rPr lang="en-US" altLang="vi-VN" sz="2400" dirty="0" err="1">
                <a:solidFill>
                  <a:srgbClr val="9900FF"/>
                </a:solidFill>
                <a:latin typeface=".VnArial" panose="020B7200000000000000" pitchFamily="34" charset="0"/>
              </a:rPr>
              <a:t>thÓ</a:t>
            </a:r>
            <a:r>
              <a:rPr lang="en-US" altLang="vi-VN" sz="2400" dirty="0">
                <a:solidFill>
                  <a:srgbClr val="9900FF"/>
                </a:solidFill>
                <a:latin typeface=".VnArial" panose="020B7200000000000000" pitchFamily="34" charset="0"/>
              </a:rPr>
              <a:t> ®· </a:t>
            </a:r>
            <a:r>
              <a:rPr lang="en-US" altLang="vi-VN" sz="2400" dirty="0" err="1">
                <a:solidFill>
                  <a:srgbClr val="9900FF"/>
                </a:solidFill>
                <a:latin typeface=".VnArial" panose="020B7200000000000000" pitchFamily="34" charset="0"/>
              </a:rPr>
              <a:t>lÊy</a:t>
            </a:r>
            <a:r>
              <a:rPr lang="en-US" altLang="vi-VN" sz="2400" dirty="0">
                <a:solidFill>
                  <a:srgbClr val="9900FF"/>
                </a:solidFill>
                <a:latin typeface=".VnArial" panose="020B7200000000000000" pitchFamily="34" charset="0"/>
              </a:rPr>
              <a:t> </a:t>
            </a:r>
            <a:r>
              <a:rPr lang="en-US" altLang="vi-VN" sz="2400" dirty="0" err="1">
                <a:solidFill>
                  <a:srgbClr val="9900FF"/>
                </a:solidFill>
                <a:latin typeface=".VnArial" panose="020B7200000000000000" pitchFamily="34" charset="0"/>
              </a:rPr>
              <a:t>c¸c</a:t>
            </a:r>
            <a:r>
              <a:rPr lang="en-US" altLang="vi-VN" sz="2400" dirty="0">
                <a:solidFill>
                  <a:srgbClr val="9900FF"/>
                </a:solidFill>
                <a:latin typeface=".VnArial" panose="020B7200000000000000" pitchFamily="34" charset="0"/>
              </a:rPr>
              <a:t> </a:t>
            </a:r>
            <a:r>
              <a:rPr lang="en-US" altLang="vi-VN" sz="2400" dirty="0" err="1">
                <a:solidFill>
                  <a:srgbClr val="9900FF"/>
                </a:solidFill>
                <a:latin typeface=".VnArial" panose="020B7200000000000000" pitchFamily="34" charset="0"/>
              </a:rPr>
              <a:t>chÊt</a:t>
            </a:r>
            <a:r>
              <a:rPr lang="en-US" altLang="vi-VN" sz="2400" dirty="0">
                <a:solidFill>
                  <a:srgbClr val="9900FF"/>
                </a:solidFill>
                <a:latin typeface=".VnArial" panose="020B7200000000000000" pitchFamily="34" charset="0"/>
              </a:rPr>
              <a:t>: «</a:t>
            </a:r>
            <a:r>
              <a:rPr lang="en-US" altLang="vi-VN" sz="2400" dirty="0" err="1">
                <a:solidFill>
                  <a:srgbClr val="9900FF"/>
                </a:solidFill>
                <a:latin typeface=".VnArial" panose="020B7200000000000000" pitchFamily="34" charset="0"/>
              </a:rPr>
              <a:t>xi,thøc</a:t>
            </a:r>
            <a:r>
              <a:rPr lang="en-US" altLang="vi-VN" sz="2400" dirty="0">
                <a:solidFill>
                  <a:srgbClr val="9900FF"/>
                </a:solidFill>
                <a:latin typeface=".VnArial" panose="020B7200000000000000" pitchFamily="34" charset="0"/>
              </a:rPr>
              <a:t> ¨n ,</a:t>
            </a:r>
            <a:r>
              <a:rPr lang="en-US" altLang="vi-VN" sz="2400" dirty="0" err="1">
                <a:solidFill>
                  <a:srgbClr val="9900FF"/>
                </a:solidFill>
                <a:latin typeface=".VnArial" panose="020B7200000000000000" pitchFamily="34" charset="0"/>
              </a:rPr>
              <a:t>n­íc</a:t>
            </a:r>
            <a:r>
              <a:rPr lang="en-US" altLang="vi-VN" sz="2400" dirty="0">
                <a:solidFill>
                  <a:srgbClr val="9900FF"/>
                </a:solidFill>
                <a:latin typeface=".VnArial" panose="020B7200000000000000" pitchFamily="34" charset="0"/>
              </a:rPr>
              <a:t> vµ </a:t>
            </a:r>
            <a:r>
              <a:rPr lang="en-US" altLang="vi-VN" sz="2400" dirty="0" err="1">
                <a:solidFill>
                  <a:srgbClr val="9900FF"/>
                </a:solidFill>
                <a:latin typeface=".VnArial" panose="020B7200000000000000" pitchFamily="34" charset="0"/>
              </a:rPr>
              <a:t>muèi</a:t>
            </a:r>
            <a:r>
              <a:rPr lang="en-US" altLang="vi-VN" sz="2400" dirty="0">
                <a:solidFill>
                  <a:srgbClr val="9900FF"/>
                </a:solidFill>
                <a:latin typeface=".VnArial" panose="020B7200000000000000" pitchFamily="34" charset="0"/>
              </a:rPr>
              <a:t> </a:t>
            </a:r>
            <a:r>
              <a:rPr lang="en-US" altLang="vi-VN" sz="2400" dirty="0" err="1">
                <a:solidFill>
                  <a:srgbClr val="9900FF"/>
                </a:solidFill>
                <a:latin typeface=".VnArial" panose="020B7200000000000000" pitchFamily="34" charset="0"/>
              </a:rPr>
              <a:t>kho¸ng</a:t>
            </a:r>
            <a:r>
              <a:rPr lang="en-US" altLang="vi-VN" sz="2400" dirty="0">
                <a:solidFill>
                  <a:srgbClr val="9900FF"/>
                </a:solidFill>
                <a:latin typeface=".VnArial" panose="020B7200000000000000" pitchFamily="34" charset="0"/>
              </a:rPr>
              <a:t> </a:t>
            </a:r>
            <a:r>
              <a:rPr lang="en-US" altLang="vi-VN" sz="2400" dirty="0" err="1">
                <a:solidFill>
                  <a:srgbClr val="9900FF"/>
                </a:solidFill>
                <a:latin typeface=".VnArial" panose="020B7200000000000000" pitchFamily="34" charset="0"/>
              </a:rPr>
              <a:t>tõ</a:t>
            </a:r>
            <a:r>
              <a:rPr lang="en-US" altLang="vi-VN" sz="2400" dirty="0">
                <a:solidFill>
                  <a:srgbClr val="9900FF"/>
                </a:solidFill>
                <a:latin typeface=".VnArial" panose="020B7200000000000000" pitchFamily="34" charset="0"/>
              </a:rPr>
              <a:t> </a:t>
            </a:r>
            <a:r>
              <a:rPr lang="en-US" altLang="vi-VN" sz="2400" dirty="0" err="1">
                <a:solidFill>
                  <a:srgbClr val="9900FF"/>
                </a:solidFill>
                <a:latin typeface=".VnArial" panose="020B7200000000000000" pitchFamily="34" charset="0"/>
              </a:rPr>
              <a:t>m«i</a:t>
            </a:r>
            <a:r>
              <a:rPr lang="en-US" altLang="vi-VN" sz="2400" dirty="0">
                <a:solidFill>
                  <a:srgbClr val="9900FF"/>
                </a:solidFill>
                <a:latin typeface=".VnArial" panose="020B7200000000000000" pitchFamily="34" charset="0"/>
              </a:rPr>
              <a:t> </a:t>
            </a:r>
            <a:r>
              <a:rPr lang="en-US" altLang="vi-VN" sz="2400" dirty="0" err="1">
                <a:solidFill>
                  <a:srgbClr val="9900FF"/>
                </a:solidFill>
                <a:latin typeface=".VnArial" panose="020B7200000000000000" pitchFamily="34" charset="0"/>
              </a:rPr>
              <a:t>tr­êng</a:t>
            </a:r>
            <a:r>
              <a:rPr lang="en-US" altLang="vi-VN" sz="2400" dirty="0">
                <a:solidFill>
                  <a:srgbClr val="9900FF"/>
                </a:solidFill>
                <a:latin typeface=".VnArial" panose="020B7200000000000000" pitchFamily="34" charset="0"/>
              </a:rPr>
              <a:t> </a:t>
            </a:r>
            <a:r>
              <a:rPr lang="en-US" altLang="vi-VN" sz="2400" dirty="0" err="1">
                <a:solidFill>
                  <a:srgbClr val="9900FF"/>
                </a:solidFill>
                <a:latin typeface=".VnArial" panose="020B7200000000000000" pitchFamily="34" charset="0"/>
              </a:rPr>
              <a:t>ngoµi</a:t>
            </a:r>
            <a:endParaRPr lang="en-US" altLang="vi-VN" sz="2400" dirty="0">
              <a:solidFill>
                <a:srgbClr val="9900FF"/>
              </a:solidFill>
              <a:latin typeface=".VnArial" panose="020B7200000000000000" pitchFamily="34" charset="0"/>
            </a:endParaRPr>
          </a:p>
          <a:p>
            <a:pPr eaLnBrk="1" hangingPunct="1">
              <a:buFontTx/>
              <a:buChar char="-"/>
            </a:pPr>
            <a:r>
              <a:rPr lang="en-US" altLang="vi-VN" sz="2400" dirty="0">
                <a:solidFill>
                  <a:srgbClr val="9900FF"/>
                </a:solidFill>
                <a:latin typeface=".VnArial" panose="020B7200000000000000" pitchFamily="34" charset="0"/>
              </a:rPr>
              <a:t> </a:t>
            </a:r>
            <a:r>
              <a:rPr lang="en-US" altLang="vi-VN" sz="2400" dirty="0" err="1">
                <a:solidFill>
                  <a:srgbClr val="9900FF"/>
                </a:solidFill>
                <a:latin typeface=".VnArial" panose="020B7200000000000000" pitchFamily="34" charset="0"/>
              </a:rPr>
              <a:t>Th¶i</a:t>
            </a:r>
            <a:r>
              <a:rPr lang="en-US" altLang="vi-VN" sz="2400" dirty="0">
                <a:solidFill>
                  <a:srgbClr val="9900FF"/>
                </a:solidFill>
                <a:latin typeface=".VnArial" panose="020B7200000000000000" pitchFamily="34" charset="0"/>
              </a:rPr>
              <a:t> </a:t>
            </a:r>
            <a:r>
              <a:rPr lang="en-US" altLang="vi-VN" sz="2400" dirty="0" err="1">
                <a:solidFill>
                  <a:srgbClr val="9900FF"/>
                </a:solidFill>
                <a:latin typeface=".VnArial" panose="020B7200000000000000" pitchFamily="34" charset="0"/>
              </a:rPr>
              <a:t>khÝ</a:t>
            </a:r>
            <a:r>
              <a:rPr lang="en-US" altLang="vi-VN" sz="2400" dirty="0">
                <a:solidFill>
                  <a:srgbClr val="9900FF"/>
                </a:solidFill>
                <a:latin typeface=".VnArial" panose="020B7200000000000000" pitchFamily="34" charset="0"/>
              </a:rPr>
              <a:t> </a:t>
            </a:r>
            <a:r>
              <a:rPr lang="en-US" altLang="vi-VN" sz="2400" dirty="0" err="1">
                <a:solidFill>
                  <a:srgbClr val="9900FF"/>
                </a:solidFill>
                <a:latin typeface=".VnArial" panose="020B7200000000000000" pitchFamily="34" charset="0"/>
              </a:rPr>
              <a:t>cacbonic</a:t>
            </a:r>
            <a:r>
              <a:rPr lang="en-US" altLang="vi-VN" sz="2400" dirty="0">
                <a:solidFill>
                  <a:srgbClr val="9900FF"/>
                </a:solidFill>
                <a:latin typeface=".VnArial" panose="020B7200000000000000" pitchFamily="34" charset="0"/>
              </a:rPr>
              <a:t>, </a:t>
            </a:r>
            <a:r>
              <a:rPr lang="en-US" altLang="vi-VN" sz="2400" dirty="0" err="1">
                <a:solidFill>
                  <a:srgbClr val="9900FF"/>
                </a:solidFill>
                <a:latin typeface=".VnArial" panose="020B7200000000000000" pitchFamily="34" charset="0"/>
              </a:rPr>
              <a:t>c¸c</a:t>
            </a:r>
            <a:r>
              <a:rPr lang="en-US" altLang="vi-VN" sz="2400" dirty="0">
                <a:solidFill>
                  <a:srgbClr val="9900FF"/>
                </a:solidFill>
                <a:latin typeface=".VnArial" panose="020B7200000000000000" pitchFamily="34" charset="0"/>
              </a:rPr>
              <a:t> </a:t>
            </a:r>
            <a:r>
              <a:rPr lang="en-US" altLang="vi-VN" sz="2400" dirty="0" err="1">
                <a:solidFill>
                  <a:srgbClr val="9900FF"/>
                </a:solidFill>
                <a:latin typeface=".VnArial" panose="020B7200000000000000" pitchFamily="34" charset="0"/>
              </a:rPr>
              <a:t>chÊt</a:t>
            </a:r>
            <a:r>
              <a:rPr lang="en-US" altLang="vi-VN" sz="2400" dirty="0">
                <a:solidFill>
                  <a:srgbClr val="9900FF"/>
                </a:solidFill>
                <a:latin typeface=".VnArial" panose="020B7200000000000000" pitchFamily="34" charset="0"/>
              </a:rPr>
              <a:t> b· ra </a:t>
            </a:r>
            <a:r>
              <a:rPr lang="en-US" altLang="vi-VN" sz="2400" dirty="0" err="1">
                <a:solidFill>
                  <a:srgbClr val="9900FF"/>
                </a:solidFill>
                <a:latin typeface=".VnArial" panose="020B7200000000000000" pitchFamily="34" charset="0"/>
              </a:rPr>
              <a:t>m«i</a:t>
            </a:r>
            <a:r>
              <a:rPr lang="en-US" altLang="vi-VN" sz="2400" dirty="0">
                <a:solidFill>
                  <a:srgbClr val="9900FF"/>
                </a:solidFill>
                <a:latin typeface=".VnArial" panose="020B7200000000000000" pitchFamily="34" charset="0"/>
              </a:rPr>
              <a:t> </a:t>
            </a:r>
            <a:r>
              <a:rPr lang="en-US" altLang="vi-VN" sz="2400" dirty="0" err="1">
                <a:solidFill>
                  <a:srgbClr val="9900FF"/>
                </a:solidFill>
                <a:latin typeface=".VnArial" panose="020B7200000000000000" pitchFamily="34" charset="0"/>
              </a:rPr>
              <a:t>tr­êng</a:t>
            </a:r>
            <a:r>
              <a:rPr lang="en-US" altLang="vi-VN" sz="2400" dirty="0">
                <a:solidFill>
                  <a:srgbClr val="9900FF"/>
                </a:solidFill>
                <a:latin typeface=".VnArial" panose="020B7200000000000000" pitchFamily="34" charset="0"/>
              </a:rPr>
              <a:t> </a:t>
            </a:r>
            <a:r>
              <a:rPr lang="en-US" altLang="vi-VN" sz="2400" dirty="0" err="1">
                <a:solidFill>
                  <a:srgbClr val="9900FF"/>
                </a:solidFill>
                <a:latin typeface=".VnArial" panose="020B7200000000000000" pitchFamily="34" charset="0"/>
              </a:rPr>
              <a:t>ngoµi</a:t>
            </a:r>
            <a:r>
              <a:rPr lang="en-US" altLang="vi-VN" sz="2400" dirty="0">
                <a:solidFill>
                  <a:srgbClr val="9900FF"/>
                </a:solidFill>
                <a:latin typeface=".VnArial" panose="020B7200000000000000" pitchFamily="34" charset="0"/>
              </a:rPr>
              <a:t> </a:t>
            </a:r>
            <a:r>
              <a:rPr lang="en-US" altLang="vi-VN" sz="2400" dirty="0" err="1">
                <a:solidFill>
                  <a:srgbClr val="9900FF"/>
                </a:solidFill>
                <a:latin typeface=".VnArial" panose="020B7200000000000000" pitchFamily="34" charset="0"/>
              </a:rPr>
              <a:t>th«ng</a:t>
            </a:r>
            <a:r>
              <a:rPr lang="en-US" altLang="vi-VN" sz="2400" dirty="0">
                <a:solidFill>
                  <a:srgbClr val="9900FF"/>
                </a:solidFill>
                <a:latin typeface=".VnArial" panose="020B7200000000000000" pitchFamily="34" charset="0"/>
              </a:rPr>
              <a:t> qua </a:t>
            </a:r>
            <a:r>
              <a:rPr lang="en-US" altLang="vi-VN" sz="2400" dirty="0" err="1">
                <a:solidFill>
                  <a:srgbClr val="9900FF"/>
                </a:solidFill>
                <a:latin typeface=".VnArial" panose="020B7200000000000000" pitchFamily="34" charset="0"/>
              </a:rPr>
              <a:t>c¸c</a:t>
            </a:r>
            <a:r>
              <a:rPr lang="en-US" altLang="vi-VN" sz="2400" dirty="0">
                <a:solidFill>
                  <a:srgbClr val="9900FF"/>
                </a:solidFill>
                <a:latin typeface=".VnArial" panose="020B7200000000000000" pitchFamily="34" charset="0"/>
              </a:rPr>
              <a:t> </a:t>
            </a:r>
            <a:r>
              <a:rPr lang="en-US" altLang="vi-VN" sz="2400" dirty="0" err="1">
                <a:solidFill>
                  <a:srgbClr val="9900FF"/>
                </a:solidFill>
                <a:latin typeface=".VnArial" panose="020B7200000000000000" pitchFamily="34" charset="0"/>
              </a:rPr>
              <a:t>hÖ</a:t>
            </a:r>
            <a:r>
              <a:rPr lang="en-US" altLang="vi-VN" sz="2400" dirty="0">
                <a:solidFill>
                  <a:srgbClr val="9900FF"/>
                </a:solidFill>
                <a:latin typeface=".VnArial" panose="020B7200000000000000" pitchFamily="34" charset="0"/>
              </a:rPr>
              <a:t> c¬ </a:t>
            </a:r>
            <a:r>
              <a:rPr lang="en-US" altLang="vi-VN" sz="2400" dirty="0" err="1">
                <a:solidFill>
                  <a:srgbClr val="9900FF"/>
                </a:solidFill>
                <a:latin typeface=".VnArial" panose="020B7200000000000000" pitchFamily="34" charset="0"/>
              </a:rPr>
              <a:t>quan</a:t>
            </a:r>
            <a:r>
              <a:rPr lang="en-US" altLang="vi-VN" sz="2400" dirty="0">
                <a:solidFill>
                  <a:srgbClr val="9900FF"/>
                </a:solidFill>
                <a:latin typeface=".VnArial" panose="020B7200000000000000" pitchFamily="34" charset="0"/>
              </a:rPr>
              <a:t>: </a:t>
            </a:r>
            <a:r>
              <a:rPr lang="en-US" altLang="vi-VN" sz="2400" dirty="0" err="1">
                <a:solidFill>
                  <a:srgbClr val="9900FF"/>
                </a:solidFill>
                <a:latin typeface=".VnArial" panose="020B7200000000000000" pitchFamily="34" charset="0"/>
              </a:rPr>
              <a:t>hÖ</a:t>
            </a:r>
            <a:r>
              <a:rPr lang="en-US" altLang="vi-VN" sz="2400" dirty="0">
                <a:solidFill>
                  <a:srgbClr val="9900FF"/>
                </a:solidFill>
                <a:latin typeface=".VnArial" panose="020B7200000000000000" pitchFamily="34" charset="0"/>
              </a:rPr>
              <a:t> </a:t>
            </a:r>
            <a:r>
              <a:rPr lang="en-US" altLang="vi-VN" sz="2400" dirty="0" err="1">
                <a:solidFill>
                  <a:srgbClr val="9900FF"/>
                </a:solidFill>
                <a:latin typeface=".VnArial" panose="020B7200000000000000" pitchFamily="34" charset="0"/>
              </a:rPr>
              <a:t>tiªu</a:t>
            </a:r>
            <a:r>
              <a:rPr lang="en-US" altLang="vi-VN" sz="2400" dirty="0">
                <a:solidFill>
                  <a:srgbClr val="9900FF"/>
                </a:solidFill>
                <a:latin typeface=".VnArial" panose="020B7200000000000000" pitchFamily="34" charset="0"/>
              </a:rPr>
              <a:t> ho¸, </a:t>
            </a:r>
            <a:r>
              <a:rPr lang="en-US" altLang="vi-VN" sz="2400" dirty="0" err="1">
                <a:solidFill>
                  <a:srgbClr val="9900FF"/>
                </a:solidFill>
                <a:latin typeface=".VnArial" panose="020B7200000000000000" pitchFamily="34" charset="0"/>
              </a:rPr>
              <a:t>hÖ</a:t>
            </a:r>
            <a:r>
              <a:rPr lang="en-US" altLang="vi-VN" sz="2400" dirty="0">
                <a:solidFill>
                  <a:srgbClr val="9900FF"/>
                </a:solidFill>
                <a:latin typeface=".VnArial" panose="020B7200000000000000" pitchFamily="34" charset="0"/>
              </a:rPr>
              <a:t> h« </a:t>
            </a:r>
            <a:r>
              <a:rPr lang="en-US" altLang="vi-VN" sz="2400" dirty="0" err="1">
                <a:solidFill>
                  <a:srgbClr val="9900FF"/>
                </a:solidFill>
                <a:latin typeface=".VnArial" panose="020B7200000000000000" pitchFamily="34" charset="0"/>
              </a:rPr>
              <a:t>hÊp</a:t>
            </a:r>
            <a:r>
              <a:rPr lang="en-US" altLang="vi-VN" sz="2400" dirty="0">
                <a:solidFill>
                  <a:srgbClr val="9900FF"/>
                </a:solidFill>
                <a:latin typeface=".VnArial" panose="020B7200000000000000" pitchFamily="34" charset="0"/>
              </a:rPr>
              <a:t>, </a:t>
            </a:r>
            <a:r>
              <a:rPr lang="en-US" altLang="vi-VN" sz="2400" dirty="0" err="1">
                <a:solidFill>
                  <a:srgbClr val="9900FF"/>
                </a:solidFill>
                <a:latin typeface=".VnArial" panose="020B7200000000000000" pitchFamily="34" charset="0"/>
              </a:rPr>
              <a:t>hÖ</a:t>
            </a:r>
            <a:r>
              <a:rPr lang="en-US" altLang="vi-VN" sz="2400" dirty="0">
                <a:solidFill>
                  <a:srgbClr val="9900FF"/>
                </a:solidFill>
                <a:latin typeface=".VnArial" panose="020B7200000000000000" pitchFamily="34" charset="0"/>
              </a:rPr>
              <a:t> </a:t>
            </a:r>
            <a:r>
              <a:rPr lang="en-US" altLang="vi-VN" sz="2400" dirty="0" err="1">
                <a:solidFill>
                  <a:srgbClr val="9900FF"/>
                </a:solidFill>
                <a:latin typeface=".VnArial" panose="020B7200000000000000" pitchFamily="34" charset="0"/>
              </a:rPr>
              <a:t>tuÇn</a:t>
            </a:r>
            <a:r>
              <a:rPr lang="en-US" altLang="vi-VN" sz="2400" dirty="0">
                <a:solidFill>
                  <a:srgbClr val="9900FF"/>
                </a:solidFill>
                <a:latin typeface=".VnArial" panose="020B7200000000000000" pitchFamily="34" charset="0"/>
              </a:rPr>
              <a:t> </a:t>
            </a:r>
            <a:r>
              <a:rPr lang="en-US" altLang="vi-VN" sz="2400" dirty="0" err="1">
                <a:solidFill>
                  <a:srgbClr val="9900FF"/>
                </a:solidFill>
                <a:latin typeface=".VnArial" panose="020B7200000000000000" pitchFamily="34" charset="0"/>
              </a:rPr>
              <a:t>hoµn</a:t>
            </a:r>
            <a:r>
              <a:rPr lang="en-US" altLang="vi-VN" sz="2400" dirty="0">
                <a:solidFill>
                  <a:srgbClr val="9900FF"/>
                </a:solidFill>
                <a:latin typeface=".VnArial" panose="020B7200000000000000" pitchFamily="34" charset="0"/>
              </a:rPr>
              <a:t>, </a:t>
            </a:r>
            <a:r>
              <a:rPr lang="en-US" altLang="vi-VN" sz="2400" dirty="0" err="1">
                <a:solidFill>
                  <a:srgbClr val="9900FF"/>
                </a:solidFill>
                <a:latin typeface=".VnArial" panose="020B7200000000000000" pitchFamily="34" charset="0"/>
              </a:rPr>
              <a:t>hÖ</a:t>
            </a:r>
            <a:r>
              <a:rPr lang="en-US" altLang="vi-VN" sz="2400" dirty="0">
                <a:solidFill>
                  <a:srgbClr val="9900FF"/>
                </a:solidFill>
                <a:latin typeface=".VnArial" panose="020B7200000000000000" pitchFamily="34" charset="0"/>
              </a:rPr>
              <a:t> </a:t>
            </a:r>
            <a:r>
              <a:rPr lang="en-US" altLang="vi-VN" sz="2400" dirty="0" err="1">
                <a:solidFill>
                  <a:srgbClr val="9900FF"/>
                </a:solidFill>
                <a:latin typeface=".VnArial" panose="020B7200000000000000" pitchFamily="34" charset="0"/>
              </a:rPr>
              <a:t>bµi</a:t>
            </a:r>
            <a:r>
              <a:rPr lang="en-US" altLang="vi-VN" sz="2400" dirty="0">
                <a:solidFill>
                  <a:srgbClr val="9900FF"/>
                </a:solidFill>
                <a:latin typeface=".VnArial" panose="020B7200000000000000" pitchFamily="34" charset="0"/>
              </a:rPr>
              <a:t> </a:t>
            </a:r>
            <a:r>
              <a:rPr lang="en-US" altLang="vi-VN" sz="2400" dirty="0" err="1">
                <a:solidFill>
                  <a:srgbClr val="9900FF"/>
                </a:solidFill>
                <a:latin typeface=".VnArial" panose="020B7200000000000000" pitchFamily="34" charset="0"/>
              </a:rPr>
              <a:t>tiÕt</a:t>
            </a:r>
            <a:r>
              <a:rPr lang="en-US" altLang="vi-VN" sz="2400" dirty="0">
                <a:solidFill>
                  <a:srgbClr val="9900FF"/>
                </a:solidFill>
                <a:latin typeface=".VnArial" panose="020B7200000000000000" pitchFamily="34" charset="0"/>
              </a:rPr>
              <a:t>.</a:t>
            </a:r>
          </a:p>
        </p:txBody>
      </p:sp>
      <p:sp>
        <p:nvSpPr>
          <p:cNvPr id="8200" name="Rectangle 10">
            <a:extLst>
              <a:ext uri="{FF2B5EF4-FFF2-40B4-BE49-F238E27FC236}">
                <a16:creationId xmlns:a16="http://schemas.microsoft.com/office/drawing/2014/main" id="{ECE35B2E-2011-4057-AA04-31E859B61F8D}"/>
              </a:ext>
            </a:extLst>
          </p:cNvPr>
          <p:cNvSpPr>
            <a:spLocks noChangeArrowheads="1"/>
          </p:cNvSpPr>
          <p:nvPr/>
        </p:nvSpPr>
        <p:spPr bwMode="auto">
          <a:xfrm>
            <a:off x="4267200" y="304800"/>
            <a:ext cx="640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2400" b="1">
                <a:solidFill>
                  <a:srgbClr val="FF00FF"/>
                </a:solidFill>
              </a:rPr>
              <a:t>I- </a:t>
            </a:r>
            <a:r>
              <a:rPr lang="en-US" altLang="vi-VN" sz="2400" b="1">
                <a:solidFill>
                  <a:srgbClr val="FF00FF"/>
                </a:solidFill>
                <a:latin typeface=".VnTime" panose="020B7200000000000000" pitchFamily="34" charset="0"/>
              </a:rPr>
              <a:t>Trao ®æi chÊt gi÷a c¬ thÓ vµ m«i tr­êng ngoµi</a:t>
            </a:r>
            <a:br>
              <a:rPr lang="en-US" altLang="vi-VN" sz="2400" b="1">
                <a:solidFill>
                  <a:srgbClr val="FF00FF"/>
                </a:solidFill>
                <a:latin typeface=".VnTime" panose="020B7200000000000000" pitchFamily="34" charset="0"/>
              </a:rPr>
            </a:br>
            <a:endParaRPr lang="en-US" altLang="vi-VN" sz="2400" b="1">
              <a:solidFill>
                <a:srgbClr val="FF00FF"/>
              </a:solidFill>
              <a:latin typeface=".VnTime" panose="020B7200000000000000" pitchFamily="34" charset="0"/>
            </a:endParaRPr>
          </a:p>
        </p:txBody>
      </p:sp>
      <p:sp>
        <p:nvSpPr>
          <p:cNvPr id="8201" name="Text Box 11">
            <a:extLst>
              <a:ext uri="{FF2B5EF4-FFF2-40B4-BE49-F238E27FC236}">
                <a16:creationId xmlns:a16="http://schemas.microsoft.com/office/drawing/2014/main" id="{A9B3022B-78E5-4319-8F4B-53A63FDAAD7C}"/>
              </a:ext>
            </a:extLst>
          </p:cNvPr>
          <p:cNvSpPr txBox="1">
            <a:spLocks noChangeArrowheads="1"/>
          </p:cNvSpPr>
          <p:nvPr/>
        </p:nvSpPr>
        <p:spPr bwMode="auto">
          <a:xfrm>
            <a:off x="6019800" y="990601"/>
            <a:ext cx="198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000" i="1">
                <a:solidFill>
                  <a:srgbClr val="FF0066"/>
                </a:solidFill>
                <a:latin typeface=".VnArial Narrow" panose="020B7200000000000000" pitchFamily="34" charset="0"/>
              </a:rPr>
              <a:t>( CÊp ®é c¬ thÓ )</a:t>
            </a:r>
          </a:p>
        </p:txBody>
      </p:sp>
      <p:sp>
        <p:nvSpPr>
          <p:cNvPr id="9228" name="Rectangle 12">
            <a:extLst>
              <a:ext uri="{FF2B5EF4-FFF2-40B4-BE49-F238E27FC236}">
                <a16:creationId xmlns:a16="http://schemas.microsoft.com/office/drawing/2014/main" id="{27BC3610-32F1-435A-B5CC-C39E8D778972}"/>
              </a:ext>
            </a:extLst>
          </p:cNvPr>
          <p:cNvSpPr>
            <a:spLocks noChangeArrowheads="1"/>
          </p:cNvSpPr>
          <p:nvPr/>
        </p:nvSpPr>
        <p:spPr bwMode="auto">
          <a:xfrm>
            <a:off x="4267199" y="3733801"/>
            <a:ext cx="644055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dirty="0">
                <a:solidFill>
                  <a:srgbClr val="FF00FF"/>
                </a:solidFill>
                <a:latin typeface=".VnTime" panose="020B7200000000000000" pitchFamily="34" charset="0"/>
              </a:rPr>
              <a:t>II. </a:t>
            </a:r>
            <a:r>
              <a:rPr lang="en-US" altLang="vi-VN" sz="2400" b="1" dirty="0" err="1">
                <a:solidFill>
                  <a:srgbClr val="FF00FF"/>
                </a:solidFill>
                <a:latin typeface=".VnTime" panose="020B7200000000000000" pitchFamily="34" charset="0"/>
              </a:rPr>
              <a:t>Trao</a:t>
            </a:r>
            <a:r>
              <a:rPr lang="en-US" altLang="vi-VN" sz="2400" b="1" dirty="0">
                <a:solidFill>
                  <a:srgbClr val="FF00FF"/>
                </a:solidFill>
                <a:latin typeface=".VnTime" panose="020B7200000000000000" pitchFamily="34" charset="0"/>
              </a:rPr>
              <a:t> ®</a:t>
            </a:r>
            <a:r>
              <a:rPr lang="en-US" altLang="vi-VN" sz="2400" b="1" dirty="0" err="1">
                <a:solidFill>
                  <a:srgbClr val="FF00FF"/>
                </a:solidFill>
                <a:latin typeface=".VnTime" panose="020B7200000000000000" pitchFamily="34" charset="0"/>
              </a:rPr>
              <a:t>æi</a:t>
            </a:r>
            <a:r>
              <a:rPr lang="en-US" altLang="vi-VN" sz="2400" b="1" dirty="0">
                <a:solidFill>
                  <a:srgbClr val="FF00FF"/>
                </a:solidFill>
                <a:latin typeface=".VnTime" panose="020B7200000000000000" pitchFamily="34" charset="0"/>
              </a:rPr>
              <a:t> </a:t>
            </a:r>
            <a:r>
              <a:rPr lang="en-US" altLang="vi-VN" sz="2400" b="1" dirty="0" err="1">
                <a:solidFill>
                  <a:srgbClr val="FF00FF"/>
                </a:solidFill>
                <a:latin typeface=".VnTime" panose="020B7200000000000000" pitchFamily="34" charset="0"/>
              </a:rPr>
              <a:t>chÊt</a:t>
            </a:r>
            <a:r>
              <a:rPr lang="en-US" altLang="vi-VN" sz="2400" b="1" dirty="0">
                <a:solidFill>
                  <a:srgbClr val="FF00FF"/>
                </a:solidFill>
                <a:latin typeface=".VnTime" panose="020B7200000000000000" pitchFamily="34" charset="0"/>
              </a:rPr>
              <a:t> </a:t>
            </a:r>
            <a:r>
              <a:rPr lang="en-US" altLang="vi-VN" sz="2400" b="1" dirty="0" err="1">
                <a:solidFill>
                  <a:srgbClr val="FF00FF"/>
                </a:solidFill>
                <a:latin typeface=".VnTime" panose="020B7200000000000000" pitchFamily="34" charset="0"/>
              </a:rPr>
              <a:t>gi÷a</a:t>
            </a:r>
            <a:r>
              <a:rPr lang="en-US" altLang="vi-VN" sz="2400" b="1" dirty="0">
                <a:solidFill>
                  <a:srgbClr val="FF00FF"/>
                </a:solidFill>
                <a:latin typeface=".VnTime" panose="020B7200000000000000" pitchFamily="34" charset="0"/>
              </a:rPr>
              <a:t> </a:t>
            </a:r>
            <a:r>
              <a:rPr lang="en-US" altLang="vi-VN" sz="2400" b="1" dirty="0" err="1">
                <a:solidFill>
                  <a:srgbClr val="FF00FF"/>
                </a:solidFill>
                <a:latin typeface=".VnTime" panose="020B7200000000000000" pitchFamily="34" charset="0"/>
              </a:rPr>
              <a:t>tÕ</a:t>
            </a:r>
            <a:r>
              <a:rPr lang="en-US" altLang="vi-VN" sz="2400" b="1" dirty="0">
                <a:solidFill>
                  <a:srgbClr val="FF00FF"/>
                </a:solidFill>
                <a:latin typeface=".VnTime" panose="020B7200000000000000" pitchFamily="34" charset="0"/>
              </a:rPr>
              <a:t> </a:t>
            </a:r>
            <a:r>
              <a:rPr lang="en-US" altLang="vi-VN" sz="2400" b="1" dirty="0" err="1">
                <a:solidFill>
                  <a:srgbClr val="FF00FF"/>
                </a:solidFill>
                <a:latin typeface=".VnTime" panose="020B7200000000000000" pitchFamily="34" charset="0"/>
              </a:rPr>
              <a:t>bµo</a:t>
            </a:r>
            <a:r>
              <a:rPr lang="en-US" altLang="vi-VN" sz="2400" b="1" dirty="0">
                <a:solidFill>
                  <a:srgbClr val="FF00FF"/>
                </a:solidFill>
                <a:latin typeface=".VnTime" panose="020B7200000000000000" pitchFamily="34" charset="0"/>
              </a:rPr>
              <a:t> vµ </a:t>
            </a:r>
            <a:r>
              <a:rPr lang="en-US" altLang="vi-VN" sz="2400" b="1" dirty="0" err="1">
                <a:solidFill>
                  <a:srgbClr val="FF00FF"/>
                </a:solidFill>
                <a:latin typeface=".VnTime" panose="020B7200000000000000" pitchFamily="34" charset="0"/>
              </a:rPr>
              <a:t>m«i</a:t>
            </a:r>
            <a:r>
              <a:rPr lang="en-US" altLang="vi-VN" sz="2400" b="1" dirty="0">
                <a:solidFill>
                  <a:srgbClr val="FF00FF"/>
                </a:solidFill>
                <a:latin typeface=".VnTime" panose="020B7200000000000000" pitchFamily="34" charset="0"/>
              </a:rPr>
              <a:t> </a:t>
            </a:r>
            <a:r>
              <a:rPr lang="en-US" altLang="vi-VN" sz="2400" b="1" dirty="0" err="1">
                <a:solidFill>
                  <a:srgbClr val="FF00FF"/>
                </a:solidFill>
                <a:latin typeface=".VnTime" panose="020B7200000000000000" pitchFamily="34" charset="0"/>
              </a:rPr>
              <a:t>tr­êng</a:t>
            </a:r>
            <a:r>
              <a:rPr lang="en-US" altLang="vi-VN" sz="2400" b="1" dirty="0">
                <a:solidFill>
                  <a:srgbClr val="FF00FF"/>
                </a:solidFill>
                <a:latin typeface=".VnTime" panose="020B7200000000000000" pitchFamily="34" charset="0"/>
              </a:rPr>
              <a:t> </a:t>
            </a:r>
            <a:r>
              <a:rPr lang="en-US" altLang="vi-VN" sz="2400" b="1" dirty="0" err="1">
                <a:solidFill>
                  <a:srgbClr val="FF00FF"/>
                </a:solidFill>
                <a:latin typeface=".VnTime" panose="020B7200000000000000" pitchFamily="34" charset="0"/>
              </a:rPr>
              <a:t>trong</a:t>
            </a:r>
            <a:r>
              <a:rPr lang="en-US" altLang="vi-VN" sz="2000" dirty="0">
                <a:solidFill>
                  <a:srgbClr val="FF00FF"/>
                </a:solidFill>
                <a:latin typeface=".VnTime" panose="020B7200000000000000" pitchFamily="34" charset="0"/>
              </a:rPr>
              <a:t> </a:t>
            </a:r>
            <a:r>
              <a:rPr lang="en-US" altLang="vi-VN" sz="2000" dirty="0">
                <a:solidFill>
                  <a:srgbClr val="FF0066"/>
                </a:solidFill>
                <a:latin typeface=".VnTime" panose="020B7200000000000000" pitchFamily="34" charset="0"/>
              </a:rPr>
              <a:t>( </a:t>
            </a:r>
            <a:r>
              <a:rPr lang="en-US" altLang="vi-VN" sz="2000" i="1" dirty="0" err="1">
                <a:solidFill>
                  <a:srgbClr val="FF0066"/>
                </a:solidFill>
                <a:latin typeface=".VnTime" panose="020B7200000000000000" pitchFamily="34" charset="0"/>
              </a:rPr>
              <a:t>CÊp</a:t>
            </a:r>
            <a:r>
              <a:rPr lang="en-US" altLang="vi-VN" sz="2000" i="1" dirty="0">
                <a:solidFill>
                  <a:srgbClr val="FF0066"/>
                </a:solidFill>
                <a:latin typeface=".VnTime" panose="020B7200000000000000" pitchFamily="34" charset="0"/>
              </a:rPr>
              <a:t> ®é </a:t>
            </a:r>
            <a:r>
              <a:rPr lang="en-US" altLang="vi-VN" sz="2000" i="1" dirty="0" err="1">
                <a:solidFill>
                  <a:srgbClr val="FF0066"/>
                </a:solidFill>
                <a:latin typeface=".VnTime" panose="020B7200000000000000" pitchFamily="34" charset="0"/>
              </a:rPr>
              <a:t>tÕ</a:t>
            </a:r>
            <a:r>
              <a:rPr lang="en-US" altLang="vi-VN" sz="2000" i="1" dirty="0">
                <a:solidFill>
                  <a:srgbClr val="FF0066"/>
                </a:solidFill>
                <a:latin typeface=".VnTime" panose="020B7200000000000000" pitchFamily="34" charset="0"/>
              </a:rPr>
              <a:t> </a:t>
            </a:r>
            <a:r>
              <a:rPr lang="en-US" altLang="vi-VN" sz="2000" i="1" dirty="0" err="1">
                <a:solidFill>
                  <a:srgbClr val="FF0066"/>
                </a:solidFill>
                <a:latin typeface=".VnTime" panose="020B7200000000000000" pitchFamily="34" charset="0"/>
              </a:rPr>
              <a:t>bµo</a:t>
            </a:r>
            <a:r>
              <a:rPr lang="en-US" altLang="vi-VN" sz="2000" i="1" dirty="0">
                <a:solidFill>
                  <a:srgbClr val="FF0066"/>
                </a:solidFill>
                <a:latin typeface=".VnTime" panose="020B7200000000000000" pitchFamily="34" charset="0"/>
              </a:rPr>
              <a:t>)</a:t>
            </a:r>
          </a:p>
        </p:txBody>
      </p:sp>
      <p:pic>
        <p:nvPicPr>
          <p:cNvPr id="2" name="Picture 1">
            <a:extLst>
              <a:ext uri="{FF2B5EF4-FFF2-40B4-BE49-F238E27FC236}">
                <a16:creationId xmlns:a16="http://schemas.microsoft.com/office/drawing/2014/main" id="{9D57237C-D81C-4F66-AD79-D2D16096EB50}"/>
              </a:ext>
            </a:extLst>
          </p:cNvPr>
          <p:cNvPicPr>
            <a:picLocks noChangeAspect="1"/>
          </p:cNvPicPr>
          <p:nvPr/>
        </p:nvPicPr>
        <p:blipFill>
          <a:blip r:embed="rId2"/>
          <a:stretch>
            <a:fillRect/>
          </a:stretch>
        </p:blipFill>
        <p:spPr>
          <a:xfrm>
            <a:off x="4008858" y="670891"/>
            <a:ext cx="1298561" cy="12863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223"/>
                                        </p:tgtEl>
                                        <p:attrNameLst>
                                          <p:attrName>style.visibility</p:attrName>
                                        </p:attrNameLst>
                                      </p:cBhvr>
                                      <p:to>
                                        <p:strVal val="visible"/>
                                      </p:to>
                                    </p:set>
                                    <p:anim calcmode="discrete" valueType="clr">
                                      <p:cBhvr override="childStyle">
                                        <p:cTn id="7" dur="80"/>
                                        <p:tgtEl>
                                          <p:spTgt spid="922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23"/>
                                        </p:tgtEl>
                                        <p:attrNameLst>
                                          <p:attrName>fillcolor</p:attrName>
                                        </p:attrNameLst>
                                      </p:cBhvr>
                                      <p:tavLst>
                                        <p:tav tm="0">
                                          <p:val>
                                            <p:clrVal>
                                              <a:schemeClr val="accent2"/>
                                            </p:clrVal>
                                          </p:val>
                                        </p:tav>
                                        <p:tav tm="50000">
                                          <p:val>
                                            <p:clrVal>
                                              <a:schemeClr val="hlink"/>
                                            </p:clrVal>
                                          </p:val>
                                        </p:tav>
                                      </p:tavLst>
                                    </p:anim>
                                    <p:set>
                                      <p:cBhvr>
                                        <p:cTn id="9" dur="80"/>
                                        <p:tgtEl>
                                          <p:spTgt spid="922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222">
                                            <p:bg/>
                                          </p:spTgt>
                                        </p:tgtEl>
                                        <p:attrNameLst>
                                          <p:attrName>style.visibility</p:attrName>
                                        </p:attrNameLst>
                                      </p:cBhvr>
                                      <p:to>
                                        <p:strVal val="visible"/>
                                      </p:to>
                                    </p:set>
                                    <p:anim calcmode="discrete" valueType="clr">
                                      <p:cBhvr override="childStyle">
                                        <p:cTn id="14" dur="80"/>
                                        <p:tgtEl>
                                          <p:spTgt spid="9222">
                                            <p:bg/>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222">
                                            <p:bg/>
                                          </p:spTgt>
                                        </p:tgtEl>
                                        <p:attrNameLst>
                                          <p:attrName>fillcolor</p:attrName>
                                        </p:attrNameLst>
                                      </p:cBhvr>
                                      <p:tavLst>
                                        <p:tav tm="0">
                                          <p:val>
                                            <p:clrVal>
                                              <a:schemeClr val="accent2"/>
                                            </p:clrVal>
                                          </p:val>
                                        </p:tav>
                                        <p:tav tm="50000">
                                          <p:val>
                                            <p:clrVal>
                                              <a:schemeClr val="hlink"/>
                                            </p:clrVal>
                                          </p:val>
                                        </p:tav>
                                      </p:tavLst>
                                    </p:anim>
                                    <p:set>
                                      <p:cBhvr>
                                        <p:cTn id="16" dur="80"/>
                                        <p:tgtEl>
                                          <p:spTgt spid="9222">
                                            <p:bg/>
                                          </p:spTgt>
                                        </p:tgtEl>
                                        <p:attrNameLst>
                                          <p:attrName>fill.type</p:attrName>
                                        </p:attrNameLst>
                                      </p:cBhvr>
                                      <p:to>
                                        <p:strVal val="solid"/>
                                      </p:to>
                                    </p:set>
                                  </p:childTnLst>
                                </p:cTn>
                              </p:par>
                              <p:par>
                                <p:cTn id="17" presetID="27" presetClass="entr" presetSubtype="0" fill="hold" grpId="0" nodeType="withEffect">
                                  <p:stCondLst>
                                    <p:cond delay="0"/>
                                  </p:stCondLst>
                                  <p:iterate type="lt">
                                    <p:tmPct val="50000"/>
                                  </p:iterate>
                                  <p:childTnLst>
                                    <p:set>
                                      <p:cBhvr>
                                        <p:cTn id="18" dur="1" fill="hold">
                                          <p:stCondLst>
                                            <p:cond delay="0"/>
                                          </p:stCondLst>
                                        </p:cTn>
                                        <p:tgtEl>
                                          <p:spTgt spid="9222">
                                            <p:txEl>
                                              <p:pRg st="0" end="0"/>
                                            </p:txEl>
                                          </p:spTgt>
                                        </p:tgtEl>
                                        <p:attrNameLst>
                                          <p:attrName>style.visibility</p:attrName>
                                        </p:attrNameLst>
                                      </p:cBhvr>
                                      <p:to>
                                        <p:strVal val="visible"/>
                                      </p:to>
                                    </p:set>
                                    <p:anim calcmode="discrete" valueType="clr">
                                      <p:cBhvr override="childStyle">
                                        <p:cTn id="19" dur="80"/>
                                        <p:tgtEl>
                                          <p:spTgt spid="922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9222">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9222">
                                            <p:txEl>
                                              <p:pRg st="0" end="0"/>
                                            </p:txEl>
                                          </p:spTgt>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52" presetClass="exit" presetSubtype="0" fill="hold" nodeType="clickEffect">
                                  <p:stCondLst>
                                    <p:cond delay="0"/>
                                  </p:stCondLst>
                                  <p:iterate type="lt">
                                    <p:tmPct val="0"/>
                                  </p:iterate>
                                  <p:childTnLst>
                                    <p:animScale>
                                      <p:cBhvr>
                                        <p:cTn id="25" dur="1000" accel="50000">
                                          <p:stCondLst>
                                            <p:cond delay="0"/>
                                          </p:stCondLst>
                                        </p:cTn>
                                        <p:tgtEl>
                                          <p:spTgt spid="9222">
                                            <p:txEl>
                                              <p:pRg st="0" end="0"/>
                                            </p:txEl>
                                          </p:spTgt>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26" dur="1000" accel="50000">
                                          <p:stCondLst>
                                            <p:cond delay="0"/>
                                          </p:stCondLst>
                                        </p:cTn>
                                        <p:tgtEl>
                                          <p:spTgt spid="9222">
                                            <p:txEl>
                                              <p:pRg st="0" end="0"/>
                                            </p:txEl>
                                          </p:spTgt>
                                        </p:tgtEl>
                                        <p:attrNameLst>
                                          <p:attrName>ppt_x</p:attrName>
                                          <p:attrName>ppt_y</p:attrName>
                                        </p:attrNameLst>
                                      </p:cBhvr>
                                    </p:animMotion>
                                    <p:animEffect transition="out" filter="fade">
                                      <p:cBhvr>
                                        <p:cTn id="27" dur="1000"/>
                                        <p:tgtEl>
                                          <p:spTgt spid="9222">
                                            <p:txEl>
                                              <p:pRg st="0" end="0"/>
                                            </p:txEl>
                                          </p:spTgt>
                                        </p:tgtEl>
                                      </p:cBhvr>
                                    </p:animEffect>
                                    <p:set>
                                      <p:cBhvr>
                                        <p:cTn id="28" dur="1" fill="hold">
                                          <p:stCondLst>
                                            <p:cond delay="999"/>
                                          </p:stCondLst>
                                        </p:cTn>
                                        <p:tgtEl>
                                          <p:spTgt spid="9222">
                                            <p:txEl>
                                              <p:pRg st="0" end="0"/>
                                            </p:txEl>
                                          </p:spTgt>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9224"/>
                                        </p:tgtEl>
                                        <p:attrNameLst>
                                          <p:attrName>style.visibility</p:attrName>
                                        </p:attrNameLst>
                                      </p:cBhvr>
                                      <p:to>
                                        <p:strVal val="visible"/>
                                      </p:to>
                                    </p:set>
                                    <p:anim calcmode="discrete" valueType="clr">
                                      <p:cBhvr override="childStyle">
                                        <p:cTn id="33" dur="80"/>
                                        <p:tgtEl>
                                          <p:spTgt spid="9224"/>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9224"/>
                                        </p:tgtEl>
                                        <p:attrNameLst>
                                          <p:attrName>fillcolor</p:attrName>
                                        </p:attrNameLst>
                                      </p:cBhvr>
                                      <p:tavLst>
                                        <p:tav tm="0">
                                          <p:val>
                                            <p:clrVal>
                                              <a:schemeClr val="accent2"/>
                                            </p:clrVal>
                                          </p:val>
                                        </p:tav>
                                        <p:tav tm="50000">
                                          <p:val>
                                            <p:clrVal>
                                              <a:schemeClr val="hlink"/>
                                            </p:clrVal>
                                          </p:val>
                                        </p:tav>
                                      </p:tavLst>
                                    </p:anim>
                                    <p:set>
                                      <p:cBhvr>
                                        <p:cTn id="35" dur="80"/>
                                        <p:tgtEl>
                                          <p:spTgt spid="9224"/>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9228"/>
                                        </p:tgtEl>
                                        <p:attrNameLst>
                                          <p:attrName>style.visibility</p:attrName>
                                        </p:attrNameLst>
                                      </p:cBhvr>
                                      <p:to>
                                        <p:strVal val="visible"/>
                                      </p:to>
                                    </p:set>
                                    <p:anim calcmode="discrete" valueType="clr">
                                      <p:cBhvr override="childStyle">
                                        <p:cTn id="40" dur="80"/>
                                        <p:tgtEl>
                                          <p:spTgt spid="9228"/>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9228"/>
                                        </p:tgtEl>
                                        <p:attrNameLst>
                                          <p:attrName>fillcolor</p:attrName>
                                        </p:attrNameLst>
                                      </p:cBhvr>
                                      <p:tavLst>
                                        <p:tav tm="0">
                                          <p:val>
                                            <p:clrVal>
                                              <a:schemeClr val="accent2"/>
                                            </p:clrVal>
                                          </p:val>
                                        </p:tav>
                                        <p:tav tm="50000">
                                          <p:val>
                                            <p:clrVal>
                                              <a:schemeClr val="hlink"/>
                                            </p:clrVal>
                                          </p:val>
                                        </p:tav>
                                      </p:tavLst>
                                    </p:anim>
                                    <p:set>
                                      <p:cBhvr>
                                        <p:cTn id="42" dur="80"/>
                                        <p:tgtEl>
                                          <p:spTgt spid="92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build="allAtOnce" animBg="1"/>
      <p:bldP spid="9223" grpId="0" animBg="1"/>
      <p:bldP spid="9224" grpId="0"/>
      <p:bldP spid="9228"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nTime"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650</TotalTime>
  <Words>2187</Words>
  <Application>Microsoft Office PowerPoint</Application>
  <PresentationFormat>Widescreen</PresentationFormat>
  <Paragraphs>184</Paragraphs>
  <Slides>20</Slides>
  <Notes>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20</vt:i4>
      </vt:variant>
    </vt:vector>
  </HeadingPairs>
  <TitlesOfParts>
    <vt:vector size="34" baseType="lpstr">
      <vt:lpstr>.VnArial</vt:lpstr>
      <vt:lpstr>.VnArial Narrow</vt:lpstr>
      <vt:lpstr>.VnArial NarrowH</vt:lpstr>
      <vt:lpstr>.VnTime</vt:lpstr>
      <vt:lpstr>Adobe Caslon Pro Bold</vt:lpstr>
      <vt:lpstr>Arial</vt:lpstr>
      <vt:lpstr>Calibri</vt:lpstr>
      <vt:lpstr>Tahoma</vt:lpstr>
      <vt:lpstr>Times New Roman</vt:lpstr>
      <vt:lpstr>VNI-Times</vt:lpstr>
      <vt:lpstr>Wingdings</vt:lpstr>
      <vt:lpstr>Default Design</vt:lpstr>
      <vt:lpstr>1_Default Design</vt:lpstr>
      <vt:lpstr>4_Default Design</vt:lpstr>
      <vt:lpstr>PowerPoint Presentation</vt:lpstr>
      <vt:lpstr>PowerPoint Presentation</vt:lpstr>
      <vt:lpstr>PowerPoint Presentation</vt:lpstr>
      <vt:lpstr> VËt nµo lµ vËt sèng , vËt nµo lµ vËt kh«ng sèng ?</vt:lpstr>
      <vt:lpstr>PowerPoint Presentation</vt:lpstr>
      <vt:lpstr>I- Trao ®æi chÊt gi÷a c¬ thÓ vµ m«i tr­êng ngoµi </vt:lpstr>
      <vt:lpstr>PowerPoint Presentation</vt:lpstr>
      <vt:lpstr>PowerPoint Presentation</vt:lpstr>
      <vt:lpstr>I- Trao ®æi chÊt gi÷a c¬ thÓ vµ m«i tr­êng ngoµi </vt:lpstr>
      <vt:lpstr>II - Trao ®æi chÊt gi÷a tÕ bµo vµ m«i tr­êng trong </vt:lpstr>
      <vt:lpstr>I- Trao ®æi chÊt gi÷a c¬ thÓ vµ m«i tr­êng ngoµi </vt:lpstr>
      <vt:lpstr>III. Mèi quan hÖ gi÷a trao ®æi chÊt ë cÊp ®é c¬ thÓ víi trao ®æi chÊt ë cÊp ®é tÕ bµo  </vt:lpstr>
      <vt:lpstr>? Quan sát sơ đồ phân tích mối quan hệ giữa trao đổi chất của cơ thể với môi trường ngoài và trao đổi chất của tế bào với môi trường trong?  </vt:lpstr>
      <vt:lpstr>I- Trao ®æi chÊt gi÷a c¬ thÓ vµ m«i tr­êng ngoµi </vt:lpstr>
      <vt:lpstr>PowerPoint Presentation</vt:lpstr>
      <vt:lpstr>PowerPoint Presentation</vt:lpstr>
      <vt:lpstr>PowerPoint Presentation</vt:lpstr>
      <vt:lpstr>Tế bào thải vào môi trường trong các sản phẩm là:</vt:lpstr>
      <vt:lpstr>Bài tập 2: Quan sát tranh và điền chú thích</vt:lpstr>
      <vt:lpstr>Hướng dẫn về nhà</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Nhiệt liệt chào mừng thầy cô đến dự tiết học.</dc:title>
  <dc:creator>User</dc:creator>
  <cp:lastModifiedBy>Administrator</cp:lastModifiedBy>
  <cp:revision>121</cp:revision>
  <dcterms:created xsi:type="dcterms:W3CDTF">2010-12-06T21:21:09Z</dcterms:created>
  <dcterms:modified xsi:type="dcterms:W3CDTF">2023-03-27T13:13:08Z</dcterms:modified>
</cp:coreProperties>
</file>