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21"/>
  </p:notesMasterIdLst>
  <p:sldIdLst>
    <p:sldId id="351" r:id="rId4"/>
    <p:sldId id="348" r:id="rId5"/>
    <p:sldId id="347" r:id="rId6"/>
    <p:sldId id="259" r:id="rId7"/>
    <p:sldId id="298" r:id="rId8"/>
    <p:sldId id="307" r:id="rId9"/>
    <p:sldId id="309" r:id="rId10"/>
    <p:sldId id="260" r:id="rId11"/>
    <p:sldId id="310" r:id="rId12"/>
    <p:sldId id="312" r:id="rId13"/>
    <p:sldId id="319" r:id="rId14"/>
    <p:sldId id="313" r:id="rId15"/>
    <p:sldId id="376" r:id="rId16"/>
    <p:sldId id="377" r:id="rId17"/>
    <p:sldId id="378" r:id="rId18"/>
    <p:sldId id="380"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82" d="100"/>
          <a:sy n="82" d="100"/>
        </p:scale>
        <p:origin x="-264" y="-3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3"/>
        </a:solidFill>
        <a:effectLst/>
      </p:bgPr>
    </p:bg>
    <p:spTree>
      <p:nvGrpSpPr>
        <p:cNvPr id="1" name=""/>
        <p:cNvGrpSpPr/>
        <p:nvPr/>
      </p:nvGrpSpPr>
      <p:grpSpPr>
        <a:xfrm>
          <a:off x="0" y="0"/>
          <a:ext cx="0" cy="0"/>
          <a:chOff x="0" y="0"/>
          <a:chExt cx="0" cy="0"/>
        </a:xfrm>
      </p:grpSpPr>
      <p:grpSp>
        <p:nvGrpSpPr>
          <p:cNvPr id="2" name="Graphic 100">
            <a:extLst>
              <a:ext uri="{FF2B5EF4-FFF2-40B4-BE49-F238E27FC236}">
                <a16:creationId xmlns:a16="http://schemas.microsoft.com/office/drawing/2014/main" xmlns="" id="{ABAC4D8F-CA6E-4639-8892-51818207428E}"/>
              </a:ext>
            </a:extLst>
          </p:cNvPr>
          <p:cNvGrpSpPr/>
          <p:nvPr userDrawn="1"/>
        </p:nvGrpSpPr>
        <p:grpSpPr>
          <a:xfrm rot="8100000">
            <a:off x="10090171" y="-1239149"/>
            <a:ext cx="2271679" cy="4263641"/>
            <a:chOff x="9770176" y="2870964"/>
            <a:chExt cx="829627" cy="1557100"/>
          </a:xfrm>
          <a:gradFill flip="none" rotWithShape="1">
            <a:gsLst>
              <a:gs pos="0">
                <a:schemeClr val="bg1">
                  <a:alpha val="30000"/>
                </a:schemeClr>
              </a:gs>
              <a:gs pos="100000">
                <a:schemeClr val="bg1"/>
              </a:gs>
            </a:gsLst>
            <a:lin ang="10800000" scaled="1"/>
            <a:tileRect/>
          </a:gradFill>
        </p:grpSpPr>
        <p:sp>
          <p:nvSpPr>
            <p:cNvPr id="3" name="Freeform: Shape 2">
              <a:extLst>
                <a:ext uri="{FF2B5EF4-FFF2-40B4-BE49-F238E27FC236}">
                  <a16:creationId xmlns:a16="http://schemas.microsoft.com/office/drawing/2014/main" xmlns="" id="{DF24ADBE-11D2-4540-ACC5-D3376BDB1D77}"/>
                </a:ext>
              </a:extLst>
            </p:cNvPr>
            <p:cNvSpPr/>
            <p:nvPr/>
          </p:nvSpPr>
          <p:spPr>
            <a:xfrm>
              <a:off x="9770176" y="359462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xmlns="" id="{D30F613D-18A4-4011-B115-733CE8EF4E2F}"/>
                </a:ext>
              </a:extLst>
            </p:cNvPr>
            <p:cNvSpPr/>
            <p:nvPr/>
          </p:nvSpPr>
          <p:spPr>
            <a:xfrm>
              <a:off x="9842565" y="3522236"/>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xmlns="" id="{90C8A6AC-EC30-43CF-9921-D7D08AC84BC7}"/>
                </a:ext>
              </a:extLst>
            </p:cNvPr>
            <p:cNvSpPr/>
            <p:nvPr/>
          </p:nvSpPr>
          <p:spPr>
            <a:xfrm>
              <a:off x="9914956" y="344984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xmlns="" id="{DD8E41AE-8A79-4CBD-92B1-C25D0535ADF5}"/>
                </a:ext>
              </a:extLst>
            </p:cNvPr>
            <p:cNvSpPr/>
            <p:nvPr/>
          </p:nvSpPr>
          <p:spPr>
            <a:xfrm>
              <a:off x="9988298" y="33774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0520C297-24A8-415F-A82D-29AF53245A75}"/>
                </a:ext>
              </a:extLst>
            </p:cNvPr>
            <p:cNvSpPr/>
            <p:nvPr/>
          </p:nvSpPr>
          <p:spPr>
            <a:xfrm>
              <a:off x="10060688" y="33050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F0C4F934-CFAF-49A8-8D91-36B37FE216B2}"/>
                </a:ext>
              </a:extLst>
            </p:cNvPr>
            <p:cNvSpPr/>
            <p:nvPr/>
          </p:nvSpPr>
          <p:spPr>
            <a:xfrm>
              <a:off x="10133078" y="32326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675D4320-DE94-404C-91D9-14DF753CCF7F}"/>
                </a:ext>
              </a:extLst>
            </p:cNvPr>
            <p:cNvSpPr/>
            <p:nvPr/>
          </p:nvSpPr>
          <p:spPr>
            <a:xfrm>
              <a:off x="10206420" y="31602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0496E441-A897-4997-A860-348C54276AC5}"/>
                </a:ext>
              </a:extLst>
            </p:cNvPr>
            <p:cNvSpPr/>
            <p:nvPr/>
          </p:nvSpPr>
          <p:spPr>
            <a:xfrm>
              <a:off x="10278811" y="308813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79D4AD4B-8537-4092-AF5F-699CD01D3D30}"/>
                </a:ext>
              </a:extLst>
            </p:cNvPr>
            <p:cNvSpPr/>
            <p:nvPr/>
          </p:nvSpPr>
          <p:spPr>
            <a:xfrm>
              <a:off x="10351200" y="301574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0694142-263C-4DA2-87AD-8F23DD3AFA16}"/>
                </a:ext>
              </a:extLst>
            </p:cNvPr>
            <p:cNvSpPr/>
            <p:nvPr/>
          </p:nvSpPr>
          <p:spPr>
            <a:xfrm>
              <a:off x="10424543" y="294335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2B83EAE6-F41B-43F1-B443-8FE33B40E683}"/>
                </a:ext>
              </a:extLst>
            </p:cNvPr>
            <p:cNvSpPr/>
            <p:nvPr/>
          </p:nvSpPr>
          <p:spPr>
            <a:xfrm>
              <a:off x="10496933" y="287096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62E79340-F012-4323-8642-EB66FEFCF935}"/>
                </a:ext>
              </a:extLst>
            </p:cNvPr>
            <p:cNvSpPr/>
            <p:nvPr/>
          </p:nvSpPr>
          <p:spPr>
            <a:xfrm>
              <a:off x="9847328" y="3672017"/>
              <a:ext cx="57150" cy="57150"/>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77223882-FCDB-414E-88A3-3261BEB1849F}"/>
                </a:ext>
              </a:extLst>
            </p:cNvPr>
            <p:cNvSpPr/>
            <p:nvPr/>
          </p:nvSpPr>
          <p:spPr>
            <a:xfrm>
              <a:off x="9919718" y="359962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44DD4351-78E0-40ED-8021-8E6699FD2610}"/>
                </a:ext>
              </a:extLst>
            </p:cNvPr>
            <p:cNvSpPr/>
            <p:nvPr/>
          </p:nvSpPr>
          <p:spPr>
            <a:xfrm>
              <a:off x="9993061" y="352723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4002D3D-0AE0-46E3-AEA0-A119261E2F81}"/>
                </a:ext>
              </a:extLst>
            </p:cNvPr>
            <p:cNvSpPr/>
            <p:nvPr/>
          </p:nvSpPr>
          <p:spPr>
            <a:xfrm>
              <a:off x="10065450" y="3455200"/>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21CD5350-3C0F-49AA-ADFA-83E01851AE21}"/>
                </a:ext>
              </a:extLst>
            </p:cNvPr>
            <p:cNvSpPr/>
            <p:nvPr/>
          </p:nvSpPr>
          <p:spPr>
            <a:xfrm>
              <a:off x="10137841" y="33831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26D407B0-7F4A-4931-8935-8F314E50F003}"/>
                </a:ext>
              </a:extLst>
            </p:cNvPr>
            <p:cNvSpPr/>
            <p:nvPr/>
          </p:nvSpPr>
          <p:spPr>
            <a:xfrm>
              <a:off x="10211183" y="33107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1754EEF8-CF1B-48F2-9AAE-6F47BA875AB4}"/>
                </a:ext>
              </a:extLst>
            </p:cNvPr>
            <p:cNvSpPr/>
            <p:nvPr/>
          </p:nvSpPr>
          <p:spPr>
            <a:xfrm>
              <a:off x="10283573" y="32383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ECF370C-4A44-4D7D-A74B-82B62F56CC90}"/>
                </a:ext>
              </a:extLst>
            </p:cNvPr>
            <p:cNvSpPr/>
            <p:nvPr/>
          </p:nvSpPr>
          <p:spPr>
            <a:xfrm>
              <a:off x="10355963" y="31660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B3E59F1B-F041-4FBB-BD2C-FE9C31A24453}"/>
                </a:ext>
              </a:extLst>
            </p:cNvPr>
            <p:cNvSpPr/>
            <p:nvPr/>
          </p:nvSpPr>
          <p:spPr>
            <a:xfrm>
              <a:off x="10428353" y="309361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FFB1364F-39F6-48BA-BA6F-D98FFECB5413}"/>
                </a:ext>
              </a:extLst>
            </p:cNvPr>
            <p:cNvSpPr/>
            <p:nvPr/>
          </p:nvSpPr>
          <p:spPr>
            <a:xfrm>
              <a:off x="10501695" y="302122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7E6EA86B-B477-4F86-BBD4-5B093D56B04A}"/>
                </a:ext>
              </a:extLst>
            </p:cNvPr>
            <p:cNvSpPr/>
            <p:nvPr/>
          </p:nvSpPr>
          <p:spPr>
            <a:xfrm>
              <a:off x="9924481" y="374988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BB49302-88F3-4B84-AB8C-1873112BB99F}"/>
                </a:ext>
              </a:extLst>
            </p:cNvPr>
            <p:cNvSpPr/>
            <p:nvPr/>
          </p:nvSpPr>
          <p:spPr>
            <a:xfrm>
              <a:off x="9996871" y="367749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346E53E2-80C2-4009-B42C-75958367ECA4}"/>
                </a:ext>
              </a:extLst>
            </p:cNvPr>
            <p:cNvSpPr/>
            <p:nvPr/>
          </p:nvSpPr>
          <p:spPr>
            <a:xfrm>
              <a:off x="10070213" y="360510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36AE1125-4495-408B-AB7F-E9426A90B27A}"/>
                </a:ext>
              </a:extLst>
            </p:cNvPr>
            <p:cNvSpPr/>
            <p:nvPr/>
          </p:nvSpPr>
          <p:spPr>
            <a:xfrm>
              <a:off x="10142603" y="35327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44038A5E-53DB-48AC-B1C4-1946E1A50F3B}"/>
                </a:ext>
              </a:extLst>
            </p:cNvPr>
            <p:cNvSpPr/>
            <p:nvPr/>
          </p:nvSpPr>
          <p:spPr>
            <a:xfrm>
              <a:off x="10214993" y="346032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5F305E66-EC98-48A2-91EE-4F2B6BA5E2A7}"/>
                </a:ext>
              </a:extLst>
            </p:cNvPr>
            <p:cNvSpPr/>
            <p:nvPr/>
          </p:nvSpPr>
          <p:spPr>
            <a:xfrm>
              <a:off x="10288336" y="338793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0A3E4873-F185-4078-8005-726119701C4C}"/>
                </a:ext>
              </a:extLst>
            </p:cNvPr>
            <p:cNvSpPr/>
            <p:nvPr/>
          </p:nvSpPr>
          <p:spPr>
            <a:xfrm>
              <a:off x="10360725" y="331554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2DCEBE27-868A-44E0-9D91-9D5443B088A5}"/>
                </a:ext>
              </a:extLst>
            </p:cNvPr>
            <p:cNvSpPr/>
            <p:nvPr/>
          </p:nvSpPr>
          <p:spPr>
            <a:xfrm>
              <a:off x="10433116" y="324339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69AA1110-5085-4008-8BE3-37C2128CC9CE}"/>
                </a:ext>
              </a:extLst>
            </p:cNvPr>
            <p:cNvSpPr/>
            <p:nvPr/>
          </p:nvSpPr>
          <p:spPr>
            <a:xfrm>
              <a:off x="10506458" y="317100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76583640-6BAC-4CCC-8D4C-C068D80E070B}"/>
                </a:ext>
              </a:extLst>
            </p:cNvPr>
            <p:cNvSpPr/>
            <p:nvPr/>
          </p:nvSpPr>
          <p:spPr>
            <a:xfrm>
              <a:off x="10001633" y="382727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4AAFBA0C-DE7C-4945-9620-DC92C9364480}"/>
                </a:ext>
              </a:extLst>
            </p:cNvPr>
            <p:cNvSpPr/>
            <p:nvPr/>
          </p:nvSpPr>
          <p:spPr>
            <a:xfrm>
              <a:off x="10074023" y="375488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AE759159-34C6-410A-B771-5811000E7B52}"/>
                </a:ext>
              </a:extLst>
            </p:cNvPr>
            <p:cNvSpPr/>
            <p:nvPr/>
          </p:nvSpPr>
          <p:spPr>
            <a:xfrm>
              <a:off x="10147366" y="368249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C6B21BDD-E33F-499E-9150-1D906FE2E7E0}"/>
                </a:ext>
              </a:extLst>
            </p:cNvPr>
            <p:cNvSpPr/>
            <p:nvPr/>
          </p:nvSpPr>
          <p:spPr>
            <a:xfrm>
              <a:off x="10219756" y="3610457"/>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96219741-D6D9-4B7E-AA01-9662FC8C12C4}"/>
                </a:ext>
              </a:extLst>
            </p:cNvPr>
            <p:cNvSpPr/>
            <p:nvPr/>
          </p:nvSpPr>
          <p:spPr>
            <a:xfrm>
              <a:off x="10292145" y="35384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8624ECCA-8E3B-4D14-85F3-0F18531AD6D8}"/>
                </a:ext>
              </a:extLst>
            </p:cNvPr>
            <p:cNvSpPr/>
            <p:nvPr/>
          </p:nvSpPr>
          <p:spPr>
            <a:xfrm>
              <a:off x="10365488" y="34660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7D05B4A7-2820-4A12-8D5F-4DA08187C0B1}"/>
                </a:ext>
              </a:extLst>
            </p:cNvPr>
            <p:cNvSpPr/>
            <p:nvPr/>
          </p:nvSpPr>
          <p:spPr>
            <a:xfrm>
              <a:off x="10437878" y="339364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86C7CB4D-E2BC-48CD-B761-A1AFD13797C6}"/>
                </a:ext>
              </a:extLst>
            </p:cNvPr>
            <p:cNvSpPr/>
            <p:nvPr/>
          </p:nvSpPr>
          <p:spPr>
            <a:xfrm>
              <a:off x="10510268" y="332125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8394C83B-5D14-4D3F-B3A8-5D80DE25B0DD}"/>
                </a:ext>
              </a:extLst>
            </p:cNvPr>
            <p:cNvSpPr/>
            <p:nvPr/>
          </p:nvSpPr>
          <p:spPr>
            <a:xfrm>
              <a:off x="10078786" y="390514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098493C0-CF95-4D88-ACD9-44F8EDFC28DF}"/>
                </a:ext>
              </a:extLst>
            </p:cNvPr>
            <p:cNvSpPr/>
            <p:nvPr/>
          </p:nvSpPr>
          <p:spPr>
            <a:xfrm>
              <a:off x="10152128" y="383275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CEE61AC1-85C5-4697-BEAE-43AA38A0385C}"/>
                </a:ext>
              </a:extLst>
            </p:cNvPr>
            <p:cNvSpPr/>
            <p:nvPr/>
          </p:nvSpPr>
          <p:spPr>
            <a:xfrm>
              <a:off x="10224518" y="376036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E2F54718-A9B8-4350-AC96-FC7F627163B7}"/>
                </a:ext>
              </a:extLst>
            </p:cNvPr>
            <p:cNvSpPr/>
            <p:nvPr/>
          </p:nvSpPr>
          <p:spPr>
            <a:xfrm>
              <a:off x="10296908" y="36879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CD3C69D7-1541-46AC-B056-8B0F3377C5DA}"/>
                </a:ext>
              </a:extLst>
            </p:cNvPr>
            <p:cNvSpPr/>
            <p:nvPr/>
          </p:nvSpPr>
          <p:spPr>
            <a:xfrm>
              <a:off x="10370250" y="36155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5E3C3A81-90B2-4DFD-A2E0-40D2593D7DF9}"/>
                </a:ext>
              </a:extLst>
            </p:cNvPr>
            <p:cNvSpPr/>
            <p:nvPr/>
          </p:nvSpPr>
          <p:spPr>
            <a:xfrm>
              <a:off x="10442641" y="35431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95658A1A-8F63-4F41-9DD6-BCF36FBF19F5}"/>
                </a:ext>
              </a:extLst>
            </p:cNvPr>
            <p:cNvSpPr/>
            <p:nvPr/>
          </p:nvSpPr>
          <p:spPr>
            <a:xfrm>
              <a:off x="10515031" y="34708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D114A8A4-D2EB-427F-BB65-56F6E71733AA}"/>
                </a:ext>
              </a:extLst>
            </p:cNvPr>
            <p:cNvSpPr/>
            <p:nvPr/>
          </p:nvSpPr>
          <p:spPr>
            <a:xfrm>
              <a:off x="10155938" y="398253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C969390D-95F9-4AF1-8CC4-0E3C8960AB75}"/>
                </a:ext>
              </a:extLst>
            </p:cNvPr>
            <p:cNvSpPr/>
            <p:nvPr/>
          </p:nvSpPr>
          <p:spPr>
            <a:xfrm>
              <a:off x="10229281" y="391014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558E721B-875E-45E5-9D7B-0A5EDAB634DD}"/>
                </a:ext>
              </a:extLst>
            </p:cNvPr>
            <p:cNvSpPr/>
            <p:nvPr/>
          </p:nvSpPr>
          <p:spPr>
            <a:xfrm>
              <a:off x="10301670" y="383775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60350FBF-0B18-4166-A227-C578FD5A9533}"/>
                </a:ext>
              </a:extLst>
            </p:cNvPr>
            <p:cNvSpPr/>
            <p:nvPr/>
          </p:nvSpPr>
          <p:spPr>
            <a:xfrm>
              <a:off x="10374060" y="3765715"/>
              <a:ext cx="57150" cy="57150"/>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9BB434CE-6452-4EDB-875B-24BEB01297B6}"/>
                </a:ext>
              </a:extLst>
            </p:cNvPr>
            <p:cNvSpPr/>
            <p:nvPr/>
          </p:nvSpPr>
          <p:spPr>
            <a:xfrm>
              <a:off x="10447403" y="36936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5C4F04F8-958C-49D8-A3E0-A292DA6E7712}"/>
                </a:ext>
              </a:extLst>
            </p:cNvPr>
            <p:cNvSpPr/>
            <p:nvPr/>
          </p:nvSpPr>
          <p:spPr>
            <a:xfrm>
              <a:off x="10519793" y="362129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6BF9F9DC-2712-4959-AE67-04C708379943}"/>
                </a:ext>
              </a:extLst>
            </p:cNvPr>
            <p:cNvSpPr/>
            <p:nvPr/>
          </p:nvSpPr>
          <p:spPr>
            <a:xfrm>
              <a:off x="10233091" y="406039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A2CC8F68-3A94-4870-881F-193B67A3305A}"/>
                </a:ext>
              </a:extLst>
            </p:cNvPr>
            <p:cNvSpPr/>
            <p:nvPr/>
          </p:nvSpPr>
          <p:spPr>
            <a:xfrm>
              <a:off x="10306433" y="398800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84E3ED7F-2461-45AA-A48C-E1D86AF68184}"/>
                </a:ext>
              </a:extLst>
            </p:cNvPr>
            <p:cNvSpPr/>
            <p:nvPr/>
          </p:nvSpPr>
          <p:spPr>
            <a:xfrm>
              <a:off x="10378823" y="3915619"/>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26AE8E3E-4B1E-4A16-A481-7954EE2291F1}"/>
                </a:ext>
              </a:extLst>
            </p:cNvPr>
            <p:cNvSpPr/>
            <p:nvPr/>
          </p:nvSpPr>
          <p:spPr>
            <a:xfrm>
              <a:off x="10451213" y="38432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77FCBCC1-95FB-417D-9549-87BC59CD7BD1}"/>
                </a:ext>
              </a:extLst>
            </p:cNvPr>
            <p:cNvSpPr/>
            <p:nvPr/>
          </p:nvSpPr>
          <p:spPr>
            <a:xfrm>
              <a:off x="10524556" y="37708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3EBDCBB6-BC99-4767-ADD0-323EE629F93D}"/>
                </a:ext>
              </a:extLst>
            </p:cNvPr>
            <p:cNvSpPr/>
            <p:nvPr/>
          </p:nvSpPr>
          <p:spPr>
            <a:xfrm>
              <a:off x="10311195" y="413778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04583594-E380-4390-84CF-BAF2B02A6398}"/>
                </a:ext>
              </a:extLst>
            </p:cNvPr>
            <p:cNvSpPr/>
            <p:nvPr/>
          </p:nvSpPr>
          <p:spPr>
            <a:xfrm>
              <a:off x="10383585" y="406539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10B8EB73-5829-4512-8B9A-BDCF78FDCD48}"/>
                </a:ext>
              </a:extLst>
            </p:cNvPr>
            <p:cNvSpPr/>
            <p:nvPr/>
          </p:nvSpPr>
          <p:spPr>
            <a:xfrm>
              <a:off x="10455976" y="399300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xmlns="" id="{29947550-FDAF-4575-BB74-161E5E984364}"/>
                </a:ext>
              </a:extLst>
            </p:cNvPr>
            <p:cNvSpPr/>
            <p:nvPr/>
          </p:nvSpPr>
          <p:spPr>
            <a:xfrm>
              <a:off x="10529318" y="3920972"/>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B1FFC55C-3AD5-46F3-91CD-918DE79650B5}"/>
                </a:ext>
              </a:extLst>
            </p:cNvPr>
            <p:cNvSpPr/>
            <p:nvPr/>
          </p:nvSpPr>
          <p:spPr>
            <a:xfrm>
              <a:off x="10388348" y="42156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9A327464-B8AF-4C8A-BB10-7C32F749D534}"/>
                </a:ext>
              </a:extLst>
            </p:cNvPr>
            <p:cNvSpPr/>
            <p:nvPr/>
          </p:nvSpPr>
          <p:spPr>
            <a:xfrm>
              <a:off x="10460738" y="41432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DB83BEC7-C243-4FE7-B926-E4FB1FAA9953}"/>
                </a:ext>
              </a:extLst>
            </p:cNvPr>
            <p:cNvSpPr/>
            <p:nvPr/>
          </p:nvSpPr>
          <p:spPr>
            <a:xfrm>
              <a:off x="10533128" y="40708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FE82B64A-017A-4D82-B1CA-867214114210}"/>
                </a:ext>
              </a:extLst>
            </p:cNvPr>
            <p:cNvSpPr/>
            <p:nvPr/>
          </p:nvSpPr>
          <p:spPr>
            <a:xfrm>
              <a:off x="10465501" y="429304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xmlns="" id="{35191343-58CE-45A7-A2D4-9F7522D718A0}"/>
                </a:ext>
              </a:extLst>
            </p:cNvPr>
            <p:cNvSpPr/>
            <p:nvPr/>
          </p:nvSpPr>
          <p:spPr>
            <a:xfrm>
              <a:off x="10537891" y="422065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xmlns="" id="{0941465A-62CD-4781-ACFF-67F089439246}"/>
                </a:ext>
              </a:extLst>
            </p:cNvPr>
            <p:cNvSpPr/>
            <p:nvPr/>
          </p:nvSpPr>
          <p:spPr>
            <a:xfrm>
              <a:off x="10542653" y="43709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pic>
        <p:nvPicPr>
          <p:cNvPr id="69" name="Picture 68">
            <a:extLst>
              <a:ext uri="{FF2B5EF4-FFF2-40B4-BE49-F238E27FC236}">
                <a16:creationId xmlns:a16="http://schemas.microsoft.com/office/drawing/2014/main" xmlns="" id="{DE16BD99-6187-41D7-B3ED-C11624E3C38E}"/>
              </a:ext>
            </a:extLst>
          </p:cNvPr>
          <p:cNvPicPr>
            <a:picLocks noChangeAspect="1"/>
          </p:cNvPicPr>
          <p:nvPr userDrawn="1"/>
        </p:nvPicPr>
        <p:blipFill>
          <a:blip r:embed="rId2" cstate="print">
            <a:alphaModFix amt="27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rot="11804646">
            <a:off x="143559" y="1837430"/>
            <a:ext cx="4995948" cy="4416275"/>
          </a:xfrm>
          <a:prstGeom prst="rect">
            <a:avLst/>
          </a:prstGeom>
        </p:spPr>
      </p:pic>
      <p:grpSp>
        <p:nvGrpSpPr>
          <p:cNvPr id="70" name="Graphic 100">
            <a:extLst>
              <a:ext uri="{FF2B5EF4-FFF2-40B4-BE49-F238E27FC236}">
                <a16:creationId xmlns:a16="http://schemas.microsoft.com/office/drawing/2014/main" xmlns="" id="{A084A82E-64B7-4281-BAB2-B370F41C2BBE}"/>
              </a:ext>
            </a:extLst>
          </p:cNvPr>
          <p:cNvGrpSpPr/>
          <p:nvPr userDrawn="1"/>
        </p:nvGrpSpPr>
        <p:grpSpPr>
          <a:xfrm rot="13507739">
            <a:off x="10210684" y="3789697"/>
            <a:ext cx="2271679" cy="4263641"/>
            <a:chOff x="9770176" y="2870964"/>
            <a:chExt cx="829627" cy="1557100"/>
          </a:xfrm>
          <a:gradFill flip="none" rotWithShape="1">
            <a:gsLst>
              <a:gs pos="0">
                <a:schemeClr val="bg1">
                  <a:alpha val="30000"/>
                </a:schemeClr>
              </a:gs>
              <a:gs pos="100000">
                <a:schemeClr val="bg1"/>
              </a:gs>
            </a:gsLst>
            <a:lin ang="10800000" scaled="1"/>
            <a:tileRect/>
          </a:gradFill>
        </p:grpSpPr>
        <p:sp>
          <p:nvSpPr>
            <p:cNvPr id="71" name="Freeform: Shape 70">
              <a:extLst>
                <a:ext uri="{FF2B5EF4-FFF2-40B4-BE49-F238E27FC236}">
                  <a16:creationId xmlns:a16="http://schemas.microsoft.com/office/drawing/2014/main" xmlns="" id="{8F517BD5-4B75-4CEE-AEBE-E096B6A04207}"/>
                </a:ext>
              </a:extLst>
            </p:cNvPr>
            <p:cNvSpPr/>
            <p:nvPr/>
          </p:nvSpPr>
          <p:spPr>
            <a:xfrm>
              <a:off x="9770176" y="359462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CDA5A21F-F16B-43A1-AEEE-B3A416BC4E6D}"/>
                </a:ext>
              </a:extLst>
            </p:cNvPr>
            <p:cNvSpPr/>
            <p:nvPr/>
          </p:nvSpPr>
          <p:spPr>
            <a:xfrm>
              <a:off x="9842565" y="3522236"/>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xmlns="" id="{1CBE5387-FF58-4344-8397-7D89579AC81C}"/>
                </a:ext>
              </a:extLst>
            </p:cNvPr>
            <p:cNvSpPr/>
            <p:nvPr/>
          </p:nvSpPr>
          <p:spPr>
            <a:xfrm>
              <a:off x="9914956" y="344984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xmlns="" id="{65090D7F-A979-40FB-BC9E-ED45232B9CBC}"/>
                </a:ext>
              </a:extLst>
            </p:cNvPr>
            <p:cNvSpPr/>
            <p:nvPr/>
          </p:nvSpPr>
          <p:spPr>
            <a:xfrm>
              <a:off x="9988298" y="33774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BE70B9DE-3B33-4E71-B0A7-17EEB07D9C26}"/>
                </a:ext>
              </a:extLst>
            </p:cNvPr>
            <p:cNvSpPr/>
            <p:nvPr/>
          </p:nvSpPr>
          <p:spPr>
            <a:xfrm>
              <a:off x="10060688" y="33050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xmlns="" id="{FE53479C-1C75-4361-8749-97CB09E63B07}"/>
                </a:ext>
              </a:extLst>
            </p:cNvPr>
            <p:cNvSpPr/>
            <p:nvPr/>
          </p:nvSpPr>
          <p:spPr>
            <a:xfrm>
              <a:off x="10133078" y="32326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7A8B6756-396C-43E2-966B-98C564B7A322}"/>
                </a:ext>
              </a:extLst>
            </p:cNvPr>
            <p:cNvSpPr/>
            <p:nvPr/>
          </p:nvSpPr>
          <p:spPr>
            <a:xfrm>
              <a:off x="10206420" y="31602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BBC0A26D-DCE4-4F67-A7EA-FDF1CCDF24F9}"/>
                </a:ext>
              </a:extLst>
            </p:cNvPr>
            <p:cNvSpPr/>
            <p:nvPr/>
          </p:nvSpPr>
          <p:spPr>
            <a:xfrm>
              <a:off x="10278811" y="308813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4829A310-CB25-456E-A4A4-0D361712CE8C}"/>
                </a:ext>
              </a:extLst>
            </p:cNvPr>
            <p:cNvSpPr/>
            <p:nvPr/>
          </p:nvSpPr>
          <p:spPr>
            <a:xfrm>
              <a:off x="10351200" y="301574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xmlns="" id="{A2ECB5F2-B648-4D25-8E2C-BE9D8BDDDD0A}"/>
                </a:ext>
              </a:extLst>
            </p:cNvPr>
            <p:cNvSpPr/>
            <p:nvPr/>
          </p:nvSpPr>
          <p:spPr>
            <a:xfrm>
              <a:off x="10424543" y="294335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xmlns="" id="{47DDA090-6E5E-4AB6-82CE-52B8514FAC6C}"/>
                </a:ext>
              </a:extLst>
            </p:cNvPr>
            <p:cNvSpPr/>
            <p:nvPr/>
          </p:nvSpPr>
          <p:spPr>
            <a:xfrm>
              <a:off x="10496933" y="287096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xmlns="" id="{6F9CB18B-0F38-4EF7-84B4-6E1216F03847}"/>
                </a:ext>
              </a:extLst>
            </p:cNvPr>
            <p:cNvSpPr/>
            <p:nvPr/>
          </p:nvSpPr>
          <p:spPr>
            <a:xfrm>
              <a:off x="9847328" y="3672017"/>
              <a:ext cx="57150" cy="57150"/>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906DF3D9-93F4-4099-A002-BC0A152D0F79}"/>
                </a:ext>
              </a:extLst>
            </p:cNvPr>
            <p:cNvSpPr/>
            <p:nvPr/>
          </p:nvSpPr>
          <p:spPr>
            <a:xfrm>
              <a:off x="9919718" y="359962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93EB1A91-8D20-4416-AE2C-FF4CF5F56420}"/>
                </a:ext>
              </a:extLst>
            </p:cNvPr>
            <p:cNvSpPr/>
            <p:nvPr/>
          </p:nvSpPr>
          <p:spPr>
            <a:xfrm>
              <a:off x="9993061" y="352723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DD6ECB45-3458-4B42-9DEA-7088C614F535}"/>
                </a:ext>
              </a:extLst>
            </p:cNvPr>
            <p:cNvSpPr/>
            <p:nvPr/>
          </p:nvSpPr>
          <p:spPr>
            <a:xfrm>
              <a:off x="10065450" y="3455200"/>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xmlns="" id="{1B914D0E-6A09-440A-B990-965A81F577FD}"/>
                </a:ext>
              </a:extLst>
            </p:cNvPr>
            <p:cNvSpPr/>
            <p:nvPr/>
          </p:nvSpPr>
          <p:spPr>
            <a:xfrm>
              <a:off x="10137841" y="33831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xmlns="" id="{E433626A-6F6D-4E70-8187-40FC5F1B674C}"/>
                </a:ext>
              </a:extLst>
            </p:cNvPr>
            <p:cNvSpPr/>
            <p:nvPr/>
          </p:nvSpPr>
          <p:spPr>
            <a:xfrm>
              <a:off x="10211183" y="33107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xmlns="" id="{DA25B45B-5363-4411-8DF4-09CDB32CA6DC}"/>
                </a:ext>
              </a:extLst>
            </p:cNvPr>
            <p:cNvSpPr/>
            <p:nvPr/>
          </p:nvSpPr>
          <p:spPr>
            <a:xfrm>
              <a:off x="10283573" y="32383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xmlns="" id="{504EB094-603A-45EF-80E9-BF5EA654AD6E}"/>
                </a:ext>
              </a:extLst>
            </p:cNvPr>
            <p:cNvSpPr/>
            <p:nvPr/>
          </p:nvSpPr>
          <p:spPr>
            <a:xfrm>
              <a:off x="10355963" y="31660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xmlns="" id="{B658F946-0EDC-470C-863F-FB3693DE96E4}"/>
                </a:ext>
              </a:extLst>
            </p:cNvPr>
            <p:cNvSpPr/>
            <p:nvPr/>
          </p:nvSpPr>
          <p:spPr>
            <a:xfrm>
              <a:off x="10428353" y="309361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06697056-6356-49C1-9252-635324779791}"/>
                </a:ext>
              </a:extLst>
            </p:cNvPr>
            <p:cNvSpPr/>
            <p:nvPr/>
          </p:nvSpPr>
          <p:spPr>
            <a:xfrm>
              <a:off x="10501695" y="302122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A062B83F-3763-4534-9740-88A3A6775373}"/>
                </a:ext>
              </a:extLst>
            </p:cNvPr>
            <p:cNvSpPr/>
            <p:nvPr/>
          </p:nvSpPr>
          <p:spPr>
            <a:xfrm>
              <a:off x="9924481" y="374988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xmlns="" id="{0B0C0FD6-41AB-41BB-8CAF-A8BFB0F103CF}"/>
                </a:ext>
              </a:extLst>
            </p:cNvPr>
            <p:cNvSpPr/>
            <p:nvPr/>
          </p:nvSpPr>
          <p:spPr>
            <a:xfrm>
              <a:off x="9996871" y="367749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FED8879F-8E6E-404C-8EC5-C3E5BA76CFBF}"/>
                </a:ext>
              </a:extLst>
            </p:cNvPr>
            <p:cNvSpPr/>
            <p:nvPr/>
          </p:nvSpPr>
          <p:spPr>
            <a:xfrm>
              <a:off x="10070213" y="360510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A4B65E7F-9D40-483D-843C-FD24C9718363}"/>
                </a:ext>
              </a:extLst>
            </p:cNvPr>
            <p:cNvSpPr/>
            <p:nvPr/>
          </p:nvSpPr>
          <p:spPr>
            <a:xfrm>
              <a:off x="10142603" y="35327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xmlns="" id="{7D77F12B-3767-4813-9CF1-316B8E7A16B6}"/>
                </a:ext>
              </a:extLst>
            </p:cNvPr>
            <p:cNvSpPr/>
            <p:nvPr/>
          </p:nvSpPr>
          <p:spPr>
            <a:xfrm>
              <a:off x="10214993" y="346032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xmlns="" id="{DD0325F8-5FC6-4F97-84E7-3E17E849D51A}"/>
                </a:ext>
              </a:extLst>
            </p:cNvPr>
            <p:cNvSpPr/>
            <p:nvPr/>
          </p:nvSpPr>
          <p:spPr>
            <a:xfrm>
              <a:off x="10288336" y="338793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id="{C5A85B1E-84BC-4530-94A8-95E5B00178C0}"/>
                </a:ext>
              </a:extLst>
            </p:cNvPr>
            <p:cNvSpPr/>
            <p:nvPr/>
          </p:nvSpPr>
          <p:spPr>
            <a:xfrm>
              <a:off x="10360725" y="331554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xmlns="" id="{91521FFD-8E26-4BBE-A435-A4838AFC0F89}"/>
                </a:ext>
              </a:extLst>
            </p:cNvPr>
            <p:cNvSpPr/>
            <p:nvPr/>
          </p:nvSpPr>
          <p:spPr>
            <a:xfrm>
              <a:off x="10433116" y="324339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xmlns="" id="{0484A187-DB0A-42A9-B3FE-054377C9B8A2}"/>
                </a:ext>
              </a:extLst>
            </p:cNvPr>
            <p:cNvSpPr/>
            <p:nvPr/>
          </p:nvSpPr>
          <p:spPr>
            <a:xfrm>
              <a:off x="10506458" y="317100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id="{E4648FBF-267F-4DF9-B194-61EBC5C8A7FD}"/>
                </a:ext>
              </a:extLst>
            </p:cNvPr>
            <p:cNvSpPr/>
            <p:nvPr/>
          </p:nvSpPr>
          <p:spPr>
            <a:xfrm>
              <a:off x="10001633" y="382727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id="{167A8A37-5793-409D-872E-BDC7D24104B0}"/>
                </a:ext>
              </a:extLst>
            </p:cNvPr>
            <p:cNvSpPr/>
            <p:nvPr/>
          </p:nvSpPr>
          <p:spPr>
            <a:xfrm>
              <a:off x="10074023" y="375488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556E72E1-74E4-4F5D-962E-782E09695A3E}"/>
                </a:ext>
              </a:extLst>
            </p:cNvPr>
            <p:cNvSpPr/>
            <p:nvPr/>
          </p:nvSpPr>
          <p:spPr>
            <a:xfrm>
              <a:off x="10147366" y="368249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AF67013B-C883-4B68-9C96-B1EED81E9ACC}"/>
                </a:ext>
              </a:extLst>
            </p:cNvPr>
            <p:cNvSpPr/>
            <p:nvPr/>
          </p:nvSpPr>
          <p:spPr>
            <a:xfrm>
              <a:off x="10219756" y="3610457"/>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0AF7DF0C-A47E-4AA6-A595-3869A47154C8}"/>
                </a:ext>
              </a:extLst>
            </p:cNvPr>
            <p:cNvSpPr/>
            <p:nvPr/>
          </p:nvSpPr>
          <p:spPr>
            <a:xfrm>
              <a:off x="10292145" y="35384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xmlns="" id="{61F34B16-037F-4AE7-B28D-BAD52DD39280}"/>
                </a:ext>
              </a:extLst>
            </p:cNvPr>
            <p:cNvSpPr/>
            <p:nvPr/>
          </p:nvSpPr>
          <p:spPr>
            <a:xfrm>
              <a:off x="10365488" y="34660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xmlns="" id="{E6445959-787B-4DC7-A2E4-49CCB1822EA3}"/>
                </a:ext>
              </a:extLst>
            </p:cNvPr>
            <p:cNvSpPr/>
            <p:nvPr/>
          </p:nvSpPr>
          <p:spPr>
            <a:xfrm>
              <a:off x="10437878" y="339364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xmlns="" id="{8C646035-8754-4A54-914D-D978CC08C922}"/>
                </a:ext>
              </a:extLst>
            </p:cNvPr>
            <p:cNvSpPr/>
            <p:nvPr/>
          </p:nvSpPr>
          <p:spPr>
            <a:xfrm>
              <a:off x="10510268" y="332125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xmlns="" id="{03014493-052F-4E14-9F2B-8969EADE0FC6}"/>
                </a:ext>
              </a:extLst>
            </p:cNvPr>
            <p:cNvSpPr/>
            <p:nvPr/>
          </p:nvSpPr>
          <p:spPr>
            <a:xfrm>
              <a:off x="10078786" y="390514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xmlns="" id="{A65D33E9-FF52-40BC-9B7E-FFF14E0C6D84}"/>
                </a:ext>
              </a:extLst>
            </p:cNvPr>
            <p:cNvSpPr/>
            <p:nvPr/>
          </p:nvSpPr>
          <p:spPr>
            <a:xfrm>
              <a:off x="10152128" y="383275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xmlns="" id="{6C4EC456-ACCF-4E89-946B-9999664CC5BF}"/>
                </a:ext>
              </a:extLst>
            </p:cNvPr>
            <p:cNvSpPr/>
            <p:nvPr/>
          </p:nvSpPr>
          <p:spPr>
            <a:xfrm>
              <a:off x="10224518" y="376036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xmlns="" id="{47356623-FD29-41F1-9DDE-D908F13EE9B0}"/>
                </a:ext>
              </a:extLst>
            </p:cNvPr>
            <p:cNvSpPr/>
            <p:nvPr/>
          </p:nvSpPr>
          <p:spPr>
            <a:xfrm>
              <a:off x="10296908" y="36879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xmlns="" id="{AA651A43-AF5F-441D-9F20-DB11692B6A3A}"/>
                </a:ext>
              </a:extLst>
            </p:cNvPr>
            <p:cNvSpPr/>
            <p:nvPr/>
          </p:nvSpPr>
          <p:spPr>
            <a:xfrm>
              <a:off x="10370250" y="36155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xmlns="" id="{BA24770F-4183-4660-A6AA-55497873846D}"/>
                </a:ext>
              </a:extLst>
            </p:cNvPr>
            <p:cNvSpPr/>
            <p:nvPr/>
          </p:nvSpPr>
          <p:spPr>
            <a:xfrm>
              <a:off x="10442641" y="35431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xmlns="" id="{898191A4-8A52-4268-B63F-0CEFFE7CD1D2}"/>
                </a:ext>
              </a:extLst>
            </p:cNvPr>
            <p:cNvSpPr/>
            <p:nvPr/>
          </p:nvSpPr>
          <p:spPr>
            <a:xfrm>
              <a:off x="10515031" y="34708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xmlns="" id="{EC01BF9C-2F68-4145-9A5B-95DBC0BD3D40}"/>
                </a:ext>
              </a:extLst>
            </p:cNvPr>
            <p:cNvSpPr/>
            <p:nvPr/>
          </p:nvSpPr>
          <p:spPr>
            <a:xfrm>
              <a:off x="10155938" y="398253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xmlns="" id="{F5312187-F4F2-4745-97EA-19C393D1DE20}"/>
                </a:ext>
              </a:extLst>
            </p:cNvPr>
            <p:cNvSpPr/>
            <p:nvPr/>
          </p:nvSpPr>
          <p:spPr>
            <a:xfrm>
              <a:off x="10229281" y="391014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id="{CADCA6EE-65E0-4A9D-AF68-F4F8E6766AA4}"/>
                </a:ext>
              </a:extLst>
            </p:cNvPr>
            <p:cNvSpPr/>
            <p:nvPr/>
          </p:nvSpPr>
          <p:spPr>
            <a:xfrm>
              <a:off x="10301670" y="383775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xmlns="" id="{921DD919-FB13-421A-B24E-5C73492EED95}"/>
                </a:ext>
              </a:extLst>
            </p:cNvPr>
            <p:cNvSpPr/>
            <p:nvPr/>
          </p:nvSpPr>
          <p:spPr>
            <a:xfrm>
              <a:off x="10374060" y="3765715"/>
              <a:ext cx="57150" cy="57150"/>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xmlns="" id="{FEB20BF4-0849-41C5-BD4E-F0975A3E6435}"/>
                </a:ext>
              </a:extLst>
            </p:cNvPr>
            <p:cNvSpPr/>
            <p:nvPr/>
          </p:nvSpPr>
          <p:spPr>
            <a:xfrm>
              <a:off x="10447403" y="36936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xmlns="" id="{1039E160-C746-43DC-A0E7-9037FDA0E8F0}"/>
                </a:ext>
              </a:extLst>
            </p:cNvPr>
            <p:cNvSpPr/>
            <p:nvPr/>
          </p:nvSpPr>
          <p:spPr>
            <a:xfrm>
              <a:off x="10519793" y="362129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xmlns="" id="{A395C51A-C59D-4C2B-AA8A-16358F462C45}"/>
                </a:ext>
              </a:extLst>
            </p:cNvPr>
            <p:cNvSpPr/>
            <p:nvPr/>
          </p:nvSpPr>
          <p:spPr>
            <a:xfrm>
              <a:off x="10233091" y="406039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xmlns="" id="{FA4A8984-562A-4C44-A00E-41E3D0474457}"/>
                </a:ext>
              </a:extLst>
            </p:cNvPr>
            <p:cNvSpPr/>
            <p:nvPr/>
          </p:nvSpPr>
          <p:spPr>
            <a:xfrm>
              <a:off x="10306433" y="398800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xmlns="" id="{405A9AF1-0F20-401E-BCDE-EE95186EA0D3}"/>
                </a:ext>
              </a:extLst>
            </p:cNvPr>
            <p:cNvSpPr/>
            <p:nvPr/>
          </p:nvSpPr>
          <p:spPr>
            <a:xfrm>
              <a:off x="10378823" y="3915619"/>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xmlns="" id="{ECA1C2ED-856F-4158-AEE8-8C2C0274ECA0}"/>
                </a:ext>
              </a:extLst>
            </p:cNvPr>
            <p:cNvSpPr/>
            <p:nvPr/>
          </p:nvSpPr>
          <p:spPr>
            <a:xfrm>
              <a:off x="10451213" y="38432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xmlns="" id="{61561FF8-8538-4BC0-BC53-F7A8581C1E8B}"/>
                </a:ext>
              </a:extLst>
            </p:cNvPr>
            <p:cNvSpPr/>
            <p:nvPr/>
          </p:nvSpPr>
          <p:spPr>
            <a:xfrm>
              <a:off x="10524556" y="37708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xmlns="" id="{3E10380A-FBB2-4D4C-AC1A-2CDA351D03FB}"/>
                </a:ext>
              </a:extLst>
            </p:cNvPr>
            <p:cNvSpPr/>
            <p:nvPr/>
          </p:nvSpPr>
          <p:spPr>
            <a:xfrm>
              <a:off x="10311195" y="413778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xmlns="" id="{182A588D-8154-4B37-B38A-37C167671818}"/>
                </a:ext>
              </a:extLst>
            </p:cNvPr>
            <p:cNvSpPr/>
            <p:nvPr/>
          </p:nvSpPr>
          <p:spPr>
            <a:xfrm>
              <a:off x="10383585" y="406539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xmlns="" id="{5C3502A6-31AE-4AFA-9C64-2240FA886420}"/>
                </a:ext>
              </a:extLst>
            </p:cNvPr>
            <p:cNvSpPr/>
            <p:nvPr/>
          </p:nvSpPr>
          <p:spPr>
            <a:xfrm>
              <a:off x="10455976" y="399300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xmlns="" id="{93406CD1-A72A-4AE7-9633-E189BF7D5F7A}"/>
                </a:ext>
              </a:extLst>
            </p:cNvPr>
            <p:cNvSpPr/>
            <p:nvPr/>
          </p:nvSpPr>
          <p:spPr>
            <a:xfrm>
              <a:off x="10529318" y="3920972"/>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xmlns="" id="{536645CD-2053-4C96-97A3-ABC5F6E3BBBA}"/>
                </a:ext>
              </a:extLst>
            </p:cNvPr>
            <p:cNvSpPr/>
            <p:nvPr/>
          </p:nvSpPr>
          <p:spPr>
            <a:xfrm>
              <a:off x="10388348" y="42156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xmlns="" id="{EAF9D7A7-F5A4-47B6-BD8E-8AF9E7BA8B24}"/>
                </a:ext>
              </a:extLst>
            </p:cNvPr>
            <p:cNvSpPr/>
            <p:nvPr/>
          </p:nvSpPr>
          <p:spPr>
            <a:xfrm>
              <a:off x="10460738" y="41432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xmlns="" id="{03B9AF57-D62E-49D5-9355-3A4BC1D3098C}"/>
                </a:ext>
              </a:extLst>
            </p:cNvPr>
            <p:cNvSpPr/>
            <p:nvPr/>
          </p:nvSpPr>
          <p:spPr>
            <a:xfrm>
              <a:off x="10533128" y="40708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xmlns="" id="{2BEC05DF-A406-4204-B5F8-F0D43011CEBA}"/>
                </a:ext>
              </a:extLst>
            </p:cNvPr>
            <p:cNvSpPr/>
            <p:nvPr/>
          </p:nvSpPr>
          <p:spPr>
            <a:xfrm>
              <a:off x="10465501" y="429304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xmlns="" id="{0B68B8A4-C9C9-4B4E-83F9-A5F513AF0F02}"/>
                </a:ext>
              </a:extLst>
            </p:cNvPr>
            <p:cNvSpPr/>
            <p:nvPr/>
          </p:nvSpPr>
          <p:spPr>
            <a:xfrm>
              <a:off x="10537891" y="422065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xmlns="" id="{53FF538B-4E68-4970-8C28-020E390AA23D}"/>
                </a:ext>
              </a:extLst>
            </p:cNvPr>
            <p:cNvSpPr/>
            <p:nvPr/>
          </p:nvSpPr>
          <p:spPr>
            <a:xfrm>
              <a:off x="10542653" y="43709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137" name="Group 136">
            <a:extLst>
              <a:ext uri="{FF2B5EF4-FFF2-40B4-BE49-F238E27FC236}">
                <a16:creationId xmlns:a16="http://schemas.microsoft.com/office/drawing/2014/main" xmlns="" id="{1C97A66A-D8D4-4C74-8BDA-924436F877CA}"/>
              </a:ext>
            </a:extLst>
          </p:cNvPr>
          <p:cNvGrpSpPr/>
          <p:nvPr userDrawn="1"/>
        </p:nvGrpSpPr>
        <p:grpSpPr>
          <a:xfrm>
            <a:off x="5110470" y="-1345899"/>
            <a:ext cx="7986947" cy="9551583"/>
            <a:chOff x="5110470" y="-1345899"/>
            <a:chExt cx="7986947" cy="9551583"/>
          </a:xfrm>
        </p:grpSpPr>
        <p:sp>
          <p:nvSpPr>
            <p:cNvPr id="138" name="Freeform: Shape 137">
              <a:extLst>
                <a:ext uri="{FF2B5EF4-FFF2-40B4-BE49-F238E27FC236}">
                  <a16:creationId xmlns:a16="http://schemas.microsoft.com/office/drawing/2014/main" xmlns="" id="{EF0513D3-2E5F-42BA-9438-4808B5199648}"/>
                </a:ext>
              </a:extLst>
            </p:cNvPr>
            <p:cNvSpPr/>
            <p:nvPr/>
          </p:nvSpPr>
          <p:spPr>
            <a:xfrm rot="19224478" flipH="1">
              <a:off x="7719280" y="4503935"/>
              <a:ext cx="5378137" cy="900798"/>
            </a:xfrm>
            <a:custGeom>
              <a:avLst/>
              <a:gdLst>
                <a:gd name="connsiteX0" fmla="*/ 0 w 5378137"/>
                <a:gd name="connsiteY0" fmla="*/ 0 h 900798"/>
                <a:gd name="connsiteX1" fmla="*/ 744994 w 5378137"/>
                <a:gd name="connsiteY1" fmla="*/ 900798 h 900798"/>
                <a:gd name="connsiteX2" fmla="*/ 5134561 w 5378137"/>
                <a:gd name="connsiteY2" fmla="*/ 900798 h 900798"/>
                <a:gd name="connsiteX3" fmla="*/ 5378137 w 5378137"/>
                <a:gd name="connsiteY3" fmla="*/ 699352 h 900798"/>
                <a:gd name="connsiteX4" fmla="*/ 5378137 w 5378137"/>
                <a:gd name="connsiteY4" fmla="*/ 0 h 9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8137" h="900798">
                  <a:moveTo>
                    <a:pt x="0" y="0"/>
                  </a:moveTo>
                  <a:lnTo>
                    <a:pt x="744994" y="900798"/>
                  </a:lnTo>
                  <a:lnTo>
                    <a:pt x="5134561" y="900798"/>
                  </a:lnTo>
                  <a:lnTo>
                    <a:pt x="5378137" y="699352"/>
                  </a:lnTo>
                  <a:lnTo>
                    <a:pt x="537813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xmlns="" id="{938A7B88-2983-43F4-AA3E-4EE5FA01AFA3}"/>
                </a:ext>
              </a:extLst>
            </p:cNvPr>
            <p:cNvSpPr/>
            <p:nvPr/>
          </p:nvSpPr>
          <p:spPr>
            <a:xfrm rot="19224478" flipH="1">
              <a:off x="6826366" y="4367020"/>
              <a:ext cx="6124972" cy="173562"/>
            </a:xfrm>
            <a:custGeom>
              <a:avLst/>
              <a:gdLst>
                <a:gd name="connsiteX0" fmla="*/ 0 w 6124972"/>
                <a:gd name="connsiteY0" fmla="*/ 0 h 173562"/>
                <a:gd name="connsiteX1" fmla="*/ 143543 w 6124972"/>
                <a:gd name="connsiteY1" fmla="*/ 173562 h 173562"/>
                <a:gd name="connsiteX2" fmla="*/ 6124972 w 6124972"/>
                <a:gd name="connsiteY2" fmla="*/ 173562 h 173562"/>
                <a:gd name="connsiteX3" fmla="*/ 6124972 w 6124972"/>
                <a:gd name="connsiteY3" fmla="*/ 0 h 173562"/>
              </a:gdLst>
              <a:ahLst/>
              <a:cxnLst>
                <a:cxn ang="0">
                  <a:pos x="connsiteX0" y="connsiteY0"/>
                </a:cxn>
                <a:cxn ang="0">
                  <a:pos x="connsiteX1" y="connsiteY1"/>
                </a:cxn>
                <a:cxn ang="0">
                  <a:pos x="connsiteX2" y="connsiteY2"/>
                </a:cxn>
                <a:cxn ang="0">
                  <a:pos x="connsiteX3" y="connsiteY3"/>
                </a:cxn>
              </a:cxnLst>
              <a:rect l="l" t="t" r="r" b="b"/>
              <a:pathLst>
                <a:path w="6124972" h="173562">
                  <a:moveTo>
                    <a:pt x="0" y="0"/>
                  </a:moveTo>
                  <a:lnTo>
                    <a:pt x="143543" y="173562"/>
                  </a:lnTo>
                  <a:lnTo>
                    <a:pt x="6124972" y="173562"/>
                  </a:lnTo>
                  <a:lnTo>
                    <a:pt x="612497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Freeform: Shape 139">
              <a:extLst>
                <a:ext uri="{FF2B5EF4-FFF2-40B4-BE49-F238E27FC236}">
                  <a16:creationId xmlns:a16="http://schemas.microsoft.com/office/drawing/2014/main" xmlns="" id="{9217DD3E-F0A3-477D-A0C8-D54FC1CAA35A}"/>
                </a:ext>
              </a:extLst>
            </p:cNvPr>
            <p:cNvSpPr/>
            <p:nvPr/>
          </p:nvSpPr>
          <p:spPr>
            <a:xfrm rot="3062081">
              <a:off x="1271450" y="2979494"/>
              <a:ext cx="9551583" cy="900798"/>
            </a:xfrm>
            <a:custGeom>
              <a:avLst/>
              <a:gdLst>
                <a:gd name="connsiteX0" fmla="*/ 0 w 9551583"/>
                <a:gd name="connsiteY0" fmla="*/ 900798 h 900798"/>
                <a:gd name="connsiteX1" fmla="*/ 728550 w 9551583"/>
                <a:gd name="connsiteY1" fmla="*/ 0 h 900798"/>
                <a:gd name="connsiteX2" fmla="*/ 9551583 w 9551583"/>
                <a:gd name="connsiteY2" fmla="*/ 0 h 900798"/>
                <a:gd name="connsiteX3" fmla="*/ 8823034 w 9551583"/>
                <a:gd name="connsiteY3" fmla="*/ 900798 h 900798"/>
              </a:gdLst>
              <a:ahLst/>
              <a:cxnLst>
                <a:cxn ang="0">
                  <a:pos x="connsiteX0" y="connsiteY0"/>
                </a:cxn>
                <a:cxn ang="0">
                  <a:pos x="connsiteX1" y="connsiteY1"/>
                </a:cxn>
                <a:cxn ang="0">
                  <a:pos x="connsiteX2" y="connsiteY2"/>
                </a:cxn>
                <a:cxn ang="0">
                  <a:pos x="connsiteX3" y="connsiteY3"/>
                </a:cxn>
              </a:cxnLst>
              <a:rect l="l" t="t" r="r" b="b"/>
              <a:pathLst>
                <a:path w="9551583" h="900798">
                  <a:moveTo>
                    <a:pt x="0" y="900798"/>
                  </a:moveTo>
                  <a:lnTo>
                    <a:pt x="728550" y="0"/>
                  </a:lnTo>
                  <a:lnTo>
                    <a:pt x="9551583" y="0"/>
                  </a:lnTo>
                  <a:lnTo>
                    <a:pt x="8823034" y="9007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1" name="Freeform: Shape 140">
              <a:extLst>
                <a:ext uri="{FF2B5EF4-FFF2-40B4-BE49-F238E27FC236}">
                  <a16:creationId xmlns:a16="http://schemas.microsoft.com/office/drawing/2014/main" xmlns="" id="{CD06E61C-E918-4944-8AD4-CAD3C4106A48}"/>
                </a:ext>
              </a:extLst>
            </p:cNvPr>
            <p:cNvSpPr/>
            <p:nvPr/>
          </p:nvSpPr>
          <p:spPr>
            <a:xfrm rot="3062081">
              <a:off x="715547" y="3343112"/>
              <a:ext cx="8963408" cy="173562"/>
            </a:xfrm>
            <a:custGeom>
              <a:avLst/>
              <a:gdLst>
                <a:gd name="connsiteX0" fmla="*/ 0 w 8963408"/>
                <a:gd name="connsiteY0" fmla="*/ 173562 h 173562"/>
                <a:gd name="connsiteX1" fmla="*/ 140374 w 8963408"/>
                <a:gd name="connsiteY1" fmla="*/ 0 h 173562"/>
                <a:gd name="connsiteX2" fmla="*/ 8963408 w 8963408"/>
                <a:gd name="connsiteY2" fmla="*/ 0 h 173562"/>
                <a:gd name="connsiteX3" fmla="*/ 8823034 w 8963408"/>
                <a:gd name="connsiteY3" fmla="*/ 173562 h 173562"/>
              </a:gdLst>
              <a:ahLst/>
              <a:cxnLst>
                <a:cxn ang="0">
                  <a:pos x="connsiteX0" y="connsiteY0"/>
                </a:cxn>
                <a:cxn ang="0">
                  <a:pos x="connsiteX1" y="connsiteY1"/>
                </a:cxn>
                <a:cxn ang="0">
                  <a:pos x="connsiteX2" y="connsiteY2"/>
                </a:cxn>
                <a:cxn ang="0">
                  <a:pos x="connsiteX3" y="connsiteY3"/>
                </a:cxn>
              </a:cxnLst>
              <a:rect l="l" t="t" r="r" b="b"/>
              <a:pathLst>
                <a:path w="8963408" h="173562">
                  <a:moveTo>
                    <a:pt x="0" y="173562"/>
                  </a:moveTo>
                  <a:lnTo>
                    <a:pt x="140374" y="0"/>
                  </a:lnTo>
                  <a:lnTo>
                    <a:pt x="8963408" y="0"/>
                  </a:lnTo>
                  <a:lnTo>
                    <a:pt x="8823034" y="1735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2" name="Group 141">
            <a:extLst>
              <a:ext uri="{FF2B5EF4-FFF2-40B4-BE49-F238E27FC236}">
                <a16:creationId xmlns:a16="http://schemas.microsoft.com/office/drawing/2014/main" xmlns="" id="{56A48CD9-D0E2-4950-8F5C-03D00D8F829B}"/>
              </a:ext>
            </a:extLst>
          </p:cNvPr>
          <p:cNvGrpSpPr/>
          <p:nvPr userDrawn="1"/>
        </p:nvGrpSpPr>
        <p:grpSpPr>
          <a:xfrm>
            <a:off x="4594918" y="-1216189"/>
            <a:ext cx="8834860" cy="9292166"/>
            <a:chOff x="4594918" y="-1216189"/>
            <a:chExt cx="8834860" cy="9292166"/>
          </a:xfrm>
        </p:grpSpPr>
        <p:sp>
          <p:nvSpPr>
            <p:cNvPr id="143" name="Freeform: Shape 142">
              <a:extLst>
                <a:ext uri="{FF2B5EF4-FFF2-40B4-BE49-F238E27FC236}">
                  <a16:creationId xmlns:a16="http://schemas.microsoft.com/office/drawing/2014/main" xmlns="" id="{C35B4F93-6CC2-43A3-BD75-C1835ABC9F18}"/>
                </a:ext>
              </a:extLst>
            </p:cNvPr>
            <p:cNvSpPr/>
            <p:nvPr/>
          </p:nvSpPr>
          <p:spPr>
            <a:xfrm rot="3005986" flipH="1">
              <a:off x="2453654" y="3220637"/>
              <a:ext cx="9292166" cy="418514"/>
            </a:xfrm>
            <a:custGeom>
              <a:avLst/>
              <a:gdLst>
                <a:gd name="connsiteX0" fmla="*/ 9292166 w 9292166"/>
                <a:gd name="connsiteY0" fmla="*/ 418514 h 418514"/>
                <a:gd name="connsiteX1" fmla="*/ 8942231 w 9292166"/>
                <a:gd name="connsiteY1" fmla="*/ 0 h 418514"/>
                <a:gd name="connsiteX2" fmla="*/ 0 w 9292166"/>
                <a:gd name="connsiteY2" fmla="*/ 0 h 418514"/>
                <a:gd name="connsiteX3" fmla="*/ 349934 w 9292166"/>
                <a:gd name="connsiteY3" fmla="*/ 418514 h 418514"/>
              </a:gdLst>
              <a:ahLst/>
              <a:cxnLst>
                <a:cxn ang="0">
                  <a:pos x="connsiteX0" y="connsiteY0"/>
                </a:cxn>
                <a:cxn ang="0">
                  <a:pos x="connsiteX1" y="connsiteY1"/>
                </a:cxn>
                <a:cxn ang="0">
                  <a:pos x="connsiteX2" y="connsiteY2"/>
                </a:cxn>
                <a:cxn ang="0">
                  <a:pos x="connsiteX3" y="connsiteY3"/>
                </a:cxn>
              </a:cxnLst>
              <a:rect l="l" t="t" r="r" b="b"/>
              <a:pathLst>
                <a:path w="9292166" h="418514">
                  <a:moveTo>
                    <a:pt x="9292166" y="418514"/>
                  </a:moveTo>
                  <a:lnTo>
                    <a:pt x="8942231" y="0"/>
                  </a:lnTo>
                  <a:lnTo>
                    <a:pt x="0" y="0"/>
                  </a:lnTo>
                  <a:lnTo>
                    <a:pt x="349934" y="4185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a:extLst>
                <a:ext uri="{FF2B5EF4-FFF2-40B4-BE49-F238E27FC236}">
                  <a16:creationId xmlns:a16="http://schemas.microsoft.com/office/drawing/2014/main" xmlns="" id="{9D17848A-12D2-40E7-9EE1-8A22072667B0}"/>
                </a:ext>
              </a:extLst>
            </p:cNvPr>
            <p:cNvSpPr/>
            <p:nvPr/>
          </p:nvSpPr>
          <p:spPr>
            <a:xfrm rot="19200000">
              <a:off x="4594918" y="3928604"/>
              <a:ext cx="8834860" cy="785553"/>
            </a:xfrm>
            <a:custGeom>
              <a:avLst/>
              <a:gdLst>
                <a:gd name="connsiteX0" fmla="*/ 99664 w 8834860"/>
                <a:gd name="connsiteY0" fmla="*/ 0 h 785553"/>
                <a:gd name="connsiteX1" fmla="*/ 72419 w 8834860"/>
                <a:gd name="connsiteY1" fmla="*/ 60767 h 785553"/>
                <a:gd name="connsiteX2" fmla="*/ 0 w 8834860"/>
                <a:gd name="connsiteY2" fmla="*/ 0 h 785553"/>
                <a:gd name="connsiteX3" fmla="*/ 539381 w 8834860"/>
                <a:gd name="connsiteY3" fmla="*/ 0 h 785553"/>
                <a:gd name="connsiteX4" fmla="*/ 391937 w 8834860"/>
                <a:gd name="connsiteY4" fmla="*/ 328875 h 785553"/>
                <a:gd name="connsiteX5" fmla="*/ 228402 w 8834860"/>
                <a:gd name="connsiteY5" fmla="*/ 191652 h 785553"/>
                <a:gd name="connsiteX6" fmla="*/ 314325 w 8834860"/>
                <a:gd name="connsiteY6" fmla="*/ 0 h 785553"/>
                <a:gd name="connsiteX7" fmla="*/ 979103 w 8834860"/>
                <a:gd name="connsiteY7" fmla="*/ 0 h 785553"/>
                <a:gd name="connsiteX8" fmla="*/ 711455 w 8834860"/>
                <a:gd name="connsiteY8" fmla="*/ 596982 h 785553"/>
                <a:gd name="connsiteX9" fmla="*/ 547920 w 8834860"/>
                <a:gd name="connsiteY9" fmla="*/ 459759 h 785553"/>
                <a:gd name="connsiteX10" fmla="*/ 754042 w 8834860"/>
                <a:gd name="connsiteY10" fmla="*/ 0 h 785553"/>
                <a:gd name="connsiteX11" fmla="*/ 1418820 w 8834860"/>
                <a:gd name="connsiteY11" fmla="*/ 0 h 785553"/>
                <a:gd name="connsiteX12" fmla="*/ 1066629 w 8834860"/>
                <a:gd name="connsiteY12" fmla="*/ 785552 h 785553"/>
                <a:gd name="connsiteX13" fmla="*/ 936184 w 8834860"/>
                <a:gd name="connsiteY13" fmla="*/ 785552 h 785553"/>
                <a:gd name="connsiteX14" fmla="*/ 867438 w 8834860"/>
                <a:gd name="connsiteY14" fmla="*/ 727867 h 785553"/>
                <a:gd name="connsiteX15" fmla="*/ 1193763 w 8834860"/>
                <a:gd name="connsiteY15" fmla="*/ 0 h 785553"/>
                <a:gd name="connsiteX16" fmla="*/ 1858539 w 8834860"/>
                <a:gd name="connsiteY16" fmla="*/ 0 h 785553"/>
                <a:gd name="connsiteX17" fmla="*/ 1506353 w 8834860"/>
                <a:gd name="connsiteY17" fmla="*/ 785552 h 785553"/>
                <a:gd name="connsiteX18" fmla="*/ 1281292 w 8834860"/>
                <a:gd name="connsiteY18" fmla="*/ 785552 h 785553"/>
                <a:gd name="connsiteX19" fmla="*/ 1633481 w 8834860"/>
                <a:gd name="connsiteY19" fmla="*/ 2 h 785553"/>
                <a:gd name="connsiteX20" fmla="*/ 2298256 w 8834860"/>
                <a:gd name="connsiteY20" fmla="*/ 0 h 785553"/>
                <a:gd name="connsiteX21" fmla="*/ 1946064 w 8834860"/>
                <a:gd name="connsiteY21" fmla="*/ 785553 h 785553"/>
                <a:gd name="connsiteX22" fmla="*/ 1721006 w 8834860"/>
                <a:gd name="connsiteY22" fmla="*/ 785552 h 785553"/>
                <a:gd name="connsiteX23" fmla="*/ 2073196 w 8834860"/>
                <a:gd name="connsiteY23" fmla="*/ 0 h 785553"/>
                <a:gd name="connsiteX24" fmla="*/ 2708393 w 8834860"/>
                <a:gd name="connsiteY24" fmla="*/ 0 h 785553"/>
                <a:gd name="connsiteX25" fmla="*/ 2356201 w 8834860"/>
                <a:gd name="connsiteY25" fmla="*/ 785552 h 785553"/>
                <a:gd name="connsiteX26" fmla="*/ 2131146 w 8834860"/>
                <a:gd name="connsiteY26" fmla="*/ 785552 h 785553"/>
                <a:gd name="connsiteX27" fmla="*/ 2483333 w 8834860"/>
                <a:gd name="connsiteY27" fmla="*/ 0 h 785553"/>
                <a:gd name="connsiteX28" fmla="*/ 3148110 w 8834860"/>
                <a:gd name="connsiteY28" fmla="*/ 0 h 785553"/>
                <a:gd name="connsiteX29" fmla="*/ 2795922 w 8834860"/>
                <a:gd name="connsiteY29" fmla="*/ 785552 h 785553"/>
                <a:gd name="connsiteX30" fmla="*/ 2570865 w 8834860"/>
                <a:gd name="connsiteY30" fmla="*/ 785552 h 785553"/>
                <a:gd name="connsiteX31" fmla="*/ 2923056 w 8834860"/>
                <a:gd name="connsiteY31" fmla="*/ 0 h 785553"/>
                <a:gd name="connsiteX32" fmla="*/ 3587828 w 8834860"/>
                <a:gd name="connsiteY32" fmla="*/ 0 h 785553"/>
                <a:gd name="connsiteX33" fmla="*/ 3235641 w 8834860"/>
                <a:gd name="connsiteY33" fmla="*/ 785552 h 785553"/>
                <a:gd name="connsiteX34" fmla="*/ 3010583 w 8834860"/>
                <a:gd name="connsiteY34" fmla="*/ 785552 h 785553"/>
                <a:gd name="connsiteX35" fmla="*/ 3362771 w 8834860"/>
                <a:gd name="connsiteY35" fmla="*/ 0 h 785553"/>
                <a:gd name="connsiteX36" fmla="*/ 4027547 w 8834860"/>
                <a:gd name="connsiteY36" fmla="*/ 0 h 785553"/>
                <a:gd name="connsiteX37" fmla="*/ 3675358 w 8834860"/>
                <a:gd name="connsiteY37" fmla="*/ 785552 h 785553"/>
                <a:gd name="connsiteX38" fmla="*/ 3450302 w 8834860"/>
                <a:gd name="connsiteY38" fmla="*/ 785552 h 785553"/>
                <a:gd name="connsiteX39" fmla="*/ 3802492 w 8834860"/>
                <a:gd name="connsiteY39" fmla="*/ 0 h 785553"/>
                <a:gd name="connsiteX40" fmla="*/ 4467261 w 8834860"/>
                <a:gd name="connsiteY40" fmla="*/ 0 h 785553"/>
                <a:gd name="connsiteX41" fmla="*/ 4115078 w 8834860"/>
                <a:gd name="connsiteY41" fmla="*/ 785552 h 785553"/>
                <a:gd name="connsiteX42" fmla="*/ 3890021 w 8834860"/>
                <a:gd name="connsiteY42" fmla="*/ 785552 h 785553"/>
                <a:gd name="connsiteX43" fmla="*/ 4242210 w 8834860"/>
                <a:gd name="connsiteY43" fmla="*/ 0 h 785553"/>
                <a:gd name="connsiteX44" fmla="*/ 4906980 w 8834860"/>
                <a:gd name="connsiteY44" fmla="*/ 0 h 785553"/>
                <a:gd name="connsiteX45" fmla="*/ 4554793 w 8834860"/>
                <a:gd name="connsiteY45" fmla="*/ 785552 h 785553"/>
                <a:gd name="connsiteX46" fmla="*/ 4329739 w 8834860"/>
                <a:gd name="connsiteY46" fmla="*/ 785552 h 785553"/>
                <a:gd name="connsiteX47" fmla="*/ 4681922 w 8834860"/>
                <a:gd name="connsiteY47" fmla="*/ 1 h 785553"/>
                <a:gd name="connsiteX48" fmla="*/ 5346701 w 8834860"/>
                <a:gd name="connsiteY48" fmla="*/ 0 h 785553"/>
                <a:gd name="connsiteX49" fmla="*/ 4994511 w 8834860"/>
                <a:gd name="connsiteY49" fmla="*/ 785552 h 785553"/>
                <a:gd name="connsiteX50" fmla="*/ 4769454 w 8834860"/>
                <a:gd name="connsiteY50" fmla="*/ 785552 h 785553"/>
                <a:gd name="connsiteX51" fmla="*/ 5121645 w 8834860"/>
                <a:gd name="connsiteY51" fmla="*/ 0 h 785553"/>
                <a:gd name="connsiteX52" fmla="*/ 5786417 w 8834860"/>
                <a:gd name="connsiteY52" fmla="*/ 0 h 785553"/>
                <a:gd name="connsiteX53" fmla="*/ 5434232 w 8834860"/>
                <a:gd name="connsiteY53" fmla="*/ 785552 h 785553"/>
                <a:gd name="connsiteX54" fmla="*/ 5209172 w 8834860"/>
                <a:gd name="connsiteY54" fmla="*/ 785553 h 785553"/>
                <a:gd name="connsiteX55" fmla="*/ 5561364 w 8834860"/>
                <a:gd name="connsiteY55" fmla="*/ 0 h 785553"/>
                <a:gd name="connsiteX56" fmla="*/ 6226140 w 8834860"/>
                <a:gd name="connsiteY56" fmla="*/ 0 h 785553"/>
                <a:gd name="connsiteX57" fmla="*/ 5873949 w 8834860"/>
                <a:gd name="connsiteY57" fmla="*/ 785552 h 785553"/>
                <a:gd name="connsiteX58" fmla="*/ 5648891 w 8834860"/>
                <a:gd name="connsiteY58" fmla="*/ 785552 h 785553"/>
                <a:gd name="connsiteX59" fmla="*/ 6001078 w 8834860"/>
                <a:gd name="connsiteY59" fmla="*/ 0 h 785553"/>
                <a:gd name="connsiteX60" fmla="*/ 6665861 w 8834860"/>
                <a:gd name="connsiteY60" fmla="*/ 0 h 785553"/>
                <a:gd name="connsiteX61" fmla="*/ 6313672 w 8834860"/>
                <a:gd name="connsiteY61" fmla="*/ 785552 h 785553"/>
                <a:gd name="connsiteX62" fmla="*/ 6088612 w 8834860"/>
                <a:gd name="connsiteY62" fmla="*/ 785552 h 785553"/>
                <a:gd name="connsiteX63" fmla="*/ 6440801 w 8834860"/>
                <a:gd name="connsiteY63" fmla="*/ 0 h 785553"/>
                <a:gd name="connsiteX64" fmla="*/ 7105570 w 8834860"/>
                <a:gd name="connsiteY64" fmla="*/ 0 h 785553"/>
                <a:gd name="connsiteX65" fmla="*/ 6753386 w 8834860"/>
                <a:gd name="connsiteY65" fmla="*/ 785552 h 785553"/>
                <a:gd name="connsiteX66" fmla="*/ 6528326 w 8834860"/>
                <a:gd name="connsiteY66" fmla="*/ 785552 h 785553"/>
                <a:gd name="connsiteX67" fmla="*/ 6880515 w 8834860"/>
                <a:gd name="connsiteY67" fmla="*/ 0 h 785553"/>
                <a:gd name="connsiteX68" fmla="*/ 7515709 w 8834860"/>
                <a:gd name="connsiteY68" fmla="*/ 0 h 785553"/>
                <a:gd name="connsiteX69" fmla="*/ 7163521 w 8834860"/>
                <a:gd name="connsiteY69" fmla="*/ 785552 h 785553"/>
                <a:gd name="connsiteX70" fmla="*/ 6938464 w 8834860"/>
                <a:gd name="connsiteY70" fmla="*/ 785552 h 785553"/>
                <a:gd name="connsiteX71" fmla="*/ 7290651 w 8834860"/>
                <a:gd name="connsiteY71" fmla="*/ 0 h 785553"/>
                <a:gd name="connsiteX72" fmla="*/ 7955425 w 8834860"/>
                <a:gd name="connsiteY72" fmla="*/ 0 h 785553"/>
                <a:gd name="connsiteX73" fmla="*/ 7603238 w 8834860"/>
                <a:gd name="connsiteY73" fmla="*/ 785553 h 785553"/>
                <a:gd name="connsiteX74" fmla="*/ 7378182 w 8834860"/>
                <a:gd name="connsiteY74" fmla="*/ 785552 h 785553"/>
                <a:gd name="connsiteX75" fmla="*/ 7730367 w 8834860"/>
                <a:gd name="connsiteY75" fmla="*/ 0 h 785553"/>
                <a:gd name="connsiteX76" fmla="*/ 8395144 w 8834860"/>
                <a:gd name="connsiteY76" fmla="*/ 0 h 785553"/>
                <a:gd name="connsiteX77" fmla="*/ 8042954 w 8834860"/>
                <a:gd name="connsiteY77" fmla="*/ 785552 h 785553"/>
                <a:gd name="connsiteX78" fmla="*/ 7817897 w 8834860"/>
                <a:gd name="connsiteY78" fmla="*/ 785552 h 785553"/>
                <a:gd name="connsiteX79" fmla="*/ 8170086 w 8834860"/>
                <a:gd name="connsiteY79" fmla="*/ 0 h 785553"/>
                <a:gd name="connsiteX80" fmla="*/ 8834860 w 8834860"/>
                <a:gd name="connsiteY80" fmla="*/ 0 h 785553"/>
                <a:gd name="connsiteX81" fmla="*/ 8760454 w 8834860"/>
                <a:gd name="connsiteY81" fmla="*/ 165963 h 785553"/>
                <a:gd name="connsiteX82" fmla="*/ 8277182 w 8834860"/>
                <a:gd name="connsiteY82" fmla="*/ 741903 h 785553"/>
                <a:gd name="connsiteX83" fmla="*/ 8609803 w 8834860"/>
                <a:gd name="connsiteY83" fmla="*/ 0 h 78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34860" h="785553">
                  <a:moveTo>
                    <a:pt x="99664" y="0"/>
                  </a:moveTo>
                  <a:lnTo>
                    <a:pt x="72419" y="60767"/>
                  </a:lnTo>
                  <a:lnTo>
                    <a:pt x="0" y="0"/>
                  </a:lnTo>
                  <a:close/>
                  <a:moveTo>
                    <a:pt x="539381" y="0"/>
                  </a:moveTo>
                  <a:lnTo>
                    <a:pt x="391937" y="328875"/>
                  </a:lnTo>
                  <a:lnTo>
                    <a:pt x="228402" y="191652"/>
                  </a:lnTo>
                  <a:lnTo>
                    <a:pt x="314325" y="0"/>
                  </a:lnTo>
                  <a:close/>
                  <a:moveTo>
                    <a:pt x="979103" y="0"/>
                  </a:moveTo>
                  <a:lnTo>
                    <a:pt x="711455" y="596982"/>
                  </a:lnTo>
                  <a:lnTo>
                    <a:pt x="547920" y="459759"/>
                  </a:lnTo>
                  <a:lnTo>
                    <a:pt x="754042" y="0"/>
                  </a:lnTo>
                  <a:close/>
                  <a:moveTo>
                    <a:pt x="1418820" y="0"/>
                  </a:moveTo>
                  <a:lnTo>
                    <a:pt x="1066629" y="785552"/>
                  </a:lnTo>
                  <a:lnTo>
                    <a:pt x="936184" y="785552"/>
                  </a:lnTo>
                  <a:lnTo>
                    <a:pt x="867438" y="727867"/>
                  </a:lnTo>
                  <a:lnTo>
                    <a:pt x="1193763" y="0"/>
                  </a:lnTo>
                  <a:close/>
                  <a:moveTo>
                    <a:pt x="1858539" y="0"/>
                  </a:moveTo>
                  <a:lnTo>
                    <a:pt x="1506353" y="785552"/>
                  </a:lnTo>
                  <a:lnTo>
                    <a:pt x="1281292" y="785552"/>
                  </a:lnTo>
                  <a:lnTo>
                    <a:pt x="1633481" y="2"/>
                  </a:lnTo>
                  <a:close/>
                  <a:moveTo>
                    <a:pt x="2298256" y="0"/>
                  </a:moveTo>
                  <a:lnTo>
                    <a:pt x="1946064" y="785553"/>
                  </a:lnTo>
                  <a:lnTo>
                    <a:pt x="1721006" y="785552"/>
                  </a:lnTo>
                  <a:lnTo>
                    <a:pt x="2073196" y="0"/>
                  </a:lnTo>
                  <a:close/>
                  <a:moveTo>
                    <a:pt x="2708393" y="0"/>
                  </a:moveTo>
                  <a:lnTo>
                    <a:pt x="2356201" y="785552"/>
                  </a:lnTo>
                  <a:lnTo>
                    <a:pt x="2131146" y="785552"/>
                  </a:lnTo>
                  <a:lnTo>
                    <a:pt x="2483333" y="0"/>
                  </a:lnTo>
                  <a:close/>
                  <a:moveTo>
                    <a:pt x="3148110" y="0"/>
                  </a:moveTo>
                  <a:lnTo>
                    <a:pt x="2795922" y="785552"/>
                  </a:lnTo>
                  <a:lnTo>
                    <a:pt x="2570865" y="785552"/>
                  </a:lnTo>
                  <a:lnTo>
                    <a:pt x="2923056" y="0"/>
                  </a:lnTo>
                  <a:close/>
                  <a:moveTo>
                    <a:pt x="3587828" y="0"/>
                  </a:moveTo>
                  <a:lnTo>
                    <a:pt x="3235641" y="785552"/>
                  </a:lnTo>
                  <a:lnTo>
                    <a:pt x="3010583" y="785552"/>
                  </a:lnTo>
                  <a:lnTo>
                    <a:pt x="3362771" y="0"/>
                  </a:lnTo>
                  <a:close/>
                  <a:moveTo>
                    <a:pt x="4027547" y="0"/>
                  </a:moveTo>
                  <a:lnTo>
                    <a:pt x="3675358" y="785552"/>
                  </a:lnTo>
                  <a:lnTo>
                    <a:pt x="3450302" y="785552"/>
                  </a:lnTo>
                  <a:lnTo>
                    <a:pt x="3802492" y="0"/>
                  </a:lnTo>
                  <a:close/>
                  <a:moveTo>
                    <a:pt x="4467261" y="0"/>
                  </a:moveTo>
                  <a:lnTo>
                    <a:pt x="4115078" y="785552"/>
                  </a:lnTo>
                  <a:lnTo>
                    <a:pt x="3890021" y="785552"/>
                  </a:lnTo>
                  <a:lnTo>
                    <a:pt x="4242210" y="0"/>
                  </a:lnTo>
                  <a:close/>
                  <a:moveTo>
                    <a:pt x="4906980" y="0"/>
                  </a:moveTo>
                  <a:lnTo>
                    <a:pt x="4554793" y="785552"/>
                  </a:lnTo>
                  <a:lnTo>
                    <a:pt x="4329739" y="785552"/>
                  </a:lnTo>
                  <a:lnTo>
                    <a:pt x="4681922" y="1"/>
                  </a:lnTo>
                  <a:close/>
                  <a:moveTo>
                    <a:pt x="5346701" y="0"/>
                  </a:moveTo>
                  <a:lnTo>
                    <a:pt x="4994511" y="785552"/>
                  </a:lnTo>
                  <a:lnTo>
                    <a:pt x="4769454" y="785552"/>
                  </a:lnTo>
                  <a:lnTo>
                    <a:pt x="5121645" y="0"/>
                  </a:lnTo>
                  <a:close/>
                  <a:moveTo>
                    <a:pt x="5786417" y="0"/>
                  </a:moveTo>
                  <a:lnTo>
                    <a:pt x="5434232" y="785552"/>
                  </a:lnTo>
                  <a:lnTo>
                    <a:pt x="5209172" y="785553"/>
                  </a:lnTo>
                  <a:lnTo>
                    <a:pt x="5561364" y="0"/>
                  </a:lnTo>
                  <a:close/>
                  <a:moveTo>
                    <a:pt x="6226140" y="0"/>
                  </a:moveTo>
                  <a:lnTo>
                    <a:pt x="5873949" y="785552"/>
                  </a:lnTo>
                  <a:lnTo>
                    <a:pt x="5648891" y="785552"/>
                  </a:lnTo>
                  <a:lnTo>
                    <a:pt x="6001078" y="0"/>
                  </a:lnTo>
                  <a:close/>
                  <a:moveTo>
                    <a:pt x="6665861" y="0"/>
                  </a:moveTo>
                  <a:lnTo>
                    <a:pt x="6313672" y="785552"/>
                  </a:lnTo>
                  <a:lnTo>
                    <a:pt x="6088612" y="785552"/>
                  </a:lnTo>
                  <a:lnTo>
                    <a:pt x="6440801" y="0"/>
                  </a:lnTo>
                  <a:close/>
                  <a:moveTo>
                    <a:pt x="7105570" y="0"/>
                  </a:moveTo>
                  <a:lnTo>
                    <a:pt x="6753386" y="785552"/>
                  </a:lnTo>
                  <a:lnTo>
                    <a:pt x="6528326" y="785552"/>
                  </a:lnTo>
                  <a:lnTo>
                    <a:pt x="6880515" y="0"/>
                  </a:lnTo>
                  <a:close/>
                  <a:moveTo>
                    <a:pt x="7515709" y="0"/>
                  </a:moveTo>
                  <a:lnTo>
                    <a:pt x="7163521" y="785552"/>
                  </a:lnTo>
                  <a:lnTo>
                    <a:pt x="6938464" y="785552"/>
                  </a:lnTo>
                  <a:lnTo>
                    <a:pt x="7290651" y="0"/>
                  </a:lnTo>
                  <a:close/>
                  <a:moveTo>
                    <a:pt x="7955425" y="0"/>
                  </a:moveTo>
                  <a:lnTo>
                    <a:pt x="7603238" y="785553"/>
                  </a:lnTo>
                  <a:lnTo>
                    <a:pt x="7378182" y="785552"/>
                  </a:lnTo>
                  <a:lnTo>
                    <a:pt x="7730367" y="0"/>
                  </a:lnTo>
                  <a:close/>
                  <a:moveTo>
                    <a:pt x="8395144" y="0"/>
                  </a:moveTo>
                  <a:lnTo>
                    <a:pt x="8042954" y="785552"/>
                  </a:lnTo>
                  <a:lnTo>
                    <a:pt x="7817897" y="785552"/>
                  </a:lnTo>
                  <a:lnTo>
                    <a:pt x="8170086" y="0"/>
                  </a:lnTo>
                  <a:close/>
                  <a:moveTo>
                    <a:pt x="8834860" y="0"/>
                  </a:moveTo>
                  <a:lnTo>
                    <a:pt x="8760454" y="165963"/>
                  </a:lnTo>
                  <a:lnTo>
                    <a:pt x="8277182" y="741903"/>
                  </a:lnTo>
                  <a:lnTo>
                    <a:pt x="860980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45" name="Group 144">
            <a:extLst>
              <a:ext uri="{FF2B5EF4-FFF2-40B4-BE49-F238E27FC236}">
                <a16:creationId xmlns:a16="http://schemas.microsoft.com/office/drawing/2014/main" xmlns="" id="{3572DEC0-5BA1-4B7E-800B-7707F26C5800}"/>
              </a:ext>
            </a:extLst>
          </p:cNvPr>
          <p:cNvGrpSpPr/>
          <p:nvPr userDrawn="1"/>
        </p:nvGrpSpPr>
        <p:grpSpPr>
          <a:xfrm>
            <a:off x="3482918" y="-1332673"/>
            <a:ext cx="8737840" cy="9460345"/>
            <a:chOff x="3482918" y="-1332673"/>
            <a:chExt cx="8737840" cy="9460345"/>
          </a:xfrm>
          <a:solidFill>
            <a:schemeClr val="accent1"/>
          </a:solidFill>
        </p:grpSpPr>
        <p:sp>
          <p:nvSpPr>
            <p:cNvPr id="146" name="Freeform: Shape 145">
              <a:extLst>
                <a:ext uri="{FF2B5EF4-FFF2-40B4-BE49-F238E27FC236}">
                  <a16:creationId xmlns:a16="http://schemas.microsoft.com/office/drawing/2014/main" xmlns="" id="{61C23E7F-6FC1-4552-BEFC-D3AEB454CDC6}"/>
                </a:ext>
              </a:extLst>
            </p:cNvPr>
            <p:cNvSpPr/>
            <p:nvPr/>
          </p:nvSpPr>
          <p:spPr>
            <a:xfrm rot="19437919" flipV="1">
              <a:off x="6249174" y="-1332673"/>
              <a:ext cx="3663373" cy="2664986"/>
            </a:xfrm>
            <a:custGeom>
              <a:avLst/>
              <a:gdLst>
                <a:gd name="connsiteX0" fmla="*/ 0 w 3663373"/>
                <a:gd name="connsiteY0" fmla="*/ 2664986 h 2664986"/>
                <a:gd name="connsiteX1" fmla="*/ 421411 w 3663373"/>
                <a:gd name="connsiteY1" fmla="*/ 2358422 h 2664986"/>
                <a:gd name="connsiteX2" fmla="*/ 435745 w 3663373"/>
                <a:gd name="connsiteY2" fmla="*/ 419135 h 2664986"/>
                <a:gd name="connsiteX3" fmla="*/ 3087216 w 3663373"/>
                <a:gd name="connsiteY3" fmla="*/ 419135 h 2664986"/>
                <a:gd name="connsiteX4" fmla="*/ 3663373 w 3663373"/>
                <a:gd name="connsiteY4" fmla="*/ 0 h 2664986"/>
                <a:gd name="connsiteX5" fmla="*/ 27601 w 3663373"/>
                <a:gd name="connsiteY5" fmla="*/ 0 h 2664986"/>
                <a:gd name="connsiteX6" fmla="*/ 27601 w 3663373"/>
                <a:gd name="connsiteY6" fmla="*/ 2530 h 2664986"/>
                <a:gd name="connsiteX7" fmla="*/ 19679 w 3663373"/>
                <a:gd name="connsiteY7" fmla="*/ 2471 h 266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3373" h="2664986">
                  <a:moveTo>
                    <a:pt x="0" y="2664986"/>
                  </a:moveTo>
                  <a:lnTo>
                    <a:pt x="421411" y="2358422"/>
                  </a:lnTo>
                  <a:lnTo>
                    <a:pt x="435745" y="419135"/>
                  </a:lnTo>
                  <a:lnTo>
                    <a:pt x="3087216" y="419135"/>
                  </a:lnTo>
                  <a:lnTo>
                    <a:pt x="3663373" y="0"/>
                  </a:lnTo>
                  <a:lnTo>
                    <a:pt x="27601" y="0"/>
                  </a:lnTo>
                  <a:lnTo>
                    <a:pt x="27601" y="2530"/>
                  </a:lnTo>
                  <a:lnTo>
                    <a:pt x="19679" y="24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Freeform: Shape 146">
              <a:extLst>
                <a:ext uri="{FF2B5EF4-FFF2-40B4-BE49-F238E27FC236}">
                  <a16:creationId xmlns:a16="http://schemas.microsoft.com/office/drawing/2014/main" xmlns="" id="{194B1DAC-27EF-4815-B15C-8F2952227DE5}"/>
                </a:ext>
              </a:extLst>
            </p:cNvPr>
            <p:cNvSpPr/>
            <p:nvPr/>
          </p:nvSpPr>
          <p:spPr>
            <a:xfrm rot="3062081">
              <a:off x="5593025" y="1499940"/>
              <a:ext cx="4517625" cy="8737840"/>
            </a:xfrm>
            <a:custGeom>
              <a:avLst/>
              <a:gdLst>
                <a:gd name="connsiteX0" fmla="*/ 64557 w 4517625"/>
                <a:gd name="connsiteY0" fmla="*/ 3610 h 8737840"/>
                <a:gd name="connsiteX1" fmla="*/ 76123 w 4517625"/>
                <a:gd name="connsiteY1" fmla="*/ 3695 h 8737840"/>
                <a:gd name="connsiteX2" fmla="*/ 76123 w 4517625"/>
                <a:gd name="connsiteY2" fmla="*/ 0 h 8737840"/>
                <a:gd name="connsiteX3" fmla="*/ 3761102 w 4517625"/>
                <a:gd name="connsiteY3" fmla="*/ 0 h 8737840"/>
                <a:gd name="connsiteX4" fmla="*/ 4517625 w 4517625"/>
                <a:gd name="connsiteY4" fmla="*/ 611863 h 8737840"/>
                <a:gd name="connsiteX5" fmla="*/ 671941 w 4517625"/>
                <a:gd name="connsiteY5" fmla="*/ 611863 h 8737840"/>
                <a:gd name="connsiteX6" fmla="*/ 617523 w 4517625"/>
                <a:gd name="connsiteY6" fmla="*/ 7974318 h 8737840"/>
                <a:gd name="connsiteX7" fmla="*/ 0 w 4517625"/>
                <a:gd name="connsiteY7" fmla="*/ 8737840 h 873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625" h="8737840">
                  <a:moveTo>
                    <a:pt x="64557" y="3610"/>
                  </a:moveTo>
                  <a:lnTo>
                    <a:pt x="76123" y="3695"/>
                  </a:lnTo>
                  <a:lnTo>
                    <a:pt x="76123" y="0"/>
                  </a:lnTo>
                  <a:lnTo>
                    <a:pt x="3761102" y="0"/>
                  </a:lnTo>
                  <a:lnTo>
                    <a:pt x="4517625" y="611863"/>
                  </a:lnTo>
                  <a:lnTo>
                    <a:pt x="671941" y="611863"/>
                  </a:lnTo>
                  <a:lnTo>
                    <a:pt x="617523" y="7974318"/>
                  </a:lnTo>
                  <a:lnTo>
                    <a:pt x="0" y="87378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908B09E-D437-490D-8188-4A4ADC4D5A71}"/>
              </a:ext>
            </a:extLst>
          </p:cNvPr>
          <p:cNvGrpSpPr/>
          <p:nvPr userDrawn="1"/>
        </p:nvGrpSpPr>
        <p:grpSpPr>
          <a:xfrm>
            <a:off x="8295412" y="1658804"/>
            <a:ext cx="3174949" cy="4282922"/>
            <a:chOff x="5745956" y="3501865"/>
            <a:chExt cx="2146216" cy="2895189"/>
          </a:xfrm>
        </p:grpSpPr>
        <p:sp>
          <p:nvSpPr>
            <p:cNvPr id="3" name="Freeform: Shape 2">
              <a:extLst>
                <a:ext uri="{FF2B5EF4-FFF2-40B4-BE49-F238E27FC236}">
                  <a16:creationId xmlns:a16="http://schemas.microsoft.com/office/drawing/2014/main" xmlns="" id="{D805C83D-6534-49BF-834B-37AE5D7EA3BF}"/>
                </a:ext>
              </a:extLst>
            </p:cNvPr>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xmlns="" id="{E2C0D28B-7E22-4217-8DDF-E13EC5B355DA}"/>
                </a:ext>
              </a:extLst>
            </p:cNvPr>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xmlns="" id="{C97448CE-9294-402C-8381-5FD390800EEA}"/>
                </a:ext>
              </a:extLst>
            </p:cNvPr>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xmlns="" id="{C5DB571C-522A-43B0-8C1D-BF0E34CE7D32}"/>
                </a:ext>
              </a:extLst>
            </p:cNvPr>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5F184D7C-735D-4F42-B639-2AE6E76AFE30}"/>
                </a:ext>
              </a:extLst>
            </p:cNvPr>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1CC5B961-0250-48FD-956E-D49932C04DC7}"/>
                </a:ext>
              </a:extLst>
            </p:cNvPr>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BEF794C-0BAB-47C4-9700-865C83A605E0}"/>
                </a:ext>
              </a:extLst>
            </p:cNvPr>
            <p:cNvSpPr/>
            <p:nvPr/>
          </p:nvSpPr>
          <p:spPr>
            <a:xfrm>
              <a:off x="6537278" y="3804313"/>
              <a:ext cx="1119116" cy="233035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nvGrpSpPr>
            <p:cNvPr id="10" name="Group 9">
              <a:extLst>
                <a:ext uri="{FF2B5EF4-FFF2-40B4-BE49-F238E27FC236}">
                  <a16:creationId xmlns:a16="http://schemas.microsoft.com/office/drawing/2014/main" xmlns="" id="{21F12099-2851-40EE-9D65-942D8DE7F3CF}"/>
                </a:ext>
              </a:extLst>
            </p:cNvPr>
            <p:cNvGrpSpPr/>
            <p:nvPr/>
          </p:nvGrpSpPr>
          <p:grpSpPr>
            <a:xfrm>
              <a:off x="6752948" y="6198983"/>
              <a:ext cx="113352" cy="113352"/>
              <a:chOff x="6768693" y="6038239"/>
              <a:chExt cx="147969" cy="147969"/>
            </a:xfrm>
          </p:grpSpPr>
          <p:sp>
            <p:nvSpPr>
              <p:cNvPr id="11" name="Oval 10">
                <a:extLst>
                  <a:ext uri="{FF2B5EF4-FFF2-40B4-BE49-F238E27FC236}">
                    <a16:creationId xmlns:a16="http://schemas.microsoft.com/office/drawing/2014/main" xmlns="" id="{285077C3-4550-46DC-85E2-AC2C80B4E0D1}"/>
                  </a:ext>
                </a:extLst>
              </p:cNvPr>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BC71530E-829A-4679-8B63-826F25CFEED8}"/>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 name="Group 12">
            <a:extLst>
              <a:ext uri="{FF2B5EF4-FFF2-40B4-BE49-F238E27FC236}">
                <a16:creationId xmlns:a16="http://schemas.microsoft.com/office/drawing/2014/main" xmlns="" id="{6A37889C-78EF-49F2-BDD2-F3C7630C2D91}"/>
              </a:ext>
            </a:extLst>
          </p:cNvPr>
          <p:cNvGrpSpPr/>
          <p:nvPr userDrawn="1"/>
        </p:nvGrpSpPr>
        <p:grpSpPr>
          <a:xfrm>
            <a:off x="6823319" y="3202196"/>
            <a:ext cx="1656867" cy="2912686"/>
            <a:chOff x="7182034" y="5192864"/>
            <a:chExt cx="825553" cy="1451279"/>
          </a:xfrm>
        </p:grpSpPr>
        <p:grpSp>
          <p:nvGrpSpPr>
            <p:cNvPr id="14" name="Group 3">
              <a:extLst>
                <a:ext uri="{FF2B5EF4-FFF2-40B4-BE49-F238E27FC236}">
                  <a16:creationId xmlns:a16="http://schemas.microsoft.com/office/drawing/2014/main" xmlns="" id="{224205CF-0ABB-4D43-83ED-2BBD8D0CB5C9}"/>
                </a:ext>
              </a:extLst>
            </p:cNvPr>
            <p:cNvGrpSpPr/>
            <p:nvPr/>
          </p:nvGrpSpPr>
          <p:grpSpPr>
            <a:xfrm>
              <a:off x="7182034" y="5192864"/>
              <a:ext cx="825553" cy="1451279"/>
              <a:chOff x="445712" y="1449040"/>
              <a:chExt cx="2113018" cy="3924176"/>
            </a:xfrm>
          </p:grpSpPr>
          <p:sp>
            <p:nvSpPr>
              <p:cNvPr id="18" name="Rounded Rectangle 4">
                <a:extLst>
                  <a:ext uri="{FF2B5EF4-FFF2-40B4-BE49-F238E27FC236}">
                    <a16:creationId xmlns:a16="http://schemas.microsoft.com/office/drawing/2014/main" xmlns="" id="{4409A38B-035B-4DA4-8742-3F6AA4F81086}"/>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9" name="Rectangle 5">
                <a:extLst>
                  <a:ext uri="{FF2B5EF4-FFF2-40B4-BE49-F238E27FC236}">
                    <a16:creationId xmlns:a16="http://schemas.microsoft.com/office/drawing/2014/main" xmlns="" id="{720799B5-53B5-4D2D-8F91-91287543654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0" name="Group 6">
                <a:extLst>
                  <a:ext uri="{FF2B5EF4-FFF2-40B4-BE49-F238E27FC236}">
                    <a16:creationId xmlns:a16="http://schemas.microsoft.com/office/drawing/2014/main" xmlns="" id="{97161DB7-B085-4A0C-B8EE-5258ABD9901F}"/>
                  </a:ext>
                </a:extLst>
              </p:cNvPr>
              <p:cNvGrpSpPr/>
              <p:nvPr userDrawn="1"/>
            </p:nvGrpSpPr>
            <p:grpSpPr>
              <a:xfrm>
                <a:off x="1407705" y="5045834"/>
                <a:ext cx="211967" cy="211967"/>
                <a:chOff x="1549420" y="5712364"/>
                <a:chExt cx="312583" cy="312583"/>
              </a:xfrm>
            </p:grpSpPr>
            <p:sp>
              <p:nvSpPr>
                <p:cNvPr id="21" name="Oval 7">
                  <a:extLst>
                    <a:ext uri="{FF2B5EF4-FFF2-40B4-BE49-F238E27FC236}">
                      <a16:creationId xmlns:a16="http://schemas.microsoft.com/office/drawing/2014/main" xmlns="" id="{47C35E36-0C7E-49AF-A9E9-77A1CA8DEBB7}"/>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2" name="Rounded Rectangle 8">
                  <a:extLst>
                    <a:ext uri="{FF2B5EF4-FFF2-40B4-BE49-F238E27FC236}">
                      <a16:creationId xmlns:a16="http://schemas.microsoft.com/office/drawing/2014/main" xmlns="" id="{654466C2-8478-4035-9332-9B8038EB435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grpSp>
          <p:nvGrpSpPr>
            <p:cNvPr id="15" name="Group 14">
              <a:extLst>
                <a:ext uri="{FF2B5EF4-FFF2-40B4-BE49-F238E27FC236}">
                  <a16:creationId xmlns:a16="http://schemas.microsoft.com/office/drawing/2014/main" xmlns="" id="{0A52FF0F-BCC6-4A7E-BE76-5E59EA88FA35}"/>
                </a:ext>
              </a:extLst>
            </p:cNvPr>
            <p:cNvGrpSpPr/>
            <p:nvPr/>
          </p:nvGrpSpPr>
          <p:grpSpPr>
            <a:xfrm>
              <a:off x="7210904" y="5333460"/>
              <a:ext cx="734603" cy="1136247"/>
              <a:chOff x="7224494" y="5344134"/>
              <a:chExt cx="734603" cy="1189257"/>
            </a:xfrm>
          </p:grpSpPr>
          <p:sp>
            <p:nvSpPr>
              <p:cNvPr id="16" name="Freeform: Shape 15">
                <a:extLst>
                  <a:ext uri="{FF2B5EF4-FFF2-40B4-BE49-F238E27FC236}">
                    <a16:creationId xmlns:a16="http://schemas.microsoft.com/office/drawing/2014/main" xmlns="" id="{72A1C81F-94F9-4A16-A021-DE5A0F6BCE58}"/>
                  </a:ext>
                </a:extLst>
              </p:cNvPr>
              <p:cNvSpPr/>
              <p:nvPr/>
            </p:nvSpPr>
            <p:spPr>
              <a:xfrm>
                <a:off x="7224494" y="5344134"/>
                <a:ext cx="734603" cy="1189257"/>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xmlns="" id="{62874D90-5FF4-43D9-85F0-81F25BDB8036}"/>
                  </a:ext>
                </a:extLst>
              </p:cNvPr>
              <p:cNvSpPr/>
              <p:nvPr/>
            </p:nvSpPr>
            <p:spPr>
              <a:xfrm>
                <a:off x="7353653" y="5363515"/>
                <a:ext cx="604560" cy="1150499"/>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grpSp>
      </p:grpSp>
      <p:sp>
        <p:nvSpPr>
          <p:cNvPr id="23" name="Picture Placeholder 2">
            <a:extLst>
              <a:ext uri="{FF2B5EF4-FFF2-40B4-BE49-F238E27FC236}">
                <a16:creationId xmlns:a16="http://schemas.microsoft.com/office/drawing/2014/main" xmlns="" id="{BC6A3919-8D8D-4B0D-B701-5E72E5C5DB02}"/>
              </a:ext>
            </a:extLst>
          </p:cNvPr>
          <p:cNvSpPr>
            <a:spLocks noGrp="1"/>
          </p:cNvSpPr>
          <p:nvPr>
            <p:ph type="pic" idx="12" hasCustomPrompt="1"/>
          </p:nvPr>
        </p:nvSpPr>
        <p:spPr>
          <a:xfrm>
            <a:off x="8609452" y="2064430"/>
            <a:ext cx="2535033" cy="3500209"/>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Insert Your Image</a:t>
            </a:r>
            <a:endParaRPr lang="ko-KR" altLang="en-US" dirty="0"/>
          </a:p>
        </p:txBody>
      </p:sp>
      <p:sp>
        <p:nvSpPr>
          <p:cNvPr id="24" name="Picture Placeholder 2">
            <a:extLst>
              <a:ext uri="{FF2B5EF4-FFF2-40B4-BE49-F238E27FC236}">
                <a16:creationId xmlns:a16="http://schemas.microsoft.com/office/drawing/2014/main" xmlns="" id="{C00025FA-2301-4B48-8C22-A54E1818CD37}"/>
              </a:ext>
            </a:extLst>
          </p:cNvPr>
          <p:cNvSpPr>
            <a:spLocks noGrp="1"/>
          </p:cNvSpPr>
          <p:nvPr>
            <p:ph type="pic" idx="13" hasCustomPrompt="1"/>
          </p:nvPr>
        </p:nvSpPr>
        <p:spPr>
          <a:xfrm>
            <a:off x="6906381" y="3455576"/>
            <a:ext cx="1484457" cy="2330645"/>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Insert Your Image</a:t>
            </a:r>
            <a:endParaRPr lang="ko-KR" altLang="en-US" dirty="0"/>
          </a:p>
        </p:txBody>
      </p:sp>
      <p:sp>
        <p:nvSpPr>
          <p:cNvPr id="25" name="Text Placeholder 9">
            <a:extLst>
              <a:ext uri="{FF2B5EF4-FFF2-40B4-BE49-F238E27FC236}">
                <a16:creationId xmlns:a16="http://schemas.microsoft.com/office/drawing/2014/main" xmlns="" id="{BAABAE5C-968A-4DC3-9D2C-46EFA205832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107D2C-5940-4139-B801-7F427F8396C0}"/>
              </a:ext>
            </a:extLst>
          </p:cNvPr>
          <p:cNvGrpSpPr/>
          <p:nvPr userDrawn="1"/>
        </p:nvGrpSpPr>
        <p:grpSpPr>
          <a:xfrm>
            <a:off x="3631988" y="3254904"/>
            <a:ext cx="4928023" cy="2707615"/>
            <a:chOff x="-548507" y="477868"/>
            <a:chExt cx="11570449" cy="6357177"/>
          </a:xfrm>
        </p:grpSpPr>
        <p:sp>
          <p:nvSpPr>
            <p:cNvPr id="3" name="Freeform: Shape 2">
              <a:extLst>
                <a:ext uri="{FF2B5EF4-FFF2-40B4-BE49-F238E27FC236}">
                  <a16:creationId xmlns:a16="http://schemas.microsoft.com/office/drawing/2014/main" xmlns="" id="{7EBEE1D0-44C7-49CF-869C-CCF12306C3C7}"/>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xmlns="" id="{2BE8C580-A827-4EA7-90EE-B9A77098547A}"/>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xmlns="" id="{C44894A2-CA4E-46EE-B01B-F92552552F66}"/>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xmlns="" id="{C72E6827-905D-4AC7-8B0A-339DA5D5BC6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xmlns="" id="{4094FFE5-E061-4999-AD73-C5FAC95BC9A1}"/>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xmlns="" id="{10FBB564-7CCB-4DB9-B908-A41516143452}"/>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xmlns="" id="{6CCA2F91-1FE0-46D1-ACCD-77F44CC99EF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57475733-4090-41F9-8947-1F2B35C0B611}"/>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82D9DCD7-FBF4-4990-8F45-1BFB2882A57B}"/>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xmlns="" id="{72BB86CD-1F48-4F87-85F1-74F4C6A28BC4}"/>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6BCB4193-C575-4169-B497-E261855CB3A6}"/>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xmlns="" id="{5F5C4250-F7A6-4EC3-8C51-44DE1AB9878D}"/>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6" name="그림 개체 틀 2">
            <a:extLst>
              <a:ext uri="{FF2B5EF4-FFF2-40B4-BE49-F238E27FC236}">
                <a16:creationId xmlns:a16="http://schemas.microsoft.com/office/drawing/2014/main" xmlns="" id="{59CA4998-921E-47EE-B18A-E3A4CA2E16B9}"/>
              </a:ext>
            </a:extLst>
          </p:cNvPr>
          <p:cNvSpPr>
            <a:spLocks noGrp="1"/>
          </p:cNvSpPr>
          <p:nvPr>
            <p:ph type="pic" sz="quarter" idx="14" hasCustomPrompt="1"/>
          </p:nvPr>
        </p:nvSpPr>
        <p:spPr>
          <a:xfrm>
            <a:off x="4289483" y="3408906"/>
            <a:ext cx="3644842" cy="217731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7" name="Text Placeholder 9">
            <a:extLst>
              <a:ext uri="{FF2B5EF4-FFF2-40B4-BE49-F238E27FC236}">
                <a16:creationId xmlns:a16="http://schemas.microsoft.com/office/drawing/2014/main" xmlns="" id="{981659C8-6E6A-4053-B305-730F67A240FE}"/>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492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solidFill>
          <a:schemeClr val="accent3"/>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xmlns="" id="{B8FA5CEF-B434-4B30-ACEC-0BB48A55D1A2}"/>
              </a:ext>
            </a:extLst>
          </p:cNvPr>
          <p:cNvSpPr/>
          <p:nvPr/>
        </p:nvSpPr>
        <p:spPr>
          <a:xfrm rot="2375522">
            <a:off x="-568201" y="6046230"/>
            <a:ext cx="2223227" cy="900798"/>
          </a:xfrm>
          <a:custGeom>
            <a:avLst/>
            <a:gdLst>
              <a:gd name="connsiteX0" fmla="*/ 0 w 2223227"/>
              <a:gd name="connsiteY0" fmla="*/ 0 h 900798"/>
              <a:gd name="connsiteX1" fmla="*/ 2223227 w 2223227"/>
              <a:gd name="connsiteY1" fmla="*/ 0 h 900798"/>
              <a:gd name="connsiteX2" fmla="*/ 1134041 w 2223227"/>
              <a:gd name="connsiteY2" fmla="*/ 900798 h 900798"/>
              <a:gd name="connsiteX3" fmla="*/ 744993 w 2223227"/>
              <a:gd name="connsiteY3" fmla="*/ 900798 h 900798"/>
            </a:gdLst>
            <a:ahLst/>
            <a:cxnLst>
              <a:cxn ang="0">
                <a:pos x="connsiteX0" y="connsiteY0"/>
              </a:cxn>
              <a:cxn ang="0">
                <a:pos x="connsiteX1" y="connsiteY1"/>
              </a:cxn>
              <a:cxn ang="0">
                <a:pos x="connsiteX2" y="connsiteY2"/>
              </a:cxn>
              <a:cxn ang="0">
                <a:pos x="connsiteX3" y="connsiteY3"/>
              </a:cxn>
            </a:cxnLst>
            <a:rect l="l" t="t" r="r" b="b"/>
            <a:pathLst>
              <a:path w="2223227" h="900798">
                <a:moveTo>
                  <a:pt x="0" y="0"/>
                </a:moveTo>
                <a:lnTo>
                  <a:pt x="2223227" y="0"/>
                </a:lnTo>
                <a:lnTo>
                  <a:pt x="1134041" y="900798"/>
                </a:lnTo>
                <a:lnTo>
                  <a:pt x="744993" y="9007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xmlns="" id="{E866CF60-34C1-45D8-81DE-6875492AD69D}"/>
              </a:ext>
            </a:extLst>
          </p:cNvPr>
          <p:cNvSpPr/>
          <p:nvPr/>
        </p:nvSpPr>
        <p:spPr>
          <a:xfrm rot="2375522">
            <a:off x="-418944" y="5900486"/>
            <a:ext cx="2942357" cy="173562"/>
          </a:xfrm>
          <a:custGeom>
            <a:avLst/>
            <a:gdLst>
              <a:gd name="connsiteX0" fmla="*/ 0 w 2942357"/>
              <a:gd name="connsiteY0" fmla="*/ 0 h 173562"/>
              <a:gd name="connsiteX1" fmla="*/ 2942357 w 2942357"/>
              <a:gd name="connsiteY1" fmla="*/ 0 h 173562"/>
              <a:gd name="connsiteX2" fmla="*/ 2732497 w 2942357"/>
              <a:gd name="connsiteY2" fmla="*/ 173562 h 173562"/>
              <a:gd name="connsiteX3" fmla="*/ 143542 w 2942357"/>
              <a:gd name="connsiteY3" fmla="*/ 173562 h 173562"/>
            </a:gdLst>
            <a:ahLst/>
            <a:cxnLst>
              <a:cxn ang="0">
                <a:pos x="connsiteX0" y="connsiteY0"/>
              </a:cxn>
              <a:cxn ang="0">
                <a:pos x="connsiteX1" y="connsiteY1"/>
              </a:cxn>
              <a:cxn ang="0">
                <a:pos x="connsiteX2" y="connsiteY2"/>
              </a:cxn>
              <a:cxn ang="0">
                <a:pos x="connsiteX3" y="connsiteY3"/>
              </a:cxn>
            </a:cxnLst>
            <a:rect l="l" t="t" r="r" b="b"/>
            <a:pathLst>
              <a:path w="2942357" h="173562">
                <a:moveTo>
                  <a:pt x="0" y="0"/>
                </a:moveTo>
                <a:lnTo>
                  <a:pt x="2942357" y="0"/>
                </a:lnTo>
                <a:lnTo>
                  <a:pt x="2732497" y="173562"/>
                </a:lnTo>
                <a:lnTo>
                  <a:pt x="143542" y="1735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xmlns="" id="{D6E783DB-ED2E-4B98-B0AD-369BFC8E008D}"/>
              </a:ext>
            </a:extLst>
          </p:cNvPr>
          <p:cNvSpPr/>
          <p:nvPr/>
        </p:nvSpPr>
        <p:spPr>
          <a:xfrm rot="18537919" flipH="1">
            <a:off x="-1552640" y="1729518"/>
            <a:ext cx="6338617" cy="900798"/>
          </a:xfrm>
          <a:custGeom>
            <a:avLst/>
            <a:gdLst>
              <a:gd name="connsiteX0" fmla="*/ 0 w 6338617"/>
              <a:gd name="connsiteY0" fmla="*/ 900798 h 900798"/>
              <a:gd name="connsiteX1" fmla="*/ 6338617 w 6338617"/>
              <a:gd name="connsiteY1" fmla="*/ 900798 h 900798"/>
              <a:gd name="connsiteX2" fmla="*/ 5224847 w 6338617"/>
              <a:gd name="connsiteY2" fmla="*/ 0 h 900798"/>
              <a:gd name="connsiteX3" fmla="*/ 728550 w 6338617"/>
              <a:gd name="connsiteY3" fmla="*/ 0 h 900798"/>
            </a:gdLst>
            <a:ahLst/>
            <a:cxnLst>
              <a:cxn ang="0">
                <a:pos x="connsiteX0" y="connsiteY0"/>
              </a:cxn>
              <a:cxn ang="0">
                <a:pos x="connsiteX1" y="connsiteY1"/>
              </a:cxn>
              <a:cxn ang="0">
                <a:pos x="connsiteX2" y="connsiteY2"/>
              </a:cxn>
              <a:cxn ang="0">
                <a:pos x="connsiteX3" y="connsiteY3"/>
              </a:cxn>
            </a:cxnLst>
            <a:rect l="l" t="t" r="r" b="b"/>
            <a:pathLst>
              <a:path w="6338617" h="900798">
                <a:moveTo>
                  <a:pt x="0" y="900798"/>
                </a:moveTo>
                <a:lnTo>
                  <a:pt x="6338617" y="900798"/>
                </a:lnTo>
                <a:lnTo>
                  <a:pt x="5224847" y="0"/>
                </a:lnTo>
                <a:lnTo>
                  <a:pt x="72855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xmlns="" id="{190BB9C7-6BE2-4FC9-AD4D-2D52CA290950}"/>
              </a:ext>
            </a:extLst>
          </p:cNvPr>
          <p:cNvSpPr/>
          <p:nvPr/>
        </p:nvSpPr>
        <p:spPr>
          <a:xfrm rot="18537919" flipH="1">
            <a:off x="-1382744" y="2558158"/>
            <a:ext cx="6946602" cy="173562"/>
          </a:xfrm>
          <a:custGeom>
            <a:avLst/>
            <a:gdLst>
              <a:gd name="connsiteX0" fmla="*/ 0 w 6946602"/>
              <a:gd name="connsiteY0" fmla="*/ 173562 h 173562"/>
              <a:gd name="connsiteX1" fmla="*/ 6946602 w 6946602"/>
              <a:gd name="connsiteY1" fmla="*/ 173562 h 173562"/>
              <a:gd name="connsiteX2" fmla="*/ 6732005 w 6946602"/>
              <a:gd name="connsiteY2" fmla="*/ 0 h 173562"/>
              <a:gd name="connsiteX3" fmla="*/ 140374 w 6946602"/>
              <a:gd name="connsiteY3" fmla="*/ 0 h 173562"/>
            </a:gdLst>
            <a:ahLst/>
            <a:cxnLst>
              <a:cxn ang="0">
                <a:pos x="connsiteX0" y="connsiteY0"/>
              </a:cxn>
              <a:cxn ang="0">
                <a:pos x="connsiteX1" y="connsiteY1"/>
              </a:cxn>
              <a:cxn ang="0">
                <a:pos x="connsiteX2" y="connsiteY2"/>
              </a:cxn>
              <a:cxn ang="0">
                <a:pos x="connsiteX3" y="connsiteY3"/>
              </a:cxn>
            </a:cxnLst>
            <a:rect l="l" t="t" r="r" b="b"/>
            <a:pathLst>
              <a:path w="6946602" h="173562">
                <a:moveTo>
                  <a:pt x="0" y="173562"/>
                </a:moveTo>
                <a:lnTo>
                  <a:pt x="6946602" y="173562"/>
                </a:lnTo>
                <a:lnTo>
                  <a:pt x="6732005" y="0"/>
                </a:lnTo>
                <a:lnTo>
                  <a:pt x="14037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xmlns="" id="{A2E9005D-8A97-4A33-8174-DBB98309488E}"/>
              </a:ext>
            </a:extLst>
          </p:cNvPr>
          <p:cNvSpPr/>
          <p:nvPr/>
        </p:nvSpPr>
        <p:spPr>
          <a:xfrm rot="18594014">
            <a:off x="-947116" y="1282490"/>
            <a:ext cx="4241726" cy="418514"/>
          </a:xfrm>
          <a:custGeom>
            <a:avLst/>
            <a:gdLst>
              <a:gd name="connsiteX0" fmla="*/ 4241726 w 4241726"/>
              <a:gd name="connsiteY0" fmla="*/ 418514 h 418514"/>
              <a:gd name="connsiteX1" fmla="*/ 0 w 4241726"/>
              <a:gd name="connsiteY1" fmla="*/ 418514 h 418514"/>
              <a:gd name="connsiteX2" fmla="*/ 500533 w 4241726"/>
              <a:gd name="connsiteY2" fmla="*/ 0 h 418514"/>
              <a:gd name="connsiteX3" fmla="*/ 3891791 w 4241726"/>
              <a:gd name="connsiteY3" fmla="*/ 0 h 418514"/>
            </a:gdLst>
            <a:ahLst/>
            <a:cxnLst>
              <a:cxn ang="0">
                <a:pos x="connsiteX0" y="connsiteY0"/>
              </a:cxn>
              <a:cxn ang="0">
                <a:pos x="connsiteX1" y="connsiteY1"/>
              </a:cxn>
              <a:cxn ang="0">
                <a:pos x="connsiteX2" y="connsiteY2"/>
              </a:cxn>
              <a:cxn ang="0">
                <a:pos x="connsiteX3" y="connsiteY3"/>
              </a:cxn>
            </a:cxnLst>
            <a:rect l="l" t="t" r="r" b="b"/>
            <a:pathLst>
              <a:path w="4241726" h="418514">
                <a:moveTo>
                  <a:pt x="4241726" y="418514"/>
                </a:moveTo>
                <a:lnTo>
                  <a:pt x="0" y="418514"/>
                </a:lnTo>
                <a:lnTo>
                  <a:pt x="500533" y="0"/>
                </a:lnTo>
                <a:lnTo>
                  <a:pt x="389179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xmlns="" id="{AE9A2BE3-2853-4E6E-B334-4789C9C16EA0}"/>
              </a:ext>
            </a:extLst>
          </p:cNvPr>
          <p:cNvSpPr/>
          <p:nvPr/>
        </p:nvSpPr>
        <p:spPr>
          <a:xfrm rot="2280000" flipH="1">
            <a:off x="-1008955" y="4622758"/>
            <a:ext cx="6990782" cy="785553"/>
          </a:xfrm>
          <a:custGeom>
            <a:avLst/>
            <a:gdLst>
              <a:gd name="connsiteX0" fmla="*/ 91481 w 6990782"/>
              <a:gd name="connsiteY0" fmla="*/ 0 h 785553"/>
              <a:gd name="connsiteX1" fmla="*/ 0 w 6990782"/>
              <a:gd name="connsiteY1" fmla="*/ 0 h 785553"/>
              <a:gd name="connsiteX2" fmla="*/ 67749 w 6990782"/>
              <a:gd name="connsiteY2" fmla="*/ 52931 h 785553"/>
              <a:gd name="connsiteX3" fmla="*/ 531198 w 6990782"/>
              <a:gd name="connsiteY3" fmla="*/ 0 h 785553"/>
              <a:gd name="connsiteX4" fmla="*/ 306142 w 6990782"/>
              <a:gd name="connsiteY4" fmla="*/ 0 h 785553"/>
              <a:gd name="connsiteX5" fmla="*/ 226726 w 6990782"/>
              <a:gd name="connsiteY5" fmla="*/ 177138 h 785553"/>
              <a:gd name="connsiteX6" fmla="*/ 393401 w 6990782"/>
              <a:gd name="connsiteY6" fmla="*/ 307358 h 785553"/>
              <a:gd name="connsiteX7" fmla="*/ 970920 w 6990782"/>
              <a:gd name="connsiteY7" fmla="*/ 0 h 785553"/>
              <a:gd name="connsiteX8" fmla="*/ 745859 w 6990782"/>
              <a:gd name="connsiteY8" fmla="*/ 0 h 785553"/>
              <a:gd name="connsiteX9" fmla="*/ 552377 w 6990782"/>
              <a:gd name="connsiteY9" fmla="*/ 431564 h 785553"/>
              <a:gd name="connsiteX10" fmla="*/ 719052 w 6990782"/>
              <a:gd name="connsiteY10" fmla="*/ 561785 h 785553"/>
              <a:gd name="connsiteX11" fmla="*/ 1410637 w 6990782"/>
              <a:gd name="connsiteY11" fmla="*/ 0 h 785553"/>
              <a:gd name="connsiteX12" fmla="*/ 1185580 w 6990782"/>
              <a:gd name="connsiteY12" fmla="*/ 0 h 785553"/>
              <a:gd name="connsiteX13" fmla="*/ 878029 w 6990782"/>
              <a:gd name="connsiteY13" fmla="*/ 685992 h 785553"/>
              <a:gd name="connsiteX14" fmla="*/ 1005461 w 6990782"/>
              <a:gd name="connsiteY14" fmla="*/ 785552 h 785553"/>
              <a:gd name="connsiteX15" fmla="*/ 1058446 w 6990782"/>
              <a:gd name="connsiteY15" fmla="*/ 785552 h 785553"/>
              <a:gd name="connsiteX16" fmla="*/ 1850356 w 6990782"/>
              <a:gd name="connsiteY16" fmla="*/ 0 h 785553"/>
              <a:gd name="connsiteX17" fmla="*/ 1625298 w 6990782"/>
              <a:gd name="connsiteY17" fmla="*/ 2 h 785553"/>
              <a:gd name="connsiteX18" fmla="*/ 1273109 w 6990782"/>
              <a:gd name="connsiteY18" fmla="*/ 785552 h 785553"/>
              <a:gd name="connsiteX19" fmla="*/ 1498170 w 6990782"/>
              <a:gd name="connsiteY19" fmla="*/ 785552 h 785553"/>
              <a:gd name="connsiteX20" fmla="*/ 2290073 w 6990782"/>
              <a:gd name="connsiteY20" fmla="*/ 0 h 785553"/>
              <a:gd name="connsiteX21" fmla="*/ 2065013 w 6990782"/>
              <a:gd name="connsiteY21" fmla="*/ 0 h 785553"/>
              <a:gd name="connsiteX22" fmla="*/ 1712823 w 6990782"/>
              <a:gd name="connsiteY22" fmla="*/ 785552 h 785553"/>
              <a:gd name="connsiteX23" fmla="*/ 1937881 w 6990782"/>
              <a:gd name="connsiteY23" fmla="*/ 785553 h 785553"/>
              <a:gd name="connsiteX24" fmla="*/ 2700210 w 6990782"/>
              <a:gd name="connsiteY24" fmla="*/ 0 h 785553"/>
              <a:gd name="connsiteX25" fmla="*/ 2475150 w 6990782"/>
              <a:gd name="connsiteY25" fmla="*/ 0 h 785553"/>
              <a:gd name="connsiteX26" fmla="*/ 2122963 w 6990782"/>
              <a:gd name="connsiteY26" fmla="*/ 785552 h 785553"/>
              <a:gd name="connsiteX27" fmla="*/ 2348018 w 6990782"/>
              <a:gd name="connsiteY27" fmla="*/ 785552 h 785553"/>
              <a:gd name="connsiteX28" fmla="*/ 3139927 w 6990782"/>
              <a:gd name="connsiteY28" fmla="*/ 0 h 785553"/>
              <a:gd name="connsiteX29" fmla="*/ 2914873 w 6990782"/>
              <a:gd name="connsiteY29" fmla="*/ 0 h 785553"/>
              <a:gd name="connsiteX30" fmla="*/ 2562682 w 6990782"/>
              <a:gd name="connsiteY30" fmla="*/ 785552 h 785553"/>
              <a:gd name="connsiteX31" fmla="*/ 2787739 w 6990782"/>
              <a:gd name="connsiteY31" fmla="*/ 785552 h 785553"/>
              <a:gd name="connsiteX32" fmla="*/ 3579645 w 6990782"/>
              <a:gd name="connsiteY32" fmla="*/ 0 h 785553"/>
              <a:gd name="connsiteX33" fmla="*/ 3354588 w 6990782"/>
              <a:gd name="connsiteY33" fmla="*/ 0 h 785553"/>
              <a:gd name="connsiteX34" fmla="*/ 3002400 w 6990782"/>
              <a:gd name="connsiteY34" fmla="*/ 785552 h 785553"/>
              <a:gd name="connsiteX35" fmla="*/ 3227458 w 6990782"/>
              <a:gd name="connsiteY35" fmla="*/ 785552 h 785553"/>
              <a:gd name="connsiteX36" fmla="*/ 4019364 w 6990782"/>
              <a:gd name="connsiteY36" fmla="*/ 0 h 785553"/>
              <a:gd name="connsiteX37" fmla="*/ 3794309 w 6990782"/>
              <a:gd name="connsiteY37" fmla="*/ 0 h 785553"/>
              <a:gd name="connsiteX38" fmla="*/ 3442119 w 6990782"/>
              <a:gd name="connsiteY38" fmla="*/ 785552 h 785553"/>
              <a:gd name="connsiteX39" fmla="*/ 3667175 w 6990782"/>
              <a:gd name="connsiteY39" fmla="*/ 785552 h 785553"/>
              <a:gd name="connsiteX40" fmla="*/ 4459078 w 6990782"/>
              <a:gd name="connsiteY40" fmla="*/ 0 h 785553"/>
              <a:gd name="connsiteX41" fmla="*/ 4234027 w 6990782"/>
              <a:gd name="connsiteY41" fmla="*/ 0 h 785553"/>
              <a:gd name="connsiteX42" fmla="*/ 3881837 w 6990782"/>
              <a:gd name="connsiteY42" fmla="*/ 785552 h 785553"/>
              <a:gd name="connsiteX43" fmla="*/ 4106895 w 6990782"/>
              <a:gd name="connsiteY43" fmla="*/ 785552 h 785553"/>
              <a:gd name="connsiteX44" fmla="*/ 4898797 w 6990782"/>
              <a:gd name="connsiteY44" fmla="*/ 0 h 785553"/>
              <a:gd name="connsiteX45" fmla="*/ 4673739 w 6990782"/>
              <a:gd name="connsiteY45" fmla="*/ 1 h 785553"/>
              <a:gd name="connsiteX46" fmla="*/ 4321556 w 6990782"/>
              <a:gd name="connsiteY46" fmla="*/ 785552 h 785553"/>
              <a:gd name="connsiteX47" fmla="*/ 4546610 w 6990782"/>
              <a:gd name="connsiteY47" fmla="*/ 785552 h 785553"/>
              <a:gd name="connsiteX48" fmla="*/ 5338517 w 6990782"/>
              <a:gd name="connsiteY48" fmla="*/ 0 h 785553"/>
              <a:gd name="connsiteX49" fmla="*/ 5113462 w 6990782"/>
              <a:gd name="connsiteY49" fmla="*/ 0 h 785553"/>
              <a:gd name="connsiteX50" fmla="*/ 4761271 w 6990782"/>
              <a:gd name="connsiteY50" fmla="*/ 785552 h 785553"/>
              <a:gd name="connsiteX51" fmla="*/ 4986328 w 6990782"/>
              <a:gd name="connsiteY51" fmla="*/ 785552 h 785553"/>
              <a:gd name="connsiteX52" fmla="*/ 5778233 w 6990782"/>
              <a:gd name="connsiteY52" fmla="*/ 0 h 785553"/>
              <a:gd name="connsiteX53" fmla="*/ 5553181 w 6990782"/>
              <a:gd name="connsiteY53" fmla="*/ 0 h 785553"/>
              <a:gd name="connsiteX54" fmla="*/ 5200989 w 6990782"/>
              <a:gd name="connsiteY54" fmla="*/ 785553 h 785553"/>
              <a:gd name="connsiteX55" fmla="*/ 5426049 w 6990782"/>
              <a:gd name="connsiteY55" fmla="*/ 785552 h 785553"/>
              <a:gd name="connsiteX56" fmla="*/ 6217957 w 6990782"/>
              <a:gd name="connsiteY56" fmla="*/ 0 h 785553"/>
              <a:gd name="connsiteX57" fmla="*/ 5992895 w 6990782"/>
              <a:gd name="connsiteY57" fmla="*/ 0 h 785553"/>
              <a:gd name="connsiteX58" fmla="*/ 5640708 w 6990782"/>
              <a:gd name="connsiteY58" fmla="*/ 785552 h 785553"/>
              <a:gd name="connsiteX59" fmla="*/ 5865766 w 6990782"/>
              <a:gd name="connsiteY59" fmla="*/ 785552 h 785553"/>
              <a:gd name="connsiteX60" fmla="*/ 6657678 w 6990782"/>
              <a:gd name="connsiteY60" fmla="*/ 0 h 785553"/>
              <a:gd name="connsiteX61" fmla="*/ 6432618 w 6990782"/>
              <a:gd name="connsiteY61" fmla="*/ 0 h 785553"/>
              <a:gd name="connsiteX62" fmla="*/ 6080429 w 6990782"/>
              <a:gd name="connsiteY62" fmla="*/ 785552 h 785553"/>
              <a:gd name="connsiteX63" fmla="*/ 6305489 w 6990782"/>
              <a:gd name="connsiteY63" fmla="*/ 785552 h 785553"/>
              <a:gd name="connsiteX64" fmla="*/ 6990782 w 6990782"/>
              <a:gd name="connsiteY64" fmla="*/ 0 h 785553"/>
              <a:gd name="connsiteX65" fmla="*/ 6872332 w 6990782"/>
              <a:gd name="connsiteY65" fmla="*/ 0 h 785553"/>
              <a:gd name="connsiteX66" fmla="*/ 6712834 w 6990782"/>
              <a:gd name="connsiteY66" fmla="*/ 355757 h 78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990782" h="785553">
                <a:moveTo>
                  <a:pt x="91481" y="0"/>
                </a:moveTo>
                <a:lnTo>
                  <a:pt x="0" y="0"/>
                </a:lnTo>
                <a:lnTo>
                  <a:pt x="67749" y="52931"/>
                </a:lnTo>
                <a:close/>
                <a:moveTo>
                  <a:pt x="531198" y="0"/>
                </a:moveTo>
                <a:lnTo>
                  <a:pt x="306142" y="0"/>
                </a:lnTo>
                <a:lnTo>
                  <a:pt x="226726" y="177138"/>
                </a:lnTo>
                <a:lnTo>
                  <a:pt x="393401" y="307358"/>
                </a:lnTo>
                <a:close/>
                <a:moveTo>
                  <a:pt x="970920" y="0"/>
                </a:moveTo>
                <a:lnTo>
                  <a:pt x="745859" y="0"/>
                </a:lnTo>
                <a:lnTo>
                  <a:pt x="552377" y="431564"/>
                </a:lnTo>
                <a:lnTo>
                  <a:pt x="719052" y="561785"/>
                </a:lnTo>
                <a:close/>
                <a:moveTo>
                  <a:pt x="1410637" y="0"/>
                </a:moveTo>
                <a:lnTo>
                  <a:pt x="1185580" y="0"/>
                </a:lnTo>
                <a:lnTo>
                  <a:pt x="878029" y="685992"/>
                </a:lnTo>
                <a:lnTo>
                  <a:pt x="1005461" y="785552"/>
                </a:lnTo>
                <a:lnTo>
                  <a:pt x="1058446" y="785552"/>
                </a:lnTo>
                <a:close/>
                <a:moveTo>
                  <a:pt x="1850356" y="0"/>
                </a:moveTo>
                <a:lnTo>
                  <a:pt x="1625298" y="2"/>
                </a:lnTo>
                <a:lnTo>
                  <a:pt x="1273109" y="785552"/>
                </a:lnTo>
                <a:lnTo>
                  <a:pt x="1498170" y="785552"/>
                </a:lnTo>
                <a:close/>
                <a:moveTo>
                  <a:pt x="2290073" y="0"/>
                </a:moveTo>
                <a:lnTo>
                  <a:pt x="2065013" y="0"/>
                </a:lnTo>
                <a:lnTo>
                  <a:pt x="1712823" y="785552"/>
                </a:lnTo>
                <a:lnTo>
                  <a:pt x="1937881" y="785553"/>
                </a:lnTo>
                <a:close/>
                <a:moveTo>
                  <a:pt x="2700210" y="0"/>
                </a:moveTo>
                <a:lnTo>
                  <a:pt x="2475150" y="0"/>
                </a:lnTo>
                <a:lnTo>
                  <a:pt x="2122963" y="785552"/>
                </a:lnTo>
                <a:lnTo>
                  <a:pt x="2348018" y="785552"/>
                </a:lnTo>
                <a:close/>
                <a:moveTo>
                  <a:pt x="3139927" y="0"/>
                </a:moveTo>
                <a:lnTo>
                  <a:pt x="2914873" y="0"/>
                </a:lnTo>
                <a:lnTo>
                  <a:pt x="2562682" y="785552"/>
                </a:lnTo>
                <a:lnTo>
                  <a:pt x="2787739" y="785552"/>
                </a:lnTo>
                <a:close/>
                <a:moveTo>
                  <a:pt x="3579645" y="0"/>
                </a:moveTo>
                <a:lnTo>
                  <a:pt x="3354588" y="0"/>
                </a:lnTo>
                <a:lnTo>
                  <a:pt x="3002400" y="785552"/>
                </a:lnTo>
                <a:lnTo>
                  <a:pt x="3227458" y="785552"/>
                </a:lnTo>
                <a:close/>
                <a:moveTo>
                  <a:pt x="4019364" y="0"/>
                </a:moveTo>
                <a:lnTo>
                  <a:pt x="3794309" y="0"/>
                </a:lnTo>
                <a:lnTo>
                  <a:pt x="3442119" y="785552"/>
                </a:lnTo>
                <a:lnTo>
                  <a:pt x="3667175" y="785552"/>
                </a:lnTo>
                <a:close/>
                <a:moveTo>
                  <a:pt x="4459078" y="0"/>
                </a:moveTo>
                <a:lnTo>
                  <a:pt x="4234027" y="0"/>
                </a:lnTo>
                <a:lnTo>
                  <a:pt x="3881837" y="785552"/>
                </a:lnTo>
                <a:lnTo>
                  <a:pt x="4106895" y="785552"/>
                </a:lnTo>
                <a:close/>
                <a:moveTo>
                  <a:pt x="4898797" y="0"/>
                </a:moveTo>
                <a:lnTo>
                  <a:pt x="4673739" y="1"/>
                </a:lnTo>
                <a:lnTo>
                  <a:pt x="4321556" y="785552"/>
                </a:lnTo>
                <a:lnTo>
                  <a:pt x="4546610" y="785552"/>
                </a:lnTo>
                <a:close/>
                <a:moveTo>
                  <a:pt x="5338517" y="0"/>
                </a:moveTo>
                <a:lnTo>
                  <a:pt x="5113462" y="0"/>
                </a:lnTo>
                <a:lnTo>
                  <a:pt x="4761271" y="785552"/>
                </a:lnTo>
                <a:lnTo>
                  <a:pt x="4986328" y="785552"/>
                </a:lnTo>
                <a:close/>
                <a:moveTo>
                  <a:pt x="5778233" y="0"/>
                </a:moveTo>
                <a:lnTo>
                  <a:pt x="5553181" y="0"/>
                </a:lnTo>
                <a:lnTo>
                  <a:pt x="5200989" y="785553"/>
                </a:lnTo>
                <a:lnTo>
                  <a:pt x="5426049" y="785552"/>
                </a:lnTo>
                <a:close/>
                <a:moveTo>
                  <a:pt x="6217957" y="0"/>
                </a:moveTo>
                <a:lnTo>
                  <a:pt x="5992895" y="0"/>
                </a:lnTo>
                <a:lnTo>
                  <a:pt x="5640708" y="785552"/>
                </a:lnTo>
                <a:lnTo>
                  <a:pt x="5865766" y="785552"/>
                </a:lnTo>
                <a:close/>
                <a:moveTo>
                  <a:pt x="6657678" y="0"/>
                </a:moveTo>
                <a:lnTo>
                  <a:pt x="6432618" y="0"/>
                </a:lnTo>
                <a:lnTo>
                  <a:pt x="6080429" y="785552"/>
                </a:lnTo>
                <a:lnTo>
                  <a:pt x="6305489" y="785552"/>
                </a:lnTo>
                <a:close/>
                <a:moveTo>
                  <a:pt x="6990782" y="0"/>
                </a:moveTo>
                <a:lnTo>
                  <a:pt x="6872332" y="0"/>
                </a:lnTo>
                <a:lnTo>
                  <a:pt x="6712834" y="3557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xmlns="" id="{993AA23C-2297-4953-B905-051825C6308B}"/>
              </a:ext>
            </a:extLst>
          </p:cNvPr>
          <p:cNvSpPr/>
          <p:nvPr/>
        </p:nvSpPr>
        <p:spPr>
          <a:xfrm rot="2162081" flipH="1" flipV="1">
            <a:off x="25266" y="-265384"/>
            <a:ext cx="425676" cy="1454017"/>
          </a:xfrm>
          <a:custGeom>
            <a:avLst/>
            <a:gdLst>
              <a:gd name="connsiteX0" fmla="*/ 0 w 425676"/>
              <a:gd name="connsiteY0" fmla="*/ 1454017 h 1454017"/>
              <a:gd name="connsiteX1" fmla="*/ 10747 w 425676"/>
              <a:gd name="connsiteY1" fmla="*/ 0 h 1454017"/>
              <a:gd name="connsiteX2" fmla="*/ 425676 w 425676"/>
              <a:gd name="connsiteY2" fmla="*/ 570375 h 1454017"/>
              <a:gd name="connsiteX3" fmla="*/ 421411 w 425676"/>
              <a:gd name="connsiteY3" fmla="*/ 1147453 h 1454017"/>
            </a:gdLst>
            <a:ahLst/>
            <a:cxnLst>
              <a:cxn ang="0">
                <a:pos x="connsiteX0" y="connsiteY0"/>
              </a:cxn>
              <a:cxn ang="0">
                <a:pos x="connsiteX1" y="connsiteY1"/>
              </a:cxn>
              <a:cxn ang="0">
                <a:pos x="connsiteX2" y="connsiteY2"/>
              </a:cxn>
              <a:cxn ang="0">
                <a:pos x="connsiteX3" y="connsiteY3"/>
              </a:cxn>
            </a:cxnLst>
            <a:rect l="l" t="t" r="r" b="b"/>
            <a:pathLst>
              <a:path w="425676" h="1454017">
                <a:moveTo>
                  <a:pt x="0" y="1454017"/>
                </a:moveTo>
                <a:lnTo>
                  <a:pt x="10747" y="0"/>
                </a:lnTo>
                <a:lnTo>
                  <a:pt x="425676" y="570375"/>
                </a:lnTo>
                <a:lnTo>
                  <a:pt x="421411" y="11474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xmlns="" id="{2E6AE708-E6A8-4033-A187-2D57364F8E5F}"/>
              </a:ext>
            </a:extLst>
          </p:cNvPr>
          <p:cNvSpPr/>
          <p:nvPr/>
        </p:nvSpPr>
        <p:spPr>
          <a:xfrm rot="18537919" flipH="1">
            <a:off x="1283285" y="3313553"/>
            <a:ext cx="642678" cy="4658866"/>
          </a:xfrm>
          <a:custGeom>
            <a:avLst/>
            <a:gdLst>
              <a:gd name="connsiteX0" fmla="*/ 34435 w 642678"/>
              <a:gd name="connsiteY0" fmla="*/ 0 h 4658866"/>
              <a:gd name="connsiteX1" fmla="*/ 0 w 642678"/>
              <a:gd name="connsiteY1" fmla="*/ 4658866 h 4658866"/>
              <a:gd name="connsiteX2" fmla="*/ 617523 w 642678"/>
              <a:gd name="connsiteY2" fmla="*/ 3895345 h 4658866"/>
              <a:gd name="connsiteX3" fmla="*/ 642678 w 642678"/>
              <a:gd name="connsiteY3" fmla="*/ 491937 h 4658866"/>
            </a:gdLst>
            <a:ahLst/>
            <a:cxnLst>
              <a:cxn ang="0">
                <a:pos x="connsiteX0" y="connsiteY0"/>
              </a:cxn>
              <a:cxn ang="0">
                <a:pos x="connsiteX1" y="connsiteY1"/>
              </a:cxn>
              <a:cxn ang="0">
                <a:pos x="connsiteX2" y="connsiteY2"/>
              </a:cxn>
              <a:cxn ang="0">
                <a:pos x="connsiteX3" y="connsiteY3"/>
              </a:cxn>
            </a:cxnLst>
            <a:rect l="l" t="t" r="r" b="b"/>
            <a:pathLst>
              <a:path w="642678" h="4658866">
                <a:moveTo>
                  <a:pt x="34435" y="0"/>
                </a:moveTo>
                <a:lnTo>
                  <a:pt x="0" y="4658866"/>
                </a:lnTo>
                <a:lnTo>
                  <a:pt x="617523" y="3895345"/>
                </a:lnTo>
                <a:lnTo>
                  <a:pt x="642678" y="49193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7483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2"/>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xmlns="" id="{A2AA2D5D-2F91-4017-BEB2-95BE7F300CD1}"/>
              </a:ext>
            </a:extLst>
          </p:cNvPr>
          <p:cNvSpPr/>
          <p:nvPr userDrawn="1"/>
        </p:nvSpPr>
        <p:spPr>
          <a:xfrm rot="19252477" flipV="1">
            <a:off x="9849859" y="-935406"/>
            <a:ext cx="1959882" cy="2664986"/>
          </a:xfrm>
          <a:custGeom>
            <a:avLst/>
            <a:gdLst>
              <a:gd name="connsiteX0" fmla="*/ 421411 w 1959882"/>
              <a:gd name="connsiteY0" fmla="*/ 2358422 h 2664986"/>
              <a:gd name="connsiteX1" fmla="*/ 435745 w 1959882"/>
              <a:gd name="connsiteY1" fmla="*/ 419135 h 2664986"/>
              <a:gd name="connsiteX2" fmla="*/ 1959882 w 1959882"/>
              <a:gd name="connsiteY2" fmla="*/ 419135 h 2664986"/>
              <a:gd name="connsiteX3" fmla="*/ 1618952 w 1959882"/>
              <a:gd name="connsiteY3" fmla="*/ 0 h 2664986"/>
              <a:gd name="connsiteX4" fmla="*/ 27601 w 1959882"/>
              <a:gd name="connsiteY4" fmla="*/ 0 h 2664986"/>
              <a:gd name="connsiteX5" fmla="*/ 27601 w 1959882"/>
              <a:gd name="connsiteY5" fmla="*/ 2530 h 2664986"/>
              <a:gd name="connsiteX6" fmla="*/ 19679 w 1959882"/>
              <a:gd name="connsiteY6" fmla="*/ 2471 h 2664986"/>
              <a:gd name="connsiteX7" fmla="*/ 0 w 1959882"/>
              <a:gd name="connsiteY7" fmla="*/ 2664986 h 266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9882" h="2664986">
                <a:moveTo>
                  <a:pt x="421411" y="2358422"/>
                </a:moveTo>
                <a:lnTo>
                  <a:pt x="435745" y="419135"/>
                </a:lnTo>
                <a:lnTo>
                  <a:pt x="1959882" y="419135"/>
                </a:lnTo>
                <a:lnTo>
                  <a:pt x="1618952" y="0"/>
                </a:lnTo>
                <a:lnTo>
                  <a:pt x="27601" y="0"/>
                </a:lnTo>
                <a:lnTo>
                  <a:pt x="27601" y="2530"/>
                </a:lnTo>
                <a:lnTo>
                  <a:pt x="19679" y="2471"/>
                </a:lnTo>
                <a:lnTo>
                  <a:pt x="0" y="26649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xmlns="" id="{C2E1194E-5087-4A2C-8C8A-A9517D71AB7C}"/>
              </a:ext>
            </a:extLst>
          </p:cNvPr>
          <p:cNvSpPr/>
          <p:nvPr userDrawn="1"/>
        </p:nvSpPr>
        <p:spPr>
          <a:xfrm rot="3062081">
            <a:off x="10227511" y="357962"/>
            <a:ext cx="2810621" cy="900798"/>
          </a:xfrm>
          <a:custGeom>
            <a:avLst/>
            <a:gdLst>
              <a:gd name="connsiteX0" fmla="*/ 0 w 2810621"/>
              <a:gd name="connsiteY0" fmla="*/ 900798 h 900798"/>
              <a:gd name="connsiteX1" fmla="*/ 728550 w 2810621"/>
              <a:gd name="connsiteY1" fmla="*/ 0 h 900798"/>
              <a:gd name="connsiteX2" fmla="*/ 1696850 w 2810621"/>
              <a:gd name="connsiteY2" fmla="*/ 0 h 900798"/>
              <a:gd name="connsiteX3" fmla="*/ 2810621 w 2810621"/>
              <a:gd name="connsiteY3" fmla="*/ 900798 h 900798"/>
            </a:gdLst>
            <a:ahLst/>
            <a:cxnLst>
              <a:cxn ang="0">
                <a:pos x="connsiteX0" y="connsiteY0"/>
              </a:cxn>
              <a:cxn ang="0">
                <a:pos x="connsiteX1" y="connsiteY1"/>
              </a:cxn>
              <a:cxn ang="0">
                <a:pos x="connsiteX2" y="connsiteY2"/>
              </a:cxn>
              <a:cxn ang="0">
                <a:pos x="connsiteX3" y="connsiteY3"/>
              </a:cxn>
            </a:cxnLst>
            <a:rect l="l" t="t" r="r" b="b"/>
            <a:pathLst>
              <a:path w="2810621" h="900798">
                <a:moveTo>
                  <a:pt x="0" y="900798"/>
                </a:moveTo>
                <a:lnTo>
                  <a:pt x="728550" y="0"/>
                </a:lnTo>
                <a:lnTo>
                  <a:pt x="1696850" y="0"/>
                </a:lnTo>
                <a:lnTo>
                  <a:pt x="2810621" y="9007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xmlns="" id="{77325939-2E0E-4526-A3CC-A15980D85B4C}"/>
              </a:ext>
            </a:extLst>
          </p:cNvPr>
          <p:cNvSpPr/>
          <p:nvPr userDrawn="1"/>
        </p:nvSpPr>
        <p:spPr>
          <a:xfrm rot="3062081">
            <a:off x="9449631" y="1186603"/>
            <a:ext cx="3418605" cy="173562"/>
          </a:xfrm>
          <a:custGeom>
            <a:avLst/>
            <a:gdLst>
              <a:gd name="connsiteX0" fmla="*/ 0 w 3418605"/>
              <a:gd name="connsiteY0" fmla="*/ 173562 h 173562"/>
              <a:gd name="connsiteX1" fmla="*/ 140374 w 3418605"/>
              <a:gd name="connsiteY1" fmla="*/ 0 h 173562"/>
              <a:gd name="connsiteX2" fmla="*/ 3204009 w 3418605"/>
              <a:gd name="connsiteY2" fmla="*/ 0 h 173562"/>
              <a:gd name="connsiteX3" fmla="*/ 3418605 w 3418605"/>
              <a:gd name="connsiteY3" fmla="*/ 173562 h 173562"/>
            </a:gdLst>
            <a:ahLst/>
            <a:cxnLst>
              <a:cxn ang="0">
                <a:pos x="connsiteX0" y="connsiteY0"/>
              </a:cxn>
              <a:cxn ang="0">
                <a:pos x="connsiteX1" y="connsiteY1"/>
              </a:cxn>
              <a:cxn ang="0">
                <a:pos x="connsiteX2" y="connsiteY2"/>
              </a:cxn>
              <a:cxn ang="0">
                <a:pos x="connsiteX3" y="connsiteY3"/>
              </a:cxn>
            </a:cxnLst>
            <a:rect l="l" t="t" r="r" b="b"/>
            <a:pathLst>
              <a:path w="3418605" h="173562">
                <a:moveTo>
                  <a:pt x="0" y="173562"/>
                </a:moveTo>
                <a:lnTo>
                  <a:pt x="140374" y="0"/>
                </a:lnTo>
                <a:lnTo>
                  <a:pt x="3204009" y="0"/>
                </a:lnTo>
                <a:lnTo>
                  <a:pt x="3418605" y="1735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xmlns="" id="{886425DE-47D4-4CF7-9348-F938E6E36B32}"/>
              </a:ext>
            </a:extLst>
          </p:cNvPr>
          <p:cNvSpPr/>
          <p:nvPr userDrawn="1"/>
        </p:nvSpPr>
        <p:spPr>
          <a:xfrm rot="3005986" flipH="1">
            <a:off x="11671494" y="-16965"/>
            <a:ext cx="783046" cy="385336"/>
          </a:xfrm>
          <a:custGeom>
            <a:avLst/>
            <a:gdLst>
              <a:gd name="connsiteX0" fmla="*/ 783046 w 783046"/>
              <a:gd name="connsiteY0" fmla="*/ 385336 h 385336"/>
              <a:gd name="connsiteX1" fmla="*/ 460853 w 783046"/>
              <a:gd name="connsiteY1" fmla="*/ 0 h 385336"/>
              <a:gd name="connsiteX2" fmla="*/ 0 w 783046"/>
              <a:gd name="connsiteY2" fmla="*/ 385336 h 385336"/>
            </a:gdLst>
            <a:ahLst/>
            <a:cxnLst>
              <a:cxn ang="0">
                <a:pos x="connsiteX0" y="connsiteY0"/>
              </a:cxn>
              <a:cxn ang="0">
                <a:pos x="connsiteX1" y="connsiteY1"/>
              </a:cxn>
              <a:cxn ang="0">
                <a:pos x="connsiteX2" y="connsiteY2"/>
              </a:cxn>
            </a:cxnLst>
            <a:rect l="l" t="t" r="r" b="b"/>
            <a:pathLst>
              <a:path w="783046" h="385336">
                <a:moveTo>
                  <a:pt x="783046" y="385336"/>
                </a:moveTo>
                <a:lnTo>
                  <a:pt x="460853" y="0"/>
                </a:lnTo>
                <a:lnTo>
                  <a:pt x="0" y="3853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xmlns="" id="{01456847-F425-4E6B-9AF4-9CBB864185A0}"/>
              </a:ext>
            </a:extLst>
          </p:cNvPr>
          <p:cNvSpPr/>
          <p:nvPr userDrawn="1"/>
        </p:nvSpPr>
        <p:spPr>
          <a:xfrm rot="19320000">
            <a:off x="8684593" y="5539970"/>
            <a:ext cx="4027547" cy="785553"/>
          </a:xfrm>
          <a:custGeom>
            <a:avLst/>
            <a:gdLst>
              <a:gd name="connsiteX0" fmla="*/ 99664 w 4027547"/>
              <a:gd name="connsiteY0" fmla="*/ 0 h 785553"/>
              <a:gd name="connsiteX1" fmla="*/ 72419 w 4027547"/>
              <a:gd name="connsiteY1" fmla="*/ 60767 h 785553"/>
              <a:gd name="connsiteX2" fmla="*/ 0 w 4027547"/>
              <a:gd name="connsiteY2" fmla="*/ 0 h 785553"/>
              <a:gd name="connsiteX3" fmla="*/ 539381 w 4027547"/>
              <a:gd name="connsiteY3" fmla="*/ 0 h 785553"/>
              <a:gd name="connsiteX4" fmla="*/ 391937 w 4027547"/>
              <a:gd name="connsiteY4" fmla="*/ 328875 h 785553"/>
              <a:gd name="connsiteX5" fmla="*/ 228402 w 4027547"/>
              <a:gd name="connsiteY5" fmla="*/ 191652 h 785553"/>
              <a:gd name="connsiteX6" fmla="*/ 314325 w 4027547"/>
              <a:gd name="connsiteY6" fmla="*/ 0 h 785553"/>
              <a:gd name="connsiteX7" fmla="*/ 979103 w 4027547"/>
              <a:gd name="connsiteY7" fmla="*/ 0 h 785553"/>
              <a:gd name="connsiteX8" fmla="*/ 711455 w 4027547"/>
              <a:gd name="connsiteY8" fmla="*/ 596982 h 785553"/>
              <a:gd name="connsiteX9" fmla="*/ 547920 w 4027547"/>
              <a:gd name="connsiteY9" fmla="*/ 459759 h 785553"/>
              <a:gd name="connsiteX10" fmla="*/ 754042 w 4027547"/>
              <a:gd name="connsiteY10" fmla="*/ 0 h 785553"/>
              <a:gd name="connsiteX11" fmla="*/ 1418820 w 4027547"/>
              <a:gd name="connsiteY11" fmla="*/ 0 h 785553"/>
              <a:gd name="connsiteX12" fmla="*/ 1066629 w 4027547"/>
              <a:gd name="connsiteY12" fmla="*/ 785552 h 785553"/>
              <a:gd name="connsiteX13" fmla="*/ 936184 w 4027547"/>
              <a:gd name="connsiteY13" fmla="*/ 785552 h 785553"/>
              <a:gd name="connsiteX14" fmla="*/ 867438 w 4027547"/>
              <a:gd name="connsiteY14" fmla="*/ 727867 h 785553"/>
              <a:gd name="connsiteX15" fmla="*/ 1193763 w 4027547"/>
              <a:gd name="connsiteY15" fmla="*/ 0 h 785553"/>
              <a:gd name="connsiteX16" fmla="*/ 1858539 w 4027547"/>
              <a:gd name="connsiteY16" fmla="*/ 0 h 785553"/>
              <a:gd name="connsiteX17" fmla="*/ 1506353 w 4027547"/>
              <a:gd name="connsiteY17" fmla="*/ 785552 h 785553"/>
              <a:gd name="connsiteX18" fmla="*/ 1281292 w 4027547"/>
              <a:gd name="connsiteY18" fmla="*/ 785552 h 785553"/>
              <a:gd name="connsiteX19" fmla="*/ 1633481 w 4027547"/>
              <a:gd name="connsiteY19" fmla="*/ 2 h 785553"/>
              <a:gd name="connsiteX20" fmla="*/ 2298256 w 4027547"/>
              <a:gd name="connsiteY20" fmla="*/ 0 h 785553"/>
              <a:gd name="connsiteX21" fmla="*/ 1946064 w 4027547"/>
              <a:gd name="connsiteY21" fmla="*/ 785553 h 785553"/>
              <a:gd name="connsiteX22" fmla="*/ 1721006 w 4027547"/>
              <a:gd name="connsiteY22" fmla="*/ 785552 h 785553"/>
              <a:gd name="connsiteX23" fmla="*/ 2073196 w 4027547"/>
              <a:gd name="connsiteY23" fmla="*/ 0 h 785553"/>
              <a:gd name="connsiteX24" fmla="*/ 2708393 w 4027547"/>
              <a:gd name="connsiteY24" fmla="*/ 0 h 785553"/>
              <a:gd name="connsiteX25" fmla="*/ 2356201 w 4027547"/>
              <a:gd name="connsiteY25" fmla="*/ 785552 h 785553"/>
              <a:gd name="connsiteX26" fmla="*/ 2131146 w 4027547"/>
              <a:gd name="connsiteY26" fmla="*/ 785552 h 785553"/>
              <a:gd name="connsiteX27" fmla="*/ 2483333 w 4027547"/>
              <a:gd name="connsiteY27" fmla="*/ 0 h 785553"/>
              <a:gd name="connsiteX28" fmla="*/ 3148110 w 4027547"/>
              <a:gd name="connsiteY28" fmla="*/ 0 h 785553"/>
              <a:gd name="connsiteX29" fmla="*/ 2795922 w 4027547"/>
              <a:gd name="connsiteY29" fmla="*/ 785552 h 785553"/>
              <a:gd name="connsiteX30" fmla="*/ 2570865 w 4027547"/>
              <a:gd name="connsiteY30" fmla="*/ 785552 h 785553"/>
              <a:gd name="connsiteX31" fmla="*/ 2923056 w 4027547"/>
              <a:gd name="connsiteY31" fmla="*/ 0 h 785553"/>
              <a:gd name="connsiteX32" fmla="*/ 3587828 w 4027547"/>
              <a:gd name="connsiteY32" fmla="*/ 0 h 785553"/>
              <a:gd name="connsiteX33" fmla="*/ 3235641 w 4027547"/>
              <a:gd name="connsiteY33" fmla="*/ 785552 h 785553"/>
              <a:gd name="connsiteX34" fmla="*/ 3010583 w 4027547"/>
              <a:gd name="connsiteY34" fmla="*/ 785552 h 785553"/>
              <a:gd name="connsiteX35" fmla="*/ 3362771 w 4027547"/>
              <a:gd name="connsiteY35" fmla="*/ 0 h 785553"/>
              <a:gd name="connsiteX36" fmla="*/ 4027547 w 4027547"/>
              <a:gd name="connsiteY36" fmla="*/ 0 h 785553"/>
              <a:gd name="connsiteX37" fmla="*/ 3817488 w 4027547"/>
              <a:gd name="connsiteY37" fmla="*/ 468534 h 785553"/>
              <a:gd name="connsiteX38" fmla="*/ 3569806 w 4027547"/>
              <a:gd name="connsiteY38" fmla="*/ 785552 h 785553"/>
              <a:gd name="connsiteX39" fmla="*/ 3450301 w 4027547"/>
              <a:gd name="connsiteY39" fmla="*/ 785552 h 785553"/>
              <a:gd name="connsiteX40" fmla="*/ 3802492 w 4027547"/>
              <a:gd name="connsiteY40" fmla="*/ 0 h 78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27547" h="785553">
                <a:moveTo>
                  <a:pt x="99664" y="0"/>
                </a:moveTo>
                <a:lnTo>
                  <a:pt x="72419" y="60767"/>
                </a:lnTo>
                <a:lnTo>
                  <a:pt x="0" y="0"/>
                </a:lnTo>
                <a:close/>
                <a:moveTo>
                  <a:pt x="539381" y="0"/>
                </a:moveTo>
                <a:lnTo>
                  <a:pt x="391937" y="328875"/>
                </a:lnTo>
                <a:lnTo>
                  <a:pt x="228402" y="191652"/>
                </a:lnTo>
                <a:lnTo>
                  <a:pt x="314325" y="0"/>
                </a:lnTo>
                <a:close/>
                <a:moveTo>
                  <a:pt x="979103" y="0"/>
                </a:moveTo>
                <a:lnTo>
                  <a:pt x="711455" y="596982"/>
                </a:lnTo>
                <a:lnTo>
                  <a:pt x="547920" y="459759"/>
                </a:lnTo>
                <a:lnTo>
                  <a:pt x="754042" y="0"/>
                </a:lnTo>
                <a:close/>
                <a:moveTo>
                  <a:pt x="1418820" y="0"/>
                </a:moveTo>
                <a:lnTo>
                  <a:pt x="1066629" y="785552"/>
                </a:lnTo>
                <a:lnTo>
                  <a:pt x="936184" y="785552"/>
                </a:lnTo>
                <a:lnTo>
                  <a:pt x="867438" y="727867"/>
                </a:lnTo>
                <a:lnTo>
                  <a:pt x="1193763" y="0"/>
                </a:lnTo>
                <a:close/>
                <a:moveTo>
                  <a:pt x="1858539" y="0"/>
                </a:moveTo>
                <a:lnTo>
                  <a:pt x="1506353" y="785552"/>
                </a:lnTo>
                <a:lnTo>
                  <a:pt x="1281292" y="785552"/>
                </a:lnTo>
                <a:lnTo>
                  <a:pt x="1633481" y="2"/>
                </a:lnTo>
                <a:close/>
                <a:moveTo>
                  <a:pt x="2298256" y="0"/>
                </a:moveTo>
                <a:lnTo>
                  <a:pt x="1946064" y="785553"/>
                </a:lnTo>
                <a:lnTo>
                  <a:pt x="1721006" y="785552"/>
                </a:lnTo>
                <a:lnTo>
                  <a:pt x="2073196" y="0"/>
                </a:lnTo>
                <a:close/>
                <a:moveTo>
                  <a:pt x="2708393" y="0"/>
                </a:moveTo>
                <a:lnTo>
                  <a:pt x="2356201" y="785552"/>
                </a:lnTo>
                <a:lnTo>
                  <a:pt x="2131146" y="785552"/>
                </a:lnTo>
                <a:lnTo>
                  <a:pt x="2483333" y="0"/>
                </a:lnTo>
                <a:close/>
                <a:moveTo>
                  <a:pt x="3148110" y="0"/>
                </a:moveTo>
                <a:lnTo>
                  <a:pt x="2795922" y="785552"/>
                </a:lnTo>
                <a:lnTo>
                  <a:pt x="2570865" y="785552"/>
                </a:lnTo>
                <a:lnTo>
                  <a:pt x="2923056" y="0"/>
                </a:lnTo>
                <a:close/>
                <a:moveTo>
                  <a:pt x="3587828" y="0"/>
                </a:moveTo>
                <a:lnTo>
                  <a:pt x="3235641" y="785552"/>
                </a:lnTo>
                <a:lnTo>
                  <a:pt x="3010583" y="785552"/>
                </a:lnTo>
                <a:lnTo>
                  <a:pt x="3362771" y="0"/>
                </a:lnTo>
                <a:close/>
                <a:moveTo>
                  <a:pt x="4027547" y="0"/>
                </a:moveTo>
                <a:lnTo>
                  <a:pt x="3817488" y="468534"/>
                </a:lnTo>
                <a:lnTo>
                  <a:pt x="3569806" y="785552"/>
                </a:lnTo>
                <a:lnTo>
                  <a:pt x="3450301" y="785552"/>
                </a:lnTo>
                <a:lnTo>
                  <a:pt x="380249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xmlns="" id="{A6DF4C75-ED67-4C81-97DA-DEB6A69E35F7}"/>
              </a:ext>
            </a:extLst>
          </p:cNvPr>
          <p:cNvSpPr/>
          <p:nvPr userDrawn="1"/>
        </p:nvSpPr>
        <p:spPr>
          <a:xfrm rot="3062081">
            <a:off x="11390558" y="5495242"/>
            <a:ext cx="313335" cy="1824165"/>
          </a:xfrm>
          <a:custGeom>
            <a:avLst/>
            <a:gdLst>
              <a:gd name="connsiteX0" fmla="*/ 13483 w 313335"/>
              <a:gd name="connsiteY0" fmla="*/ 0 h 1824165"/>
              <a:gd name="connsiteX1" fmla="*/ 313335 w 313335"/>
              <a:gd name="connsiteY1" fmla="*/ 242515 h 1824165"/>
              <a:gd name="connsiteX2" fmla="*/ 304427 w 313335"/>
              <a:gd name="connsiteY2" fmla="*/ 1447763 h 1824165"/>
              <a:gd name="connsiteX3" fmla="*/ 0 w 313335"/>
              <a:gd name="connsiteY3" fmla="*/ 1824165 h 1824165"/>
            </a:gdLst>
            <a:ahLst/>
            <a:cxnLst>
              <a:cxn ang="0">
                <a:pos x="connsiteX0" y="connsiteY0"/>
              </a:cxn>
              <a:cxn ang="0">
                <a:pos x="connsiteX1" y="connsiteY1"/>
              </a:cxn>
              <a:cxn ang="0">
                <a:pos x="connsiteX2" y="connsiteY2"/>
              </a:cxn>
              <a:cxn ang="0">
                <a:pos x="connsiteX3" y="connsiteY3"/>
              </a:cxn>
            </a:cxnLst>
            <a:rect l="l" t="t" r="r" b="b"/>
            <a:pathLst>
              <a:path w="313335" h="1824165">
                <a:moveTo>
                  <a:pt x="13483" y="0"/>
                </a:moveTo>
                <a:lnTo>
                  <a:pt x="313335" y="242515"/>
                </a:lnTo>
                <a:lnTo>
                  <a:pt x="304427" y="1447763"/>
                </a:lnTo>
                <a:lnTo>
                  <a:pt x="0" y="18241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xmlns="" id="{909747AC-2FC8-45DB-B631-EC7699242DA7}"/>
              </a:ext>
            </a:extLst>
          </p:cNvPr>
          <p:cNvSpPr/>
          <p:nvPr userDrawn="1"/>
        </p:nvSpPr>
        <p:spPr>
          <a:xfrm rot="3079075">
            <a:off x="9677634" y="2242299"/>
            <a:ext cx="652567" cy="5991816"/>
          </a:xfrm>
          <a:custGeom>
            <a:avLst/>
            <a:gdLst>
              <a:gd name="connsiteX0" fmla="*/ 44287 w 652567"/>
              <a:gd name="connsiteY0" fmla="*/ 0 h 5991816"/>
              <a:gd name="connsiteX1" fmla="*/ 652567 w 652567"/>
              <a:gd name="connsiteY1" fmla="*/ 487012 h 5991816"/>
              <a:gd name="connsiteX2" fmla="*/ 617523 w 652567"/>
              <a:gd name="connsiteY2" fmla="*/ 5228294 h 5991816"/>
              <a:gd name="connsiteX3" fmla="*/ 0 w 652567"/>
              <a:gd name="connsiteY3" fmla="*/ 5991816 h 5991816"/>
            </a:gdLst>
            <a:ahLst/>
            <a:cxnLst>
              <a:cxn ang="0">
                <a:pos x="connsiteX0" y="connsiteY0"/>
              </a:cxn>
              <a:cxn ang="0">
                <a:pos x="connsiteX1" y="connsiteY1"/>
              </a:cxn>
              <a:cxn ang="0">
                <a:pos x="connsiteX2" y="connsiteY2"/>
              </a:cxn>
              <a:cxn ang="0">
                <a:pos x="connsiteX3" y="connsiteY3"/>
              </a:cxn>
            </a:cxnLst>
            <a:rect l="l" t="t" r="r" b="b"/>
            <a:pathLst>
              <a:path w="652567" h="5991816">
                <a:moveTo>
                  <a:pt x="44287" y="0"/>
                </a:moveTo>
                <a:lnTo>
                  <a:pt x="652567" y="487012"/>
                </a:lnTo>
                <a:lnTo>
                  <a:pt x="617523" y="5228294"/>
                </a:lnTo>
                <a:lnTo>
                  <a:pt x="0" y="59918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9604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lIns="121917" tIns="60958" rIns="121917" bIns="6095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lIns="121917" tIns="60958" rIns="121917" bIns="6095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Tree>
    <p:extLst>
      <p:ext uri="{BB962C8B-B14F-4D97-AF65-F5344CB8AC3E}">
        <p14:creationId xmlns:p14="http://schemas.microsoft.com/office/powerpoint/2010/main" val="303129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3"/>
        </a:solidFill>
        <a:effectLst/>
      </p:bgPr>
    </p:bg>
    <p:spTree>
      <p:nvGrpSpPr>
        <p:cNvPr id="1" name=""/>
        <p:cNvGrpSpPr/>
        <p:nvPr/>
      </p:nvGrpSpPr>
      <p:grpSpPr>
        <a:xfrm>
          <a:off x="0" y="0"/>
          <a:ext cx="0" cy="0"/>
          <a:chOff x="0" y="0"/>
          <a:chExt cx="0" cy="0"/>
        </a:xfrm>
      </p:grpSpPr>
      <p:sp>
        <p:nvSpPr>
          <p:cNvPr id="184" name="Freeform: Shape 183">
            <a:extLst>
              <a:ext uri="{FF2B5EF4-FFF2-40B4-BE49-F238E27FC236}">
                <a16:creationId xmlns:a16="http://schemas.microsoft.com/office/drawing/2014/main" xmlns="" id="{C516058E-C6ED-4A35-A163-E1098EC20E96}"/>
              </a:ext>
            </a:extLst>
          </p:cNvPr>
          <p:cNvSpPr/>
          <p:nvPr/>
        </p:nvSpPr>
        <p:spPr>
          <a:xfrm rot="18897919" flipV="1">
            <a:off x="1823521" y="1447276"/>
            <a:ext cx="5235135" cy="419135"/>
          </a:xfrm>
          <a:custGeom>
            <a:avLst/>
            <a:gdLst>
              <a:gd name="connsiteX0" fmla="*/ 4816507 w 5235135"/>
              <a:gd name="connsiteY0" fmla="*/ 419135 h 419135"/>
              <a:gd name="connsiteX1" fmla="*/ 5235135 w 5235135"/>
              <a:gd name="connsiteY1" fmla="*/ 0 h 419135"/>
              <a:gd name="connsiteX2" fmla="*/ 0 w 5235135"/>
              <a:gd name="connsiteY2" fmla="*/ 0 h 419135"/>
              <a:gd name="connsiteX3" fmla="*/ 0 w 5235135"/>
              <a:gd name="connsiteY3" fmla="*/ 419135 h 419135"/>
            </a:gdLst>
            <a:ahLst/>
            <a:cxnLst>
              <a:cxn ang="0">
                <a:pos x="connsiteX0" y="connsiteY0"/>
              </a:cxn>
              <a:cxn ang="0">
                <a:pos x="connsiteX1" y="connsiteY1"/>
              </a:cxn>
              <a:cxn ang="0">
                <a:pos x="connsiteX2" y="connsiteY2"/>
              </a:cxn>
              <a:cxn ang="0">
                <a:pos x="connsiteX3" y="connsiteY3"/>
              </a:cxn>
            </a:cxnLst>
            <a:rect l="l" t="t" r="r" b="b"/>
            <a:pathLst>
              <a:path w="5235135" h="419135">
                <a:moveTo>
                  <a:pt x="4816507" y="419135"/>
                </a:moveTo>
                <a:lnTo>
                  <a:pt x="5235135" y="0"/>
                </a:lnTo>
                <a:lnTo>
                  <a:pt x="0" y="0"/>
                </a:lnTo>
                <a:lnTo>
                  <a:pt x="0" y="4191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a16="http://schemas.microsoft.com/office/drawing/2014/main" xmlns="" id="{D0276F7F-AC0D-400E-A2A4-0E049961E12B}"/>
              </a:ext>
            </a:extLst>
          </p:cNvPr>
          <p:cNvSpPr/>
          <p:nvPr userDrawn="1"/>
        </p:nvSpPr>
        <p:spPr>
          <a:xfrm rot="2672510" flipV="1">
            <a:off x="-789153" y="1799545"/>
            <a:ext cx="4283652" cy="419135"/>
          </a:xfrm>
          <a:custGeom>
            <a:avLst/>
            <a:gdLst>
              <a:gd name="connsiteX0" fmla="*/ 0 w 4283652"/>
              <a:gd name="connsiteY0" fmla="*/ 419135 h 419135"/>
              <a:gd name="connsiteX1" fmla="*/ 4283652 w 4283652"/>
              <a:gd name="connsiteY1" fmla="*/ 419135 h 419135"/>
              <a:gd name="connsiteX2" fmla="*/ 4283652 w 4283652"/>
              <a:gd name="connsiteY2" fmla="*/ 0 h 419135"/>
              <a:gd name="connsiteX3" fmla="*/ 412485 w 4283652"/>
              <a:gd name="connsiteY3" fmla="*/ 0 h 419135"/>
            </a:gdLst>
            <a:ahLst/>
            <a:cxnLst>
              <a:cxn ang="0">
                <a:pos x="connsiteX0" y="connsiteY0"/>
              </a:cxn>
              <a:cxn ang="0">
                <a:pos x="connsiteX1" y="connsiteY1"/>
              </a:cxn>
              <a:cxn ang="0">
                <a:pos x="connsiteX2" y="connsiteY2"/>
              </a:cxn>
              <a:cxn ang="0">
                <a:pos x="connsiteX3" y="connsiteY3"/>
              </a:cxn>
            </a:cxnLst>
            <a:rect l="l" t="t" r="r" b="b"/>
            <a:pathLst>
              <a:path w="4283652" h="419135">
                <a:moveTo>
                  <a:pt x="0" y="419135"/>
                </a:moveTo>
                <a:lnTo>
                  <a:pt x="4283652" y="419135"/>
                </a:lnTo>
                <a:lnTo>
                  <a:pt x="4283652" y="0"/>
                </a:lnTo>
                <a:lnTo>
                  <a:pt x="41248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 name="Group 4">
            <a:extLst>
              <a:ext uri="{FF2B5EF4-FFF2-40B4-BE49-F238E27FC236}">
                <a16:creationId xmlns:a16="http://schemas.microsoft.com/office/drawing/2014/main" xmlns="" id="{9FBBEA9D-4B9B-4F78-80B1-B148B7ADF497}"/>
              </a:ext>
            </a:extLst>
          </p:cNvPr>
          <p:cNvGrpSpPr/>
          <p:nvPr userDrawn="1"/>
        </p:nvGrpSpPr>
        <p:grpSpPr>
          <a:xfrm>
            <a:off x="-112001" y="51858"/>
            <a:ext cx="5660274" cy="2849610"/>
            <a:chOff x="-3610" y="51092"/>
            <a:chExt cx="5660274" cy="2849610"/>
          </a:xfrm>
          <a:gradFill>
            <a:gsLst>
              <a:gs pos="0">
                <a:schemeClr val="bg1">
                  <a:alpha val="30000"/>
                </a:schemeClr>
              </a:gs>
              <a:gs pos="100000">
                <a:schemeClr val="bg1"/>
              </a:gs>
            </a:gsLst>
            <a:lin ang="5400000" scaled="0"/>
          </a:gradFill>
        </p:grpSpPr>
        <p:sp>
          <p:nvSpPr>
            <p:cNvPr id="6" name="Freeform: Shape 5">
              <a:extLst>
                <a:ext uri="{FF2B5EF4-FFF2-40B4-BE49-F238E27FC236}">
                  <a16:creationId xmlns:a16="http://schemas.microsoft.com/office/drawing/2014/main" xmlns="" id="{FEED1AC7-BBD7-4E00-82A2-387BCE2437DD}"/>
                </a:ext>
              </a:extLst>
            </p:cNvPr>
            <p:cNvSpPr/>
            <p:nvPr/>
          </p:nvSpPr>
          <p:spPr>
            <a:xfrm rot="16200000">
              <a:off x="2722653" y="2692954"/>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nvGrpSpPr>
            <p:cNvPr id="7" name="Group 6">
              <a:extLst>
                <a:ext uri="{FF2B5EF4-FFF2-40B4-BE49-F238E27FC236}">
                  <a16:creationId xmlns:a16="http://schemas.microsoft.com/office/drawing/2014/main" xmlns="" id="{A6424A10-AD05-42C1-B92C-50E80CE40672}"/>
                </a:ext>
              </a:extLst>
            </p:cNvPr>
            <p:cNvGrpSpPr/>
            <p:nvPr/>
          </p:nvGrpSpPr>
          <p:grpSpPr>
            <a:xfrm>
              <a:off x="2450416" y="2429810"/>
              <a:ext cx="752223" cy="207748"/>
              <a:chOff x="2363854" y="2429810"/>
              <a:chExt cx="752223" cy="207748"/>
            </a:xfrm>
            <a:grpFill/>
          </p:grpSpPr>
          <p:sp>
            <p:nvSpPr>
              <p:cNvPr id="80" name="Freeform: Shape 79">
                <a:extLst>
                  <a:ext uri="{FF2B5EF4-FFF2-40B4-BE49-F238E27FC236}">
                    <a16:creationId xmlns:a16="http://schemas.microsoft.com/office/drawing/2014/main" xmlns="" id="{D219A30B-FCC1-44ED-8383-F399021F9224}"/>
                  </a:ext>
                </a:extLst>
              </p:cNvPr>
              <p:cNvSpPr/>
              <p:nvPr/>
            </p:nvSpPr>
            <p:spPr>
              <a:xfrm rot="16200000">
                <a:off x="2363854" y="2429810"/>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xmlns="" id="{15950541-DAD0-4C79-89B5-3DB0114F7755}"/>
                  </a:ext>
                </a:extLst>
              </p:cNvPr>
              <p:cNvSpPr/>
              <p:nvPr/>
            </p:nvSpPr>
            <p:spPr>
              <a:xfrm rot="16200000">
                <a:off x="2908329" y="2429810"/>
                <a:ext cx="207748" cy="207748"/>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xmlns="" id="{0FD2BC32-63D1-4FB9-8A1A-7E42461D36D9}"/>
                </a:ext>
              </a:extLst>
            </p:cNvPr>
            <p:cNvGrpSpPr/>
            <p:nvPr/>
          </p:nvGrpSpPr>
          <p:grpSpPr>
            <a:xfrm>
              <a:off x="2177315" y="2166659"/>
              <a:ext cx="1298424" cy="207748"/>
              <a:chOff x="2100706" y="2166659"/>
              <a:chExt cx="1298424" cy="207748"/>
            </a:xfrm>
            <a:grpFill/>
          </p:grpSpPr>
          <p:sp>
            <p:nvSpPr>
              <p:cNvPr id="77" name="Freeform: Shape 76">
                <a:extLst>
                  <a:ext uri="{FF2B5EF4-FFF2-40B4-BE49-F238E27FC236}">
                    <a16:creationId xmlns:a16="http://schemas.microsoft.com/office/drawing/2014/main" xmlns="" id="{6AF4A42D-BCBD-4E6F-BACC-DEF2512692F3}"/>
                  </a:ext>
                </a:extLst>
              </p:cNvPr>
              <p:cNvSpPr/>
              <p:nvPr/>
            </p:nvSpPr>
            <p:spPr>
              <a:xfrm rot="16200000">
                <a:off x="2100706"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5BF2CA41-C950-4312-9AD7-709706C17EC9}"/>
                  </a:ext>
                </a:extLst>
              </p:cNvPr>
              <p:cNvSpPr/>
              <p:nvPr/>
            </p:nvSpPr>
            <p:spPr>
              <a:xfrm rot="16200000">
                <a:off x="2646044" y="2166659"/>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05A2415E-4BB4-4A91-AD95-CF0628963B9A}"/>
                  </a:ext>
                </a:extLst>
              </p:cNvPr>
              <p:cNvSpPr/>
              <p:nvPr/>
            </p:nvSpPr>
            <p:spPr>
              <a:xfrm rot="16200000">
                <a:off x="3191382"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xmlns="" id="{897C8060-6DDF-4053-B628-232CDA09432A}"/>
                </a:ext>
              </a:extLst>
            </p:cNvPr>
            <p:cNvGrpSpPr/>
            <p:nvPr/>
          </p:nvGrpSpPr>
          <p:grpSpPr>
            <a:xfrm>
              <a:off x="1905078" y="1900051"/>
              <a:ext cx="1842899" cy="207748"/>
              <a:chOff x="1837558" y="1900051"/>
              <a:chExt cx="1842899" cy="207748"/>
            </a:xfrm>
            <a:grpFill/>
          </p:grpSpPr>
          <p:sp>
            <p:nvSpPr>
              <p:cNvPr id="73" name="Freeform: Shape 72">
                <a:extLst>
                  <a:ext uri="{FF2B5EF4-FFF2-40B4-BE49-F238E27FC236}">
                    <a16:creationId xmlns:a16="http://schemas.microsoft.com/office/drawing/2014/main" xmlns="" id="{1FD19871-F4E8-4C3F-85C8-E600A87C537C}"/>
                  </a:ext>
                </a:extLst>
              </p:cNvPr>
              <p:cNvSpPr/>
              <p:nvPr/>
            </p:nvSpPr>
            <p:spPr>
              <a:xfrm rot="16200000">
                <a:off x="18375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xmlns="" id="{3C6DDCFD-60A6-4AD7-A37E-AB30C80A0514}"/>
                  </a:ext>
                </a:extLst>
              </p:cNvPr>
              <p:cNvSpPr/>
              <p:nvPr/>
            </p:nvSpPr>
            <p:spPr>
              <a:xfrm rot="16200000">
                <a:off x="2382608"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72B60747-16EA-4375-A4CA-0FA5943FAB06}"/>
                  </a:ext>
                </a:extLst>
              </p:cNvPr>
              <p:cNvSpPr/>
              <p:nvPr/>
            </p:nvSpPr>
            <p:spPr>
              <a:xfrm rot="16200000">
                <a:off x="29276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xmlns="" id="{98A02877-6B2D-43F2-9F9F-778073C61216}"/>
                  </a:ext>
                </a:extLst>
              </p:cNvPr>
              <p:cNvSpPr/>
              <p:nvPr/>
            </p:nvSpPr>
            <p:spPr>
              <a:xfrm rot="16200000">
                <a:off x="3472709"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xmlns="" id="{33E03C78-9A56-4676-A145-FF509EF3CDF7}"/>
                </a:ext>
              </a:extLst>
            </p:cNvPr>
            <p:cNvGrpSpPr/>
            <p:nvPr/>
          </p:nvGrpSpPr>
          <p:grpSpPr>
            <a:xfrm>
              <a:off x="1631975" y="1636903"/>
              <a:ext cx="2389104" cy="207748"/>
              <a:chOff x="1574411" y="1636903"/>
              <a:chExt cx="2389104" cy="207748"/>
            </a:xfrm>
            <a:grpFill/>
          </p:grpSpPr>
          <p:sp>
            <p:nvSpPr>
              <p:cNvPr id="68" name="Freeform: Shape 67">
                <a:extLst>
                  <a:ext uri="{FF2B5EF4-FFF2-40B4-BE49-F238E27FC236}">
                    <a16:creationId xmlns:a16="http://schemas.microsoft.com/office/drawing/2014/main" xmlns="" id="{50F84E21-7053-485A-9DDD-751E41E7B1C2}"/>
                  </a:ext>
                </a:extLst>
              </p:cNvPr>
              <p:cNvSpPr/>
              <p:nvPr/>
            </p:nvSpPr>
            <p:spPr>
              <a:xfrm rot="16200000">
                <a:off x="1574411"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xmlns="" id="{B987324F-0958-49FD-BFAA-7453156E5C68}"/>
                  </a:ext>
                </a:extLst>
              </p:cNvPr>
              <p:cNvSpPr/>
              <p:nvPr/>
            </p:nvSpPr>
            <p:spPr>
              <a:xfrm rot="16200000">
                <a:off x="2119750" y="1636903"/>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xmlns="" id="{EA7FEF56-B16A-4DC3-A816-669F2C7486DA}"/>
                  </a:ext>
                </a:extLst>
              </p:cNvPr>
              <p:cNvSpPr/>
              <p:nvPr/>
            </p:nvSpPr>
            <p:spPr>
              <a:xfrm rot="16200000">
                <a:off x="2665089"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xmlns="" id="{3ED9ACA6-9BA6-4015-9608-8C76BFE0EF7E}"/>
                  </a:ext>
                </a:extLst>
              </p:cNvPr>
              <p:cNvSpPr/>
              <p:nvPr/>
            </p:nvSpPr>
            <p:spPr>
              <a:xfrm rot="16200000">
                <a:off x="3210428" y="1636903"/>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6ACE675D-705B-483E-97F7-FD0121FEA16E}"/>
                  </a:ext>
                </a:extLst>
              </p:cNvPr>
              <p:cNvSpPr/>
              <p:nvPr/>
            </p:nvSpPr>
            <p:spPr>
              <a:xfrm rot="16200000">
                <a:off x="3755767"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xmlns="" id="{B2C0BE1A-5203-478F-BF81-DA9F7B86211A}"/>
                </a:ext>
              </a:extLst>
            </p:cNvPr>
            <p:cNvGrpSpPr/>
            <p:nvPr/>
          </p:nvGrpSpPr>
          <p:grpSpPr>
            <a:xfrm>
              <a:off x="1359738" y="1373756"/>
              <a:ext cx="2933579" cy="207748"/>
              <a:chOff x="1311263" y="1373756"/>
              <a:chExt cx="2933579" cy="207748"/>
            </a:xfrm>
            <a:grpFill/>
          </p:grpSpPr>
          <p:sp>
            <p:nvSpPr>
              <p:cNvPr id="62" name="Freeform: Shape 61">
                <a:extLst>
                  <a:ext uri="{FF2B5EF4-FFF2-40B4-BE49-F238E27FC236}">
                    <a16:creationId xmlns:a16="http://schemas.microsoft.com/office/drawing/2014/main" xmlns="" id="{BF5AE5D4-A5DF-4E12-BB92-D9BA2842257E}"/>
                  </a:ext>
                </a:extLst>
              </p:cNvPr>
              <p:cNvSpPr/>
              <p:nvPr/>
            </p:nvSpPr>
            <p:spPr>
              <a:xfrm rot="16200000">
                <a:off x="1311263"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313CC35F-F1D7-4F7B-8830-264815B80962}"/>
                  </a:ext>
                </a:extLst>
              </p:cNvPr>
              <p:cNvSpPr/>
              <p:nvPr/>
            </p:nvSpPr>
            <p:spPr>
              <a:xfrm rot="16200000">
                <a:off x="1856429"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99444DAF-05A4-454C-890E-F0FD70526075}"/>
                  </a:ext>
                </a:extLst>
              </p:cNvPr>
              <p:cNvSpPr/>
              <p:nvPr/>
            </p:nvSpPr>
            <p:spPr>
              <a:xfrm rot="16200000">
                <a:off x="2401595"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2E372692-662B-4179-A65F-9AC27E2F63A1}"/>
                  </a:ext>
                </a:extLst>
              </p:cNvPr>
              <p:cNvSpPr/>
              <p:nvPr/>
            </p:nvSpPr>
            <p:spPr>
              <a:xfrm rot="16200000">
                <a:off x="2946761"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0A3254FC-5F91-4610-AD49-E6CEC7D9BD85}"/>
                  </a:ext>
                </a:extLst>
              </p:cNvPr>
              <p:cNvSpPr/>
              <p:nvPr/>
            </p:nvSpPr>
            <p:spPr>
              <a:xfrm rot="16200000">
                <a:off x="3491927"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xmlns="" id="{D19B2791-5691-4120-A1F6-381D2D0E9F0E}"/>
                  </a:ext>
                </a:extLst>
              </p:cNvPr>
              <p:cNvSpPr/>
              <p:nvPr/>
            </p:nvSpPr>
            <p:spPr>
              <a:xfrm rot="16200000">
                <a:off x="4037094"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xmlns="" id="{7DFDFD8B-B352-4453-B6CD-3D57D844372A}"/>
                </a:ext>
              </a:extLst>
            </p:cNvPr>
            <p:cNvGrpSpPr/>
            <p:nvPr/>
          </p:nvGrpSpPr>
          <p:grpSpPr>
            <a:xfrm>
              <a:off x="1086637" y="1107147"/>
              <a:ext cx="3479781" cy="207748"/>
              <a:chOff x="1048115" y="1107147"/>
              <a:chExt cx="3479781" cy="207748"/>
            </a:xfrm>
            <a:grpFill/>
          </p:grpSpPr>
          <p:sp>
            <p:nvSpPr>
              <p:cNvPr id="55" name="Freeform: Shape 54">
                <a:extLst>
                  <a:ext uri="{FF2B5EF4-FFF2-40B4-BE49-F238E27FC236}">
                    <a16:creationId xmlns:a16="http://schemas.microsoft.com/office/drawing/2014/main" xmlns="" id="{7A3F373F-6DA5-4F24-8253-56E2B6CD6551}"/>
                  </a:ext>
                </a:extLst>
              </p:cNvPr>
              <p:cNvSpPr/>
              <p:nvPr/>
            </p:nvSpPr>
            <p:spPr>
              <a:xfrm rot="16200000">
                <a:off x="1048115"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26893046-218B-4716-890C-B288DC654B3F}"/>
                  </a:ext>
                </a:extLst>
              </p:cNvPr>
              <p:cNvSpPr/>
              <p:nvPr/>
            </p:nvSpPr>
            <p:spPr>
              <a:xfrm rot="16200000">
                <a:off x="1593454"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3BD052B4-B8CD-4C38-A825-30C4C611A18D}"/>
                  </a:ext>
                </a:extLst>
              </p:cNvPr>
              <p:cNvSpPr/>
              <p:nvPr/>
            </p:nvSpPr>
            <p:spPr>
              <a:xfrm rot="16200000">
                <a:off x="2138793"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5322E831-5E17-4782-8B11-3792F8AC2B25}"/>
                  </a:ext>
                </a:extLst>
              </p:cNvPr>
              <p:cNvSpPr/>
              <p:nvPr/>
            </p:nvSpPr>
            <p:spPr>
              <a:xfrm rot="16200000">
                <a:off x="2684132" y="1107147"/>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FD26EB29-B149-4BC6-9668-82A529169A79}"/>
                  </a:ext>
                </a:extLst>
              </p:cNvPr>
              <p:cNvSpPr/>
              <p:nvPr/>
            </p:nvSpPr>
            <p:spPr>
              <a:xfrm rot="16200000">
                <a:off x="3229471"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AFDA200C-25FD-40D7-A786-AA9CFBF6D2E0}"/>
                  </a:ext>
                </a:extLst>
              </p:cNvPr>
              <p:cNvSpPr/>
              <p:nvPr/>
            </p:nvSpPr>
            <p:spPr>
              <a:xfrm rot="16200000">
                <a:off x="3774810" y="1107147"/>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3A66772E-16F5-421A-B88B-48284B56EE03}"/>
                  </a:ext>
                </a:extLst>
              </p:cNvPr>
              <p:cNvSpPr/>
              <p:nvPr/>
            </p:nvSpPr>
            <p:spPr>
              <a:xfrm rot="16200000">
                <a:off x="4320148"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xmlns="" id="{9C88B46F-1081-4538-857B-CFF4A9C577C5}"/>
                </a:ext>
              </a:extLst>
            </p:cNvPr>
            <p:cNvGrpSpPr/>
            <p:nvPr/>
          </p:nvGrpSpPr>
          <p:grpSpPr>
            <a:xfrm>
              <a:off x="814832" y="843996"/>
              <a:ext cx="4023390" cy="207748"/>
              <a:chOff x="785833" y="843996"/>
              <a:chExt cx="4023390" cy="207748"/>
            </a:xfrm>
            <a:grpFill/>
          </p:grpSpPr>
          <p:sp>
            <p:nvSpPr>
              <p:cNvPr id="47" name="Freeform: Shape 46">
                <a:extLst>
                  <a:ext uri="{FF2B5EF4-FFF2-40B4-BE49-F238E27FC236}">
                    <a16:creationId xmlns:a16="http://schemas.microsoft.com/office/drawing/2014/main" xmlns="" id="{1EBFD178-2293-49D1-999F-5ACEF825CF9B}"/>
                  </a:ext>
                </a:extLst>
              </p:cNvPr>
              <p:cNvSpPr/>
              <p:nvPr/>
            </p:nvSpPr>
            <p:spPr>
              <a:xfrm rot="16200000">
                <a:off x="78583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2EF2D30E-47A1-466E-BC9A-F1847D87B5E7}"/>
                  </a:ext>
                </a:extLst>
              </p:cNvPr>
              <p:cNvSpPr/>
              <p:nvPr/>
            </p:nvSpPr>
            <p:spPr>
              <a:xfrm rot="16200000">
                <a:off x="133092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D2CBD168-E8B9-4C57-B007-A3ACD47CD3FD}"/>
                  </a:ext>
                </a:extLst>
              </p:cNvPr>
              <p:cNvSpPr/>
              <p:nvPr/>
            </p:nvSpPr>
            <p:spPr>
              <a:xfrm rot="16200000">
                <a:off x="1876017"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D09F2472-8E5A-4415-9082-744BCD441DE3}"/>
                  </a:ext>
                </a:extLst>
              </p:cNvPr>
              <p:cNvSpPr/>
              <p:nvPr/>
            </p:nvSpPr>
            <p:spPr>
              <a:xfrm rot="16200000">
                <a:off x="2421109"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570444E0-25C0-4B1D-B2CE-FA9D3756E2F3}"/>
                  </a:ext>
                </a:extLst>
              </p:cNvPr>
              <p:cNvSpPr/>
              <p:nvPr/>
            </p:nvSpPr>
            <p:spPr>
              <a:xfrm rot="16200000">
                <a:off x="2966201"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05F0E925-9AC5-498C-A663-0ED147007F8A}"/>
                  </a:ext>
                </a:extLst>
              </p:cNvPr>
              <p:cNvSpPr/>
              <p:nvPr/>
            </p:nvSpPr>
            <p:spPr>
              <a:xfrm rot="16200000">
                <a:off x="351129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9CFB4D27-6209-483C-8925-6D0A7C54862E}"/>
                  </a:ext>
                </a:extLst>
              </p:cNvPr>
              <p:cNvSpPr/>
              <p:nvPr/>
            </p:nvSpPr>
            <p:spPr>
              <a:xfrm rot="16200000">
                <a:off x="405638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E9CE042B-E311-4FEA-89B5-2ABDDBACCB10}"/>
                  </a:ext>
                </a:extLst>
              </p:cNvPr>
              <p:cNvSpPr/>
              <p:nvPr/>
            </p:nvSpPr>
            <p:spPr>
              <a:xfrm rot="16200000">
                <a:off x="4601475"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xmlns="" id="{A76E666D-85BE-43E7-9682-AA5F7D885A21}"/>
                </a:ext>
              </a:extLst>
            </p:cNvPr>
            <p:cNvGrpSpPr/>
            <p:nvPr/>
          </p:nvGrpSpPr>
          <p:grpSpPr>
            <a:xfrm>
              <a:off x="541730" y="580851"/>
              <a:ext cx="4569595" cy="207749"/>
              <a:chOff x="522685" y="580851"/>
              <a:chExt cx="4569595" cy="207749"/>
            </a:xfrm>
            <a:grpFill/>
          </p:grpSpPr>
          <p:sp>
            <p:nvSpPr>
              <p:cNvPr id="38" name="Freeform: Shape 37">
                <a:extLst>
                  <a:ext uri="{FF2B5EF4-FFF2-40B4-BE49-F238E27FC236}">
                    <a16:creationId xmlns:a16="http://schemas.microsoft.com/office/drawing/2014/main" xmlns="" id="{972F4B53-5262-4478-9B97-61FC30C3CAB6}"/>
                  </a:ext>
                </a:extLst>
              </p:cNvPr>
              <p:cNvSpPr/>
              <p:nvPr/>
            </p:nvSpPr>
            <p:spPr>
              <a:xfrm rot="16200000">
                <a:off x="522685"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549A011F-788A-44F1-A6A0-38148079A28C}"/>
                  </a:ext>
                </a:extLst>
              </p:cNvPr>
              <p:cNvSpPr/>
              <p:nvPr/>
            </p:nvSpPr>
            <p:spPr>
              <a:xfrm rot="16200000">
                <a:off x="1067916" y="5808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F25F2E6C-E2BC-45DB-83D3-BCFEE66C6756}"/>
                  </a:ext>
                </a:extLst>
              </p:cNvPr>
              <p:cNvSpPr/>
              <p:nvPr/>
            </p:nvSpPr>
            <p:spPr>
              <a:xfrm rot="16200000">
                <a:off x="1613147"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94964895-8502-4346-A64D-3C3CB0B24430}"/>
                  </a:ext>
                </a:extLst>
              </p:cNvPr>
              <p:cNvSpPr/>
              <p:nvPr/>
            </p:nvSpPr>
            <p:spPr>
              <a:xfrm rot="16200000">
                <a:off x="2158378"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352D2001-A103-47CD-AC08-BD78C2B7D432}"/>
                  </a:ext>
                </a:extLst>
              </p:cNvPr>
              <p:cNvSpPr/>
              <p:nvPr/>
            </p:nvSpPr>
            <p:spPr>
              <a:xfrm rot="16200000">
                <a:off x="2703609"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8AE1A44F-9A1F-422C-989A-1B4A92F40F60}"/>
                  </a:ext>
                </a:extLst>
              </p:cNvPr>
              <p:cNvSpPr/>
              <p:nvPr/>
            </p:nvSpPr>
            <p:spPr>
              <a:xfrm rot="16200000">
                <a:off x="3248840" y="580852"/>
                <a:ext cx="207748" cy="207748"/>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44E4D9C4-D5ED-468F-B102-0EC6D0903FDC}"/>
                  </a:ext>
                </a:extLst>
              </p:cNvPr>
              <p:cNvSpPr/>
              <p:nvPr/>
            </p:nvSpPr>
            <p:spPr>
              <a:xfrm rot="16200000">
                <a:off x="3794071" y="580852"/>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38319B0A-40E1-4709-9B78-B81AE26170A4}"/>
                  </a:ext>
                </a:extLst>
              </p:cNvPr>
              <p:cNvSpPr/>
              <p:nvPr/>
            </p:nvSpPr>
            <p:spPr>
              <a:xfrm rot="16200000">
                <a:off x="4339302"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DEEE38B5-3CE0-4B2B-98A1-1FD27F1550F3}"/>
                  </a:ext>
                </a:extLst>
              </p:cNvPr>
              <p:cNvSpPr/>
              <p:nvPr/>
            </p:nvSpPr>
            <p:spPr>
              <a:xfrm rot="16200000">
                <a:off x="4884532"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xmlns="" id="{6DC301F0-0790-4771-B6A3-606CDF18ADC3}"/>
                </a:ext>
              </a:extLst>
            </p:cNvPr>
            <p:cNvGrpSpPr/>
            <p:nvPr/>
          </p:nvGrpSpPr>
          <p:grpSpPr>
            <a:xfrm>
              <a:off x="269492" y="314240"/>
              <a:ext cx="5114070" cy="207748"/>
              <a:chOff x="259537" y="314240"/>
              <a:chExt cx="5114070" cy="207748"/>
            </a:xfrm>
            <a:grpFill/>
          </p:grpSpPr>
          <p:sp>
            <p:nvSpPr>
              <p:cNvPr id="28" name="Freeform: Shape 27">
                <a:extLst>
                  <a:ext uri="{FF2B5EF4-FFF2-40B4-BE49-F238E27FC236}">
                    <a16:creationId xmlns:a16="http://schemas.microsoft.com/office/drawing/2014/main" xmlns="" id="{218F94F9-23AE-444C-8C5A-5F9250F0AA6E}"/>
                  </a:ext>
                </a:extLst>
              </p:cNvPr>
              <p:cNvSpPr/>
              <p:nvPr/>
            </p:nvSpPr>
            <p:spPr>
              <a:xfrm rot="16200000">
                <a:off x="259537"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7397AFD2-D445-4C32-83E0-C5B83DBD867C}"/>
                  </a:ext>
                </a:extLst>
              </p:cNvPr>
              <p:cNvSpPr/>
              <p:nvPr/>
            </p:nvSpPr>
            <p:spPr>
              <a:xfrm rot="16200000">
                <a:off x="804684"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E623D404-B87F-4617-97E7-4C7A57AFCE2F}"/>
                  </a:ext>
                </a:extLst>
              </p:cNvPr>
              <p:cNvSpPr/>
              <p:nvPr/>
            </p:nvSpPr>
            <p:spPr>
              <a:xfrm rot="16200000">
                <a:off x="1349831"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98D69C31-D354-4EC4-95DB-1689ED4CAF2B}"/>
                  </a:ext>
                </a:extLst>
              </p:cNvPr>
              <p:cNvSpPr/>
              <p:nvPr/>
            </p:nvSpPr>
            <p:spPr>
              <a:xfrm rot="16200000">
                <a:off x="1894978"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1DA8FED1-DFD2-4A38-9C15-C3C6FB55888C}"/>
                  </a:ext>
                </a:extLst>
              </p:cNvPr>
              <p:cNvSpPr/>
              <p:nvPr/>
            </p:nvSpPr>
            <p:spPr>
              <a:xfrm rot="16200000">
                <a:off x="2440125"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4BC5C595-050D-4744-B568-D6A715BB7DCE}"/>
                  </a:ext>
                </a:extLst>
              </p:cNvPr>
              <p:cNvSpPr/>
              <p:nvPr/>
            </p:nvSpPr>
            <p:spPr>
              <a:xfrm rot="16200000">
                <a:off x="2985272"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F4C6D194-BECB-4E2E-B2EC-DD4AA3729E52}"/>
                  </a:ext>
                </a:extLst>
              </p:cNvPr>
              <p:cNvSpPr/>
              <p:nvPr/>
            </p:nvSpPr>
            <p:spPr>
              <a:xfrm rot="16200000">
                <a:off x="3530419"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2E1BE27D-5C5D-4A16-8E7A-F3E22164873A}"/>
                  </a:ext>
                </a:extLst>
              </p:cNvPr>
              <p:cNvSpPr/>
              <p:nvPr/>
            </p:nvSpPr>
            <p:spPr>
              <a:xfrm rot="16200000">
                <a:off x="4075566"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F91FCF5B-C9D5-40D5-A6B3-EE7D0AA6C0EF}"/>
                  </a:ext>
                </a:extLst>
              </p:cNvPr>
              <p:cNvSpPr/>
              <p:nvPr/>
            </p:nvSpPr>
            <p:spPr>
              <a:xfrm rot="16200000">
                <a:off x="4620713"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0DDB962D-0E09-43DD-A52E-560B7C1B1814}"/>
                  </a:ext>
                </a:extLst>
              </p:cNvPr>
              <p:cNvSpPr/>
              <p:nvPr/>
            </p:nvSpPr>
            <p:spPr>
              <a:xfrm rot="16200000">
                <a:off x="5165859"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xmlns="" id="{1614BAF9-B933-4A3F-AC2A-5136B547BFA1}"/>
                </a:ext>
              </a:extLst>
            </p:cNvPr>
            <p:cNvGrpSpPr/>
            <p:nvPr/>
          </p:nvGrpSpPr>
          <p:grpSpPr>
            <a:xfrm>
              <a:off x="-3610" y="51092"/>
              <a:ext cx="5660274" cy="207748"/>
              <a:chOff x="-3610" y="51092"/>
              <a:chExt cx="5660274" cy="207748"/>
            </a:xfrm>
            <a:grpFill/>
          </p:grpSpPr>
          <p:sp>
            <p:nvSpPr>
              <p:cNvPr id="17" name="Freeform: Shape 16">
                <a:extLst>
                  <a:ext uri="{FF2B5EF4-FFF2-40B4-BE49-F238E27FC236}">
                    <a16:creationId xmlns:a16="http://schemas.microsoft.com/office/drawing/2014/main" xmlns="" id="{21A370E8-1B8F-4B49-9C9F-A07FE0262B23}"/>
                  </a:ext>
                </a:extLst>
              </p:cNvPr>
              <p:cNvSpPr/>
              <p:nvPr/>
            </p:nvSpPr>
            <p:spPr>
              <a:xfrm rot="16200000">
                <a:off x="-3610"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426983F-E7C0-4BB7-BDD0-D91241816268}"/>
                  </a:ext>
                </a:extLst>
              </p:cNvPr>
              <p:cNvSpPr/>
              <p:nvPr/>
            </p:nvSpPr>
            <p:spPr>
              <a:xfrm rot="16200000">
                <a:off x="541643"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7D8C0D81-539E-4C86-858B-66261F745A01}"/>
                  </a:ext>
                </a:extLst>
              </p:cNvPr>
              <p:cNvSpPr/>
              <p:nvPr/>
            </p:nvSpPr>
            <p:spPr>
              <a:xfrm rot="16200000">
                <a:off x="1086896"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0470B00E-6A60-43FD-9524-F68033B3030F}"/>
                  </a:ext>
                </a:extLst>
              </p:cNvPr>
              <p:cNvSpPr/>
              <p:nvPr/>
            </p:nvSpPr>
            <p:spPr>
              <a:xfrm rot="16200000">
                <a:off x="1632149"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58FA817-5435-445F-A45B-196DF3183DBE}"/>
                  </a:ext>
                </a:extLst>
              </p:cNvPr>
              <p:cNvSpPr/>
              <p:nvPr/>
            </p:nvSpPr>
            <p:spPr>
              <a:xfrm rot="16200000">
                <a:off x="2177402"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B0413B51-2850-451F-8DB3-9975AC812BF7}"/>
                  </a:ext>
                </a:extLst>
              </p:cNvPr>
              <p:cNvSpPr/>
              <p:nvPr/>
            </p:nvSpPr>
            <p:spPr>
              <a:xfrm rot="16200000">
                <a:off x="2722655"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BC9B2D4B-243F-4816-8515-0791FE897F5E}"/>
                  </a:ext>
                </a:extLst>
              </p:cNvPr>
              <p:cNvSpPr/>
              <p:nvPr/>
            </p:nvSpPr>
            <p:spPr>
              <a:xfrm rot="16200000">
                <a:off x="3267908"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CAA6735-1BBD-4661-A664-2A0E17D071B3}"/>
                  </a:ext>
                </a:extLst>
              </p:cNvPr>
              <p:cNvSpPr/>
              <p:nvPr/>
            </p:nvSpPr>
            <p:spPr>
              <a:xfrm rot="16200000">
                <a:off x="3813161" y="51092"/>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8B5BF5D5-9A16-4372-8D07-4C2FEE1BB15C}"/>
                  </a:ext>
                </a:extLst>
              </p:cNvPr>
              <p:cNvSpPr/>
              <p:nvPr/>
            </p:nvSpPr>
            <p:spPr>
              <a:xfrm rot="16200000">
                <a:off x="4358414"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C68E711A-C764-445F-BFFA-4A9C7DD913D2}"/>
                  </a:ext>
                </a:extLst>
              </p:cNvPr>
              <p:cNvSpPr/>
              <p:nvPr/>
            </p:nvSpPr>
            <p:spPr>
              <a:xfrm rot="16200000">
                <a:off x="4903667"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001AD83A-9DC3-40F5-B9D5-7282506A970D}"/>
                  </a:ext>
                </a:extLst>
              </p:cNvPr>
              <p:cNvSpPr/>
              <p:nvPr/>
            </p:nvSpPr>
            <p:spPr>
              <a:xfrm rot="16200000">
                <a:off x="5448916"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sp>
        <p:nvSpPr>
          <p:cNvPr id="198" name="Freeform: Shape 197">
            <a:extLst>
              <a:ext uri="{FF2B5EF4-FFF2-40B4-BE49-F238E27FC236}">
                <a16:creationId xmlns:a16="http://schemas.microsoft.com/office/drawing/2014/main" xmlns="" id="{5B16733F-2822-4A4B-965B-7B9E21294451}"/>
              </a:ext>
            </a:extLst>
          </p:cNvPr>
          <p:cNvSpPr/>
          <p:nvPr userDrawn="1"/>
        </p:nvSpPr>
        <p:spPr>
          <a:xfrm rot="2700000" flipH="1">
            <a:off x="-1362489" y="3950948"/>
            <a:ext cx="8109661" cy="418514"/>
          </a:xfrm>
          <a:custGeom>
            <a:avLst/>
            <a:gdLst>
              <a:gd name="connsiteX0" fmla="*/ 8109661 w 8109661"/>
              <a:gd name="connsiteY0" fmla="*/ 0 h 418514"/>
              <a:gd name="connsiteX1" fmla="*/ 0 w 8109661"/>
              <a:gd name="connsiteY1" fmla="*/ 0 h 418514"/>
              <a:gd name="connsiteX2" fmla="*/ 418514 w 8109661"/>
              <a:gd name="connsiteY2" fmla="*/ 418514 h 418514"/>
              <a:gd name="connsiteX3" fmla="*/ 7691147 w 8109661"/>
              <a:gd name="connsiteY3" fmla="*/ 418514 h 418514"/>
            </a:gdLst>
            <a:ahLst/>
            <a:cxnLst>
              <a:cxn ang="0">
                <a:pos x="connsiteX0" y="connsiteY0"/>
              </a:cxn>
              <a:cxn ang="0">
                <a:pos x="connsiteX1" y="connsiteY1"/>
              </a:cxn>
              <a:cxn ang="0">
                <a:pos x="connsiteX2" y="connsiteY2"/>
              </a:cxn>
              <a:cxn ang="0">
                <a:pos x="connsiteX3" y="connsiteY3"/>
              </a:cxn>
            </a:cxnLst>
            <a:rect l="l" t="t" r="r" b="b"/>
            <a:pathLst>
              <a:path w="8109661" h="418514">
                <a:moveTo>
                  <a:pt x="8109661" y="0"/>
                </a:moveTo>
                <a:lnTo>
                  <a:pt x="0" y="0"/>
                </a:lnTo>
                <a:lnTo>
                  <a:pt x="418514" y="418514"/>
                </a:lnTo>
                <a:lnTo>
                  <a:pt x="7691147" y="4185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 name="Freeform: Shape 206">
            <a:extLst>
              <a:ext uri="{FF2B5EF4-FFF2-40B4-BE49-F238E27FC236}">
                <a16:creationId xmlns:a16="http://schemas.microsoft.com/office/drawing/2014/main" xmlns="" id="{DF768C85-D188-441F-96C3-94D4980ECC0F}"/>
              </a:ext>
            </a:extLst>
          </p:cNvPr>
          <p:cNvSpPr/>
          <p:nvPr/>
        </p:nvSpPr>
        <p:spPr>
          <a:xfrm rot="18864478" flipH="1">
            <a:off x="5503946" y="3798131"/>
            <a:ext cx="8247982" cy="900798"/>
          </a:xfrm>
          <a:custGeom>
            <a:avLst/>
            <a:gdLst>
              <a:gd name="connsiteX0" fmla="*/ 0 w 8247982"/>
              <a:gd name="connsiteY0" fmla="*/ 0 h 900798"/>
              <a:gd name="connsiteX1" fmla="*/ 919608 w 8247982"/>
              <a:gd name="connsiteY1" fmla="*/ 900798 h 900798"/>
              <a:gd name="connsiteX2" fmla="*/ 7365610 w 8247982"/>
              <a:gd name="connsiteY2" fmla="*/ 900798 h 900798"/>
              <a:gd name="connsiteX3" fmla="*/ 8247982 w 8247982"/>
              <a:gd name="connsiteY3" fmla="*/ 0 h 900798"/>
            </a:gdLst>
            <a:ahLst/>
            <a:cxnLst>
              <a:cxn ang="0">
                <a:pos x="connsiteX0" y="connsiteY0"/>
              </a:cxn>
              <a:cxn ang="0">
                <a:pos x="connsiteX1" y="connsiteY1"/>
              </a:cxn>
              <a:cxn ang="0">
                <a:pos x="connsiteX2" y="connsiteY2"/>
              </a:cxn>
              <a:cxn ang="0">
                <a:pos x="connsiteX3" y="connsiteY3"/>
              </a:cxn>
            </a:cxnLst>
            <a:rect l="l" t="t" r="r" b="b"/>
            <a:pathLst>
              <a:path w="8247982" h="900798">
                <a:moveTo>
                  <a:pt x="0" y="0"/>
                </a:moveTo>
                <a:lnTo>
                  <a:pt x="919608" y="900798"/>
                </a:lnTo>
                <a:lnTo>
                  <a:pt x="7365610" y="900798"/>
                </a:lnTo>
                <a:lnTo>
                  <a:pt x="824798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8" name="Freeform: Shape 207">
            <a:extLst>
              <a:ext uri="{FF2B5EF4-FFF2-40B4-BE49-F238E27FC236}">
                <a16:creationId xmlns:a16="http://schemas.microsoft.com/office/drawing/2014/main" xmlns="" id="{DC14A99D-65CD-45BC-B8D9-A1FEBDA99364}"/>
              </a:ext>
            </a:extLst>
          </p:cNvPr>
          <p:cNvSpPr/>
          <p:nvPr userDrawn="1"/>
        </p:nvSpPr>
        <p:spPr>
          <a:xfrm rot="18864478" flipH="1">
            <a:off x="4643744" y="3654949"/>
            <a:ext cx="8954484" cy="173562"/>
          </a:xfrm>
          <a:custGeom>
            <a:avLst/>
            <a:gdLst>
              <a:gd name="connsiteX0" fmla="*/ 0 w 8954484"/>
              <a:gd name="connsiteY0" fmla="*/ 0 h 173562"/>
              <a:gd name="connsiteX1" fmla="*/ 177186 w 8954484"/>
              <a:gd name="connsiteY1" fmla="*/ 173562 h 173562"/>
              <a:gd name="connsiteX2" fmla="*/ 8784472 w 8954484"/>
              <a:gd name="connsiteY2" fmla="*/ 173562 h 173562"/>
              <a:gd name="connsiteX3" fmla="*/ 8954484 w 8954484"/>
              <a:gd name="connsiteY3" fmla="*/ 0 h 173562"/>
            </a:gdLst>
            <a:ahLst/>
            <a:cxnLst>
              <a:cxn ang="0">
                <a:pos x="connsiteX0" y="connsiteY0"/>
              </a:cxn>
              <a:cxn ang="0">
                <a:pos x="connsiteX1" y="connsiteY1"/>
              </a:cxn>
              <a:cxn ang="0">
                <a:pos x="connsiteX2" y="connsiteY2"/>
              </a:cxn>
              <a:cxn ang="0">
                <a:pos x="connsiteX3" y="connsiteY3"/>
              </a:cxn>
            </a:cxnLst>
            <a:rect l="l" t="t" r="r" b="b"/>
            <a:pathLst>
              <a:path w="8954484" h="173562">
                <a:moveTo>
                  <a:pt x="0" y="0"/>
                </a:moveTo>
                <a:lnTo>
                  <a:pt x="177186" y="173562"/>
                </a:lnTo>
                <a:lnTo>
                  <a:pt x="8784472" y="173562"/>
                </a:lnTo>
                <a:lnTo>
                  <a:pt x="895448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7" name="Freeform: Shape 196">
            <a:extLst>
              <a:ext uri="{FF2B5EF4-FFF2-40B4-BE49-F238E27FC236}">
                <a16:creationId xmlns:a16="http://schemas.microsoft.com/office/drawing/2014/main" xmlns="" id="{D373D3D5-3E6E-4677-8D28-C4AE8C3C1D0B}"/>
              </a:ext>
            </a:extLst>
          </p:cNvPr>
          <p:cNvSpPr/>
          <p:nvPr userDrawn="1"/>
        </p:nvSpPr>
        <p:spPr>
          <a:xfrm rot="2702081">
            <a:off x="-1377074" y="4259170"/>
            <a:ext cx="7033308" cy="900798"/>
          </a:xfrm>
          <a:custGeom>
            <a:avLst/>
            <a:gdLst>
              <a:gd name="connsiteX0" fmla="*/ 0 w 7033308"/>
              <a:gd name="connsiteY0" fmla="*/ 0 h 900798"/>
              <a:gd name="connsiteX1" fmla="*/ 7033308 w 7033308"/>
              <a:gd name="connsiteY1" fmla="*/ 0 h 900798"/>
              <a:gd name="connsiteX2" fmla="*/ 6133599 w 7033308"/>
              <a:gd name="connsiteY2" fmla="*/ 900798 h 900798"/>
              <a:gd name="connsiteX3" fmla="*/ 901889 w 7033308"/>
              <a:gd name="connsiteY3" fmla="*/ 900798 h 900798"/>
            </a:gdLst>
            <a:ahLst/>
            <a:cxnLst>
              <a:cxn ang="0">
                <a:pos x="connsiteX0" y="connsiteY0"/>
              </a:cxn>
              <a:cxn ang="0">
                <a:pos x="connsiteX1" y="connsiteY1"/>
              </a:cxn>
              <a:cxn ang="0">
                <a:pos x="connsiteX2" y="connsiteY2"/>
              </a:cxn>
              <a:cxn ang="0">
                <a:pos x="connsiteX3" y="connsiteY3"/>
              </a:cxn>
            </a:cxnLst>
            <a:rect l="l" t="t" r="r" b="b"/>
            <a:pathLst>
              <a:path w="7033308" h="900798">
                <a:moveTo>
                  <a:pt x="0" y="0"/>
                </a:moveTo>
                <a:lnTo>
                  <a:pt x="7033308" y="0"/>
                </a:lnTo>
                <a:lnTo>
                  <a:pt x="6133599" y="900798"/>
                </a:lnTo>
                <a:lnTo>
                  <a:pt x="901889" y="9007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a16="http://schemas.microsoft.com/office/drawing/2014/main" xmlns="" id="{D5C197A9-EF36-4871-B241-A779709A5B0F}"/>
              </a:ext>
            </a:extLst>
          </p:cNvPr>
          <p:cNvSpPr/>
          <p:nvPr userDrawn="1"/>
        </p:nvSpPr>
        <p:spPr>
          <a:xfrm rot="2702081">
            <a:off x="-819291" y="5090703"/>
            <a:ext cx="4984289" cy="173562"/>
          </a:xfrm>
          <a:custGeom>
            <a:avLst/>
            <a:gdLst>
              <a:gd name="connsiteX0" fmla="*/ 0 w 4984289"/>
              <a:gd name="connsiteY0" fmla="*/ 0 h 173562"/>
              <a:gd name="connsiteX1" fmla="*/ 4984289 w 4984289"/>
              <a:gd name="connsiteY1" fmla="*/ 0 h 173562"/>
              <a:gd name="connsiteX2" fmla="*/ 4810937 w 4984289"/>
              <a:gd name="connsiteY2" fmla="*/ 173562 h 173562"/>
              <a:gd name="connsiteX3" fmla="*/ 173772 w 4984289"/>
              <a:gd name="connsiteY3" fmla="*/ 173562 h 173562"/>
            </a:gdLst>
            <a:ahLst/>
            <a:cxnLst>
              <a:cxn ang="0">
                <a:pos x="connsiteX0" y="connsiteY0"/>
              </a:cxn>
              <a:cxn ang="0">
                <a:pos x="connsiteX1" y="connsiteY1"/>
              </a:cxn>
              <a:cxn ang="0">
                <a:pos x="connsiteX2" y="connsiteY2"/>
              </a:cxn>
              <a:cxn ang="0">
                <a:pos x="connsiteX3" y="connsiteY3"/>
              </a:cxn>
            </a:cxnLst>
            <a:rect l="l" t="t" r="r" b="b"/>
            <a:pathLst>
              <a:path w="4984289" h="173562">
                <a:moveTo>
                  <a:pt x="0" y="0"/>
                </a:moveTo>
                <a:lnTo>
                  <a:pt x="4984289" y="0"/>
                </a:lnTo>
                <a:lnTo>
                  <a:pt x="4810937" y="173562"/>
                </a:lnTo>
                <a:lnTo>
                  <a:pt x="173772" y="1735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 name="Freeform: Shape 205">
            <a:extLst>
              <a:ext uri="{FF2B5EF4-FFF2-40B4-BE49-F238E27FC236}">
                <a16:creationId xmlns:a16="http://schemas.microsoft.com/office/drawing/2014/main" xmlns="" id="{823D8450-D69B-4B39-982F-9CE8042A3FD5}"/>
              </a:ext>
            </a:extLst>
          </p:cNvPr>
          <p:cNvSpPr/>
          <p:nvPr userDrawn="1"/>
        </p:nvSpPr>
        <p:spPr>
          <a:xfrm rot="18900000">
            <a:off x="7218187" y="4577124"/>
            <a:ext cx="6152571" cy="785554"/>
          </a:xfrm>
          <a:custGeom>
            <a:avLst/>
            <a:gdLst>
              <a:gd name="connsiteX0" fmla="*/ 232673 w 6152571"/>
              <a:gd name="connsiteY0" fmla="*/ 0 h 785554"/>
              <a:gd name="connsiteX1" fmla="*/ 155392 w 6152571"/>
              <a:gd name="connsiteY1" fmla="*/ 172372 h 785554"/>
              <a:gd name="connsiteX2" fmla="*/ 0 w 6152571"/>
              <a:gd name="connsiteY2" fmla="*/ 16979 h 785554"/>
              <a:gd name="connsiteX3" fmla="*/ 7612 w 6152571"/>
              <a:gd name="connsiteY3" fmla="*/ 0 h 785554"/>
              <a:gd name="connsiteX4" fmla="*/ 672394 w 6152571"/>
              <a:gd name="connsiteY4" fmla="*/ 0 h 785554"/>
              <a:gd name="connsiteX5" fmla="*/ 458998 w 6152571"/>
              <a:gd name="connsiteY5" fmla="*/ 475978 h 785554"/>
              <a:gd name="connsiteX6" fmla="*/ 303605 w 6152571"/>
              <a:gd name="connsiteY6" fmla="*/ 320585 h 785554"/>
              <a:gd name="connsiteX7" fmla="*/ 447334 w 6152571"/>
              <a:gd name="connsiteY7" fmla="*/ 0 h 785554"/>
              <a:gd name="connsiteX8" fmla="*/ 1112104 w 6152571"/>
              <a:gd name="connsiteY8" fmla="*/ 0 h 785554"/>
              <a:gd name="connsiteX9" fmla="*/ 762597 w 6152571"/>
              <a:gd name="connsiteY9" fmla="*/ 779577 h 785554"/>
              <a:gd name="connsiteX10" fmla="*/ 607206 w 6152571"/>
              <a:gd name="connsiteY10" fmla="*/ 624185 h 785554"/>
              <a:gd name="connsiteX11" fmla="*/ 887048 w 6152571"/>
              <a:gd name="connsiteY11" fmla="*/ 1 h 785554"/>
              <a:gd name="connsiteX12" fmla="*/ 1522242 w 6152571"/>
              <a:gd name="connsiteY12" fmla="*/ 1 h 785554"/>
              <a:gd name="connsiteX13" fmla="*/ 1170054 w 6152571"/>
              <a:gd name="connsiteY13" fmla="*/ 785552 h 785554"/>
              <a:gd name="connsiteX14" fmla="*/ 944997 w 6152571"/>
              <a:gd name="connsiteY14" fmla="*/ 785552 h 785554"/>
              <a:gd name="connsiteX15" fmla="*/ 1297184 w 6152571"/>
              <a:gd name="connsiteY15" fmla="*/ 1 h 785554"/>
              <a:gd name="connsiteX16" fmla="*/ 1961958 w 6152571"/>
              <a:gd name="connsiteY16" fmla="*/ 2 h 785554"/>
              <a:gd name="connsiteX17" fmla="*/ 1609771 w 6152571"/>
              <a:gd name="connsiteY17" fmla="*/ 785552 h 785554"/>
              <a:gd name="connsiteX18" fmla="*/ 1384715 w 6152571"/>
              <a:gd name="connsiteY18" fmla="*/ 785553 h 785554"/>
              <a:gd name="connsiteX19" fmla="*/ 1736901 w 6152571"/>
              <a:gd name="connsiteY19" fmla="*/ 1 h 785554"/>
              <a:gd name="connsiteX20" fmla="*/ 2401678 w 6152571"/>
              <a:gd name="connsiteY20" fmla="*/ 2 h 785554"/>
              <a:gd name="connsiteX21" fmla="*/ 2049488 w 6152571"/>
              <a:gd name="connsiteY21" fmla="*/ 785553 h 785554"/>
              <a:gd name="connsiteX22" fmla="*/ 1824430 w 6152571"/>
              <a:gd name="connsiteY22" fmla="*/ 785552 h 785554"/>
              <a:gd name="connsiteX23" fmla="*/ 2176618 w 6152571"/>
              <a:gd name="connsiteY23" fmla="*/ 0 h 785554"/>
              <a:gd name="connsiteX24" fmla="*/ 2841392 w 6152571"/>
              <a:gd name="connsiteY24" fmla="*/ 1 h 785554"/>
              <a:gd name="connsiteX25" fmla="*/ 2489204 w 6152571"/>
              <a:gd name="connsiteY25" fmla="*/ 785552 h 785554"/>
              <a:gd name="connsiteX26" fmla="*/ 2264145 w 6152571"/>
              <a:gd name="connsiteY26" fmla="*/ 785552 h 785554"/>
              <a:gd name="connsiteX27" fmla="*/ 2616336 w 6152571"/>
              <a:gd name="connsiteY27" fmla="*/ 0 h 785554"/>
              <a:gd name="connsiteX28" fmla="*/ 3281112 w 6152571"/>
              <a:gd name="connsiteY28" fmla="*/ 1 h 785554"/>
              <a:gd name="connsiteX29" fmla="*/ 2928922 w 6152571"/>
              <a:gd name="connsiteY29" fmla="*/ 785552 h 785554"/>
              <a:gd name="connsiteX30" fmla="*/ 2703865 w 6152571"/>
              <a:gd name="connsiteY30" fmla="*/ 785552 h 785554"/>
              <a:gd name="connsiteX31" fmla="*/ 3056054 w 6152571"/>
              <a:gd name="connsiteY31" fmla="*/ 1 h 785554"/>
              <a:gd name="connsiteX32" fmla="*/ 3720831 w 6152571"/>
              <a:gd name="connsiteY32" fmla="*/ 2 h 785554"/>
              <a:gd name="connsiteX33" fmla="*/ 3368641 w 6152571"/>
              <a:gd name="connsiteY33" fmla="*/ 785553 h 785554"/>
              <a:gd name="connsiteX34" fmla="*/ 3143584 w 6152571"/>
              <a:gd name="connsiteY34" fmla="*/ 785552 h 785554"/>
              <a:gd name="connsiteX35" fmla="*/ 3495773 w 6152571"/>
              <a:gd name="connsiteY35" fmla="*/ 2 h 785554"/>
              <a:gd name="connsiteX36" fmla="*/ 4160550 w 6152571"/>
              <a:gd name="connsiteY36" fmla="*/ 1 h 785554"/>
              <a:gd name="connsiteX37" fmla="*/ 3808359 w 6152571"/>
              <a:gd name="connsiteY37" fmla="*/ 785552 h 785554"/>
              <a:gd name="connsiteX38" fmla="*/ 3583301 w 6152571"/>
              <a:gd name="connsiteY38" fmla="*/ 785552 h 785554"/>
              <a:gd name="connsiteX39" fmla="*/ 3935492 w 6152571"/>
              <a:gd name="connsiteY39" fmla="*/ 1 h 785554"/>
              <a:gd name="connsiteX40" fmla="*/ 4600268 w 6152571"/>
              <a:gd name="connsiteY40" fmla="*/ 1 h 785554"/>
              <a:gd name="connsiteX41" fmla="*/ 4248079 w 6152571"/>
              <a:gd name="connsiteY41" fmla="*/ 785554 h 785554"/>
              <a:gd name="connsiteX42" fmla="*/ 4023021 w 6152571"/>
              <a:gd name="connsiteY42" fmla="*/ 785554 h 785554"/>
              <a:gd name="connsiteX43" fmla="*/ 4375210 w 6152571"/>
              <a:gd name="connsiteY43" fmla="*/ 0 h 785554"/>
              <a:gd name="connsiteX44" fmla="*/ 5039987 w 6152571"/>
              <a:gd name="connsiteY44" fmla="*/ 0 h 785554"/>
              <a:gd name="connsiteX45" fmla="*/ 4687797 w 6152571"/>
              <a:gd name="connsiteY45" fmla="*/ 785553 h 785554"/>
              <a:gd name="connsiteX46" fmla="*/ 4462740 w 6152571"/>
              <a:gd name="connsiteY46" fmla="*/ 785553 h 785554"/>
              <a:gd name="connsiteX47" fmla="*/ 4814927 w 6152571"/>
              <a:gd name="connsiteY47" fmla="*/ 0 h 785554"/>
              <a:gd name="connsiteX48" fmla="*/ 5479705 w 6152571"/>
              <a:gd name="connsiteY48" fmla="*/ 0 h 785554"/>
              <a:gd name="connsiteX49" fmla="*/ 5127515 w 6152571"/>
              <a:gd name="connsiteY49" fmla="*/ 785553 h 785554"/>
              <a:gd name="connsiteX50" fmla="*/ 4902457 w 6152571"/>
              <a:gd name="connsiteY50" fmla="*/ 785552 h 785554"/>
              <a:gd name="connsiteX51" fmla="*/ 5254647 w 6152571"/>
              <a:gd name="connsiteY51" fmla="*/ 0 h 785554"/>
              <a:gd name="connsiteX52" fmla="*/ 5919420 w 6152571"/>
              <a:gd name="connsiteY52" fmla="*/ 1 h 785554"/>
              <a:gd name="connsiteX53" fmla="*/ 5729940 w 6152571"/>
              <a:gd name="connsiteY53" fmla="*/ 422631 h 785554"/>
              <a:gd name="connsiteX54" fmla="*/ 5367019 w 6152571"/>
              <a:gd name="connsiteY54" fmla="*/ 785552 h 785554"/>
              <a:gd name="connsiteX55" fmla="*/ 5342172 w 6152571"/>
              <a:gd name="connsiteY55" fmla="*/ 785552 h 785554"/>
              <a:gd name="connsiteX56" fmla="*/ 5694362 w 6152571"/>
              <a:gd name="connsiteY56" fmla="*/ 1 h 785554"/>
              <a:gd name="connsiteX57" fmla="*/ 6152571 w 6152571"/>
              <a:gd name="connsiteY57" fmla="*/ 0 h 785554"/>
              <a:gd name="connsiteX58" fmla="*/ 6065433 w 6152571"/>
              <a:gd name="connsiteY58" fmla="*/ 87138 h 785554"/>
              <a:gd name="connsiteX59" fmla="*/ 6104500 w 6152571"/>
              <a:gd name="connsiteY59" fmla="*/ 0 h 7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52571" h="785554">
                <a:moveTo>
                  <a:pt x="232673" y="0"/>
                </a:moveTo>
                <a:lnTo>
                  <a:pt x="155392" y="172372"/>
                </a:lnTo>
                <a:lnTo>
                  <a:pt x="0" y="16979"/>
                </a:lnTo>
                <a:lnTo>
                  <a:pt x="7612" y="0"/>
                </a:lnTo>
                <a:close/>
                <a:moveTo>
                  <a:pt x="672394" y="0"/>
                </a:moveTo>
                <a:lnTo>
                  <a:pt x="458998" y="475978"/>
                </a:lnTo>
                <a:lnTo>
                  <a:pt x="303605" y="320585"/>
                </a:lnTo>
                <a:lnTo>
                  <a:pt x="447334" y="0"/>
                </a:lnTo>
                <a:close/>
                <a:moveTo>
                  <a:pt x="1112104" y="0"/>
                </a:moveTo>
                <a:lnTo>
                  <a:pt x="762597" y="779577"/>
                </a:lnTo>
                <a:lnTo>
                  <a:pt x="607206" y="624185"/>
                </a:lnTo>
                <a:lnTo>
                  <a:pt x="887048" y="1"/>
                </a:lnTo>
                <a:close/>
                <a:moveTo>
                  <a:pt x="1522242" y="1"/>
                </a:moveTo>
                <a:lnTo>
                  <a:pt x="1170054" y="785552"/>
                </a:lnTo>
                <a:lnTo>
                  <a:pt x="944997" y="785552"/>
                </a:lnTo>
                <a:lnTo>
                  <a:pt x="1297184" y="1"/>
                </a:lnTo>
                <a:close/>
                <a:moveTo>
                  <a:pt x="1961958" y="2"/>
                </a:moveTo>
                <a:lnTo>
                  <a:pt x="1609771" y="785552"/>
                </a:lnTo>
                <a:lnTo>
                  <a:pt x="1384715" y="785553"/>
                </a:lnTo>
                <a:lnTo>
                  <a:pt x="1736901" y="1"/>
                </a:lnTo>
                <a:close/>
                <a:moveTo>
                  <a:pt x="2401678" y="2"/>
                </a:moveTo>
                <a:lnTo>
                  <a:pt x="2049488" y="785553"/>
                </a:lnTo>
                <a:lnTo>
                  <a:pt x="1824430" y="785552"/>
                </a:lnTo>
                <a:lnTo>
                  <a:pt x="2176618" y="0"/>
                </a:lnTo>
                <a:close/>
                <a:moveTo>
                  <a:pt x="2841392" y="1"/>
                </a:moveTo>
                <a:lnTo>
                  <a:pt x="2489204" y="785552"/>
                </a:lnTo>
                <a:lnTo>
                  <a:pt x="2264145" y="785552"/>
                </a:lnTo>
                <a:lnTo>
                  <a:pt x="2616336" y="0"/>
                </a:lnTo>
                <a:close/>
                <a:moveTo>
                  <a:pt x="3281112" y="1"/>
                </a:moveTo>
                <a:lnTo>
                  <a:pt x="2928922" y="785552"/>
                </a:lnTo>
                <a:lnTo>
                  <a:pt x="2703865" y="785552"/>
                </a:lnTo>
                <a:lnTo>
                  <a:pt x="3056054" y="1"/>
                </a:lnTo>
                <a:close/>
                <a:moveTo>
                  <a:pt x="3720831" y="2"/>
                </a:moveTo>
                <a:lnTo>
                  <a:pt x="3368641" y="785553"/>
                </a:lnTo>
                <a:lnTo>
                  <a:pt x="3143584" y="785552"/>
                </a:lnTo>
                <a:lnTo>
                  <a:pt x="3495773" y="2"/>
                </a:lnTo>
                <a:close/>
                <a:moveTo>
                  <a:pt x="4160550" y="1"/>
                </a:moveTo>
                <a:lnTo>
                  <a:pt x="3808359" y="785552"/>
                </a:lnTo>
                <a:lnTo>
                  <a:pt x="3583301" y="785552"/>
                </a:lnTo>
                <a:lnTo>
                  <a:pt x="3935492" y="1"/>
                </a:lnTo>
                <a:close/>
                <a:moveTo>
                  <a:pt x="4600268" y="1"/>
                </a:moveTo>
                <a:lnTo>
                  <a:pt x="4248079" y="785554"/>
                </a:lnTo>
                <a:lnTo>
                  <a:pt x="4023021" y="785554"/>
                </a:lnTo>
                <a:lnTo>
                  <a:pt x="4375210" y="0"/>
                </a:lnTo>
                <a:close/>
                <a:moveTo>
                  <a:pt x="5039987" y="0"/>
                </a:moveTo>
                <a:lnTo>
                  <a:pt x="4687797" y="785553"/>
                </a:lnTo>
                <a:lnTo>
                  <a:pt x="4462740" y="785553"/>
                </a:lnTo>
                <a:lnTo>
                  <a:pt x="4814927" y="0"/>
                </a:lnTo>
                <a:close/>
                <a:moveTo>
                  <a:pt x="5479705" y="0"/>
                </a:moveTo>
                <a:lnTo>
                  <a:pt x="5127515" y="785553"/>
                </a:lnTo>
                <a:lnTo>
                  <a:pt x="4902457" y="785552"/>
                </a:lnTo>
                <a:lnTo>
                  <a:pt x="5254647" y="0"/>
                </a:lnTo>
                <a:close/>
                <a:moveTo>
                  <a:pt x="5919420" y="1"/>
                </a:moveTo>
                <a:lnTo>
                  <a:pt x="5729940" y="422631"/>
                </a:lnTo>
                <a:lnTo>
                  <a:pt x="5367019" y="785552"/>
                </a:lnTo>
                <a:lnTo>
                  <a:pt x="5342172" y="785552"/>
                </a:lnTo>
                <a:lnTo>
                  <a:pt x="5694362" y="1"/>
                </a:lnTo>
                <a:close/>
                <a:moveTo>
                  <a:pt x="6152571" y="0"/>
                </a:moveTo>
                <a:lnTo>
                  <a:pt x="6065433" y="87138"/>
                </a:lnTo>
                <a:lnTo>
                  <a:pt x="61045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5" name="Freeform: Shape 194">
            <a:extLst>
              <a:ext uri="{FF2B5EF4-FFF2-40B4-BE49-F238E27FC236}">
                <a16:creationId xmlns:a16="http://schemas.microsoft.com/office/drawing/2014/main" xmlns="" id="{A1FDB376-B4D9-4ED3-8C8D-A9F5044BC507}"/>
              </a:ext>
            </a:extLst>
          </p:cNvPr>
          <p:cNvSpPr/>
          <p:nvPr userDrawn="1"/>
        </p:nvSpPr>
        <p:spPr>
          <a:xfrm rot="2642081">
            <a:off x="-747982" y="5536106"/>
            <a:ext cx="3617754" cy="611863"/>
          </a:xfrm>
          <a:custGeom>
            <a:avLst/>
            <a:gdLst>
              <a:gd name="connsiteX0" fmla="*/ 0 w 3617754"/>
              <a:gd name="connsiteY0" fmla="*/ 0 h 611863"/>
              <a:gd name="connsiteX1" fmla="*/ 3617754 w 3617754"/>
              <a:gd name="connsiteY1" fmla="*/ 0 h 611863"/>
              <a:gd name="connsiteX2" fmla="*/ 2984919 w 3617754"/>
              <a:gd name="connsiteY2" fmla="*/ 611863 h 611863"/>
              <a:gd name="connsiteX3" fmla="*/ 591585 w 3617754"/>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3617754" h="611863">
                <a:moveTo>
                  <a:pt x="0" y="0"/>
                </a:moveTo>
                <a:lnTo>
                  <a:pt x="3617754" y="0"/>
                </a:lnTo>
                <a:lnTo>
                  <a:pt x="2984919" y="611863"/>
                </a:lnTo>
                <a:lnTo>
                  <a:pt x="591585" y="6118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0" name="Group 89">
            <a:extLst>
              <a:ext uri="{FF2B5EF4-FFF2-40B4-BE49-F238E27FC236}">
                <a16:creationId xmlns:a16="http://schemas.microsoft.com/office/drawing/2014/main" xmlns="" id="{1E563D93-B50F-4B6E-BC3B-1D7B0612DE73}"/>
              </a:ext>
            </a:extLst>
          </p:cNvPr>
          <p:cNvGrpSpPr/>
          <p:nvPr userDrawn="1"/>
        </p:nvGrpSpPr>
        <p:grpSpPr>
          <a:xfrm rot="5400000">
            <a:off x="1481168" y="2288052"/>
            <a:ext cx="5660274" cy="2849610"/>
            <a:chOff x="-3610" y="51092"/>
            <a:chExt cx="5660274" cy="2849610"/>
          </a:xfrm>
          <a:gradFill>
            <a:gsLst>
              <a:gs pos="0">
                <a:schemeClr val="bg1">
                  <a:alpha val="30000"/>
                </a:schemeClr>
              </a:gs>
              <a:gs pos="100000">
                <a:schemeClr val="bg1"/>
              </a:gs>
            </a:gsLst>
            <a:lin ang="5400000" scaled="0"/>
          </a:gradFill>
        </p:grpSpPr>
        <p:sp>
          <p:nvSpPr>
            <p:cNvPr id="91" name="Freeform: Shape 90">
              <a:extLst>
                <a:ext uri="{FF2B5EF4-FFF2-40B4-BE49-F238E27FC236}">
                  <a16:creationId xmlns:a16="http://schemas.microsoft.com/office/drawing/2014/main" xmlns="" id="{E78100CB-20E2-4E0A-9C91-BA4380645F8B}"/>
                </a:ext>
              </a:extLst>
            </p:cNvPr>
            <p:cNvSpPr/>
            <p:nvPr/>
          </p:nvSpPr>
          <p:spPr>
            <a:xfrm rot="16200000">
              <a:off x="2722653" y="2692954"/>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xmlns="" id="{24834A34-DD4D-4E28-A1B2-1CBCA5E18CAB}"/>
                </a:ext>
              </a:extLst>
            </p:cNvPr>
            <p:cNvGrpSpPr/>
            <p:nvPr/>
          </p:nvGrpSpPr>
          <p:grpSpPr>
            <a:xfrm>
              <a:off x="2450416" y="2429810"/>
              <a:ext cx="752223" cy="207748"/>
              <a:chOff x="2363854" y="2429810"/>
              <a:chExt cx="752223" cy="207748"/>
            </a:xfrm>
            <a:grpFill/>
          </p:grpSpPr>
          <p:sp>
            <p:nvSpPr>
              <p:cNvPr id="165" name="Freeform: Shape 164">
                <a:extLst>
                  <a:ext uri="{FF2B5EF4-FFF2-40B4-BE49-F238E27FC236}">
                    <a16:creationId xmlns:a16="http://schemas.microsoft.com/office/drawing/2014/main" xmlns="" id="{4E876B93-1ABD-4283-A91A-C8ED0BD46407}"/>
                  </a:ext>
                </a:extLst>
              </p:cNvPr>
              <p:cNvSpPr/>
              <p:nvPr/>
            </p:nvSpPr>
            <p:spPr>
              <a:xfrm rot="16200000">
                <a:off x="2363854" y="2429810"/>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xmlns="" id="{466B6F0C-FCAE-4760-89F3-420D79FA351D}"/>
                  </a:ext>
                </a:extLst>
              </p:cNvPr>
              <p:cNvSpPr/>
              <p:nvPr/>
            </p:nvSpPr>
            <p:spPr>
              <a:xfrm rot="16200000">
                <a:off x="2908329" y="2429810"/>
                <a:ext cx="207748" cy="207748"/>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a:p>
            </p:txBody>
          </p:sp>
        </p:grpSp>
        <p:grpSp>
          <p:nvGrpSpPr>
            <p:cNvPr id="93" name="Group 92">
              <a:extLst>
                <a:ext uri="{FF2B5EF4-FFF2-40B4-BE49-F238E27FC236}">
                  <a16:creationId xmlns:a16="http://schemas.microsoft.com/office/drawing/2014/main" xmlns="" id="{12B2D983-DB62-467C-A34E-A7A3E9C5A52A}"/>
                </a:ext>
              </a:extLst>
            </p:cNvPr>
            <p:cNvGrpSpPr/>
            <p:nvPr/>
          </p:nvGrpSpPr>
          <p:grpSpPr>
            <a:xfrm>
              <a:off x="2177315" y="2166659"/>
              <a:ext cx="1298424" cy="207748"/>
              <a:chOff x="2100706" y="2166659"/>
              <a:chExt cx="1298424" cy="207748"/>
            </a:xfrm>
            <a:grpFill/>
          </p:grpSpPr>
          <p:sp>
            <p:nvSpPr>
              <p:cNvPr id="162" name="Freeform: Shape 161">
                <a:extLst>
                  <a:ext uri="{FF2B5EF4-FFF2-40B4-BE49-F238E27FC236}">
                    <a16:creationId xmlns:a16="http://schemas.microsoft.com/office/drawing/2014/main" xmlns="" id="{5AAC9B4D-3015-4B24-930E-67682713797B}"/>
                  </a:ext>
                </a:extLst>
              </p:cNvPr>
              <p:cNvSpPr/>
              <p:nvPr/>
            </p:nvSpPr>
            <p:spPr>
              <a:xfrm rot="16200000">
                <a:off x="2100706"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id="{C07AA608-A8C3-4E3A-9FB5-BE4FCB561653}"/>
                  </a:ext>
                </a:extLst>
              </p:cNvPr>
              <p:cNvSpPr/>
              <p:nvPr/>
            </p:nvSpPr>
            <p:spPr>
              <a:xfrm rot="16200000">
                <a:off x="2646044" y="2166659"/>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xmlns="" id="{EAA7F1D0-24A6-45AC-BC1B-49C26CD646FE}"/>
                  </a:ext>
                </a:extLst>
              </p:cNvPr>
              <p:cNvSpPr/>
              <p:nvPr/>
            </p:nvSpPr>
            <p:spPr>
              <a:xfrm rot="16200000">
                <a:off x="3191382"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94" name="Group 93">
              <a:extLst>
                <a:ext uri="{FF2B5EF4-FFF2-40B4-BE49-F238E27FC236}">
                  <a16:creationId xmlns:a16="http://schemas.microsoft.com/office/drawing/2014/main" xmlns="" id="{2ED92273-7855-4C7B-8AF1-520914E51DAA}"/>
                </a:ext>
              </a:extLst>
            </p:cNvPr>
            <p:cNvGrpSpPr/>
            <p:nvPr/>
          </p:nvGrpSpPr>
          <p:grpSpPr>
            <a:xfrm>
              <a:off x="1905078" y="1900051"/>
              <a:ext cx="1842899" cy="207748"/>
              <a:chOff x="1837558" y="1900051"/>
              <a:chExt cx="1842899" cy="207748"/>
            </a:xfrm>
            <a:grpFill/>
          </p:grpSpPr>
          <p:sp>
            <p:nvSpPr>
              <p:cNvPr id="158" name="Freeform: Shape 157">
                <a:extLst>
                  <a:ext uri="{FF2B5EF4-FFF2-40B4-BE49-F238E27FC236}">
                    <a16:creationId xmlns:a16="http://schemas.microsoft.com/office/drawing/2014/main" xmlns="" id="{7AFA4960-3CC5-428F-92DF-AF1E326589C6}"/>
                  </a:ext>
                </a:extLst>
              </p:cNvPr>
              <p:cNvSpPr/>
              <p:nvPr/>
            </p:nvSpPr>
            <p:spPr>
              <a:xfrm rot="16200000">
                <a:off x="18375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xmlns="" id="{B956B8DD-247D-43C4-A2F3-C970BBD500B0}"/>
                  </a:ext>
                </a:extLst>
              </p:cNvPr>
              <p:cNvSpPr/>
              <p:nvPr/>
            </p:nvSpPr>
            <p:spPr>
              <a:xfrm rot="16200000">
                <a:off x="2382608"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xmlns="" id="{EA48103B-5229-4DE8-871E-804ED6D1F0CE}"/>
                  </a:ext>
                </a:extLst>
              </p:cNvPr>
              <p:cNvSpPr/>
              <p:nvPr/>
            </p:nvSpPr>
            <p:spPr>
              <a:xfrm rot="16200000">
                <a:off x="29276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xmlns="" id="{9152F5D3-A8A3-4A51-B2C1-15B3207A7AB8}"/>
                  </a:ext>
                </a:extLst>
              </p:cNvPr>
              <p:cNvSpPr/>
              <p:nvPr/>
            </p:nvSpPr>
            <p:spPr>
              <a:xfrm rot="16200000">
                <a:off x="3472709"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95" name="Group 94">
              <a:extLst>
                <a:ext uri="{FF2B5EF4-FFF2-40B4-BE49-F238E27FC236}">
                  <a16:creationId xmlns:a16="http://schemas.microsoft.com/office/drawing/2014/main" xmlns="" id="{E67A9481-BA10-4D22-83EF-27236134461D}"/>
                </a:ext>
              </a:extLst>
            </p:cNvPr>
            <p:cNvGrpSpPr/>
            <p:nvPr/>
          </p:nvGrpSpPr>
          <p:grpSpPr>
            <a:xfrm>
              <a:off x="1631975" y="1636903"/>
              <a:ext cx="2389104" cy="207748"/>
              <a:chOff x="1574411" y="1636903"/>
              <a:chExt cx="2389104" cy="207748"/>
            </a:xfrm>
            <a:grpFill/>
          </p:grpSpPr>
          <p:sp>
            <p:nvSpPr>
              <p:cNvPr id="153" name="Freeform: Shape 152">
                <a:extLst>
                  <a:ext uri="{FF2B5EF4-FFF2-40B4-BE49-F238E27FC236}">
                    <a16:creationId xmlns:a16="http://schemas.microsoft.com/office/drawing/2014/main" xmlns="" id="{E5549C82-C776-4333-BEEE-A36580CC5995}"/>
                  </a:ext>
                </a:extLst>
              </p:cNvPr>
              <p:cNvSpPr/>
              <p:nvPr/>
            </p:nvSpPr>
            <p:spPr>
              <a:xfrm rot="16200000">
                <a:off x="1574411"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xmlns="" id="{09B7A493-0CDD-4268-876E-927E43590B08}"/>
                  </a:ext>
                </a:extLst>
              </p:cNvPr>
              <p:cNvSpPr/>
              <p:nvPr/>
            </p:nvSpPr>
            <p:spPr>
              <a:xfrm rot="16200000">
                <a:off x="2119750" y="1636903"/>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xmlns="" id="{3C79F4CB-0D6C-48B3-B583-36070C60D19B}"/>
                  </a:ext>
                </a:extLst>
              </p:cNvPr>
              <p:cNvSpPr/>
              <p:nvPr/>
            </p:nvSpPr>
            <p:spPr>
              <a:xfrm rot="16200000">
                <a:off x="2665089"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xmlns="" id="{CDCB97EB-3645-4A02-93F9-246F78F93142}"/>
                  </a:ext>
                </a:extLst>
              </p:cNvPr>
              <p:cNvSpPr/>
              <p:nvPr/>
            </p:nvSpPr>
            <p:spPr>
              <a:xfrm rot="16200000">
                <a:off x="3210428" y="1636903"/>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xmlns="" id="{A2FA5336-75BB-494E-A984-8067F5521309}"/>
                  </a:ext>
                </a:extLst>
              </p:cNvPr>
              <p:cNvSpPr/>
              <p:nvPr/>
            </p:nvSpPr>
            <p:spPr>
              <a:xfrm rot="16200000">
                <a:off x="3755767"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96" name="Group 95">
              <a:extLst>
                <a:ext uri="{FF2B5EF4-FFF2-40B4-BE49-F238E27FC236}">
                  <a16:creationId xmlns:a16="http://schemas.microsoft.com/office/drawing/2014/main" xmlns="" id="{0CB8F497-698F-4B90-B83D-3535D2F67C53}"/>
                </a:ext>
              </a:extLst>
            </p:cNvPr>
            <p:cNvGrpSpPr/>
            <p:nvPr/>
          </p:nvGrpSpPr>
          <p:grpSpPr>
            <a:xfrm>
              <a:off x="1359738" y="1373756"/>
              <a:ext cx="2933579" cy="207748"/>
              <a:chOff x="1311263" y="1373756"/>
              <a:chExt cx="2933579" cy="207748"/>
            </a:xfrm>
            <a:grpFill/>
          </p:grpSpPr>
          <p:sp>
            <p:nvSpPr>
              <p:cNvPr id="147" name="Freeform: Shape 146">
                <a:extLst>
                  <a:ext uri="{FF2B5EF4-FFF2-40B4-BE49-F238E27FC236}">
                    <a16:creationId xmlns:a16="http://schemas.microsoft.com/office/drawing/2014/main" xmlns="" id="{DE951E1E-5ED9-473F-84E4-4E900C8D0D30}"/>
                  </a:ext>
                </a:extLst>
              </p:cNvPr>
              <p:cNvSpPr/>
              <p:nvPr/>
            </p:nvSpPr>
            <p:spPr>
              <a:xfrm rot="16200000">
                <a:off x="1311263"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xmlns="" id="{26CA7BB3-5639-4E67-B21E-3A7D26BEE635}"/>
                  </a:ext>
                </a:extLst>
              </p:cNvPr>
              <p:cNvSpPr/>
              <p:nvPr/>
            </p:nvSpPr>
            <p:spPr>
              <a:xfrm rot="16200000">
                <a:off x="1856429"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xmlns="" id="{C58D5F7F-5624-48C0-A353-8E5B875CA45A}"/>
                  </a:ext>
                </a:extLst>
              </p:cNvPr>
              <p:cNvSpPr/>
              <p:nvPr/>
            </p:nvSpPr>
            <p:spPr>
              <a:xfrm rot="16200000">
                <a:off x="2401595"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xmlns="" id="{425D9766-D734-4195-8790-4AAE7A6BDA35}"/>
                  </a:ext>
                </a:extLst>
              </p:cNvPr>
              <p:cNvSpPr/>
              <p:nvPr/>
            </p:nvSpPr>
            <p:spPr>
              <a:xfrm rot="16200000">
                <a:off x="2946761"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xmlns="" id="{04C14EFC-77BB-4C53-BB92-0A9E78ECD52B}"/>
                  </a:ext>
                </a:extLst>
              </p:cNvPr>
              <p:cNvSpPr/>
              <p:nvPr/>
            </p:nvSpPr>
            <p:spPr>
              <a:xfrm rot="16200000">
                <a:off x="3491927"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xmlns="" id="{0BDB2EAC-6FEB-48E1-A2DE-3A9DF8FFB0A6}"/>
                  </a:ext>
                </a:extLst>
              </p:cNvPr>
              <p:cNvSpPr/>
              <p:nvPr/>
            </p:nvSpPr>
            <p:spPr>
              <a:xfrm rot="16200000">
                <a:off x="4037094"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grpSp>
        <p:grpSp>
          <p:nvGrpSpPr>
            <p:cNvPr id="97" name="Group 96">
              <a:extLst>
                <a:ext uri="{FF2B5EF4-FFF2-40B4-BE49-F238E27FC236}">
                  <a16:creationId xmlns:a16="http://schemas.microsoft.com/office/drawing/2014/main" xmlns="" id="{15D97265-E014-4053-A01A-ADFF0444AAD9}"/>
                </a:ext>
              </a:extLst>
            </p:cNvPr>
            <p:cNvGrpSpPr/>
            <p:nvPr/>
          </p:nvGrpSpPr>
          <p:grpSpPr>
            <a:xfrm>
              <a:off x="1086637" y="1107147"/>
              <a:ext cx="3479781" cy="207748"/>
              <a:chOff x="1048115" y="1107147"/>
              <a:chExt cx="3479781" cy="207748"/>
            </a:xfrm>
            <a:grpFill/>
          </p:grpSpPr>
          <p:sp>
            <p:nvSpPr>
              <p:cNvPr id="140" name="Freeform: Shape 139">
                <a:extLst>
                  <a:ext uri="{FF2B5EF4-FFF2-40B4-BE49-F238E27FC236}">
                    <a16:creationId xmlns:a16="http://schemas.microsoft.com/office/drawing/2014/main" xmlns="" id="{96BF91B0-44F9-4344-979E-556A2C2E9880}"/>
                  </a:ext>
                </a:extLst>
              </p:cNvPr>
              <p:cNvSpPr/>
              <p:nvPr/>
            </p:nvSpPr>
            <p:spPr>
              <a:xfrm rot="16200000">
                <a:off x="1048115"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xmlns="" id="{7186B95D-7B3C-4F59-BD59-AB79B11EA4A5}"/>
                  </a:ext>
                </a:extLst>
              </p:cNvPr>
              <p:cNvSpPr/>
              <p:nvPr/>
            </p:nvSpPr>
            <p:spPr>
              <a:xfrm rot="16200000">
                <a:off x="1593454"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xmlns="" id="{E6D5E959-C407-403A-B83C-309D6CE60A71}"/>
                  </a:ext>
                </a:extLst>
              </p:cNvPr>
              <p:cNvSpPr/>
              <p:nvPr/>
            </p:nvSpPr>
            <p:spPr>
              <a:xfrm rot="16200000">
                <a:off x="2138793"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xmlns="" id="{EDF5A228-2026-4864-9A28-F5E7F2B2585F}"/>
                  </a:ext>
                </a:extLst>
              </p:cNvPr>
              <p:cNvSpPr/>
              <p:nvPr/>
            </p:nvSpPr>
            <p:spPr>
              <a:xfrm rot="16200000">
                <a:off x="2684132" y="1107147"/>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xmlns="" id="{0D6B9CAF-972A-4ACD-AF54-40E10BB5352C}"/>
                  </a:ext>
                </a:extLst>
              </p:cNvPr>
              <p:cNvSpPr/>
              <p:nvPr/>
            </p:nvSpPr>
            <p:spPr>
              <a:xfrm rot="16200000">
                <a:off x="3229471"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xmlns="" id="{DF944990-8979-4EF7-A49D-FFBC97F099F6}"/>
                  </a:ext>
                </a:extLst>
              </p:cNvPr>
              <p:cNvSpPr/>
              <p:nvPr/>
            </p:nvSpPr>
            <p:spPr>
              <a:xfrm rot="16200000">
                <a:off x="3774810" y="1107147"/>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xmlns="" id="{F397DCA8-087F-4FC3-B93F-AD2DDECDA933}"/>
                  </a:ext>
                </a:extLst>
              </p:cNvPr>
              <p:cNvSpPr/>
              <p:nvPr/>
            </p:nvSpPr>
            <p:spPr>
              <a:xfrm rot="16200000">
                <a:off x="4320148"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grpSp>
        <p:grpSp>
          <p:nvGrpSpPr>
            <p:cNvPr id="98" name="Group 97">
              <a:extLst>
                <a:ext uri="{FF2B5EF4-FFF2-40B4-BE49-F238E27FC236}">
                  <a16:creationId xmlns:a16="http://schemas.microsoft.com/office/drawing/2014/main" xmlns="" id="{E24517D8-B58D-4767-B07E-F73DA7418A33}"/>
                </a:ext>
              </a:extLst>
            </p:cNvPr>
            <p:cNvGrpSpPr/>
            <p:nvPr/>
          </p:nvGrpSpPr>
          <p:grpSpPr>
            <a:xfrm>
              <a:off x="814832" y="843996"/>
              <a:ext cx="4023390" cy="207748"/>
              <a:chOff x="785833" y="843996"/>
              <a:chExt cx="4023390" cy="207748"/>
            </a:xfrm>
            <a:grpFill/>
          </p:grpSpPr>
          <p:sp>
            <p:nvSpPr>
              <p:cNvPr id="132" name="Freeform: Shape 131">
                <a:extLst>
                  <a:ext uri="{FF2B5EF4-FFF2-40B4-BE49-F238E27FC236}">
                    <a16:creationId xmlns:a16="http://schemas.microsoft.com/office/drawing/2014/main" xmlns="" id="{7F06388B-1D64-420F-BF7A-F7193C425E45}"/>
                  </a:ext>
                </a:extLst>
              </p:cNvPr>
              <p:cNvSpPr/>
              <p:nvPr/>
            </p:nvSpPr>
            <p:spPr>
              <a:xfrm rot="16200000">
                <a:off x="78583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xmlns="" id="{E879300C-4E12-42E2-98DC-F42629FB4BBE}"/>
                  </a:ext>
                </a:extLst>
              </p:cNvPr>
              <p:cNvSpPr/>
              <p:nvPr/>
            </p:nvSpPr>
            <p:spPr>
              <a:xfrm rot="16200000">
                <a:off x="133092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xmlns="" id="{B1F85C6E-8D0B-4016-9BC9-0325CA38E95C}"/>
                  </a:ext>
                </a:extLst>
              </p:cNvPr>
              <p:cNvSpPr/>
              <p:nvPr/>
            </p:nvSpPr>
            <p:spPr>
              <a:xfrm rot="16200000">
                <a:off x="1876017"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xmlns="" id="{38FF6E5B-AB38-4437-ACDC-D016FBA87B16}"/>
                  </a:ext>
                </a:extLst>
              </p:cNvPr>
              <p:cNvSpPr/>
              <p:nvPr/>
            </p:nvSpPr>
            <p:spPr>
              <a:xfrm rot="16200000">
                <a:off x="2421109"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xmlns="" id="{EE48D9ED-723D-40EA-AA65-EBD7D8F64420}"/>
                  </a:ext>
                </a:extLst>
              </p:cNvPr>
              <p:cNvSpPr/>
              <p:nvPr/>
            </p:nvSpPr>
            <p:spPr>
              <a:xfrm rot="16200000">
                <a:off x="2966201"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xmlns="" id="{6E550B9D-FF4D-4121-A86A-6690DE656A03}"/>
                  </a:ext>
                </a:extLst>
              </p:cNvPr>
              <p:cNvSpPr/>
              <p:nvPr/>
            </p:nvSpPr>
            <p:spPr>
              <a:xfrm rot="16200000">
                <a:off x="351129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xmlns="" id="{DD5E5268-1AC4-4985-8DBE-6295E00B9467}"/>
                  </a:ext>
                </a:extLst>
              </p:cNvPr>
              <p:cNvSpPr/>
              <p:nvPr/>
            </p:nvSpPr>
            <p:spPr>
              <a:xfrm rot="16200000">
                <a:off x="405638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xmlns="" id="{7C548F6A-42C9-404C-A1A8-9C6954047559}"/>
                  </a:ext>
                </a:extLst>
              </p:cNvPr>
              <p:cNvSpPr/>
              <p:nvPr/>
            </p:nvSpPr>
            <p:spPr>
              <a:xfrm rot="16200000">
                <a:off x="4601475"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a:p>
            </p:txBody>
          </p:sp>
        </p:grpSp>
        <p:grpSp>
          <p:nvGrpSpPr>
            <p:cNvPr id="99" name="Group 98">
              <a:extLst>
                <a:ext uri="{FF2B5EF4-FFF2-40B4-BE49-F238E27FC236}">
                  <a16:creationId xmlns:a16="http://schemas.microsoft.com/office/drawing/2014/main" xmlns="" id="{16824A64-57D4-457E-A0A8-B3C161A359BE}"/>
                </a:ext>
              </a:extLst>
            </p:cNvPr>
            <p:cNvGrpSpPr/>
            <p:nvPr/>
          </p:nvGrpSpPr>
          <p:grpSpPr>
            <a:xfrm>
              <a:off x="541730" y="580851"/>
              <a:ext cx="4569595" cy="207749"/>
              <a:chOff x="522685" y="580851"/>
              <a:chExt cx="4569595" cy="207749"/>
            </a:xfrm>
            <a:grpFill/>
          </p:grpSpPr>
          <p:sp>
            <p:nvSpPr>
              <p:cNvPr id="123" name="Freeform: Shape 122">
                <a:extLst>
                  <a:ext uri="{FF2B5EF4-FFF2-40B4-BE49-F238E27FC236}">
                    <a16:creationId xmlns:a16="http://schemas.microsoft.com/office/drawing/2014/main" xmlns="" id="{5D20DD7A-34DE-46BF-A017-A74F9BC8F874}"/>
                  </a:ext>
                </a:extLst>
              </p:cNvPr>
              <p:cNvSpPr/>
              <p:nvPr/>
            </p:nvSpPr>
            <p:spPr>
              <a:xfrm rot="16200000">
                <a:off x="522685"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xmlns="" id="{A94E0E6A-D094-4DA8-AB28-448D4C794A97}"/>
                  </a:ext>
                </a:extLst>
              </p:cNvPr>
              <p:cNvSpPr/>
              <p:nvPr/>
            </p:nvSpPr>
            <p:spPr>
              <a:xfrm rot="16200000">
                <a:off x="1067916" y="5808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xmlns="" id="{D90FDDAD-37A5-43E9-8C69-CC3774920F80}"/>
                  </a:ext>
                </a:extLst>
              </p:cNvPr>
              <p:cNvSpPr/>
              <p:nvPr/>
            </p:nvSpPr>
            <p:spPr>
              <a:xfrm rot="16200000">
                <a:off x="1613147"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xmlns="" id="{56A30D8D-2C58-458A-A405-A6DE2161DC44}"/>
                  </a:ext>
                </a:extLst>
              </p:cNvPr>
              <p:cNvSpPr/>
              <p:nvPr/>
            </p:nvSpPr>
            <p:spPr>
              <a:xfrm rot="16200000">
                <a:off x="2158378"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xmlns="" id="{1C50E545-4EA0-4B1B-AA21-30E3FA6F156F}"/>
                  </a:ext>
                </a:extLst>
              </p:cNvPr>
              <p:cNvSpPr/>
              <p:nvPr/>
            </p:nvSpPr>
            <p:spPr>
              <a:xfrm rot="16200000">
                <a:off x="2703609"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xmlns="" id="{0FC55589-1289-495A-8C69-E8A840D66931}"/>
                  </a:ext>
                </a:extLst>
              </p:cNvPr>
              <p:cNvSpPr/>
              <p:nvPr/>
            </p:nvSpPr>
            <p:spPr>
              <a:xfrm rot="16200000">
                <a:off x="3248840" y="580852"/>
                <a:ext cx="207748" cy="207748"/>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xmlns="" id="{E62C9A2D-1625-4A48-AFB1-2870CFA640EC}"/>
                  </a:ext>
                </a:extLst>
              </p:cNvPr>
              <p:cNvSpPr/>
              <p:nvPr/>
            </p:nvSpPr>
            <p:spPr>
              <a:xfrm rot="16200000">
                <a:off x="3794071" y="580852"/>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xmlns="" id="{96BA5010-60F0-4EEE-B74B-8CFD7713B1BC}"/>
                  </a:ext>
                </a:extLst>
              </p:cNvPr>
              <p:cNvSpPr/>
              <p:nvPr/>
            </p:nvSpPr>
            <p:spPr>
              <a:xfrm rot="16200000">
                <a:off x="4339302"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xmlns="" id="{037A3D4A-9A9A-48EA-B34B-BAB3EB016342}"/>
                  </a:ext>
                </a:extLst>
              </p:cNvPr>
              <p:cNvSpPr/>
              <p:nvPr/>
            </p:nvSpPr>
            <p:spPr>
              <a:xfrm rot="16200000">
                <a:off x="4884532"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grpSp>
        <p:grpSp>
          <p:nvGrpSpPr>
            <p:cNvPr id="100" name="Group 99">
              <a:extLst>
                <a:ext uri="{FF2B5EF4-FFF2-40B4-BE49-F238E27FC236}">
                  <a16:creationId xmlns:a16="http://schemas.microsoft.com/office/drawing/2014/main" xmlns="" id="{CB6AA267-CB1C-4347-B276-93AC69CD7E53}"/>
                </a:ext>
              </a:extLst>
            </p:cNvPr>
            <p:cNvGrpSpPr/>
            <p:nvPr/>
          </p:nvGrpSpPr>
          <p:grpSpPr>
            <a:xfrm>
              <a:off x="269492" y="314240"/>
              <a:ext cx="5114070" cy="207748"/>
              <a:chOff x="259537" y="314240"/>
              <a:chExt cx="5114070" cy="207748"/>
            </a:xfrm>
            <a:grpFill/>
          </p:grpSpPr>
          <p:sp>
            <p:nvSpPr>
              <p:cNvPr id="113" name="Freeform: Shape 112">
                <a:extLst>
                  <a:ext uri="{FF2B5EF4-FFF2-40B4-BE49-F238E27FC236}">
                    <a16:creationId xmlns:a16="http://schemas.microsoft.com/office/drawing/2014/main" xmlns="" id="{6BAA2469-F6D8-4B84-ACE0-23DE40A24762}"/>
                  </a:ext>
                </a:extLst>
              </p:cNvPr>
              <p:cNvSpPr/>
              <p:nvPr/>
            </p:nvSpPr>
            <p:spPr>
              <a:xfrm rot="16200000">
                <a:off x="259537"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xmlns="" id="{F7E257D0-28DC-4991-88FD-3B7FAC301652}"/>
                  </a:ext>
                </a:extLst>
              </p:cNvPr>
              <p:cNvSpPr/>
              <p:nvPr/>
            </p:nvSpPr>
            <p:spPr>
              <a:xfrm rot="16200000">
                <a:off x="804684"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xmlns="" id="{B423415F-7C7C-4A1E-B4B6-CD5D7A853D1F}"/>
                  </a:ext>
                </a:extLst>
              </p:cNvPr>
              <p:cNvSpPr/>
              <p:nvPr/>
            </p:nvSpPr>
            <p:spPr>
              <a:xfrm rot="16200000">
                <a:off x="1349831"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xmlns="" id="{956CD05D-FC16-420C-BA07-AAD502885DC4}"/>
                  </a:ext>
                </a:extLst>
              </p:cNvPr>
              <p:cNvSpPr/>
              <p:nvPr/>
            </p:nvSpPr>
            <p:spPr>
              <a:xfrm rot="16200000">
                <a:off x="1894978"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xmlns="" id="{DB3C5BDD-B633-48CE-947C-1E16C574CA81}"/>
                  </a:ext>
                </a:extLst>
              </p:cNvPr>
              <p:cNvSpPr/>
              <p:nvPr/>
            </p:nvSpPr>
            <p:spPr>
              <a:xfrm rot="16200000">
                <a:off x="2440125"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id="{59B825F5-7867-4B98-B235-2DEECB1018BC}"/>
                  </a:ext>
                </a:extLst>
              </p:cNvPr>
              <p:cNvSpPr/>
              <p:nvPr/>
            </p:nvSpPr>
            <p:spPr>
              <a:xfrm rot="16200000">
                <a:off x="2985272"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xmlns="" id="{0815B888-F833-4802-99C6-54A20B262D4B}"/>
                  </a:ext>
                </a:extLst>
              </p:cNvPr>
              <p:cNvSpPr/>
              <p:nvPr/>
            </p:nvSpPr>
            <p:spPr>
              <a:xfrm rot="16200000">
                <a:off x="3530419"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xmlns="" id="{8407804D-2B66-4750-9828-76E90F2669C1}"/>
                  </a:ext>
                </a:extLst>
              </p:cNvPr>
              <p:cNvSpPr/>
              <p:nvPr/>
            </p:nvSpPr>
            <p:spPr>
              <a:xfrm rot="16200000">
                <a:off x="4075566"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xmlns="" id="{08690DBE-9C58-4ED0-8593-8A2C386B10D6}"/>
                  </a:ext>
                </a:extLst>
              </p:cNvPr>
              <p:cNvSpPr/>
              <p:nvPr/>
            </p:nvSpPr>
            <p:spPr>
              <a:xfrm rot="16200000">
                <a:off x="4620713"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xmlns="" id="{7219B320-4F0F-42D9-9FC8-47B8CF1465B7}"/>
                  </a:ext>
                </a:extLst>
              </p:cNvPr>
              <p:cNvSpPr/>
              <p:nvPr/>
            </p:nvSpPr>
            <p:spPr>
              <a:xfrm rot="16200000">
                <a:off x="5165859"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101" name="Group 100">
              <a:extLst>
                <a:ext uri="{FF2B5EF4-FFF2-40B4-BE49-F238E27FC236}">
                  <a16:creationId xmlns:a16="http://schemas.microsoft.com/office/drawing/2014/main" xmlns="" id="{79C88A18-3303-478D-8A4F-F39753341C7A}"/>
                </a:ext>
              </a:extLst>
            </p:cNvPr>
            <p:cNvGrpSpPr/>
            <p:nvPr/>
          </p:nvGrpSpPr>
          <p:grpSpPr>
            <a:xfrm>
              <a:off x="-3610" y="51092"/>
              <a:ext cx="5660274" cy="207748"/>
              <a:chOff x="-3610" y="51092"/>
              <a:chExt cx="5660274" cy="207748"/>
            </a:xfrm>
            <a:grpFill/>
          </p:grpSpPr>
          <p:sp>
            <p:nvSpPr>
              <p:cNvPr id="102" name="Freeform: Shape 101">
                <a:extLst>
                  <a:ext uri="{FF2B5EF4-FFF2-40B4-BE49-F238E27FC236}">
                    <a16:creationId xmlns:a16="http://schemas.microsoft.com/office/drawing/2014/main" xmlns="" id="{024431DB-DF6F-4E0E-A39C-BC9910093B16}"/>
                  </a:ext>
                </a:extLst>
              </p:cNvPr>
              <p:cNvSpPr/>
              <p:nvPr/>
            </p:nvSpPr>
            <p:spPr>
              <a:xfrm rot="16200000">
                <a:off x="-3610"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404B175A-4499-45A2-8012-8983637FBE60}"/>
                  </a:ext>
                </a:extLst>
              </p:cNvPr>
              <p:cNvSpPr/>
              <p:nvPr/>
            </p:nvSpPr>
            <p:spPr>
              <a:xfrm rot="16200000">
                <a:off x="541643"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CD0DDF6F-7281-4A1A-B6E2-9A3B724A5BD2}"/>
                  </a:ext>
                </a:extLst>
              </p:cNvPr>
              <p:cNvSpPr/>
              <p:nvPr/>
            </p:nvSpPr>
            <p:spPr>
              <a:xfrm rot="16200000">
                <a:off x="1086896"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9099EA74-A259-479C-8FEC-DF481212D5C3}"/>
                  </a:ext>
                </a:extLst>
              </p:cNvPr>
              <p:cNvSpPr/>
              <p:nvPr/>
            </p:nvSpPr>
            <p:spPr>
              <a:xfrm rot="16200000">
                <a:off x="1632149"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xmlns="" id="{133ABFB4-ED9F-47FB-97B1-2CF93422250B}"/>
                  </a:ext>
                </a:extLst>
              </p:cNvPr>
              <p:cNvSpPr/>
              <p:nvPr/>
            </p:nvSpPr>
            <p:spPr>
              <a:xfrm rot="16200000">
                <a:off x="2177402"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xmlns="" id="{7361C8E5-5D7D-4BC3-B356-904824A9F5BB}"/>
                  </a:ext>
                </a:extLst>
              </p:cNvPr>
              <p:cNvSpPr/>
              <p:nvPr/>
            </p:nvSpPr>
            <p:spPr>
              <a:xfrm rot="16200000">
                <a:off x="2722655"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xmlns="" id="{C038CEDD-D929-4304-8B61-168E94A8384A}"/>
                  </a:ext>
                </a:extLst>
              </p:cNvPr>
              <p:cNvSpPr/>
              <p:nvPr/>
            </p:nvSpPr>
            <p:spPr>
              <a:xfrm rot="16200000">
                <a:off x="3267908"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xmlns="" id="{EB92387E-1797-4DF1-846D-E443272777C8}"/>
                  </a:ext>
                </a:extLst>
              </p:cNvPr>
              <p:cNvSpPr/>
              <p:nvPr/>
            </p:nvSpPr>
            <p:spPr>
              <a:xfrm rot="16200000">
                <a:off x="3813161" y="51092"/>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xmlns="" id="{8948AE0E-2898-4E08-BD95-B8156FE50664}"/>
                  </a:ext>
                </a:extLst>
              </p:cNvPr>
              <p:cNvSpPr/>
              <p:nvPr/>
            </p:nvSpPr>
            <p:spPr>
              <a:xfrm rot="16200000">
                <a:off x="4358414"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xmlns="" id="{B63541B2-45AC-4D5F-8B49-F423921949C2}"/>
                  </a:ext>
                </a:extLst>
              </p:cNvPr>
              <p:cNvSpPr/>
              <p:nvPr/>
            </p:nvSpPr>
            <p:spPr>
              <a:xfrm rot="16200000">
                <a:off x="4903667"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xmlns="" id="{A172EBF5-669D-4680-A6E4-02CE18DB7000}"/>
                  </a:ext>
                </a:extLst>
              </p:cNvPr>
              <p:cNvSpPr/>
              <p:nvPr/>
            </p:nvSpPr>
            <p:spPr>
              <a:xfrm rot="16200000">
                <a:off x="5448916"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sp>
        <p:nvSpPr>
          <p:cNvPr id="167" name="Diamond 166">
            <a:extLst>
              <a:ext uri="{FF2B5EF4-FFF2-40B4-BE49-F238E27FC236}">
                <a16:creationId xmlns:a16="http://schemas.microsoft.com/office/drawing/2014/main" xmlns="" id="{D37BAF80-1252-4A85-856D-F5CDA73F5BC9}"/>
              </a:ext>
            </a:extLst>
          </p:cNvPr>
          <p:cNvSpPr/>
          <p:nvPr userDrawn="1"/>
        </p:nvSpPr>
        <p:spPr>
          <a:xfrm>
            <a:off x="3575142" y="908142"/>
            <a:ext cx="5041717" cy="5041717"/>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72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1B51C6-0075-4D5F-9015-715E30FA4D2C}"/>
              </a:ext>
            </a:extLst>
          </p:cNvPr>
          <p:cNvGrpSpPr/>
          <p:nvPr userDrawn="1"/>
        </p:nvGrpSpPr>
        <p:grpSpPr>
          <a:xfrm rot="360000" flipV="1">
            <a:off x="-2436755" y="-1493004"/>
            <a:ext cx="7179980" cy="5444712"/>
            <a:chOff x="1961923" y="732607"/>
            <a:chExt cx="10481490" cy="7948308"/>
          </a:xfrm>
          <a:solidFill>
            <a:schemeClr val="accent1"/>
          </a:solidFill>
        </p:grpSpPr>
        <p:sp>
          <p:nvSpPr>
            <p:cNvPr id="3" name="Rectangle 2">
              <a:extLst>
                <a:ext uri="{FF2B5EF4-FFF2-40B4-BE49-F238E27FC236}">
                  <a16:creationId xmlns:a16="http://schemas.microsoft.com/office/drawing/2014/main" xmlns="" id="{440C193A-9684-466D-8982-B822B390BA6A}"/>
                </a:ext>
              </a:extLst>
            </p:cNvPr>
            <p:cNvSpPr/>
            <p:nvPr/>
          </p:nvSpPr>
          <p:spPr>
            <a:xfrm rot="3062081">
              <a:off x="8163328" y="4400829"/>
              <a:ext cx="7948308" cy="6118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2137B07-F9FE-4E54-8A51-DE2AF3740113}"/>
                </a:ext>
              </a:extLst>
            </p:cNvPr>
            <p:cNvSpPr/>
            <p:nvPr/>
          </p:nvSpPr>
          <p:spPr>
            <a:xfrm rot="19287490">
              <a:off x="1961923" y="4181151"/>
              <a:ext cx="9084321" cy="611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xmlns="" id="{6D78B3AB-2821-478B-A897-C84D2F8541D1}"/>
              </a:ext>
            </a:extLst>
          </p:cNvPr>
          <p:cNvGrpSpPr/>
          <p:nvPr userDrawn="1"/>
        </p:nvGrpSpPr>
        <p:grpSpPr>
          <a:xfrm>
            <a:off x="-112001" y="51858"/>
            <a:ext cx="5660274" cy="2849610"/>
            <a:chOff x="-3610" y="51092"/>
            <a:chExt cx="5660274" cy="2849610"/>
          </a:xfrm>
          <a:gradFill>
            <a:gsLst>
              <a:gs pos="0">
                <a:schemeClr val="bg1">
                  <a:alpha val="30000"/>
                </a:schemeClr>
              </a:gs>
              <a:gs pos="100000">
                <a:schemeClr val="bg1"/>
              </a:gs>
            </a:gsLst>
            <a:lin ang="5400000" scaled="0"/>
          </a:gradFill>
        </p:grpSpPr>
        <p:sp>
          <p:nvSpPr>
            <p:cNvPr id="6" name="Freeform: Shape 5">
              <a:extLst>
                <a:ext uri="{FF2B5EF4-FFF2-40B4-BE49-F238E27FC236}">
                  <a16:creationId xmlns:a16="http://schemas.microsoft.com/office/drawing/2014/main" xmlns="" id="{38F0E7D0-DAAC-4AB8-8D7A-24598196AFE4}"/>
                </a:ext>
              </a:extLst>
            </p:cNvPr>
            <p:cNvSpPr/>
            <p:nvPr/>
          </p:nvSpPr>
          <p:spPr>
            <a:xfrm rot="16200000">
              <a:off x="2722653" y="2692954"/>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nvGrpSpPr>
            <p:cNvPr id="7" name="Group 6">
              <a:extLst>
                <a:ext uri="{FF2B5EF4-FFF2-40B4-BE49-F238E27FC236}">
                  <a16:creationId xmlns:a16="http://schemas.microsoft.com/office/drawing/2014/main" xmlns="" id="{E689FE7D-3233-440B-8132-82CB1C0CEB4A}"/>
                </a:ext>
              </a:extLst>
            </p:cNvPr>
            <p:cNvGrpSpPr/>
            <p:nvPr/>
          </p:nvGrpSpPr>
          <p:grpSpPr>
            <a:xfrm>
              <a:off x="2450416" y="2429810"/>
              <a:ext cx="752223" cy="207748"/>
              <a:chOff x="2363854" y="2429810"/>
              <a:chExt cx="752223" cy="207748"/>
            </a:xfrm>
            <a:grpFill/>
          </p:grpSpPr>
          <p:sp>
            <p:nvSpPr>
              <p:cNvPr id="80" name="Freeform: Shape 79">
                <a:extLst>
                  <a:ext uri="{FF2B5EF4-FFF2-40B4-BE49-F238E27FC236}">
                    <a16:creationId xmlns:a16="http://schemas.microsoft.com/office/drawing/2014/main" xmlns="" id="{4241263B-DC74-457B-86B7-E81951A77AB4}"/>
                  </a:ext>
                </a:extLst>
              </p:cNvPr>
              <p:cNvSpPr/>
              <p:nvPr/>
            </p:nvSpPr>
            <p:spPr>
              <a:xfrm rot="16200000">
                <a:off x="2363854" y="2429810"/>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xmlns="" id="{FFD9918B-D180-4C84-B199-3888C7967666}"/>
                  </a:ext>
                </a:extLst>
              </p:cNvPr>
              <p:cNvSpPr/>
              <p:nvPr/>
            </p:nvSpPr>
            <p:spPr>
              <a:xfrm rot="16200000">
                <a:off x="2908329" y="2429810"/>
                <a:ext cx="207748" cy="207748"/>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xmlns="" id="{7EDFE207-DA3B-45BF-8E2C-C91BB2EE0F31}"/>
                </a:ext>
              </a:extLst>
            </p:cNvPr>
            <p:cNvGrpSpPr/>
            <p:nvPr/>
          </p:nvGrpSpPr>
          <p:grpSpPr>
            <a:xfrm>
              <a:off x="2177315" y="2166659"/>
              <a:ext cx="1298424" cy="207748"/>
              <a:chOff x="2100706" y="2166659"/>
              <a:chExt cx="1298424" cy="207748"/>
            </a:xfrm>
            <a:grpFill/>
          </p:grpSpPr>
          <p:sp>
            <p:nvSpPr>
              <p:cNvPr id="77" name="Freeform: Shape 76">
                <a:extLst>
                  <a:ext uri="{FF2B5EF4-FFF2-40B4-BE49-F238E27FC236}">
                    <a16:creationId xmlns:a16="http://schemas.microsoft.com/office/drawing/2014/main" xmlns="" id="{CE3C676A-7636-4087-A466-36ED007DA52B}"/>
                  </a:ext>
                </a:extLst>
              </p:cNvPr>
              <p:cNvSpPr/>
              <p:nvPr/>
            </p:nvSpPr>
            <p:spPr>
              <a:xfrm rot="16200000">
                <a:off x="2100706"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8C1C1FD9-1610-4E91-A9D5-DED3732F3241}"/>
                  </a:ext>
                </a:extLst>
              </p:cNvPr>
              <p:cNvSpPr/>
              <p:nvPr/>
            </p:nvSpPr>
            <p:spPr>
              <a:xfrm rot="16200000">
                <a:off x="2646044" y="2166659"/>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4B9ABD7E-F46A-4186-B344-29EE7129AC51}"/>
                  </a:ext>
                </a:extLst>
              </p:cNvPr>
              <p:cNvSpPr/>
              <p:nvPr/>
            </p:nvSpPr>
            <p:spPr>
              <a:xfrm rot="16200000">
                <a:off x="3191382"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xmlns="" id="{9F755889-EC3A-44D2-A147-FAAB4E46B9A3}"/>
                </a:ext>
              </a:extLst>
            </p:cNvPr>
            <p:cNvGrpSpPr/>
            <p:nvPr/>
          </p:nvGrpSpPr>
          <p:grpSpPr>
            <a:xfrm>
              <a:off x="1905078" y="1900051"/>
              <a:ext cx="1842899" cy="207748"/>
              <a:chOff x="1837558" y="1900051"/>
              <a:chExt cx="1842899" cy="207748"/>
            </a:xfrm>
            <a:grpFill/>
          </p:grpSpPr>
          <p:sp>
            <p:nvSpPr>
              <p:cNvPr id="73" name="Freeform: Shape 72">
                <a:extLst>
                  <a:ext uri="{FF2B5EF4-FFF2-40B4-BE49-F238E27FC236}">
                    <a16:creationId xmlns:a16="http://schemas.microsoft.com/office/drawing/2014/main" xmlns="" id="{71ED3973-BD56-469A-A882-078BB9448A1E}"/>
                  </a:ext>
                </a:extLst>
              </p:cNvPr>
              <p:cNvSpPr/>
              <p:nvPr/>
            </p:nvSpPr>
            <p:spPr>
              <a:xfrm rot="16200000">
                <a:off x="18375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xmlns="" id="{CE85C8B4-2F87-4E34-8EB7-6FF06A9DDC13}"/>
                  </a:ext>
                </a:extLst>
              </p:cNvPr>
              <p:cNvSpPr/>
              <p:nvPr/>
            </p:nvSpPr>
            <p:spPr>
              <a:xfrm rot="16200000">
                <a:off x="2382608"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37A56F17-39D5-4249-B907-B8A0776D870C}"/>
                  </a:ext>
                </a:extLst>
              </p:cNvPr>
              <p:cNvSpPr/>
              <p:nvPr/>
            </p:nvSpPr>
            <p:spPr>
              <a:xfrm rot="16200000">
                <a:off x="29276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xmlns="" id="{5E715726-B399-4723-9486-5CEBF1B08E14}"/>
                  </a:ext>
                </a:extLst>
              </p:cNvPr>
              <p:cNvSpPr/>
              <p:nvPr/>
            </p:nvSpPr>
            <p:spPr>
              <a:xfrm rot="16200000">
                <a:off x="3472709"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xmlns="" id="{7D517B23-B4D2-408D-8D20-7081C68510C9}"/>
                </a:ext>
              </a:extLst>
            </p:cNvPr>
            <p:cNvGrpSpPr/>
            <p:nvPr/>
          </p:nvGrpSpPr>
          <p:grpSpPr>
            <a:xfrm>
              <a:off x="1631975" y="1636903"/>
              <a:ext cx="2389104" cy="207748"/>
              <a:chOff x="1574411" y="1636903"/>
              <a:chExt cx="2389104" cy="207748"/>
            </a:xfrm>
            <a:grpFill/>
          </p:grpSpPr>
          <p:sp>
            <p:nvSpPr>
              <p:cNvPr id="68" name="Freeform: Shape 67">
                <a:extLst>
                  <a:ext uri="{FF2B5EF4-FFF2-40B4-BE49-F238E27FC236}">
                    <a16:creationId xmlns:a16="http://schemas.microsoft.com/office/drawing/2014/main" xmlns="" id="{72304353-77DC-4B2F-BBF9-A552AF132465}"/>
                  </a:ext>
                </a:extLst>
              </p:cNvPr>
              <p:cNvSpPr/>
              <p:nvPr/>
            </p:nvSpPr>
            <p:spPr>
              <a:xfrm rot="16200000">
                <a:off x="1574411"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xmlns="" id="{091BCFC9-AF70-45CE-B99D-5BAEC46399E8}"/>
                  </a:ext>
                </a:extLst>
              </p:cNvPr>
              <p:cNvSpPr/>
              <p:nvPr/>
            </p:nvSpPr>
            <p:spPr>
              <a:xfrm rot="16200000">
                <a:off x="2119750" y="1636903"/>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xmlns="" id="{417F828B-7BD3-45B3-B161-F46BF1303C01}"/>
                  </a:ext>
                </a:extLst>
              </p:cNvPr>
              <p:cNvSpPr/>
              <p:nvPr/>
            </p:nvSpPr>
            <p:spPr>
              <a:xfrm rot="16200000">
                <a:off x="2665089"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xmlns="" id="{1C7C0E49-B5C5-4155-B463-398FFD2804D5}"/>
                  </a:ext>
                </a:extLst>
              </p:cNvPr>
              <p:cNvSpPr/>
              <p:nvPr/>
            </p:nvSpPr>
            <p:spPr>
              <a:xfrm rot="16200000">
                <a:off x="3210428" y="1636903"/>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E60074F9-CE92-477B-9376-06CA72157893}"/>
                  </a:ext>
                </a:extLst>
              </p:cNvPr>
              <p:cNvSpPr/>
              <p:nvPr/>
            </p:nvSpPr>
            <p:spPr>
              <a:xfrm rot="16200000">
                <a:off x="3755767"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xmlns="" id="{5AA0495D-9329-47BF-B5D5-EB50A45E596F}"/>
                </a:ext>
              </a:extLst>
            </p:cNvPr>
            <p:cNvGrpSpPr/>
            <p:nvPr/>
          </p:nvGrpSpPr>
          <p:grpSpPr>
            <a:xfrm>
              <a:off x="1359738" y="1373756"/>
              <a:ext cx="2933579" cy="207748"/>
              <a:chOff x="1311263" y="1373756"/>
              <a:chExt cx="2933579" cy="207748"/>
            </a:xfrm>
            <a:grpFill/>
          </p:grpSpPr>
          <p:sp>
            <p:nvSpPr>
              <p:cNvPr id="62" name="Freeform: Shape 61">
                <a:extLst>
                  <a:ext uri="{FF2B5EF4-FFF2-40B4-BE49-F238E27FC236}">
                    <a16:creationId xmlns:a16="http://schemas.microsoft.com/office/drawing/2014/main" xmlns="" id="{E0943375-AC43-4490-B987-ABF977D135EB}"/>
                  </a:ext>
                </a:extLst>
              </p:cNvPr>
              <p:cNvSpPr/>
              <p:nvPr/>
            </p:nvSpPr>
            <p:spPr>
              <a:xfrm rot="16200000">
                <a:off x="1311263"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6BDE76A5-1F77-4387-A5AC-33C2DC1B4EFE}"/>
                  </a:ext>
                </a:extLst>
              </p:cNvPr>
              <p:cNvSpPr/>
              <p:nvPr/>
            </p:nvSpPr>
            <p:spPr>
              <a:xfrm rot="16200000">
                <a:off x="1856429"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1743F3AF-85EE-41A9-BE39-F00B4E93FEDB}"/>
                  </a:ext>
                </a:extLst>
              </p:cNvPr>
              <p:cNvSpPr/>
              <p:nvPr/>
            </p:nvSpPr>
            <p:spPr>
              <a:xfrm rot="16200000">
                <a:off x="2401595"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13FDD125-3D63-4689-B341-CD631EC66CF8}"/>
                  </a:ext>
                </a:extLst>
              </p:cNvPr>
              <p:cNvSpPr/>
              <p:nvPr/>
            </p:nvSpPr>
            <p:spPr>
              <a:xfrm rot="16200000">
                <a:off x="2946761"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EA1E8383-68FF-456D-A3FB-20BA9FB4D34D}"/>
                  </a:ext>
                </a:extLst>
              </p:cNvPr>
              <p:cNvSpPr/>
              <p:nvPr/>
            </p:nvSpPr>
            <p:spPr>
              <a:xfrm rot="16200000">
                <a:off x="3491927"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xmlns="" id="{8EC59718-BB1E-4236-8ACB-1F9C61BB5182}"/>
                  </a:ext>
                </a:extLst>
              </p:cNvPr>
              <p:cNvSpPr/>
              <p:nvPr/>
            </p:nvSpPr>
            <p:spPr>
              <a:xfrm rot="16200000">
                <a:off x="4037094"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xmlns="" id="{30DAC722-CD33-41B4-9D31-AFEE384F635A}"/>
                </a:ext>
              </a:extLst>
            </p:cNvPr>
            <p:cNvGrpSpPr/>
            <p:nvPr/>
          </p:nvGrpSpPr>
          <p:grpSpPr>
            <a:xfrm>
              <a:off x="1086637" y="1107147"/>
              <a:ext cx="3479781" cy="207748"/>
              <a:chOff x="1048115" y="1107147"/>
              <a:chExt cx="3479781" cy="207748"/>
            </a:xfrm>
            <a:grpFill/>
          </p:grpSpPr>
          <p:sp>
            <p:nvSpPr>
              <p:cNvPr id="55" name="Freeform: Shape 54">
                <a:extLst>
                  <a:ext uri="{FF2B5EF4-FFF2-40B4-BE49-F238E27FC236}">
                    <a16:creationId xmlns:a16="http://schemas.microsoft.com/office/drawing/2014/main" xmlns="" id="{7D26FC5F-E8CE-46B2-B0AF-CB6B56FD378A}"/>
                  </a:ext>
                </a:extLst>
              </p:cNvPr>
              <p:cNvSpPr/>
              <p:nvPr/>
            </p:nvSpPr>
            <p:spPr>
              <a:xfrm rot="16200000">
                <a:off x="1048115"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8121A1A6-20AB-46CC-886B-80F2A6FD9D53}"/>
                  </a:ext>
                </a:extLst>
              </p:cNvPr>
              <p:cNvSpPr/>
              <p:nvPr/>
            </p:nvSpPr>
            <p:spPr>
              <a:xfrm rot="16200000">
                <a:off x="1593454"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0E1C5A64-1B3D-4338-AC0E-B8370685BD64}"/>
                  </a:ext>
                </a:extLst>
              </p:cNvPr>
              <p:cNvSpPr/>
              <p:nvPr/>
            </p:nvSpPr>
            <p:spPr>
              <a:xfrm rot="16200000">
                <a:off x="2138793"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097E5212-9882-4C8A-95C0-270C1088491A}"/>
                  </a:ext>
                </a:extLst>
              </p:cNvPr>
              <p:cNvSpPr/>
              <p:nvPr/>
            </p:nvSpPr>
            <p:spPr>
              <a:xfrm rot="16200000">
                <a:off x="2684132" y="1107147"/>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B94A743D-4D08-45BF-AB39-0C767B347E29}"/>
                  </a:ext>
                </a:extLst>
              </p:cNvPr>
              <p:cNvSpPr/>
              <p:nvPr/>
            </p:nvSpPr>
            <p:spPr>
              <a:xfrm rot="16200000">
                <a:off x="3229471"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D0FCBA1C-35C2-45B7-A2A5-6EC8EC4B8F41}"/>
                  </a:ext>
                </a:extLst>
              </p:cNvPr>
              <p:cNvSpPr/>
              <p:nvPr/>
            </p:nvSpPr>
            <p:spPr>
              <a:xfrm rot="16200000">
                <a:off x="3774810" y="1107147"/>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198E499E-D108-421E-92DD-8EA0DA927F08}"/>
                  </a:ext>
                </a:extLst>
              </p:cNvPr>
              <p:cNvSpPr/>
              <p:nvPr/>
            </p:nvSpPr>
            <p:spPr>
              <a:xfrm rot="16200000">
                <a:off x="4320148"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xmlns="" id="{314C20E7-3977-4C1C-9474-F16BCF948A86}"/>
                </a:ext>
              </a:extLst>
            </p:cNvPr>
            <p:cNvGrpSpPr/>
            <p:nvPr/>
          </p:nvGrpSpPr>
          <p:grpSpPr>
            <a:xfrm>
              <a:off x="814832" y="843996"/>
              <a:ext cx="4023390" cy="207748"/>
              <a:chOff x="785833" y="843996"/>
              <a:chExt cx="4023390" cy="207748"/>
            </a:xfrm>
            <a:grpFill/>
          </p:grpSpPr>
          <p:sp>
            <p:nvSpPr>
              <p:cNvPr id="47" name="Freeform: Shape 46">
                <a:extLst>
                  <a:ext uri="{FF2B5EF4-FFF2-40B4-BE49-F238E27FC236}">
                    <a16:creationId xmlns:a16="http://schemas.microsoft.com/office/drawing/2014/main" xmlns="" id="{5904633C-D757-4526-A623-7193FF294B00}"/>
                  </a:ext>
                </a:extLst>
              </p:cNvPr>
              <p:cNvSpPr/>
              <p:nvPr/>
            </p:nvSpPr>
            <p:spPr>
              <a:xfrm rot="16200000">
                <a:off x="78583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75FA4226-972C-445F-8C8B-7FC83CA3DC39}"/>
                  </a:ext>
                </a:extLst>
              </p:cNvPr>
              <p:cNvSpPr/>
              <p:nvPr/>
            </p:nvSpPr>
            <p:spPr>
              <a:xfrm rot="16200000">
                <a:off x="133092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877F4662-0E4D-4675-AAA5-3916F575691D}"/>
                  </a:ext>
                </a:extLst>
              </p:cNvPr>
              <p:cNvSpPr/>
              <p:nvPr/>
            </p:nvSpPr>
            <p:spPr>
              <a:xfrm rot="16200000">
                <a:off x="1876017"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60FA50DA-C389-424C-A56E-618778D6E362}"/>
                  </a:ext>
                </a:extLst>
              </p:cNvPr>
              <p:cNvSpPr/>
              <p:nvPr/>
            </p:nvSpPr>
            <p:spPr>
              <a:xfrm rot="16200000">
                <a:off x="2421109"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28828BB1-704A-43F1-BC86-359247AF959B}"/>
                  </a:ext>
                </a:extLst>
              </p:cNvPr>
              <p:cNvSpPr/>
              <p:nvPr/>
            </p:nvSpPr>
            <p:spPr>
              <a:xfrm rot="16200000">
                <a:off x="2966201"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A1644E9D-E71A-4DF9-A191-42DF082D3566}"/>
                  </a:ext>
                </a:extLst>
              </p:cNvPr>
              <p:cNvSpPr/>
              <p:nvPr/>
            </p:nvSpPr>
            <p:spPr>
              <a:xfrm rot="16200000">
                <a:off x="351129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51ACAE88-1290-4C22-AFA3-1AE87CC4D0F5}"/>
                  </a:ext>
                </a:extLst>
              </p:cNvPr>
              <p:cNvSpPr/>
              <p:nvPr/>
            </p:nvSpPr>
            <p:spPr>
              <a:xfrm rot="16200000">
                <a:off x="405638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64B02ECB-7097-4E7C-A6F2-8F0BB1B376B8}"/>
                  </a:ext>
                </a:extLst>
              </p:cNvPr>
              <p:cNvSpPr/>
              <p:nvPr/>
            </p:nvSpPr>
            <p:spPr>
              <a:xfrm rot="16200000">
                <a:off x="4601475"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xmlns="" id="{F51FAE7D-3F77-40C7-9D01-26CD4E436353}"/>
                </a:ext>
              </a:extLst>
            </p:cNvPr>
            <p:cNvGrpSpPr/>
            <p:nvPr/>
          </p:nvGrpSpPr>
          <p:grpSpPr>
            <a:xfrm>
              <a:off x="541730" y="580851"/>
              <a:ext cx="4569595" cy="207749"/>
              <a:chOff x="522685" y="580851"/>
              <a:chExt cx="4569595" cy="207749"/>
            </a:xfrm>
            <a:grpFill/>
          </p:grpSpPr>
          <p:sp>
            <p:nvSpPr>
              <p:cNvPr id="38" name="Freeform: Shape 37">
                <a:extLst>
                  <a:ext uri="{FF2B5EF4-FFF2-40B4-BE49-F238E27FC236}">
                    <a16:creationId xmlns:a16="http://schemas.microsoft.com/office/drawing/2014/main" xmlns="" id="{DB64B3FD-1671-4176-89C9-BEB2CEC46A2D}"/>
                  </a:ext>
                </a:extLst>
              </p:cNvPr>
              <p:cNvSpPr/>
              <p:nvPr/>
            </p:nvSpPr>
            <p:spPr>
              <a:xfrm rot="16200000">
                <a:off x="522685"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47BA965F-D806-4EA7-973C-FEB39A27C670}"/>
                  </a:ext>
                </a:extLst>
              </p:cNvPr>
              <p:cNvSpPr/>
              <p:nvPr/>
            </p:nvSpPr>
            <p:spPr>
              <a:xfrm rot="16200000">
                <a:off x="1067916" y="5808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75BD5643-3427-4EF0-8D70-8C2E5CF0A4B3}"/>
                  </a:ext>
                </a:extLst>
              </p:cNvPr>
              <p:cNvSpPr/>
              <p:nvPr/>
            </p:nvSpPr>
            <p:spPr>
              <a:xfrm rot="16200000">
                <a:off x="1613147"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28378A42-D3B2-4F06-B777-06D40085E53D}"/>
                  </a:ext>
                </a:extLst>
              </p:cNvPr>
              <p:cNvSpPr/>
              <p:nvPr/>
            </p:nvSpPr>
            <p:spPr>
              <a:xfrm rot="16200000">
                <a:off x="2158378"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3728F9F8-855F-434B-BEBB-785FD3671902}"/>
                  </a:ext>
                </a:extLst>
              </p:cNvPr>
              <p:cNvSpPr/>
              <p:nvPr/>
            </p:nvSpPr>
            <p:spPr>
              <a:xfrm rot="16200000">
                <a:off x="2703609"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A588C436-CE80-4256-AAB1-639E00C6075F}"/>
                  </a:ext>
                </a:extLst>
              </p:cNvPr>
              <p:cNvSpPr/>
              <p:nvPr/>
            </p:nvSpPr>
            <p:spPr>
              <a:xfrm rot="16200000">
                <a:off x="3248840" y="580852"/>
                <a:ext cx="207748" cy="207748"/>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1B0C96FF-3C1B-430D-BCDC-35E2AA14472C}"/>
                  </a:ext>
                </a:extLst>
              </p:cNvPr>
              <p:cNvSpPr/>
              <p:nvPr/>
            </p:nvSpPr>
            <p:spPr>
              <a:xfrm rot="16200000">
                <a:off x="3794071" y="580852"/>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0D7B958C-373B-4C14-BDD1-88F1235897BC}"/>
                  </a:ext>
                </a:extLst>
              </p:cNvPr>
              <p:cNvSpPr/>
              <p:nvPr/>
            </p:nvSpPr>
            <p:spPr>
              <a:xfrm rot="16200000">
                <a:off x="4339302"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602EAAA7-6777-4A06-BFAA-4DA1DE5BF781}"/>
                  </a:ext>
                </a:extLst>
              </p:cNvPr>
              <p:cNvSpPr/>
              <p:nvPr/>
            </p:nvSpPr>
            <p:spPr>
              <a:xfrm rot="16200000">
                <a:off x="4884532"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xmlns="" id="{F43F96D6-D2C5-4D4E-AD01-63D86AB736A9}"/>
                </a:ext>
              </a:extLst>
            </p:cNvPr>
            <p:cNvGrpSpPr/>
            <p:nvPr/>
          </p:nvGrpSpPr>
          <p:grpSpPr>
            <a:xfrm>
              <a:off x="269492" y="314240"/>
              <a:ext cx="5114070" cy="207748"/>
              <a:chOff x="259537" y="314240"/>
              <a:chExt cx="5114070" cy="207748"/>
            </a:xfrm>
            <a:grpFill/>
          </p:grpSpPr>
          <p:sp>
            <p:nvSpPr>
              <p:cNvPr id="28" name="Freeform: Shape 27">
                <a:extLst>
                  <a:ext uri="{FF2B5EF4-FFF2-40B4-BE49-F238E27FC236}">
                    <a16:creationId xmlns:a16="http://schemas.microsoft.com/office/drawing/2014/main" xmlns="" id="{9B5357E0-D533-457D-B3AF-A009E471524E}"/>
                  </a:ext>
                </a:extLst>
              </p:cNvPr>
              <p:cNvSpPr/>
              <p:nvPr/>
            </p:nvSpPr>
            <p:spPr>
              <a:xfrm rot="16200000">
                <a:off x="259537"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0255D2DE-8AC6-4416-A142-8EFC2EF9B241}"/>
                  </a:ext>
                </a:extLst>
              </p:cNvPr>
              <p:cNvSpPr/>
              <p:nvPr/>
            </p:nvSpPr>
            <p:spPr>
              <a:xfrm rot="16200000">
                <a:off x="804684"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AB1F50D0-2689-48B8-9EB4-8B297922AB3C}"/>
                  </a:ext>
                </a:extLst>
              </p:cNvPr>
              <p:cNvSpPr/>
              <p:nvPr/>
            </p:nvSpPr>
            <p:spPr>
              <a:xfrm rot="16200000">
                <a:off x="1349831"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F9AB636-B171-4834-8358-819CFAEB3DA2}"/>
                  </a:ext>
                </a:extLst>
              </p:cNvPr>
              <p:cNvSpPr/>
              <p:nvPr/>
            </p:nvSpPr>
            <p:spPr>
              <a:xfrm rot="16200000">
                <a:off x="1894978"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59F46157-89D1-40A9-A157-A54439348478}"/>
                  </a:ext>
                </a:extLst>
              </p:cNvPr>
              <p:cNvSpPr/>
              <p:nvPr/>
            </p:nvSpPr>
            <p:spPr>
              <a:xfrm rot="16200000">
                <a:off x="2440125"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37B7F3E1-3E9C-44A9-BF0C-F9F8C7B30BFD}"/>
                  </a:ext>
                </a:extLst>
              </p:cNvPr>
              <p:cNvSpPr/>
              <p:nvPr/>
            </p:nvSpPr>
            <p:spPr>
              <a:xfrm rot="16200000">
                <a:off x="2985272"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FF854121-77FB-4FF9-89E6-AEF1A59E5376}"/>
                  </a:ext>
                </a:extLst>
              </p:cNvPr>
              <p:cNvSpPr/>
              <p:nvPr/>
            </p:nvSpPr>
            <p:spPr>
              <a:xfrm rot="16200000">
                <a:off x="3530419"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00B6F314-0578-49F2-A057-8834F547841C}"/>
                  </a:ext>
                </a:extLst>
              </p:cNvPr>
              <p:cNvSpPr/>
              <p:nvPr/>
            </p:nvSpPr>
            <p:spPr>
              <a:xfrm rot="16200000">
                <a:off x="4075566"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E99DFE0C-8C5C-4BA2-8617-193341A950CE}"/>
                  </a:ext>
                </a:extLst>
              </p:cNvPr>
              <p:cNvSpPr/>
              <p:nvPr/>
            </p:nvSpPr>
            <p:spPr>
              <a:xfrm rot="16200000">
                <a:off x="4620713"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38DF4980-3A59-4D1B-AE38-957BC7702142}"/>
                  </a:ext>
                </a:extLst>
              </p:cNvPr>
              <p:cNvSpPr/>
              <p:nvPr/>
            </p:nvSpPr>
            <p:spPr>
              <a:xfrm rot="16200000">
                <a:off x="5165859"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xmlns="" id="{CA52D90E-7BA6-48BB-AEE6-AF8E216BC53C}"/>
                </a:ext>
              </a:extLst>
            </p:cNvPr>
            <p:cNvGrpSpPr/>
            <p:nvPr/>
          </p:nvGrpSpPr>
          <p:grpSpPr>
            <a:xfrm>
              <a:off x="-3610" y="51092"/>
              <a:ext cx="5660274" cy="207748"/>
              <a:chOff x="-3610" y="51092"/>
              <a:chExt cx="5660274" cy="207748"/>
            </a:xfrm>
            <a:grpFill/>
          </p:grpSpPr>
          <p:sp>
            <p:nvSpPr>
              <p:cNvPr id="17" name="Freeform: Shape 16">
                <a:extLst>
                  <a:ext uri="{FF2B5EF4-FFF2-40B4-BE49-F238E27FC236}">
                    <a16:creationId xmlns:a16="http://schemas.microsoft.com/office/drawing/2014/main" xmlns="" id="{8858A2EE-E0E0-4766-833E-D2F41EEC7322}"/>
                  </a:ext>
                </a:extLst>
              </p:cNvPr>
              <p:cNvSpPr/>
              <p:nvPr/>
            </p:nvSpPr>
            <p:spPr>
              <a:xfrm rot="16200000">
                <a:off x="-3610"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DAADBF20-3623-4293-BBB4-C18C77FA2B01}"/>
                  </a:ext>
                </a:extLst>
              </p:cNvPr>
              <p:cNvSpPr/>
              <p:nvPr/>
            </p:nvSpPr>
            <p:spPr>
              <a:xfrm rot="16200000">
                <a:off x="541643"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A1F77253-9CF1-420F-A0C8-00B8FD84550D}"/>
                  </a:ext>
                </a:extLst>
              </p:cNvPr>
              <p:cNvSpPr/>
              <p:nvPr/>
            </p:nvSpPr>
            <p:spPr>
              <a:xfrm rot="16200000">
                <a:off x="1086896"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029876F8-99D4-466C-89E5-F5B46CB36E4F}"/>
                  </a:ext>
                </a:extLst>
              </p:cNvPr>
              <p:cNvSpPr/>
              <p:nvPr/>
            </p:nvSpPr>
            <p:spPr>
              <a:xfrm rot="16200000">
                <a:off x="1632149"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FD128D97-6EB3-4D21-9B00-1D4EE1F3F6CB}"/>
                  </a:ext>
                </a:extLst>
              </p:cNvPr>
              <p:cNvSpPr/>
              <p:nvPr/>
            </p:nvSpPr>
            <p:spPr>
              <a:xfrm rot="16200000">
                <a:off x="2177402"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2957A960-C5BA-4FF8-9CE4-58A4244F418F}"/>
                  </a:ext>
                </a:extLst>
              </p:cNvPr>
              <p:cNvSpPr/>
              <p:nvPr/>
            </p:nvSpPr>
            <p:spPr>
              <a:xfrm rot="16200000">
                <a:off x="2722655"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FF718D84-9B0D-4C49-A631-BAE2CF6C05A9}"/>
                  </a:ext>
                </a:extLst>
              </p:cNvPr>
              <p:cNvSpPr/>
              <p:nvPr/>
            </p:nvSpPr>
            <p:spPr>
              <a:xfrm rot="16200000">
                <a:off x="3267908"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DF999394-D53B-41E2-A241-AD10774F9F80}"/>
                  </a:ext>
                </a:extLst>
              </p:cNvPr>
              <p:cNvSpPr/>
              <p:nvPr/>
            </p:nvSpPr>
            <p:spPr>
              <a:xfrm rot="16200000">
                <a:off x="3813161" y="51092"/>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7955D430-CAD5-4C32-BBBE-015037C91462}"/>
                  </a:ext>
                </a:extLst>
              </p:cNvPr>
              <p:cNvSpPr/>
              <p:nvPr/>
            </p:nvSpPr>
            <p:spPr>
              <a:xfrm rot="16200000">
                <a:off x="4358414"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F5EFDD99-CFF0-42B8-9662-31D34A11ED41}"/>
                  </a:ext>
                </a:extLst>
              </p:cNvPr>
              <p:cNvSpPr/>
              <p:nvPr/>
            </p:nvSpPr>
            <p:spPr>
              <a:xfrm rot="16200000">
                <a:off x="4903667"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0A14FC9-4F30-4BF0-8043-A67B55201F27}"/>
                  </a:ext>
                </a:extLst>
              </p:cNvPr>
              <p:cNvSpPr/>
              <p:nvPr/>
            </p:nvSpPr>
            <p:spPr>
              <a:xfrm rot="16200000">
                <a:off x="5448916"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sp>
        <p:nvSpPr>
          <p:cNvPr id="82" name="Rectangle 81">
            <a:extLst>
              <a:ext uri="{FF2B5EF4-FFF2-40B4-BE49-F238E27FC236}">
                <a16:creationId xmlns:a16="http://schemas.microsoft.com/office/drawing/2014/main" xmlns="" id="{F85F4D0D-28DA-4E17-9B28-66E5A2C89DBF}"/>
              </a:ext>
            </a:extLst>
          </p:cNvPr>
          <p:cNvSpPr/>
          <p:nvPr userDrawn="1"/>
        </p:nvSpPr>
        <p:spPr>
          <a:xfrm rot="2700000" flipH="1">
            <a:off x="-2616629" y="4082658"/>
            <a:ext cx="10881360" cy="418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xmlns="" id="{E5050581-F32A-4C74-B08E-70E1A4898739}"/>
              </a:ext>
            </a:extLst>
          </p:cNvPr>
          <p:cNvGrpSpPr/>
          <p:nvPr userDrawn="1"/>
        </p:nvGrpSpPr>
        <p:grpSpPr>
          <a:xfrm rot="21240000">
            <a:off x="1970629" y="-466553"/>
            <a:ext cx="12877402" cy="10282191"/>
            <a:chOff x="1286776" y="-210300"/>
            <a:chExt cx="12877402" cy="10282191"/>
          </a:xfrm>
        </p:grpSpPr>
        <p:sp>
          <p:nvSpPr>
            <p:cNvPr id="84" name="Rectangle 83">
              <a:extLst>
                <a:ext uri="{FF2B5EF4-FFF2-40B4-BE49-F238E27FC236}">
                  <a16:creationId xmlns:a16="http://schemas.microsoft.com/office/drawing/2014/main" xmlns="" id="{73E8A8C8-9D7A-4D6B-A485-8C0C2B0AB5B1}"/>
                </a:ext>
              </a:extLst>
            </p:cNvPr>
            <p:cNvSpPr/>
            <p:nvPr/>
          </p:nvSpPr>
          <p:spPr>
            <a:xfrm rot="19224478" flipH="1">
              <a:off x="3191378" y="4435649"/>
              <a:ext cx="10972800" cy="9007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4E5552F1-3A73-47F6-94AC-FF6F332B2D6F}"/>
                </a:ext>
              </a:extLst>
            </p:cNvPr>
            <p:cNvSpPr/>
            <p:nvPr/>
          </p:nvSpPr>
          <p:spPr>
            <a:xfrm rot="19224478" flipH="1">
              <a:off x="2352662" y="4449308"/>
              <a:ext cx="11247120" cy="1735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27523268-491D-40CF-B6EB-669FBCDE31F5}"/>
                </a:ext>
              </a:extLst>
            </p:cNvPr>
            <p:cNvSpPr/>
            <p:nvPr/>
          </p:nvSpPr>
          <p:spPr>
            <a:xfrm rot="3062081">
              <a:off x="-3152807" y="4480397"/>
              <a:ext cx="10282191" cy="9007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xmlns="" id="{0A93ACE6-9A62-43A7-BE10-99DBB4E5ADF3}"/>
                </a:ext>
              </a:extLst>
            </p:cNvPr>
            <p:cNvSpPr/>
            <p:nvPr/>
          </p:nvSpPr>
          <p:spPr>
            <a:xfrm rot="3062081">
              <a:off x="-3356705" y="5134895"/>
              <a:ext cx="9460523" cy="1735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Freeform: Shape 87">
            <a:extLst>
              <a:ext uri="{FF2B5EF4-FFF2-40B4-BE49-F238E27FC236}">
                <a16:creationId xmlns:a16="http://schemas.microsoft.com/office/drawing/2014/main" xmlns="" id="{CFE72C38-F989-48B4-B2FD-00E834AF7F40}"/>
              </a:ext>
            </a:extLst>
          </p:cNvPr>
          <p:cNvSpPr/>
          <p:nvPr userDrawn="1"/>
        </p:nvSpPr>
        <p:spPr>
          <a:xfrm rot="18900000">
            <a:off x="3509198" y="4947304"/>
            <a:ext cx="12830191" cy="785553"/>
          </a:xfrm>
          <a:custGeom>
            <a:avLst/>
            <a:gdLst>
              <a:gd name="connsiteX0" fmla="*/ 577248 w 12830191"/>
              <a:gd name="connsiteY0" fmla="*/ 0 h 785553"/>
              <a:gd name="connsiteX1" fmla="*/ 225055 w 12830191"/>
              <a:gd name="connsiteY1" fmla="*/ 785553 h 785553"/>
              <a:gd name="connsiteX2" fmla="*/ 0 w 12830191"/>
              <a:gd name="connsiteY2" fmla="*/ 785552 h 785553"/>
              <a:gd name="connsiteX3" fmla="*/ 352187 w 12830191"/>
              <a:gd name="connsiteY3" fmla="*/ 0 h 785553"/>
              <a:gd name="connsiteX4" fmla="*/ 1016964 w 12830191"/>
              <a:gd name="connsiteY4" fmla="*/ 0 h 785553"/>
              <a:gd name="connsiteX5" fmla="*/ 664776 w 12830191"/>
              <a:gd name="connsiteY5" fmla="*/ 785552 h 785553"/>
              <a:gd name="connsiteX6" fmla="*/ 439719 w 12830191"/>
              <a:gd name="connsiteY6" fmla="*/ 785552 h 785553"/>
              <a:gd name="connsiteX7" fmla="*/ 791910 w 12830191"/>
              <a:gd name="connsiteY7" fmla="*/ 0 h 785553"/>
              <a:gd name="connsiteX8" fmla="*/ 1456682 w 12830191"/>
              <a:gd name="connsiteY8" fmla="*/ 0 h 785553"/>
              <a:gd name="connsiteX9" fmla="*/ 1104495 w 12830191"/>
              <a:gd name="connsiteY9" fmla="*/ 785552 h 785553"/>
              <a:gd name="connsiteX10" fmla="*/ 879437 w 12830191"/>
              <a:gd name="connsiteY10" fmla="*/ 785552 h 785553"/>
              <a:gd name="connsiteX11" fmla="*/ 1231624 w 12830191"/>
              <a:gd name="connsiteY11" fmla="*/ 0 h 785553"/>
              <a:gd name="connsiteX12" fmla="*/ 1896401 w 12830191"/>
              <a:gd name="connsiteY12" fmla="*/ 0 h 785553"/>
              <a:gd name="connsiteX13" fmla="*/ 1544212 w 12830191"/>
              <a:gd name="connsiteY13" fmla="*/ 785552 h 785553"/>
              <a:gd name="connsiteX14" fmla="*/ 1319156 w 12830191"/>
              <a:gd name="connsiteY14" fmla="*/ 785553 h 785553"/>
              <a:gd name="connsiteX15" fmla="*/ 1671346 w 12830191"/>
              <a:gd name="connsiteY15" fmla="*/ 0 h 785553"/>
              <a:gd name="connsiteX16" fmla="*/ 2336115 w 12830191"/>
              <a:gd name="connsiteY16" fmla="*/ 0 h 785553"/>
              <a:gd name="connsiteX17" fmla="*/ 1983932 w 12830191"/>
              <a:gd name="connsiteY17" fmla="*/ 785552 h 785553"/>
              <a:gd name="connsiteX18" fmla="*/ 1758875 w 12830191"/>
              <a:gd name="connsiteY18" fmla="*/ 785552 h 785553"/>
              <a:gd name="connsiteX19" fmla="*/ 2111064 w 12830191"/>
              <a:gd name="connsiteY19" fmla="*/ 0 h 785553"/>
              <a:gd name="connsiteX20" fmla="*/ 2775834 w 12830191"/>
              <a:gd name="connsiteY20" fmla="*/ 0 h 785553"/>
              <a:gd name="connsiteX21" fmla="*/ 2423647 w 12830191"/>
              <a:gd name="connsiteY21" fmla="*/ 785553 h 785553"/>
              <a:gd name="connsiteX22" fmla="*/ 2198593 w 12830191"/>
              <a:gd name="connsiteY22" fmla="*/ 785553 h 785553"/>
              <a:gd name="connsiteX23" fmla="*/ 2550776 w 12830191"/>
              <a:gd name="connsiteY23" fmla="*/ 0 h 785553"/>
              <a:gd name="connsiteX24" fmla="*/ 3215555 w 12830191"/>
              <a:gd name="connsiteY24" fmla="*/ 0 h 785553"/>
              <a:gd name="connsiteX25" fmla="*/ 2863364 w 12830191"/>
              <a:gd name="connsiteY25" fmla="*/ 785552 h 785553"/>
              <a:gd name="connsiteX26" fmla="*/ 2638308 w 12830191"/>
              <a:gd name="connsiteY26" fmla="*/ 785553 h 785553"/>
              <a:gd name="connsiteX27" fmla="*/ 2990500 w 12830191"/>
              <a:gd name="connsiteY27" fmla="*/ 0 h 785553"/>
              <a:gd name="connsiteX28" fmla="*/ 3655271 w 12830191"/>
              <a:gd name="connsiteY28" fmla="*/ 0 h 785553"/>
              <a:gd name="connsiteX29" fmla="*/ 3303086 w 12830191"/>
              <a:gd name="connsiteY29" fmla="*/ 785553 h 785553"/>
              <a:gd name="connsiteX30" fmla="*/ 3078026 w 12830191"/>
              <a:gd name="connsiteY30" fmla="*/ 785552 h 785553"/>
              <a:gd name="connsiteX31" fmla="*/ 3430218 w 12830191"/>
              <a:gd name="connsiteY31" fmla="*/ 0 h 785553"/>
              <a:gd name="connsiteX32" fmla="*/ 4094994 w 12830191"/>
              <a:gd name="connsiteY32" fmla="*/ 0 h 785553"/>
              <a:gd name="connsiteX33" fmla="*/ 3742803 w 12830191"/>
              <a:gd name="connsiteY33" fmla="*/ 785552 h 785553"/>
              <a:gd name="connsiteX34" fmla="*/ 3517744 w 12830191"/>
              <a:gd name="connsiteY34" fmla="*/ 785552 h 785553"/>
              <a:gd name="connsiteX35" fmla="*/ 3869933 w 12830191"/>
              <a:gd name="connsiteY35" fmla="*/ 0 h 785553"/>
              <a:gd name="connsiteX36" fmla="*/ 4534715 w 12830191"/>
              <a:gd name="connsiteY36" fmla="*/ 0 h 785553"/>
              <a:gd name="connsiteX37" fmla="*/ 4182526 w 12830191"/>
              <a:gd name="connsiteY37" fmla="*/ 785552 h 785553"/>
              <a:gd name="connsiteX38" fmla="*/ 3957466 w 12830191"/>
              <a:gd name="connsiteY38" fmla="*/ 785552 h 785553"/>
              <a:gd name="connsiteX39" fmla="*/ 4309655 w 12830191"/>
              <a:gd name="connsiteY39" fmla="*/ 0 h 785553"/>
              <a:gd name="connsiteX40" fmla="*/ 4974425 w 12830191"/>
              <a:gd name="connsiteY40" fmla="*/ 0 h 785553"/>
              <a:gd name="connsiteX41" fmla="*/ 4622240 w 12830191"/>
              <a:gd name="connsiteY41" fmla="*/ 785552 h 785553"/>
              <a:gd name="connsiteX42" fmla="*/ 4397180 w 12830191"/>
              <a:gd name="connsiteY42" fmla="*/ 785553 h 785553"/>
              <a:gd name="connsiteX43" fmla="*/ 4749369 w 12830191"/>
              <a:gd name="connsiteY43" fmla="*/ 1 h 785553"/>
              <a:gd name="connsiteX44" fmla="*/ 5384563 w 12830191"/>
              <a:gd name="connsiteY44" fmla="*/ 0 h 785553"/>
              <a:gd name="connsiteX45" fmla="*/ 5032375 w 12830191"/>
              <a:gd name="connsiteY45" fmla="*/ 785552 h 785553"/>
              <a:gd name="connsiteX46" fmla="*/ 4807318 w 12830191"/>
              <a:gd name="connsiteY46" fmla="*/ 785552 h 785553"/>
              <a:gd name="connsiteX47" fmla="*/ 5159505 w 12830191"/>
              <a:gd name="connsiteY47" fmla="*/ 0 h 785553"/>
              <a:gd name="connsiteX48" fmla="*/ 5824279 w 12830191"/>
              <a:gd name="connsiteY48" fmla="*/ 1 h 785553"/>
              <a:gd name="connsiteX49" fmla="*/ 5472092 w 12830191"/>
              <a:gd name="connsiteY49" fmla="*/ 785552 h 785553"/>
              <a:gd name="connsiteX50" fmla="*/ 5247036 w 12830191"/>
              <a:gd name="connsiteY50" fmla="*/ 785553 h 785553"/>
              <a:gd name="connsiteX51" fmla="*/ 5599222 w 12830191"/>
              <a:gd name="connsiteY51" fmla="*/ 1 h 785553"/>
              <a:gd name="connsiteX52" fmla="*/ 6263999 w 12830191"/>
              <a:gd name="connsiteY52" fmla="*/ 2 h 785553"/>
              <a:gd name="connsiteX53" fmla="*/ 5911809 w 12830191"/>
              <a:gd name="connsiteY53" fmla="*/ 785553 h 785553"/>
              <a:gd name="connsiteX54" fmla="*/ 5686751 w 12830191"/>
              <a:gd name="connsiteY54" fmla="*/ 785552 h 785553"/>
              <a:gd name="connsiteX55" fmla="*/ 6038940 w 12830191"/>
              <a:gd name="connsiteY55" fmla="*/ 0 h 785553"/>
              <a:gd name="connsiteX56" fmla="*/ 6703713 w 12830191"/>
              <a:gd name="connsiteY56" fmla="*/ 0 h 785553"/>
              <a:gd name="connsiteX57" fmla="*/ 6351525 w 12830191"/>
              <a:gd name="connsiteY57" fmla="*/ 785552 h 785553"/>
              <a:gd name="connsiteX58" fmla="*/ 6126466 w 12830191"/>
              <a:gd name="connsiteY58" fmla="*/ 785552 h 785553"/>
              <a:gd name="connsiteX59" fmla="*/ 6478657 w 12830191"/>
              <a:gd name="connsiteY59" fmla="*/ 0 h 785553"/>
              <a:gd name="connsiteX60" fmla="*/ 7143433 w 12830191"/>
              <a:gd name="connsiteY60" fmla="*/ 1 h 785553"/>
              <a:gd name="connsiteX61" fmla="*/ 6791243 w 12830191"/>
              <a:gd name="connsiteY61" fmla="*/ 785552 h 785553"/>
              <a:gd name="connsiteX62" fmla="*/ 6566186 w 12830191"/>
              <a:gd name="connsiteY62" fmla="*/ 785552 h 785553"/>
              <a:gd name="connsiteX63" fmla="*/ 6918375 w 12830191"/>
              <a:gd name="connsiteY63" fmla="*/ 1 h 785553"/>
              <a:gd name="connsiteX64" fmla="*/ 7583152 w 12830191"/>
              <a:gd name="connsiteY64" fmla="*/ 1 h 785553"/>
              <a:gd name="connsiteX65" fmla="*/ 7230962 w 12830191"/>
              <a:gd name="connsiteY65" fmla="*/ 785553 h 785553"/>
              <a:gd name="connsiteX66" fmla="*/ 7005905 w 12830191"/>
              <a:gd name="connsiteY66" fmla="*/ 785552 h 785553"/>
              <a:gd name="connsiteX67" fmla="*/ 7358094 w 12830191"/>
              <a:gd name="connsiteY67" fmla="*/ 1 h 785553"/>
              <a:gd name="connsiteX68" fmla="*/ 8022871 w 12830191"/>
              <a:gd name="connsiteY68" fmla="*/ 1 h 785553"/>
              <a:gd name="connsiteX69" fmla="*/ 7670680 w 12830191"/>
              <a:gd name="connsiteY69" fmla="*/ 785552 h 785553"/>
              <a:gd name="connsiteX70" fmla="*/ 7445622 w 12830191"/>
              <a:gd name="connsiteY70" fmla="*/ 785552 h 785553"/>
              <a:gd name="connsiteX71" fmla="*/ 7797813 w 12830191"/>
              <a:gd name="connsiteY71" fmla="*/ 1 h 785553"/>
              <a:gd name="connsiteX72" fmla="*/ 8462589 w 12830191"/>
              <a:gd name="connsiteY72" fmla="*/ 1 h 785553"/>
              <a:gd name="connsiteX73" fmla="*/ 8110400 w 12830191"/>
              <a:gd name="connsiteY73" fmla="*/ 785553 h 785553"/>
              <a:gd name="connsiteX74" fmla="*/ 7885342 w 12830191"/>
              <a:gd name="connsiteY74" fmla="*/ 785553 h 785553"/>
              <a:gd name="connsiteX75" fmla="*/ 8237531 w 12830191"/>
              <a:gd name="connsiteY75" fmla="*/ 0 h 785553"/>
              <a:gd name="connsiteX76" fmla="*/ 8902308 w 12830191"/>
              <a:gd name="connsiteY76" fmla="*/ 0 h 785553"/>
              <a:gd name="connsiteX77" fmla="*/ 8550118 w 12830191"/>
              <a:gd name="connsiteY77" fmla="*/ 785553 h 785553"/>
              <a:gd name="connsiteX78" fmla="*/ 8325061 w 12830191"/>
              <a:gd name="connsiteY78" fmla="*/ 785553 h 785553"/>
              <a:gd name="connsiteX79" fmla="*/ 8677249 w 12830191"/>
              <a:gd name="connsiteY79" fmla="*/ 0 h 785553"/>
              <a:gd name="connsiteX80" fmla="*/ 9342026 w 12830191"/>
              <a:gd name="connsiteY80" fmla="*/ 0 h 785553"/>
              <a:gd name="connsiteX81" fmla="*/ 8989837 w 12830191"/>
              <a:gd name="connsiteY81" fmla="*/ 785553 h 785553"/>
              <a:gd name="connsiteX82" fmla="*/ 8764778 w 12830191"/>
              <a:gd name="connsiteY82" fmla="*/ 785552 h 785553"/>
              <a:gd name="connsiteX83" fmla="*/ 9116969 w 12830191"/>
              <a:gd name="connsiteY83" fmla="*/ 0 h 785553"/>
              <a:gd name="connsiteX84" fmla="*/ 9781741 w 12830191"/>
              <a:gd name="connsiteY84" fmla="*/ 1 h 785553"/>
              <a:gd name="connsiteX85" fmla="*/ 9429551 w 12830191"/>
              <a:gd name="connsiteY85" fmla="*/ 785552 h 785553"/>
              <a:gd name="connsiteX86" fmla="*/ 9204493 w 12830191"/>
              <a:gd name="connsiteY86" fmla="*/ 785552 h 785553"/>
              <a:gd name="connsiteX87" fmla="*/ 9556683 w 12830191"/>
              <a:gd name="connsiteY87" fmla="*/ 1 h 785553"/>
              <a:gd name="connsiteX88" fmla="*/ 10191879 w 12830191"/>
              <a:gd name="connsiteY88" fmla="*/ 0 h 785553"/>
              <a:gd name="connsiteX89" fmla="*/ 9839689 w 12830191"/>
              <a:gd name="connsiteY89" fmla="*/ 785552 h 785553"/>
              <a:gd name="connsiteX90" fmla="*/ 9614631 w 12830191"/>
              <a:gd name="connsiteY90" fmla="*/ 785552 h 785553"/>
              <a:gd name="connsiteX91" fmla="*/ 9966821 w 12830191"/>
              <a:gd name="connsiteY91" fmla="*/ 0 h 785553"/>
              <a:gd name="connsiteX92" fmla="*/ 10631597 w 12830191"/>
              <a:gd name="connsiteY92" fmla="*/ 0 h 785553"/>
              <a:gd name="connsiteX93" fmla="*/ 10279407 w 12830191"/>
              <a:gd name="connsiteY93" fmla="*/ 785552 h 785553"/>
              <a:gd name="connsiteX94" fmla="*/ 10054351 w 12830191"/>
              <a:gd name="connsiteY94" fmla="*/ 785553 h 785553"/>
              <a:gd name="connsiteX95" fmla="*/ 10406539 w 12830191"/>
              <a:gd name="connsiteY95" fmla="*/ 0 h 785553"/>
              <a:gd name="connsiteX96" fmla="*/ 11071315 w 12830191"/>
              <a:gd name="connsiteY96" fmla="*/ 1 h 785553"/>
              <a:gd name="connsiteX97" fmla="*/ 10719127 w 12830191"/>
              <a:gd name="connsiteY97" fmla="*/ 785553 h 785553"/>
              <a:gd name="connsiteX98" fmla="*/ 10494069 w 12830191"/>
              <a:gd name="connsiteY98" fmla="*/ 785552 h 785553"/>
              <a:gd name="connsiteX99" fmla="*/ 10846257 w 12830191"/>
              <a:gd name="connsiteY99" fmla="*/ 1 h 785553"/>
              <a:gd name="connsiteX100" fmla="*/ 11511035 w 12830191"/>
              <a:gd name="connsiteY100" fmla="*/ 0 h 785553"/>
              <a:gd name="connsiteX101" fmla="*/ 11158845 w 12830191"/>
              <a:gd name="connsiteY101" fmla="*/ 785552 h 785553"/>
              <a:gd name="connsiteX102" fmla="*/ 10933787 w 12830191"/>
              <a:gd name="connsiteY102" fmla="*/ 785552 h 785553"/>
              <a:gd name="connsiteX103" fmla="*/ 11285977 w 12830191"/>
              <a:gd name="connsiteY103" fmla="*/ 0 h 785553"/>
              <a:gd name="connsiteX104" fmla="*/ 11950753 w 12830191"/>
              <a:gd name="connsiteY104" fmla="*/ 0 h 785553"/>
              <a:gd name="connsiteX105" fmla="*/ 11598563 w 12830191"/>
              <a:gd name="connsiteY105" fmla="*/ 785552 h 785553"/>
              <a:gd name="connsiteX106" fmla="*/ 11373505 w 12830191"/>
              <a:gd name="connsiteY106" fmla="*/ 785552 h 785553"/>
              <a:gd name="connsiteX107" fmla="*/ 11725695 w 12830191"/>
              <a:gd name="connsiteY107" fmla="*/ 0 h 785553"/>
              <a:gd name="connsiteX108" fmla="*/ 12390471 w 12830191"/>
              <a:gd name="connsiteY108" fmla="*/ 0 h 785553"/>
              <a:gd name="connsiteX109" fmla="*/ 12038283 w 12830191"/>
              <a:gd name="connsiteY109" fmla="*/ 785552 h 785553"/>
              <a:gd name="connsiteX110" fmla="*/ 11813225 w 12830191"/>
              <a:gd name="connsiteY110" fmla="*/ 785553 h 785553"/>
              <a:gd name="connsiteX111" fmla="*/ 12165413 w 12830191"/>
              <a:gd name="connsiteY111" fmla="*/ 0 h 785553"/>
              <a:gd name="connsiteX112" fmla="*/ 12830191 w 12830191"/>
              <a:gd name="connsiteY112" fmla="*/ 0 h 785553"/>
              <a:gd name="connsiteX113" fmla="*/ 12477999 w 12830191"/>
              <a:gd name="connsiteY113" fmla="*/ 785553 h 785553"/>
              <a:gd name="connsiteX114" fmla="*/ 12252943 w 12830191"/>
              <a:gd name="connsiteY114" fmla="*/ 785552 h 785553"/>
              <a:gd name="connsiteX115" fmla="*/ 12605133 w 12830191"/>
              <a:gd name="connsiteY115" fmla="*/ 0 h 78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830191" h="785553">
                <a:moveTo>
                  <a:pt x="577248" y="0"/>
                </a:moveTo>
                <a:lnTo>
                  <a:pt x="225055" y="785553"/>
                </a:lnTo>
                <a:lnTo>
                  <a:pt x="0" y="785552"/>
                </a:lnTo>
                <a:lnTo>
                  <a:pt x="352187" y="0"/>
                </a:lnTo>
                <a:close/>
                <a:moveTo>
                  <a:pt x="1016964" y="0"/>
                </a:moveTo>
                <a:lnTo>
                  <a:pt x="664776" y="785552"/>
                </a:lnTo>
                <a:lnTo>
                  <a:pt x="439719" y="785552"/>
                </a:lnTo>
                <a:lnTo>
                  <a:pt x="791910" y="0"/>
                </a:lnTo>
                <a:close/>
                <a:moveTo>
                  <a:pt x="1456682" y="0"/>
                </a:moveTo>
                <a:lnTo>
                  <a:pt x="1104495" y="785552"/>
                </a:lnTo>
                <a:lnTo>
                  <a:pt x="879437" y="785552"/>
                </a:lnTo>
                <a:lnTo>
                  <a:pt x="1231624" y="0"/>
                </a:lnTo>
                <a:close/>
                <a:moveTo>
                  <a:pt x="1896401" y="0"/>
                </a:moveTo>
                <a:lnTo>
                  <a:pt x="1544212" y="785552"/>
                </a:lnTo>
                <a:lnTo>
                  <a:pt x="1319156" y="785553"/>
                </a:lnTo>
                <a:lnTo>
                  <a:pt x="1671346" y="0"/>
                </a:lnTo>
                <a:close/>
                <a:moveTo>
                  <a:pt x="2336115" y="0"/>
                </a:moveTo>
                <a:lnTo>
                  <a:pt x="1983932" y="785552"/>
                </a:lnTo>
                <a:lnTo>
                  <a:pt x="1758875" y="785552"/>
                </a:lnTo>
                <a:lnTo>
                  <a:pt x="2111064" y="0"/>
                </a:lnTo>
                <a:close/>
                <a:moveTo>
                  <a:pt x="2775834" y="0"/>
                </a:moveTo>
                <a:lnTo>
                  <a:pt x="2423647" y="785553"/>
                </a:lnTo>
                <a:lnTo>
                  <a:pt x="2198593" y="785553"/>
                </a:lnTo>
                <a:lnTo>
                  <a:pt x="2550776" y="0"/>
                </a:lnTo>
                <a:close/>
                <a:moveTo>
                  <a:pt x="3215555" y="0"/>
                </a:moveTo>
                <a:lnTo>
                  <a:pt x="2863364" y="785552"/>
                </a:lnTo>
                <a:lnTo>
                  <a:pt x="2638308" y="785553"/>
                </a:lnTo>
                <a:lnTo>
                  <a:pt x="2990500" y="0"/>
                </a:lnTo>
                <a:close/>
                <a:moveTo>
                  <a:pt x="3655271" y="0"/>
                </a:moveTo>
                <a:lnTo>
                  <a:pt x="3303086" y="785553"/>
                </a:lnTo>
                <a:lnTo>
                  <a:pt x="3078026" y="785552"/>
                </a:lnTo>
                <a:lnTo>
                  <a:pt x="3430218" y="0"/>
                </a:lnTo>
                <a:close/>
                <a:moveTo>
                  <a:pt x="4094994" y="0"/>
                </a:moveTo>
                <a:lnTo>
                  <a:pt x="3742803" y="785552"/>
                </a:lnTo>
                <a:lnTo>
                  <a:pt x="3517744" y="785552"/>
                </a:lnTo>
                <a:lnTo>
                  <a:pt x="3869933" y="0"/>
                </a:lnTo>
                <a:close/>
                <a:moveTo>
                  <a:pt x="4534715" y="0"/>
                </a:moveTo>
                <a:lnTo>
                  <a:pt x="4182526" y="785552"/>
                </a:lnTo>
                <a:lnTo>
                  <a:pt x="3957466" y="785552"/>
                </a:lnTo>
                <a:lnTo>
                  <a:pt x="4309655" y="0"/>
                </a:lnTo>
                <a:close/>
                <a:moveTo>
                  <a:pt x="4974425" y="0"/>
                </a:moveTo>
                <a:lnTo>
                  <a:pt x="4622240" y="785552"/>
                </a:lnTo>
                <a:lnTo>
                  <a:pt x="4397180" y="785553"/>
                </a:lnTo>
                <a:lnTo>
                  <a:pt x="4749369" y="1"/>
                </a:lnTo>
                <a:close/>
                <a:moveTo>
                  <a:pt x="5384563" y="0"/>
                </a:moveTo>
                <a:lnTo>
                  <a:pt x="5032375" y="785552"/>
                </a:lnTo>
                <a:lnTo>
                  <a:pt x="4807318" y="785552"/>
                </a:lnTo>
                <a:lnTo>
                  <a:pt x="5159505" y="0"/>
                </a:lnTo>
                <a:close/>
                <a:moveTo>
                  <a:pt x="5824279" y="1"/>
                </a:moveTo>
                <a:lnTo>
                  <a:pt x="5472092" y="785552"/>
                </a:lnTo>
                <a:lnTo>
                  <a:pt x="5247036" y="785553"/>
                </a:lnTo>
                <a:lnTo>
                  <a:pt x="5599222" y="1"/>
                </a:lnTo>
                <a:close/>
                <a:moveTo>
                  <a:pt x="6263999" y="2"/>
                </a:moveTo>
                <a:lnTo>
                  <a:pt x="5911809" y="785553"/>
                </a:lnTo>
                <a:lnTo>
                  <a:pt x="5686751" y="785552"/>
                </a:lnTo>
                <a:lnTo>
                  <a:pt x="6038940" y="0"/>
                </a:lnTo>
                <a:close/>
                <a:moveTo>
                  <a:pt x="6703713" y="0"/>
                </a:moveTo>
                <a:lnTo>
                  <a:pt x="6351525" y="785552"/>
                </a:lnTo>
                <a:lnTo>
                  <a:pt x="6126466" y="785552"/>
                </a:lnTo>
                <a:lnTo>
                  <a:pt x="6478657" y="0"/>
                </a:lnTo>
                <a:close/>
                <a:moveTo>
                  <a:pt x="7143433" y="1"/>
                </a:moveTo>
                <a:lnTo>
                  <a:pt x="6791243" y="785552"/>
                </a:lnTo>
                <a:lnTo>
                  <a:pt x="6566186" y="785552"/>
                </a:lnTo>
                <a:lnTo>
                  <a:pt x="6918375" y="1"/>
                </a:lnTo>
                <a:close/>
                <a:moveTo>
                  <a:pt x="7583152" y="1"/>
                </a:moveTo>
                <a:lnTo>
                  <a:pt x="7230962" y="785553"/>
                </a:lnTo>
                <a:lnTo>
                  <a:pt x="7005905" y="785552"/>
                </a:lnTo>
                <a:lnTo>
                  <a:pt x="7358094" y="1"/>
                </a:lnTo>
                <a:close/>
                <a:moveTo>
                  <a:pt x="8022871" y="1"/>
                </a:moveTo>
                <a:lnTo>
                  <a:pt x="7670680" y="785552"/>
                </a:lnTo>
                <a:lnTo>
                  <a:pt x="7445622" y="785552"/>
                </a:lnTo>
                <a:lnTo>
                  <a:pt x="7797813" y="1"/>
                </a:lnTo>
                <a:close/>
                <a:moveTo>
                  <a:pt x="8462589" y="1"/>
                </a:moveTo>
                <a:lnTo>
                  <a:pt x="8110400" y="785553"/>
                </a:lnTo>
                <a:lnTo>
                  <a:pt x="7885342" y="785553"/>
                </a:lnTo>
                <a:lnTo>
                  <a:pt x="8237531" y="0"/>
                </a:lnTo>
                <a:close/>
                <a:moveTo>
                  <a:pt x="8902308" y="0"/>
                </a:moveTo>
                <a:lnTo>
                  <a:pt x="8550118" y="785553"/>
                </a:lnTo>
                <a:lnTo>
                  <a:pt x="8325061" y="785553"/>
                </a:lnTo>
                <a:lnTo>
                  <a:pt x="8677249" y="0"/>
                </a:lnTo>
                <a:close/>
                <a:moveTo>
                  <a:pt x="9342026" y="0"/>
                </a:moveTo>
                <a:lnTo>
                  <a:pt x="8989837" y="785553"/>
                </a:lnTo>
                <a:lnTo>
                  <a:pt x="8764778" y="785552"/>
                </a:lnTo>
                <a:lnTo>
                  <a:pt x="9116969" y="0"/>
                </a:lnTo>
                <a:close/>
                <a:moveTo>
                  <a:pt x="9781741" y="1"/>
                </a:moveTo>
                <a:lnTo>
                  <a:pt x="9429551" y="785552"/>
                </a:lnTo>
                <a:lnTo>
                  <a:pt x="9204493" y="785552"/>
                </a:lnTo>
                <a:lnTo>
                  <a:pt x="9556683" y="1"/>
                </a:lnTo>
                <a:close/>
                <a:moveTo>
                  <a:pt x="10191879" y="0"/>
                </a:moveTo>
                <a:lnTo>
                  <a:pt x="9839689" y="785552"/>
                </a:lnTo>
                <a:lnTo>
                  <a:pt x="9614631" y="785552"/>
                </a:lnTo>
                <a:lnTo>
                  <a:pt x="9966821" y="0"/>
                </a:lnTo>
                <a:close/>
                <a:moveTo>
                  <a:pt x="10631597" y="0"/>
                </a:moveTo>
                <a:lnTo>
                  <a:pt x="10279407" y="785552"/>
                </a:lnTo>
                <a:lnTo>
                  <a:pt x="10054351" y="785553"/>
                </a:lnTo>
                <a:lnTo>
                  <a:pt x="10406539" y="0"/>
                </a:lnTo>
                <a:close/>
                <a:moveTo>
                  <a:pt x="11071315" y="1"/>
                </a:moveTo>
                <a:lnTo>
                  <a:pt x="10719127" y="785553"/>
                </a:lnTo>
                <a:lnTo>
                  <a:pt x="10494069" y="785552"/>
                </a:lnTo>
                <a:lnTo>
                  <a:pt x="10846257" y="1"/>
                </a:lnTo>
                <a:close/>
                <a:moveTo>
                  <a:pt x="11511035" y="0"/>
                </a:moveTo>
                <a:lnTo>
                  <a:pt x="11158845" y="785552"/>
                </a:lnTo>
                <a:lnTo>
                  <a:pt x="10933787" y="785552"/>
                </a:lnTo>
                <a:lnTo>
                  <a:pt x="11285977" y="0"/>
                </a:lnTo>
                <a:close/>
                <a:moveTo>
                  <a:pt x="11950753" y="0"/>
                </a:moveTo>
                <a:lnTo>
                  <a:pt x="11598563" y="785552"/>
                </a:lnTo>
                <a:lnTo>
                  <a:pt x="11373505" y="785552"/>
                </a:lnTo>
                <a:lnTo>
                  <a:pt x="11725695" y="0"/>
                </a:lnTo>
                <a:close/>
                <a:moveTo>
                  <a:pt x="12390471" y="0"/>
                </a:moveTo>
                <a:lnTo>
                  <a:pt x="12038283" y="785552"/>
                </a:lnTo>
                <a:lnTo>
                  <a:pt x="11813225" y="785553"/>
                </a:lnTo>
                <a:lnTo>
                  <a:pt x="12165413" y="0"/>
                </a:lnTo>
                <a:close/>
                <a:moveTo>
                  <a:pt x="12830191" y="0"/>
                </a:moveTo>
                <a:lnTo>
                  <a:pt x="12477999" y="785553"/>
                </a:lnTo>
                <a:lnTo>
                  <a:pt x="12252943" y="785552"/>
                </a:lnTo>
                <a:lnTo>
                  <a:pt x="12605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Rectangle 88">
            <a:extLst>
              <a:ext uri="{FF2B5EF4-FFF2-40B4-BE49-F238E27FC236}">
                <a16:creationId xmlns:a16="http://schemas.microsoft.com/office/drawing/2014/main" xmlns="" id="{CA9D9475-5030-40E0-BA45-43E43C1EDA5E}"/>
              </a:ext>
            </a:extLst>
          </p:cNvPr>
          <p:cNvSpPr/>
          <p:nvPr userDrawn="1"/>
        </p:nvSpPr>
        <p:spPr>
          <a:xfrm rot="2642081">
            <a:off x="-1899646" y="5324631"/>
            <a:ext cx="5483635" cy="611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xmlns="" id="{30A974D6-D054-4316-B09E-DC2758AE1E3D}"/>
              </a:ext>
            </a:extLst>
          </p:cNvPr>
          <p:cNvGrpSpPr/>
          <p:nvPr userDrawn="1"/>
        </p:nvGrpSpPr>
        <p:grpSpPr>
          <a:xfrm rot="5400000">
            <a:off x="1481168" y="2288052"/>
            <a:ext cx="5660274" cy="2849610"/>
            <a:chOff x="-3610" y="51092"/>
            <a:chExt cx="5660274" cy="2849610"/>
          </a:xfrm>
          <a:gradFill>
            <a:gsLst>
              <a:gs pos="0">
                <a:schemeClr val="bg1">
                  <a:alpha val="30000"/>
                </a:schemeClr>
              </a:gs>
              <a:gs pos="100000">
                <a:schemeClr val="bg1"/>
              </a:gs>
            </a:gsLst>
            <a:lin ang="5400000" scaled="0"/>
          </a:gradFill>
        </p:grpSpPr>
        <p:sp>
          <p:nvSpPr>
            <p:cNvPr id="91" name="Freeform: Shape 90">
              <a:extLst>
                <a:ext uri="{FF2B5EF4-FFF2-40B4-BE49-F238E27FC236}">
                  <a16:creationId xmlns:a16="http://schemas.microsoft.com/office/drawing/2014/main" xmlns="" id="{F0AAB215-D598-4D89-830B-1533EE29992D}"/>
                </a:ext>
              </a:extLst>
            </p:cNvPr>
            <p:cNvSpPr/>
            <p:nvPr/>
          </p:nvSpPr>
          <p:spPr>
            <a:xfrm rot="16200000">
              <a:off x="2722653" y="2692954"/>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xmlns="" id="{62C91C94-33F6-4A08-93C1-FFF237AEF45E}"/>
                </a:ext>
              </a:extLst>
            </p:cNvPr>
            <p:cNvGrpSpPr/>
            <p:nvPr/>
          </p:nvGrpSpPr>
          <p:grpSpPr>
            <a:xfrm>
              <a:off x="2450416" y="2429810"/>
              <a:ext cx="752223" cy="207748"/>
              <a:chOff x="2363854" y="2429810"/>
              <a:chExt cx="752223" cy="207748"/>
            </a:xfrm>
            <a:grpFill/>
          </p:grpSpPr>
          <p:sp>
            <p:nvSpPr>
              <p:cNvPr id="165" name="Freeform: Shape 164">
                <a:extLst>
                  <a:ext uri="{FF2B5EF4-FFF2-40B4-BE49-F238E27FC236}">
                    <a16:creationId xmlns:a16="http://schemas.microsoft.com/office/drawing/2014/main" xmlns="" id="{4C70B28A-CF51-4070-8A61-BA48718D5466}"/>
                  </a:ext>
                </a:extLst>
              </p:cNvPr>
              <p:cNvSpPr/>
              <p:nvPr/>
            </p:nvSpPr>
            <p:spPr>
              <a:xfrm rot="16200000">
                <a:off x="2363854" y="2429810"/>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xmlns="" id="{BA33DA12-0FED-4AC3-871E-3E6405AA8F87}"/>
                  </a:ext>
                </a:extLst>
              </p:cNvPr>
              <p:cNvSpPr/>
              <p:nvPr/>
            </p:nvSpPr>
            <p:spPr>
              <a:xfrm rot="16200000">
                <a:off x="2908329" y="2429810"/>
                <a:ext cx="207748" cy="207748"/>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a:p>
            </p:txBody>
          </p:sp>
        </p:grpSp>
        <p:grpSp>
          <p:nvGrpSpPr>
            <p:cNvPr id="93" name="Group 92">
              <a:extLst>
                <a:ext uri="{FF2B5EF4-FFF2-40B4-BE49-F238E27FC236}">
                  <a16:creationId xmlns:a16="http://schemas.microsoft.com/office/drawing/2014/main" xmlns="" id="{6EBA4A8A-69F3-48BA-B968-318641476116}"/>
                </a:ext>
              </a:extLst>
            </p:cNvPr>
            <p:cNvGrpSpPr/>
            <p:nvPr/>
          </p:nvGrpSpPr>
          <p:grpSpPr>
            <a:xfrm>
              <a:off x="2177315" y="2166659"/>
              <a:ext cx="1298424" cy="207748"/>
              <a:chOff x="2100706" y="2166659"/>
              <a:chExt cx="1298424" cy="207748"/>
            </a:xfrm>
            <a:grpFill/>
          </p:grpSpPr>
          <p:sp>
            <p:nvSpPr>
              <p:cNvPr id="162" name="Freeform: Shape 161">
                <a:extLst>
                  <a:ext uri="{FF2B5EF4-FFF2-40B4-BE49-F238E27FC236}">
                    <a16:creationId xmlns:a16="http://schemas.microsoft.com/office/drawing/2014/main" xmlns="" id="{AACE6AAA-3523-41E3-8642-8144AD777683}"/>
                  </a:ext>
                </a:extLst>
              </p:cNvPr>
              <p:cNvSpPr/>
              <p:nvPr/>
            </p:nvSpPr>
            <p:spPr>
              <a:xfrm rot="16200000">
                <a:off x="2100706"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id="{3346C1FC-D473-46A7-9202-70D028022624}"/>
                  </a:ext>
                </a:extLst>
              </p:cNvPr>
              <p:cNvSpPr/>
              <p:nvPr/>
            </p:nvSpPr>
            <p:spPr>
              <a:xfrm rot="16200000">
                <a:off x="2646044" y="2166659"/>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xmlns="" id="{A03627DA-9DA7-46E9-B362-74306DDC4B4F}"/>
                  </a:ext>
                </a:extLst>
              </p:cNvPr>
              <p:cNvSpPr/>
              <p:nvPr/>
            </p:nvSpPr>
            <p:spPr>
              <a:xfrm rot="16200000">
                <a:off x="3191382" y="2166659"/>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94" name="Group 93">
              <a:extLst>
                <a:ext uri="{FF2B5EF4-FFF2-40B4-BE49-F238E27FC236}">
                  <a16:creationId xmlns:a16="http://schemas.microsoft.com/office/drawing/2014/main" xmlns="" id="{848BB85E-55A2-482C-ABC5-A59A4B253DAE}"/>
                </a:ext>
              </a:extLst>
            </p:cNvPr>
            <p:cNvGrpSpPr/>
            <p:nvPr/>
          </p:nvGrpSpPr>
          <p:grpSpPr>
            <a:xfrm>
              <a:off x="1905078" y="1900051"/>
              <a:ext cx="1842899" cy="207748"/>
              <a:chOff x="1837558" y="1900051"/>
              <a:chExt cx="1842899" cy="207748"/>
            </a:xfrm>
            <a:grpFill/>
          </p:grpSpPr>
          <p:sp>
            <p:nvSpPr>
              <p:cNvPr id="158" name="Freeform: Shape 157">
                <a:extLst>
                  <a:ext uri="{FF2B5EF4-FFF2-40B4-BE49-F238E27FC236}">
                    <a16:creationId xmlns:a16="http://schemas.microsoft.com/office/drawing/2014/main" xmlns="" id="{ABC0BAC3-C110-4FD7-BAEC-B26B3FD5D92B}"/>
                  </a:ext>
                </a:extLst>
              </p:cNvPr>
              <p:cNvSpPr/>
              <p:nvPr/>
            </p:nvSpPr>
            <p:spPr>
              <a:xfrm rot="16200000">
                <a:off x="18375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xmlns="" id="{ACA402D3-7592-401C-BA1F-F41ADC1C88BF}"/>
                  </a:ext>
                </a:extLst>
              </p:cNvPr>
              <p:cNvSpPr/>
              <p:nvPr/>
            </p:nvSpPr>
            <p:spPr>
              <a:xfrm rot="16200000">
                <a:off x="2382608"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xmlns="" id="{0647618C-7DFD-4598-AB72-BDAAD6EAAC32}"/>
                  </a:ext>
                </a:extLst>
              </p:cNvPr>
              <p:cNvSpPr/>
              <p:nvPr/>
            </p:nvSpPr>
            <p:spPr>
              <a:xfrm rot="16200000">
                <a:off x="2927658" y="19000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xmlns="" id="{4C6FBD1C-67B7-4119-AEDC-CE802997F8DB}"/>
                  </a:ext>
                </a:extLst>
              </p:cNvPr>
              <p:cNvSpPr/>
              <p:nvPr/>
            </p:nvSpPr>
            <p:spPr>
              <a:xfrm rot="16200000">
                <a:off x="3472709" y="1900051"/>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95" name="Group 94">
              <a:extLst>
                <a:ext uri="{FF2B5EF4-FFF2-40B4-BE49-F238E27FC236}">
                  <a16:creationId xmlns:a16="http://schemas.microsoft.com/office/drawing/2014/main" xmlns="" id="{06D6BF38-DACC-43CD-BAD6-ABEEA5830844}"/>
                </a:ext>
              </a:extLst>
            </p:cNvPr>
            <p:cNvGrpSpPr/>
            <p:nvPr/>
          </p:nvGrpSpPr>
          <p:grpSpPr>
            <a:xfrm>
              <a:off x="1631975" y="1636903"/>
              <a:ext cx="2389104" cy="207748"/>
              <a:chOff x="1574411" y="1636903"/>
              <a:chExt cx="2389104" cy="207748"/>
            </a:xfrm>
            <a:grpFill/>
          </p:grpSpPr>
          <p:sp>
            <p:nvSpPr>
              <p:cNvPr id="153" name="Freeform: Shape 152">
                <a:extLst>
                  <a:ext uri="{FF2B5EF4-FFF2-40B4-BE49-F238E27FC236}">
                    <a16:creationId xmlns:a16="http://schemas.microsoft.com/office/drawing/2014/main" xmlns="" id="{4C870D05-C625-4345-BFB5-9B3CDA5E7CFA}"/>
                  </a:ext>
                </a:extLst>
              </p:cNvPr>
              <p:cNvSpPr/>
              <p:nvPr/>
            </p:nvSpPr>
            <p:spPr>
              <a:xfrm rot="16200000">
                <a:off x="1574411"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xmlns="" id="{2DD5D4D7-39FD-4748-B54B-F9F557073F6A}"/>
                  </a:ext>
                </a:extLst>
              </p:cNvPr>
              <p:cNvSpPr/>
              <p:nvPr/>
            </p:nvSpPr>
            <p:spPr>
              <a:xfrm rot="16200000">
                <a:off x="2119750" y="1636903"/>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xmlns="" id="{5D1064BB-BA21-41A0-B64C-DA9BED323220}"/>
                  </a:ext>
                </a:extLst>
              </p:cNvPr>
              <p:cNvSpPr/>
              <p:nvPr/>
            </p:nvSpPr>
            <p:spPr>
              <a:xfrm rot="16200000">
                <a:off x="2665089"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xmlns="" id="{F726DC9B-E716-446D-9612-2828BAC25F19}"/>
                  </a:ext>
                </a:extLst>
              </p:cNvPr>
              <p:cNvSpPr/>
              <p:nvPr/>
            </p:nvSpPr>
            <p:spPr>
              <a:xfrm rot="16200000">
                <a:off x="3210428" y="1636903"/>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xmlns="" id="{1B942BCB-BFF8-4DD2-A90F-30C35DCED3A5}"/>
                  </a:ext>
                </a:extLst>
              </p:cNvPr>
              <p:cNvSpPr/>
              <p:nvPr/>
            </p:nvSpPr>
            <p:spPr>
              <a:xfrm rot="16200000">
                <a:off x="3755767" y="1636903"/>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nvGrpSpPr>
            <p:cNvPr id="96" name="Group 95">
              <a:extLst>
                <a:ext uri="{FF2B5EF4-FFF2-40B4-BE49-F238E27FC236}">
                  <a16:creationId xmlns:a16="http://schemas.microsoft.com/office/drawing/2014/main" xmlns="" id="{F02B0EDC-F3BB-493E-9089-108913407416}"/>
                </a:ext>
              </a:extLst>
            </p:cNvPr>
            <p:cNvGrpSpPr/>
            <p:nvPr/>
          </p:nvGrpSpPr>
          <p:grpSpPr>
            <a:xfrm>
              <a:off x="1359738" y="1373756"/>
              <a:ext cx="2933579" cy="207748"/>
              <a:chOff x="1311263" y="1373756"/>
              <a:chExt cx="2933579" cy="207748"/>
            </a:xfrm>
            <a:grpFill/>
          </p:grpSpPr>
          <p:sp>
            <p:nvSpPr>
              <p:cNvPr id="147" name="Freeform: Shape 146">
                <a:extLst>
                  <a:ext uri="{FF2B5EF4-FFF2-40B4-BE49-F238E27FC236}">
                    <a16:creationId xmlns:a16="http://schemas.microsoft.com/office/drawing/2014/main" xmlns="" id="{8BFB4164-254D-40DF-BEB2-6F9615F86877}"/>
                  </a:ext>
                </a:extLst>
              </p:cNvPr>
              <p:cNvSpPr/>
              <p:nvPr/>
            </p:nvSpPr>
            <p:spPr>
              <a:xfrm rot="16200000">
                <a:off x="1311263"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xmlns="" id="{69D934FA-4AF6-4D78-ACE5-1ADFBB9FDB5B}"/>
                  </a:ext>
                </a:extLst>
              </p:cNvPr>
              <p:cNvSpPr/>
              <p:nvPr/>
            </p:nvSpPr>
            <p:spPr>
              <a:xfrm rot="16200000">
                <a:off x="1856429"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xmlns="" id="{6B035C74-B45A-4EEE-B21D-AA402F4B6E51}"/>
                  </a:ext>
                </a:extLst>
              </p:cNvPr>
              <p:cNvSpPr/>
              <p:nvPr/>
            </p:nvSpPr>
            <p:spPr>
              <a:xfrm rot="16200000">
                <a:off x="2401595"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xmlns="" id="{01931017-9C93-4E17-80F4-387149A34758}"/>
                  </a:ext>
                </a:extLst>
              </p:cNvPr>
              <p:cNvSpPr/>
              <p:nvPr/>
            </p:nvSpPr>
            <p:spPr>
              <a:xfrm rot="16200000">
                <a:off x="2946761"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xmlns="" id="{E8F9C1DF-1FDF-48FD-81DB-BE9D0B60C51F}"/>
                  </a:ext>
                </a:extLst>
              </p:cNvPr>
              <p:cNvSpPr/>
              <p:nvPr/>
            </p:nvSpPr>
            <p:spPr>
              <a:xfrm rot="16200000">
                <a:off x="3491927" y="137375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xmlns="" id="{1CE728BB-3926-4A58-ADB8-C4A07A5C44FC}"/>
                  </a:ext>
                </a:extLst>
              </p:cNvPr>
              <p:cNvSpPr/>
              <p:nvPr/>
            </p:nvSpPr>
            <p:spPr>
              <a:xfrm rot="16200000">
                <a:off x="4037094" y="137375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grpSp>
        <p:grpSp>
          <p:nvGrpSpPr>
            <p:cNvPr id="97" name="Group 96">
              <a:extLst>
                <a:ext uri="{FF2B5EF4-FFF2-40B4-BE49-F238E27FC236}">
                  <a16:creationId xmlns:a16="http://schemas.microsoft.com/office/drawing/2014/main" xmlns="" id="{85001AB6-DB17-4C1C-8BB3-602151D690FB}"/>
                </a:ext>
              </a:extLst>
            </p:cNvPr>
            <p:cNvGrpSpPr/>
            <p:nvPr/>
          </p:nvGrpSpPr>
          <p:grpSpPr>
            <a:xfrm>
              <a:off x="1086637" y="1107147"/>
              <a:ext cx="3479781" cy="207748"/>
              <a:chOff x="1048115" y="1107147"/>
              <a:chExt cx="3479781" cy="207748"/>
            </a:xfrm>
            <a:grpFill/>
          </p:grpSpPr>
          <p:sp>
            <p:nvSpPr>
              <p:cNvPr id="140" name="Freeform: Shape 139">
                <a:extLst>
                  <a:ext uri="{FF2B5EF4-FFF2-40B4-BE49-F238E27FC236}">
                    <a16:creationId xmlns:a16="http://schemas.microsoft.com/office/drawing/2014/main" xmlns="" id="{60E98D18-4BE1-459C-B762-3452B77D7389}"/>
                  </a:ext>
                </a:extLst>
              </p:cNvPr>
              <p:cNvSpPr/>
              <p:nvPr/>
            </p:nvSpPr>
            <p:spPr>
              <a:xfrm rot="16200000">
                <a:off x="1048115"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xmlns="" id="{C7C08BF1-65C9-41FD-B798-B396E97F330F}"/>
                  </a:ext>
                </a:extLst>
              </p:cNvPr>
              <p:cNvSpPr/>
              <p:nvPr/>
            </p:nvSpPr>
            <p:spPr>
              <a:xfrm rot="16200000">
                <a:off x="1593454"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xmlns="" id="{4544356A-6953-4459-9D20-F774C8E3A065}"/>
                  </a:ext>
                </a:extLst>
              </p:cNvPr>
              <p:cNvSpPr/>
              <p:nvPr/>
            </p:nvSpPr>
            <p:spPr>
              <a:xfrm rot="16200000">
                <a:off x="2138793"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xmlns="" id="{97DBE098-181A-4950-B71D-A4BFBE7A7E41}"/>
                  </a:ext>
                </a:extLst>
              </p:cNvPr>
              <p:cNvSpPr/>
              <p:nvPr/>
            </p:nvSpPr>
            <p:spPr>
              <a:xfrm rot="16200000">
                <a:off x="2684132" y="1107147"/>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xmlns="" id="{0E861444-0CC2-46B2-A045-393A59E8EA5B}"/>
                  </a:ext>
                </a:extLst>
              </p:cNvPr>
              <p:cNvSpPr/>
              <p:nvPr/>
            </p:nvSpPr>
            <p:spPr>
              <a:xfrm rot="16200000">
                <a:off x="3229471"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xmlns="" id="{BA62D798-300E-46C3-A4A0-7E8FE73D68CF}"/>
                  </a:ext>
                </a:extLst>
              </p:cNvPr>
              <p:cNvSpPr/>
              <p:nvPr/>
            </p:nvSpPr>
            <p:spPr>
              <a:xfrm rot="16200000">
                <a:off x="3774810" y="1107147"/>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xmlns="" id="{34D4429F-23DA-4ED6-AA61-FE7A1571A22B}"/>
                  </a:ext>
                </a:extLst>
              </p:cNvPr>
              <p:cNvSpPr/>
              <p:nvPr/>
            </p:nvSpPr>
            <p:spPr>
              <a:xfrm rot="16200000">
                <a:off x="4320148" y="1107147"/>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grpSp>
        <p:grpSp>
          <p:nvGrpSpPr>
            <p:cNvPr id="98" name="Group 97">
              <a:extLst>
                <a:ext uri="{FF2B5EF4-FFF2-40B4-BE49-F238E27FC236}">
                  <a16:creationId xmlns:a16="http://schemas.microsoft.com/office/drawing/2014/main" xmlns="" id="{7E2D7EE7-999C-40B4-A2C9-901B751F09BF}"/>
                </a:ext>
              </a:extLst>
            </p:cNvPr>
            <p:cNvGrpSpPr/>
            <p:nvPr/>
          </p:nvGrpSpPr>
          <p:grpSpPr>
            <a:xfrm>
              <a:off x="814832" y="843996"/>
              <a:ext cx="4023390" cy="207748"/>
              <a:chOff x="785833" y="843996"/>
              <a:chExt cx="4023390" cy="207748"/>
            </a:xfrm>
            <a:grpFill/>
          </p:grpSpPr>
          <p:sp>
            <p:nvSpPr>
              <p:cNvPr id="132" name="Freeform: Shape 131">
                <a:extLst>
                  <a:ext uri="{FF2B5EF4-FFF2-40B4-BE49-F238E27FC236}">
                    <a16:creationId xmlns:a16="http://schemas.microsoft.com/office/drawing/2014/main" xmlns="" id="{472238DC-61F7-4AB3-9A77-B71BC0F66A03}"/>
                  </a:ext>
                </a:extLst>
              </p:cNvPr>
              <p:cNvSpPr/>
              <p:nvPr/>
            </p:nvSpPr>
            <p:spPr>
              <a:xfrm rot="16200000">
                <a:off x="78583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xmlns="" id="{BD6B0432-500E-472B-8112-3F1C71C5B7B5}"/>
                  </a:ext>
                </a:extLst>
              </p:cNvPr>
              <p:cNvSpPr/>
              <p:nvPr/>
            </p:nvSpPr>
            <p:spPr>
              <a:xfrm rot="16200000">
                <a:off x="133092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xmlns="" id="{6F00369B-2A10-47AF-BB4A-ED42B850FB28}"/>
                  </a:ext>
                </a:extLst>
              </p:cNvPr>
              <p:cNvSpPr/>
              <p:nvPr/>
            </p:nvSpPr>
            <p:spPr>
              <a:xfrm rot="16200000">
                <a:off x="1876017"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xmlns="" id="{0018892E-8168-41B4-8B2F-C522A4DFE903}"/>
                  </a:ext>
                </a:extLst>
              </p:cNvPr>
              <p:cNvSpPr/>
              <p:nvPr/>
            </p:nvSpPr>
            <p:spPr>
              <a:xfrm rot="16200000">
                <a:off x="2421109"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xmlns="" id="{20BF10E3-DC01-43A0-BAD5-64411D5A997F}"/>
                  </a:ext>
                </a:extLst>
              </p:cNvPr>
              <p:cNvSpPr/>
              <p:nvPr/>
            </p:nvSpPr>
            <p:spPr>
              <a:xfrm rot="16200000">
                <a:off x="2966201"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xmlns="" id="{7FCD44C5-29FD-483E-91C9-F8B2CFB959AF}"/>
                  </a:ext>
                </a:extLst>
              </p:cNvPr>
              <p:cNvSpPr/>
              <p:nvPr/>
            </p:nvSpPr>
            <p:spPr>
              <a:xfrm rot="16200000">
                <a:off x="3511293"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xmlns="" id="{1CAF00A9-AAB8-4212-A686-871D41901914}"/>
                  </a:ext>
                </a:extLst>
              </p:cNvPr>
              <p:cNvSpPr/>
              <p:nvPr/>
            </p:nvSpPr>
            <p:spPr>
              <a:xfrm rot="16200000">
                <a:off x="4056385" y="843996"/>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xmlns="" id="{CF5BFD88-499C-4B9A-AA47-53D6DE809D57}"/>
                  </a:ext>
                </a:extLst>
              </p:cNvPr>
              <p:cNvSpPr/>
              <p:nvPr/>
            </p:nvSpPr>
            <p:spPr>
              <a:xfrm rot="16200000">
                <a:off x="4601475" y="843996"/>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a:p>
            </p:txBody>
          </p:sp>
        </p:grpSp>
        <p:grpSp>
          <p:nvGrpSpPr>
            <p:cNvPr id="99" name="Group 98">
              <a:extLst>
                <a:ext uri="{FF2B5EF4-FFF2-40B4-BE49-F238E27FC236}">
                  <a16:creationId xmlns:a16="http://schemas.microsoft.com/office/drawing/2014/main" xmlns="" id="{0F58109B-BEA4-4A9A-9AC4-2EFF321D326E}"/>
                </a:ext>
              </a:extLst>
            </p:cNvPr>
            <p:cNvGrpSpPr/>
            <p:nvPr/>
          </p:nvGrpSpPr>
          <p:grpSpPr>
            <a:xfrm>
              <a:off x="541730" y="580851"/>
              <a:ext cx="4569595" cy="207749"/>
              <a:chOff x="522685" y="580851"/>
              <a:chExt cx="4569595" cy="207749"/>
            </a:xfrm>
            <a:grpFill/>
          </p:grpSpPr>
          <p:sp>
            <p:nvSpPr>
              <p:cNvPr id="123" name="Freeform: Shape 122">
                <a:extLst>
                  <a:ext uri="{FF2B5EF4-FFF2-40B4-BE49-F238E27FC236}">
                    <a16:creationId xmlns:a16="http://schemas.microsoft.com/office/drawing/2014/main" xmlns="" id="{E8CBEB1D-6A37-471C-83D7-ACEBD4F510FC}"/>
                  </a:ext>
                </a:extLst>
              </p:cNvPr>
              <p:cNvSpPr/>
              <p:nvPr/>
            </p:nvSpPr>
            <p:spPr>
              <a:xfrm rot="16200000">
                <a:off x="522685"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xmlns="" id="{558AE27A-8274-474B-A1F3-F0A494AE8276}"/>
                  </a:ext>
                </a:extLst>
              </p:cNvPr>
              <p:cNvSpPr/>
              <p:nvPr/>
            </p:nvSpPr>
            <p:spPr>
              <a:xfrm rot="16200000">
                <a:off x="1067916" y="580851"/>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xmlns="" id="{584BB134-1D2D-41CC-983F-5B4DD5B1D143}"/>
                  </a:ext>
                </a:extLst>
              </p:cNvPr>
              <p:cNvSpPr/>
              <p:nvPr/>
            </p:nvSpPr>
            <p:spPr>
              <a:xfrm rot="16200000">
                <a:off x="1613147"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xmlns="" id="{55355AF6-158C-4BFB-9CA8-CCA306A5915A}"/>
                  </a:ext>
                </a:extLst>
              </p:cNvPr>
              <p:cNvSpPr/>
              <p:nvPr/>
            </p:nvSpPr>
            <p:spPr>
              <a:xfrm rot="16200000">
                <a:off x="2158378"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xmlns="" id="{FDAB0977-3EA4-4AA3-B9F4-21483D07118B}"/>
                  </a:ext>
                </a:extLst>
              </p:cNvPr>
              <p:cNvSpPr/>
              <p:nvPr/>
            </p:nvSpPr>
            <p:spPr>
              <a:xfrm rot="16200000">
                <a:off x="2703609"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xmlns="" id="{0528C2C7-D401-4FBB-8B4B-1CDC1420C0FA}"/>
                  </a:ext>
                </a:extLst>
              </p:cNvPr>
              <p:cNvSpPr/>
              <p:nvPr/>
            </p:nvSpPr>
            <p:spPr>
              <a:xfrm rot="16200000">
                <a:off x="3248840" y="580852"/>
                <a:ext cx="207748" cy="207748"/>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xmlns="" id="{23FE2782-3C48-492D-8BFC-575CD1D6C2C4}"/>
                  </a:ext>
                </a:extLst>
              </p:cNvPr>
              <p:cNvSpPr/>
              <p:nvPr/>
            </p:nvSpPr>
            <p:spPr>
              <a:xfrm rot="16200000">
                <a:off x="3794071" y="580852"/>
                <a:ext cx="207748" cy="207748"/>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xmlns="" id="{5235BEE7-A506-48EF-802E-49386F5535C8}"/>
                  </a:ext>
                </a:extLst>
              </p:cNvPr>
              <p:cNvSpPr/>
              <p:nvPr/>
            </p:nvSpPr>
            <p:spPr>
              <a:xfrm rot="16200000">
                <a:off x="4339302" y="58085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xmlns="" id="{5FF7E7C4-02A1-4B5B-82C2-A3C739E67C29}"/>
                  </a:ext>
                </a:extLst>
              </p:cNvPr>
              <p:cNvSpPr/>
              <p:nvPr/>
            </p:nvSpPr>
            <p:spPr>
              <a:xfrm rot="16200000">
                <a:off x="4884532" y="58085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a:p>
            </p:txBody>
          </p:sp>
        </p:grpSp>
        <p:grpSp>
          <p:nvGrpSpPr>
            <p:cNvPr id="100" name="Group 99">
              <a:extLst>
                <a:ext uri="{FF2B5EF4-FFF2-40B4-BE49-F238E27FC236}">
                  <a16:creationId xmlns:a16="http://schemas.microsoft.com/office/drawing/2014/main" xmlns="" id="{71344535-B81A-48BB-91A1-70B5C3501428}"/>
                </a:ext>
              </a:extLst>
            </p:cNvPr>
            <p:cNvGrpSpPr/>
            <p:nvPr/>
          </p:nvGrpSpPr>
          <p:grpSpPr>
            <a:xfrm>
              <a:off x="269492" y="314240"/>
              <a:ext cx="5114070" cy="207748"/>
              <a:chOff x="259537" y="314240"/>
              <a:chExt cx="5114070" cy="207748"/>
            </a:xfrm>
            <a:grpFill/>
          </p:grpSpPr>
          <p:sp>
            <p:nvSpPr>
              <p:cNvPr id="113" name="Freeform: Shape 112">
                <a:extLst>
                  <a:ext uri="{FF2B5EF4-FFF2-40B4-BE49-F238E27FC236}">
                    <a16:creationId xmlns:a16="http://schemas.microsoft.com/office/drawing/2014/main" xmlns="" id="{0F614178-2AC8-45F0-B527-215837A954FA}"/>
                  </a:ext>
                </a:extLst>
              </p:cNvPr>
              <p:cNvSpPr/>
              <p:nvPr/>
            </p:nvSpPr>
            <p:spPr>
              <a:xfrm rot="16200000">
                <a:off x="259537"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xmlns="" id="{96612462-4232-49BB-89D4-BDB12C839C84}"/>
                  </a:ext>
                </a:extLst>
              </p:cNvPr>
              <p:cNvSpPr/>
              <p:nvPr/>
            </p:nvSpPr>
            <p:spPr>
              <a:xfrm rot="16200000">
                <a:off x="804684"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xmlns="" id="{B5CF5C09-BBBF-4DD4-B9BF-07BC19AD903C}"/>
                  </a:ext>
                </a:extLst>
              </p:cNvPr>
              <p:cNvSpPr/>
              <p:nvPr/>
            </p:nvSpPr>
            <p:spPr>
              <a:xfrm rot="16200000">
                <a:off x="1349831"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xmlns="" id="{D676A4DD-5642-4339-B9FC-CB5D81D8FAA2}"/>
                  </a:ext>
                </a:extLst>
              </p:cNvPr>
              <p:cNvSpPr/>
              <p:nvPr/>
            </p:nvSpPr>
            <p:spPr>
              <a:xfrm rot="16200000">
                <a:off x="1894978"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xmlns="" id="{914F0897-3BE1-40D8-B1E6-5D7224F09A62}"/>
                  </a:ext>
                </a:extLst>
              </p:cNvPr>
              <p:cNvSpPr/>
              <p:nvPr/>
            </p:nvSpPr>
            <p:spPr>
              <a:xfrm rot="16200000">
                <a:off x="2440125"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id="{ED6FD9BD-87CB-4F58-B4C6-63B7073EDD03}"/>
                  </a:ext>
                </a:extLst>
              </p:cNvPr>
              <p:cNvSpPr/>
              <p:nvPr/>
            </p:nvSpPr>
            <p:spPr>
              <a:xfrm rot="16200000">
                <a:off x="2985272"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xmlns="" id="{65BE89F3-C476-4E4B-BBEA-5F5CECF71092}"/>
                  </a:ext>
                </a:extLst>
              </p:cNvPr>
              <p:cNvSpPr/>
              <p:nvPr/>
            </p:nvSpPr>
            <p:spPr>
              <a:xfrm rot="16200000">
                <a:off x="3530419"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xmlns="" id="{EBD5541F-EDB5-4D85-A49F-01A2971C0405}"/>
                  </a:ext>
                </a:extLst>
              </p:cNvPr>
              <p:cNvSpPr/>
              <p:nvPr/>
            </p:nvSpPr>
            <p:spPr>
              <a:xfrm rot="16200000">
                <a:off x="4075566"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xmlns="" id="{694DB8AD-E380-4543-AAA7-BFE565D4E579}"/>
                  </a:ext>
                </a:extLst>
              </p:cNvPr>
              <p:cNvSpPr/>
              <p:nvPr/>
            </p:nvSpPr>
            <p:spPr>
              <a:xfrm rot="16200000">
                <a:off x="4620713" y="314240"/>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xmlns="" id="{7D25096B-4034-4A3D-9C4C-BB8E42D55E38}"/>
                  </a:ext>
                </a:extLst>
              </p:cNvPr>
              <p:cNvSpPr/>
              <p:nvPr/>
            </p:nvSpPr>
            <p:spPr>
              <a:xfrm rot="16200000">
                <a:off x="5165859" y="314240"/>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grpSp>
        <p:grpSp>
          <p:nvGrpSpPr>
            <p:cNvPr id="101" name="Group 100">
              <a:extLst>
                <a:ext uri="{FF2B5EF4-FFF2-40B4-BE49-F238E27FC236}">
                  <a16:creationId xmlns:a16="http://schemas.microsoft.com/office/drawing/2014/main" xmlns="" id="{185AC7A8-4656-421C-8675-212A5DE80D7F}"/>
                </a:ext>
              </a:extLst>
            </p:cNvPr>
            <p:cNvGrpSpPr/>
            <p:nvPr/>
          </p:nvGrpSpPr>
          <p:grpSpPr>
            <a:xfrm>
              <a:off x="-3610" y="51092"/>
              <a:ext cx="5660274" cy="207748"/>
              <a:chOff x="-3610" y="51092"/>
              <a:chExt cx="5660274" cy="207748"/>
            </a:xfrm>
            <a:grpFill/>
          </p:grpSpPr>
          <p:sp>
            <p:nvSpPr>
              <p:cNvPr id="102" name="Freeform: Shape 101">
                <a:extLst>
                  <a:ext uri="{FF2B5EF4-FFF2-40B4-BE49-F238E27FC236}">
                    <a16:creationId xmlns:a16="http://schemas.microsoft.com/office/drawing/2014/main" xmlns="" id="{91E277CA-440C-45FB-ADCC-E4593D72514B}"/>
                  </a:ext>
                </a:extLst>
              </p:cNvPr>
              <p:cNvSpPr/>
              <p:nvPr/>
            </p:nvSpPr>
            <p:spPr>
              <a:xfrm rot="16200000">
                <a:off x="-3610"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2E2AB044-6F5C-479C-8287-46FDA8EC06D6}"/>
                  </a:ext>
                </a:extLst>
              </p:cNvPr>
              <p:cNvSpPr/>
              <p:nvPr/>
            </p:nvSpPr>
            <p:spPr>
              <a:xfrm rot="16200000">
                <a:off x="541643"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96FF270A-5B1F-4649-9359-B074BCADE986}"/>
                  </a:ext>
                </a:extLst>
              </p:cNvPr>
              <p:cNvSpPr/>
              <p:nvPr/>
            </p:nvSpPr>
            <p:spPr>
              <a:xfrm rot="16200000">
                <a:off x="1086896"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6163E872-DA7D-4CF8-A90B-6FEEBC6839F3}"/>
                  </a:ext>
                </a:extLst>
              </p:cNvPr>
              <p:cNvSpPr/>
              <p:nvPr/>
            </p:nvSpPr>
            <p:spPr>
              <a:xfrm rot="16200000">
                <a:off x="1632149"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xmlns="" id="{17BB1C71-CAE9-43E5-9425-AE448741AD25}"/>
                  </a:ext>
                </a:extLst>
              </p:cNvPr>
              <p:cNvSpPr/>
              <p:nvPr/>
            </p:nvSpPr>
            <p:spPr>
              <a:xfrm rot="16200000">
                <a:off x="2177402"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xmlns="" id="{42C6E89D-93EA-4D2B-B4A0-B098FAA13DA0}"/>
                  </a:ext>
                </a:extLst>
              </p:cNvPr>
              <p:cNvSpPr/>
              <p:nvPr/>
            </p:nvSpPr>
            <p:spPr>
              <a:xfrm rot="16200000">
                <a:off x="2722655"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xmlns="" id="{165EE957-EE07-4E2F-BCB4-512EF37FB12C}"/>
                  </a:ext>
                </a:extLst>
              </p:cNvPr>
              <p:cNvSpPr/>
              <p:nvPr/>
            </p:nvSpPr>
            <p:spPr>
              <a:xfrm rot="16200000">
                <a:off x="3267908"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xmlns="" id="{A326B36C-A97D-4E7E-9619-22BCE56BDD17}"/>
                  </a:ext>
                </a:extLst>
              </p:cNvPr>
              <p:cNvSpPr/>
              <p:nvPr/>
            </p:nvSpPr>
            <p:spPr>
              <a:xfrm rot="16200000">
                <a:off x="3813161" y="51092"/>
                <a:ext cx="207748" cy="207748"/>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xmlns="" id="{BE22FA85-0FAB-401C-BEDC-CF64AC4E74A3}"/>
                  </a:ext>
                </a:extLst>
              </p:cNvPr>
              <p:cNvSpPr/>
              <p:nvPr/>
            </p:nvSpPr>
            <p:spPr>
              <a:xfrm rot="16200000">
                <a:off x="4358414"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xmlns="" id="{C7767408-C422-4CB3-AC85-7665FA3E38D4}"/>
                  </a:ext>
                </a:extLst>
              </p:cNvPr>
              <p:cNvSpPr/>
              <p:nvPr/>
            </p:nvSpPr>
            <p:spPr>
              <a:xfrm rot="16200000">
                <a:off x="4903667" y="51092"/>
                <a:ext cx="207748" cy="207748"/>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xmlns="" id="{E7FBBCB4-5409-4CA6-BD01-3F91AAD1EF86}"/>
                  </a:ext>
                </a:extLst>
              </p:cNvPr>
              <p:cNvSpPr/>
              <p:nvPr/>
            </p:nvSpPr>
            <p:spPr>
              <a:xfrm rot="16200000">
                <a:off x="5448916" y="51092"/>
                <a:ext cx="207748" cy="207748"/>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a:p>
            </p:txBody>
          </p:sp>
        </p:grpSp>
      </p:grpSp>
      <p:sp>
        <p:nvSpPr>
          <p:cNvPr id="167" name="Diamond 166">
            <a:extLst>
              <a:ext uri="{FF2B5EF4-FFF2-40B4-BE49-F238E27FC236}">
                <a16:creationId xmlns:a16="http://schemas.microsoft.com/office/drawing/2014/main" xmlns="" id="{9C2D4DA1-015D-42C4-B708-50BED1781901}"/>
              </a:ext>
            </a:extLst>
          </p:cNvPr>
          <p:cNvSpPr/>
          <p:nvPr userDrawn="1"/>
        </p:nvSpPr>
        <p:spPr>
          <a:xfrm>
            <a:off x="3575142" y="908142"/>
            <a:ext cx="5041717" cy="5041717"/>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667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3"/>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xmlns="" id="{4EA2BBEF-F1E9-4FA0-A60D-5234C1B11886}"/>
              </a:ext>
            </a:extLst>
          </p:cNvPr>
          <p:cNvSpPr/>
          <p:nvPr/>
        </p:nvSpPr>
        <p:spPr>
          <a:xfrm rot="19224478" flipH="1">
            <a:off x="11903107" y="6055904"/>
            <a:ext cx="577787" cy="698623"/>
          </a:xfrm>
          <a:custGeom>
            <a:avLst/>
            <a:gdLst>
              <a:gd name="connsiteX0" fmla="*/ 0 w 577787"/>
              <a:gd name="connsiteY0" fmla="*/ 0 h 698623"/>
              <a:gd name="connsiteX1" fmla="*/ 577787 w 577787"/>
              <a:gd name="connsiteY1" fmla="*/ 698623 h 698623"/>
              <a:gd name="connsiteX2" fmla="*/ 577787 w 577787"/>
              <a:gd name="connsiteY2" fmla="*/ 0 h 698623"/>
            </a:gdLst>
            <a:ahLst/>
            <a:cxnLst>
              <a:cxn ang="0">
                <a:pos x="connsiteX0" y="connsiteY0"/>
              </a:cxn>
              <a:cxn ang="0">
                <a:pos x="connsiteX1" y="connsiteY1"/>
              </a:cxn>
              <a:cxn ang="0">
                <a:pos x="connsiteX2" y="connsiteY2"/>
              </a:cxn>
            </a:cxnLst>
            <a:rect l="l" t="t" r="r" b="b"/>
            <a:pathLst>
              <a:path w="577787" h="698623">
                <a:moveTo>
                  <a:pt x="0" y="0"/>
                </a:moveTo>
                <a:lnTo>
                  <a:pt x="577787" y="698623"/>
                </a:lnTo>
                <a:lnTo>
                  <a:pt x="57778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xmlns="" id="{83271123-D893-4585-8E22-2D635C1A5E3E}"/>
              </a:ext>
            </a:extLst>
          </p:cNvPr>
          <p:cNvSpPr/>
          <p:nvPr/>
        </p:nvSpPr>
        <p:spPr>
          <a:xfrm rot="19224478" flipH="1">
            <a:off x="11074618" y="5895799"/>
            <a:ext cx="1324622" cy="173562"/>
          </a:xfrm>
          <a:custGeom>
            <a:avLst/>
            <a:gdLst>
              <a:gd name="connsiteX0" fmla="*/ 0 w 1324622"/>
              <a:gd name="connsiteY0" fmla="*/ 0 h 173562"/>
              <a:gd name="connsiteX1" fmla="*/ 143542 w 1324622"/>
              <a:gd name="connsiteY1" fmla="*/ 173562 h 173562"/>
              <a:gd name="connsiteX2" fmla="*/ 1324622 w 1324622"/>
              <a:gd name="connsiteY2" fmla="*/ 173562 h 173562"/>
              <a:gd name="connsiteX3" fmla="*/ 1324622 w 1324622"/>
              <a:gd name="connsiteY3" fmla="*/ 0 h 173562"/>
            </a:gdLst>
            <a:ahLst/>
            <a:cxnLst>
              <a:cxn ang="0">
                <a:pos x="connsiteX0" y="connsiteY0"/>
              </a:cxn>
              <a:cxn ang="0">
                <a:pos x="connsiteX1" y="connsiteY1"/>
              </a:cxn>
              <a:cxn ang="0">
                <a:pos x="connsiteX2" y="connsiteY2"/>
              </a:cxn>
              <a:cxn ang="0">
                <a:pos x="connsiteX3" y="connsiteY3"/>
              </a:cxn>
            </a:cxnLst>
            <a:rect l="l" t="t" r="r" b="b"/>
            <a:pathLst>
              <a:path w="1324622" h="173562">
                <a:moveTo>
                  <a:pt x="0" y="0"/>
                </a:moveTo>
                <a:lnTo>
                  <a:pt x="143542" y="173562"/>
                </a:lnTo>
                <a:lnTo>
                  <a:pt x="1324622" y="173562"/>
                </a:lnTo>
                <a:lnTo>
                  <a:pt x="132462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xmlns="" id="{0DCA4B96-EE54-4DC6-ACF5-01EFC561FAD8}"/>
              </a:ext>
            </a:extLst>
          </p:cNvPr>
          <p:cNvSpPr/>
          <p:nvPr/>
        </p:nvSpPr>
        <p:spPr>
          <a:xfrm rot="3062081">
            <a:off x="5074876" y="2757022"/>
            <a:ext cx="8981625" cy="900798"/>
          </a:xfrm>
          <a:custGeom>
            <a:avLst/>
            <a:gdLst>
              <a:gd name="connsiteX0" fmla="*/ 0 w 8981625"/>
              <a:gd name="connsiteY0" fmla="*/ 900798 h 900798"/>
              <a:gd name="connsiteX1" fmla="*/ 728550 w 8981625"/>
              <a:gd name="connsiteY1" fmla="*/ 0 h 900798"/>
              <a:gd name="connsiteX2" fmla="*/ 8110301 w 8981625"/>
              <a:gd name="connsiteY2" fmla="*/ 0 h 900798"/>
              <a:gd name="connsiteX3" fmla="*/ 8981625 w 8981625"/>
              <a:gd name="connsiteY3" fmla="*/ 704712 h 900798"/>
              <a:gd name="connsiteX4" fmla="*/ 8823034 w 8981625"/>
              <a:gd name="connsiteY4" fmla="*/ 900798 h 9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1625" h="900798">
                <a:moveTo>
                  <a:pt x="0" y="900798"/>
                </a:moveTo>
                <a:lnTo>
                  <a:pt x="728550" y="0"/>
                </a:lnTo>
                <a:lnTo>
                  <a:pt x="8110301" y="0"/>
                </a:lnTo>
                <a:lnTo>
                  <a:pt x="8981625" y="704712"/>
                </a:lnTo>
                <a:lnTo>
                  <a:pt x="8823034" y="9007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xmlns="" id="{6799B1E3-3040-4EE2-A1DE-0C28F772E0A9}"/>
              </a:ext>
            </a:extLst>
          </p:cNvPr>
          <p:cNvSpPr/>
          <p:nvPr/>
        </p:nvSpPr>
        <p:spPr>
          <a:xfrm rot="3062081">
            <a:off x="4413203" y="3342219"/>
            <a:ext cx="8963408" cy="173562"/>
          </a:xfrm>
          <a:custGeom>
            <a:avLst/>
            <a:gdLst>
              <a:gd name="connsiteX0" fmla="*/ 0 w 8963408"/>
              <a:gd name="connsiteY0" fmla="*/ 173562 h 173562"/>
              <a:gd name="connsiteX1" fmla="*/ 140374 w 8963408"/>
              <a:gd name="connsiteY1" fmla="*/ 0 h 173562"/>
              <a:gd name="connsiteX2" fmla="*/ 8963408 w 8963408"/>
              <a:gd name="connsiteY2" fmla="*/ 0 h 173562"/>
              <a:gd name="connsiteX3" fmla="*/ 8823034 w 8963408"/>
              <a:gd name="connsiteY3" fmla="*/ 173562 h 173562"/>
            </a:gdLst>
            <a:ahLst/>
            <a:cxnLst>
              <a:cxn ang="0">
                <a:pos x="connsiteX0" y="connsiteY0"/>
              </a:cxn>
              <a:cxn ang="0">
                <a:pos x="connsiteX1" y="connsiteY1"/>
              </a:cxn>
              <a:cxn ang="0">
                <a:pos x="connsiteX2" y="connsiteY2"/>
              </a:cxn>
              <a:cxn ang="0">
                <a:pos x="connsiteX3" y="connsiteY3"/>
              </a:cxn>
            </a:cxnLst>
            <a:rect l="l" t="t" r="r" b="b"/>
            <a:pathLst>
              <a:path w="8963408" h="173562">
                <a:moveTo>
                  <a:pt x="0" y="173562"/>
                </a:moveTo>
                <a:lnTo>
                  <a:pt x="140374" y="0"/>
                </a:lnTo>
                <a:lnTo>
                  <a:pt x="8963408" y="0"/>
                </a:lnTo>
                <a:lnTo>
                  <a:pt x="8823034" y="1735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xmlns="" id="{0839E33C-B0D2-4702-89F5-A7E4E0C09CFC}"/>
              </a:ext>
            </a:extLst>
          </p:cNvPr>
          <p:cNvSpPr/>
          <p:nvPr/>
        </p:nvSpPr>
        <p:spPr>
          <a:xfrm rot="3005986" flipH="1">
            <a:off x="6549599" y="2367551"/>
            <a:ext cx="7070489" cy="418515"/>
          </a:xfrm>
          <a:custGeom>
            <a:avLst/>
            <a:gdLst>
              <a:gd name="connsiteX0" fmla="*/ 7070489 w 7070489"/>
              <a:gd name="connsiteY0" fmla="*/ 418514 h 418515"/>
              <a:gd name="connsiteX1" fmla="*/ 6720554 w 7070489"/>
              <a:gd name="connsiteY1" fmla="*/ 0 h 418515"/>
              <a:gd name="connsiteX2" fmla="*/ 500534 w 7070489"/>
              <a:gd name="connsiteY2" fmla="*/ 0 h 418515"/>
              <a:gd name="connsiteX3" fmla="*/ 0 w 7070489"/>
              <a:gd name="connsiteY3" fmla="*/ 418515 h 418515"/>
            </a:gdLst>
            <a:ahLst/>
            <a:cxnLst>
              <a:cxn ang="0">
                <a:pos x="connsiteX0" y="connsiteY0"/>
              </a:cxn>
              <a:cxn ang="0">
                <a:pos x="connsiteX1" y="connsiteY1"/>
              </a:cxn>
              <a:cxn ang="0">
                <a:pos x="connsiteX2" y="connsiteY2"/>
              </a:cxn>
              <a:cxn ang="0">
                <a:pos x="connsiteX3" y="connsiteY3"/>
              </a:cxn>
            </a:cxnLst>
            <a:rect l="l" t="t" r="r" b="b"/>
            <a:pathLst>
              <a:path w="7070489" h="418515">
                <a:moveTo>
                  <a:pt x="7070489" y="418514"/>
                </a:moveTo>
                <a:lnTo>
                  <a:pt x="6720554" y="0"/>
                </a:lnTo>
                <a:lnTo>
                  <a:pt x="500534" y="0"/>
                </a:lnTo>
                <a:lnTo>
                  <a:pt x="0" y="41851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xmlns="" id="{3028B2C4-E9E0-473B-9003-C64988B0A1BC}"/>
              </a:ext>
            </a:extLst>
          </p:cNvPr>
          <p:cNvSpPr/>
          <p:nvPr/>
        </p:nvSpPr>
        <p:spPr>
          <a:xfrm rot="19200000">
            <a:off x="8854924" y="5472751"/>
            <a:ext cx="4027547" cy="785553"/>
          </a:xfrm>
          <a:custGeom>
            <a:avLst/>
            <a:gdLst>
              <a:gd name="connsiteX0" fmla="*/ 99664 w 4027547"/>
              <a:gd name="connsiteY0" fmla="*/ 0 h 785553"/>
              <a:gd name="connsiteX1" fmla="*/ 72419 w 4027547"/>
              <a:gd name="connsiteY1" fmla="*/ 60767 h 785553"/>
              <a:gd name="connsiteX2" fmla="*/ 0 w 4027547"/>
              <a:gd name="connsiteY2" fmla="*/ 0 h 785553"/>
              <a:gd name="connsiteX3" fmla="*/ 539381 w 4027547"/>
              <a:gd name="connsiteY3" fmla="*/ 0 h 785553"/>
              <a:gd name="connsiteX4" fmla="*/ 391937 w 4027547"/>
              <a:gd name="connsiteY4" fmla="*/ 328875 h 785553"/>
              <a:gd name="connsiteX5" fmla="*/ 228402 w 4027547"/>
              <a:gd name="connsiteY5" fmla="*/ 191652 h 785553"/>
              <a:gd name="connsiteX6" fmla="*/ 314325 w 4027547"/>
              <a:gd name="connsiteY6" fmla="*/ 0 h 785553"/>
              <a:gd name="connsiteX7" fmla="*/ 979103 w 4027547"/>
              <a:gd name="connsiteY7" fmla="*/ 0 h 785553"/>
              <a:gd name="connsiteX8" fmla="*/ 711455 w 4027547"/>
              <a:gd name="connsiteY8" fmla="*/ 596982 h 785553"/>
              <a:gd name="connsiteX9" fmla="*/ 547920 w 4027547"/>
              <a:gd name="connsiteY9" fmla="*/ 459759 h 785553"/>
              <a:gd name="connsiteX10" fmla="*/ 754042 w 4027547"/>
              <a:gd name="connsiteY10" fmla="*/ 0 h 785553"/>
              <a:gd name="connsiteX11" fmla="*/ 1418820 w 4027547"/>
              <a:gd name="connsiteY11" fmla="*/ 0 h 785553"/>
              <a:gd name="connsiteX12" fmla="*/ 1066629 w 4027547"/>
              <a:gd name="connsiteY12" fmla="*/ 785552 h 785553"/>
              <a:gd name="connsiteX13" fmla="*/ 936184 w 4027547"/>
              <a:gd name="connsiteY13" fmla="*/ 785552 h 785553"/>
              <a:gd name="connsiteX14" fmla="*/ 867438 w 4027547"/>
              <a:gd name="connsiteY14" fmla="*/ 727867 h 785553"/>
              <a:gd name="connsiteX15" fmla="*/ 1193763 w 4027547"/>
              <a:gd name="connsiteY15" fmla="*/ 0 h 785553"/>
              <a:gd name="connsiteX16" fmla="*/ 1858539 w 4027547"/>
              <a:gd name="connsiteY16" fmla="*/ 0 h 785553"/>
              <a:gd name="connsiteX17" fmla="*/ 1506353 w 4027547"/>
              <a:gd name="connsiteY17" fmla="*/ 785552 h 785553"/>
              <a:gd name="connsiteX18" fmla="*/ 1281292 w 4027547"/>
              <a:gd name="connsiteY18" fmla="*/ 785552 h 785553"/>
              <a:gd name="connsiteX19" fmla="*/ 1633481 w 4027547"/>
              <a:gd name="connsiteY19" fmla="*/ 2 h 785553"/>
              <a:gd name="connsiteX20" fmla="*/ 2298256 w 4027547"/>
              <a:gd name="connsiteY20" fmla="*/ 0 h 785553"/>
              <a:gd name="connsiteX21" fmla="*/ 1946064 w 4027547"/>
              <a:gd name="connsiteY21" fmla="*/ 785553 h 785553"/>
              <a:gd name="connsiteX22" fmla="*/ 1721006 w 4027547"/>
              <a:gd name="connsiteY22" fmla="*/ 785552 h 785553"/>
              <a:gd name="connsiteX23" fmla="*/ 2073196 w 4027547"/>
              <a:gd name="connsiteY23" fmla="*/ 0 h 785553"/>
              <a:gd name="connsiteX24" fmla="*/ 2708393 w 4027547"/>
              <a:gd name="connsiteY24" fmla="*/ 0 h 785553"/>
              <a:gd name="connsiteX25" fmla="*/ 2356201 w 4027547"/>
              <a:gd name="connsiteY25" fmla="*/ 785552 h 785553"/>
              <a:gd name="connsiteX26" fmla="*/ 2131146 w 4027547"/>
              <a:gd name="connsiteY26" fmla="*/ 785552 h 785553"/>
              <a:gd name="connsiteX27" fmla="*/ 2483333 w 4027547"/>
              <a:gd name="connsiteY27" fmla="*/ 0 h 785553"/>
              <a:gd name="connsiteX28" fmla="*/ 3148110 w 4027547"/>
              <a:gd name="connsiteY28" fmla="*/ 0 h 785553"/>
              <a:gd name="connsiteX29" fmla="*/ 2795922 w 4027547"/>
              <a:gd name="connsiteY29" fmla="*/ 785552 h 785553"/>
              <a:gd name="connsiteX30" fmla="*/ 2570865 w 4027547"/>
              <a:gd name="connsiteY30" fmla="*/ 785552 h 785553"/>
              <a:gd name="connsiteX31" fmla="*/ 2923056 w 4027547"/>
              <a:gd name="connsiteY31" fmla="*/ 0 h 785553"/>
              <a:gd name="connsiteX32" fmla="*/ 3587828 w 4027547"/>
              <a:gd name="connsiteY32" fmla="*/ 0 h 785553"/>
              <a:gd name="connsiteX33" fmla="*/ 3235641 w 4027547"/>
              <a:gd name="connsiteY33" fmla="*/ 785552 h 785553"/>
              <a:gd name="connsiteX34" fmla="*/ 3010583 w 4027547"/>
              <a:gd name="connsiteY34" fmla="*/ 785552 h 785553"/>
              <a:gd name="connsiteX35" fmla="*/ 3362771 w 4027547"/>
              <a:gd name="connsiteY35" fmla="*/ 0 h 785553"/>
              <a:gd name="connsiteX36" fmla="*/ 4027547 w 4027547"/>
              <a:gd name="connsiteY36" fmla="*/ 0 h 785553"/>
              <a:gd name="connsiteX37" fmla="*/ 3977918 w 4027547"/>
              <a:gd name="connsiteY37" fmla="*/ 110695 h 785553"/>
              <a:gd name="connsiteX38" fmla="*/ 3494652 w 4027547"/>
              <a:gd name="connsiteY38" fmla="*/ 686629 h 785553"/>
              <a:gd name="connsiteX39" fmla="*/ 3802492 w 4027547"/>
              <a:gd name="connsiteY39" fmla="*/ 0 h 78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27547" h="785553">
                <a:moveTo>
                  <a:pt x="99664" y="0"/>
                </a:moveTo>
                <a:lnTo>
                  <a:pt x="72419" y="60767"/>
                </a:lnTo>
                <a:lnTo>
                  <a:pt x="0" y="0"/>
                </a:lnTo>
                <a:close/>
                <a:moveTo>
                  <a:pt x="539381" y="0"/>
                </a:moveTo>
                <a:lnTo>
                  <a:pt x="391937" y="328875"/>
                </a:lnTo>
                <a:lnTo>
                  <a:pt x="228402" y="191652"/>
                </a:lnTo>
                <a:lnTo>
                  <a:pt x="314325" y="0"/>
                </a:lnTo>
                <a:close/>
                <a:moveTo>
                  <a:pt x="979103" y="0"/>
                </a:moveTo>
                <a:lnTo>
                  <a:pt x="711455" y="596982"/>
                </a:lnTo>
                <a:lnTo>
                  <a:pt x="547920" y="459759"/>
                </a:lnTo>
                <a:lnTo>
                  <a:pt x="754042" y="0"/>
                </a:lnTo>
                <a:close/>
                <a:moveTo>
                  <a:pt x="1418820" y="0"/>
                </a:moveTo>
                <a:lnTo>
                  <a:pt x="1066629" y="785552"/>
                </a:lnTo>
                <a:lnTo>
                  <a:pt x="936184" y="785552"/>
                </a:lnTo>
                <a:lnTo>
                  <a:pt x="867438" y="727867"/>
                </a:lnTo>
                <a:lnTo>
                  <a:pt x="1193763" y="0"/>
                </a:lnTo>
                <a:close/>
                <a:moveTo>
                  <a:pt x="1858539" y="0"/>
                </a:moveTo>
                <a:lnTo>
                  <a:pt x="1506353" y="785552"/>
                </a:lnTo>
                <a:lnTo>
                  <a:pt x="1281292" y="785552"/>
                </a:lnTo>
                <a:lnTo>
                  <a:pt x="1633481" y="2"/>
                </a:lnTo>
                <a:close/>
                <a:moveTo>
                  <a:pt x="2298256" y="0"/>
                </a:moveTo>
                <a:lnTo>
                  <a:pt x="1946064" y="785553"/>
                </a:lnTo>
                <a:lnTo>
                  <a:pt x="1721006" y="785552"/>
                </a:lnTo>
                <a:lnTo>
                  <a:pt x="2073196" y="0"/>
                </a:lnTo>
                <a:close/>
                <a:moveTo>
                  <a:pt x="2708393" y="0"/>
                </a:moveTo>
                <a:lnTo>
                  <a:pt x="2356201" y="785552"/>
                </a:lnTo>
                <a:lnTo>
                  <a:pt x="2131146" y="785552"/>
                </a:lnTo>
                <a:lnTo>
                  <a:pt x="2483333" y="0"/>
                </a:lnTo>
                <a:close/>
                <a:moveTo>
                  <a:pt x="3148110" y="0"/>
                </a:moveTo>
                <a:lnTo>
                  <a:pt x="2795922" y="785552"/>
                </a:lnTo>
                <a:lnTo>
                  <a:pt x="2570865" y="785552"/>
                </a:lnTo>
                <a:lnTo>
                  <a:pt x="2923056" y="0"/>
                </a:lnTo>
                <a:close/>
                <a:moveTo>
                  <a:pt x="3587828" y="0"/>
                </a:moveTo>
                <a:lnTo>
                  <a:pt x="3235641" y="785552"/>
                </a:lnTo>
                <a:lnTo>
                  <a:pt x="3010583" y="785552"/>
                </a:lnTo>
                <a:lnTo>
                  <a:pt x="3362771" y="0"/>
                </a:lnTo>
                <a:close/>
                <a:moveTo>
                  <a:pt x="4027547" y="0"/>
                </a:moveTo>
                <a:lnTo>
                  <a:pt x="3977918" y="110695"/>
                </a:lnTo>
                <a:lnTo>
                  <a:pt x="3494652" y="686629"/>
                </a:lnTo>
                <a:lnTo>
                  <a:pt x="380249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xmlns="" id="{63D6100F-5652-448D-8A03-8A05FD7B6ECC}"/>
              </a:ext>
            </a:extLst>
          </p:cNvPr>
          <p:cNvSpPr/>
          <p:nvPr/>
        </p:nvSpPr>
        <p:spPr>
          <a:xfrm rot="19437919" flipV="1">
            <a:off x="10136715" y="-749760"/>
            <a:ext cx="1678566" cy="2664986"/>
          </a:xfrm>
          <a:custGeom>
            <a:avLst/>
            <a:gdLst>
              <a:gd name="connsiteX0" fmla="*/ 0 w 1678566"/>
              <a:gd name="connsiteY0" fmla="*/ 2664986 h 2664986"/>
              <a:gd name="connsiteX1" fmla="*/ 421411 w 1678566"/>
              <a:gd name="connsiteY1" fmla="*/ 2358422 h 2664986"/>
              <a:gd name="connsiteX2" fmla="*/ 435745 w 1678566"/>
              <a:gd name="connsiteY2" fmla="*/ 419135 h 2664986"/>
              <a:gd name="connsiteX3" fmla="*/ 1678566 w 1678566"/>
              <a:gd name="connsiteY3" fmla="*/ 419135 h 2664986"/>
              <a:gd name="connsiteX4" fmla="*/ 1373659 w 1678566"/>
              <a:gd name="connsiteY4" fmla="*/ 0 h 2664986"/>
              <a:gd name="connsiteX5" fmla="*/ 27601 w 1678566"/>
              <a:gd name="connsiteY5" fmla="*/ 0 h 2664986"/>
              <a:gd name="connsiteX6" fmla="*/ 27601 w 1678566"/>
              <a:gd name="connsiteY6" fmla="*/ 2530 h 2664986"/>
              <a:gd name="connsiteX7" fmla="*/ 19679 w 1678566"/>
              <a:gd name="connsiteY7" fmla="*/ 2471 h 266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8566" h="2664986">
                <a:moveTo>
                  <a:pt x="0" y="2664986"/>
                </a:moveTo>
                <a:lnTo>
                  <a:pt x="421411" y="2358422"/>
                </a:lnTo>
                <a:lnTo>
                  <a:pt x="435745" y="419135"/>
                </a:lnTo>
                <a:lnTo>
                  <a:pt x="1678566" y="419135"/>
                </a:lnTo>
                <a:lnTo>
                  <a:pt x="1373659" y="0"/>
                </a:lnTo>
                <a:lnTo>
                  <a:pt x="27601" y="0"/>
                </a:lnTo>
                <a:lnTo>
                  <a:pt x="27601" y="2530"/>
                </a:lnTo>
                <a:lnTo>
                  <a:pt x="19679" y="24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xmlns="" id="{371CC730-3526-4223-BA11-0FEE2E9F273C}"/>
              </a:ext>
            </a:extLst>
          </p:cNvPr>
          <p:cNvSpPr/>
          <p:nvPr/>
        </p:nvSpPr>
        <p:spPr>
          <a:xfrm rot="3062081">
            <a:off x="9323371" y="1430564"/>
            <a:ext cx="659838" cy="6980425"/>
          </a:xfrm>
          <a:custGeom>
            <a:avLst/>
            <a:gdLst>
              <a:gd name="connsiteX0" fmla="*/ 51594 w 659838"/>
              <a:gd name="connsiteY0" fmla="*/ 0 h 6980425"/>
              <a:gd name="connsiteX1" fmla="*/ 659838 w 659838"/>
              <a:gd name="connsiteY1" fmla="*/ 491936 h 6980425"/>
              <a:gd name="connsiteX2" fmla="*/ 617523 w 659838"/>
              <a:gd name="connsiteY2" fmla="*/ 6216903 h 6980425"/>
              <a:gd name="connsiteX3" fmla="*/ 0 w 659838"/>
              <a:gd name="connsiteY3" fmla="*/ 6980425 h 6980425"/>
            </a:gdLst>
            <a:ahLst/>
            <a:cxnLst>
              <a:cxn ang="0">
                <a:pos x="connsiteX0" y="connsiteY0"/>
              </a:cxn>
              <a:cxn ang="0">
                <a:pos x="connsiteX1" y="connsiteY1"/>
              </a:cxn>
              <a:cxn ang="0">
                <a:pos x="connsiteX2" y="connsiteY2"/>
              </a:cxn>
              <a:cxn ang="0">
                <a:pos x="connsiteX3" y="connsiteY3"/>
              </a:cxn>
            </a:cxnLst>
            <a:rect l="l" t="t" r="r" b="b"/>
            <a:pathLst>
              <a:path w="659838" h="6980425">
                <a:moveTo>
                  <a:pt x="51594" y="0"/>
                </a:moveTo>
                <a:lnTo>
                  <a:pt x="659838" y="491936"/>
                </a:lnTo>
                <a:lnTo>
                  <a:pt x="617523" y="6216903"/>
                </a:lnTo>
                <a:lnTo>
                  <a:pt x="0" y="69804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9" name="Diamond 8">
            <a:extLst>
              <a:ext uri="{FF2B5EF4-FFF2-40B4-BE49-F238E27FC236}">
                <a16:creationId xmlns:a16="http://schemas.microsoft.com/office/drawing/2014/main" xmlns="" id="{00C80A40-AA79-4AAD-8388-2A590CE9D178}"/>
              </a:ext>
            </a:extLst>
          </p:cNvPr>
          <p:cNvSpPr>
            <a:spLocks noChangeAspect="1"/>
          </p:cNvSpPr>
          <p:nvPr userDrawn="1"/>
        </p:nvSpPr>
        <p:spPr>
          <a:xfrm>
            <a:off x="809625" y="1562100"/>
            <a:ext cx="2468880" cy="246888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9">
            <a:extLst>
              <a:ext uri="{FF2B5EF4-FFF2-40B4-BE49-F238E27FC236}">
                <a16:creationId xmlns:a16="http://schemas.microsoft.com/office/drawing/2014/main" xmlns=""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a16="http://schemas.microsoft.com/office/drawing/2014/main" xmlns="" id="{EE08AEE6-27AA-41E8-9453-E5C3EB37D2D5}"/>
              </a:ext>
            </a:extLst>
          </p:cNvPr>
          <p:cNvSpPr>
            <a:spLocks noGrp="1" noChangeAspect="1"/>
          </p:cNvSpPr>
          <p:nvPr>
            <p:ph type="pic" idx="14" hasCustomPrompt="1"/>
          </p:nvPr>
        </p:nvSpPr>
        <p:spPr>
          <a:xfrm>
            <a:off x="1096316" y="1848792"/>
            <a:ext cx="1895497" cy="189549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Diamond 4">
            <a:extLst>
              <a:ext uri="{FF2B5EF4-FFF2-40B4-BE49-F238E27FC236}">
                <a16:creationId xmlns:a16="http://schemas.microsoft.com/office/drawing/2014/main" xmlns="" id="{A4D7C278-0C99-47A6-8B0A-B7E96BD14343}"/>
              </a:ext>
            </a:extLst>
          </p:cNvPr>
          <p:cNvSpPr>
            <a:spLocks noChangeAspect="1"/>
          </p:cNvSpPr>
          <p:nvPr userDrawn="1"/>
        </p:nvSpPr>
        <p:spPr>
          <a:xfrm>
            <a:off x="3627120" y="3829050"/>
            <a:ext cx="2468880" cy="24688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xmlns="" id="{005A8B89-D56A-439D-852E-77BC799F34B6}"/>
              </a:ext>
            </a:extLst>
          </p:cNvPr>
          <p:cNvSpPr>
            <a:spLocks noGrp="1" noChangeAspect="1"/>
          </p:cNvSpPr>
          <p:nvPr>
            <p:ph type="pic" idx="15" hasCustomPrompt="1"/>
          </p:nvPr>
        </p:nvSpPr>
        <p:spPr>
          <a:xfrm>
            <a:off x="3913811" y="4115742"/>
            <a:ext cx="1895497" cy="189549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7" name="Diamond 6">
            <a:extLst>
              <a:ext uri="{FF2B5EF4-FFF2-40B4-BE49-F238E27FC236}">
                <a16:creationId xmlns:a16="http://schemas.microsoft.com/office/drawing/2014/main" xmlns="" id="{7DDAF52F-9C69-47C1-9215-F0B682DF81F2}"/>
              </a:ext>
            </a:extLst>
          </p:cNvPr>
          <p:cNvSpPr>
            <a:spLocks noChangeAspect="1"/>
          </p:cNvSpPr>
          <p:nvPr userDrawn="1"/>
        </p:nvSpPr>
        <p:spPr>
          <a:xfrm>
            <a:off x="6096001" y="1562100"/>
            <a:ext cx="2468880" cy="246888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xmlns="" id="{DAC8403C-AF53-4191-A348-FB8032BF2E02}"/>
              </a:ext>
            </a:extLst>
          </p:cNvPr>
          <p:cNvSpPr>
            <a:spLocks noGrp="1" noChangeAspect="1"/>
          </p:cNvSpPr>
          <p:nvPr>
            <p:ph type="pic" idx="16" hasCustomPrompt="1"/>
          </p:nvPr>
        </p:nvSpPr>
        <p:spPr>
          <a:xfrm>
            <a:off x="6382692" y="1848792"/>
            <a:ext cx="1895497" cy="189549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Diamond 9">
            <a:extLst>
              <a:ext uri="{FF2B5EF4-FFF2-40B4-BE49-F238E27FC236}">
                <a16:creationId xmlns:a16="http://schemas.microsoft.com/office/drawing/2014/main" xmlns="" id="{5814FDF6-8A0D-4328-84A6-3F4CA5AB5BB0}"/>
              </a:ext>
            </a:extLst>
          </p:cNvPr>
          <p:cNvSpPr>
            <a:spLocks noChangeAspect="1"/>
          </p:cNvSpPr>
          <p:nvPr userDrawn="1"/>
        </p:nvSpPr>
        <p:spPr>
          <a:xfrm>
            <a:off x="8913496" y="3829050"/>
            <a:ext cx="2468880" cy="246888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xmlns="" id="{250B6065-B79A-4B6E-A698-10B5114FD9E3}"/>
              </a:ext>
            </a:extLst>
          </p:cNvPr>
          <p:cNvSpPr>
            <a:spLocks noGrp="1" noChangeAspect="1"/>
          </p:cNvSpPr>
          <p:nvPr>
            <p:ph type="pic" idx="17" hasCustomPrompt="1"/>
          </p:nvPr>
        </p:nvSpPr>
        <p:spPr>
          <a:xfrm>
            <a:off x="9200187" y="4115742"/>
            <a:ext cx="1895497" cy="189549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8" r:id="rId5"/>
    <p:sldLayoutId id="2147483680" r:id="rId6"/>
    <p:sldLayoutId id="2147483682" r:id="rId7"/>
    <p:sldLayoutId id="2147483684" r:id="rId8"/>
    <p:sldLayoutId id="2147483685" r:id="rId9"/>
    <p:sldLayoutId id="2147483686" r:id="rId10"/>
    <p:sldLayoutId id="2147483689" r:id="rId11"/>
    <p:sldLayoutId id="2147483687" r:id="rId12"/>
    <p:sldLayoutId id="2147483688" r:id="rId13"/>
    <p:sldLayoutId id="2147483671" r:id="rId14"/>
    <p:sldLayoutId id="2147483672" r:id="rId15"/>
    <p:sldLayoutId id="2147483690"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Rounded Rectangle 12"/>
          <p:cNvSpPr/>
          <p:nvPr/>
        </p:nvSpPr>
        <p:spPr>
          <a:xfrm>
            <a:off x="2403756" y="1701099"/>
            <a:ext cx="8100646" cy="2801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890C4088-8C4B-41CD-B159-5CC3E2C0D1E8}"/>
              </a:ext>
            </a:extLst>
          </p:cNvPr>
          <p:cNvSpPr txBox="1"/>
          <p:nvPr/>
        </p:nvSpPr>
        <p:spPr>
          <a:xfrm>
            <a:off x="2665150" y="2102917"/>
            <a:ext cx="7698050" cy="1998176"/>
          </a:xfrm>
          <a:prstGeom prst="rect">
            <a:avLst/>
          </a:prstGeom>
          <a:noFill/>
        </p:spPr>
        <p:txBody>
          <a:bodyPr wrap="square" rtlCol="0" anchor="ctr">
            <a:spAutoFit/>
          </a:bodyPr>
          <a:lstStyle/>
          <a:p>
            <a:pPr algn="ctr">
              <a:lnSpc>
                <a:spcPct val="150000"/>
              </a:lnSpc>
            </a:pPr>
            <a:r>
              <a:rPr lang="en-US" altLang="ko-KR" sz="4400" b="1" smtClean="0">
                <a:solidFill>
                  <a:schemeClr val="bg1"/>
                </a:solidFill>
                <a:latin typeface="Arial" pitchFamily="34" charset="0"/>
                <a:cs typeface="Arial" pitchFamily="34" charset="0"/>
              </a:rPr>
              <a:t>CHÀO MỪNG CÁC EM ĐẾN VỚI TIẾT HỌC HÔM NAY</a:t>
            </a:r>
            <a:endParaRPr lang="ko-KR" altLang="en-US" sz="4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07989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3">
            <a:extLst>
              <a:ext uri="{FF2B5EF4-FFF2-40B4-BE49-F238E27FC236}">
                <a16:creationId xmlns:a16="http://schemas.microsoft.com/office/drawing/2014/main" xmlns="" id="{4176A06C-6BD0-4FB1-83F9-3E46CE6FEC10}"/>
              </a:ext>
            </a:extLst>
          </p:cNvPr>
          <p:cNvGrpSpPr/>
          <p:nvPr/>
        </p:nvGrpSpPr>
        <p:grpSpPr>
          <a:xfrm>
            <a:off x="11008667" y="-2"/>
            <a:ext cx="1193907" cy="6858002"/>
            <a:chOff x="8241895" y="0"/>
            <a:chExt cx="3960676" cy="6858001"/>
          </a:xfrm>
        </p:grpSpPr>
        <p:sp>
          <p:nvSpPr>
            <p:cNvPr id="16" name="Rectangle 15">
              <a:extLst>
                <a:ext uri="{FF2B5EF4-FFF2-40B4-BE49-F238E27FC236}">
                  <a16:creationId xmlns:a16="http://schemas.microsoft.com/office/drawing/2014/main" xmlns="" id="{7D0CFD38-5911-40F1-A46A-16A50B8DC966}"/>
                </a:ext>
              </a:extLst>
            </p:cNvPr>
            <p:cNvSpPr/>
            <p:nvPr/>
          </p:nvSpPr>
          <p:spPr>
            <a:xfrm>
              <a:off x="8241895" y="0"/>
              <a:ext cx="3950101" cy="1145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17" name="Rectangle 16">
              <a:extLst>
                <a:ext uri="{FF2B5EF4-FFF2-40B4-BE49-F238E27FC236}">
                  <a16:creationId xmlns:a16="http://schemas.microsoft.com/office/drawing/2014/main" xmlns="" id="{C995F9DF-21CD-43E8-96C6-416FD6A03561}"/>
                </a:ext>
              </a:extLst>
            </p:cNvPr>
            <p:cNvSpPr/>
            <p:nvPr/>
          </p:nvSpPr>
          <p:spPr>
            <a:xfrm>
              <a:off x="8454655" y="1143723"/>
              <a:ext cx="3747916" cy="1145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ectangle 17">
              <a:extLst>
                <a:ext uri="{FF2B5EF4-FFF2-40B4-BE49-F238E27FC236}">
                  <a16:creationId xmlns:a16="http://schemas.microsoft.com/office/drawing/2014/main" xmlns="" id="{458A11B0-89F6-43EE-B3C9-B412BD8F6B3E}"/>
                </a:ext>
              </a:extLst>
            </p:cNvPr>
            <p:cNvSpPr/>
            <p:nvPr/>
          </p:nvSpPr>
          <p:spPr>
            <a:xfrm>
              <a:off x="8454655" y="2287446"/>
              <a:ext cx="3747916" cy="11455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ectangle 18">
              <a:extLst>
                <a:ext uri="{FF2B5EF4-FFF2-40B4-BE49-F238E27FC236}">
                  <a16:creationId xmlns:a16="http://schemas.microsoft.com/office/drawing/2014/main" xmlns="" id="{2BD40EED-88E1-4BE7-841A-4B541A6FA709}"/>
                </a:ext>
              </a:extLst>
            </p:cNvPr>
            <p:cNvSpPr/>
            <p:nvPr/>
          </p:nvSpPr>
          <p:spPr>
            <a:xfrm>
              <a:off x="8454655" y="3431170"/>
              <a:ext cx="3747916" cy="115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 name="Rectangle 19">
              <a:extLst>
                <a:ext uri="{FF2B5EF4-FFF2-40B4-BE49-F238E27FC236}">
                  <a16:creationId xmlns:a16="http://schemas.microsoft.com/office/drawing/2014/main" xmlns="" id="{4159A8B7-58FE-4E6F-99B4-8BE8BD624971}"/>
                </a:ext>
              </a:extLst>
            </p:cNvPr>
            <p:cNvSpPr/>
            <p:nvPr/>
          </p:nvSpPr>
          <p:spPr>
            <a:xfrm>
              <a:off x="8694029" y="4580296"/>
              <a:ext cx="3497967" cy="11455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1" name="Rectangle 20">
              <a:extLst>
                <a:ext uri="{FF2B5EF4-FFF2-40B4-BE49-F238E27FC236}">
                  <a16:creationId xmlns:a16="http://schemas.microsoft.com/office/drawing/2014/main" xmlns="" id="{9676C6DB-4D53-4A82-B507-1846747F3217}"/>
                </a:ext>
              </a:extLst>
            </p:cNvPr>
            <p:cNvSpPr/>
            <p:nvPr/>
          </p:nvSpPr>
          <p:spPr>
            <a:xfrm>
              <a:off x="8694030" y="5724019"/>
              <a:ext cx="3497970" cy="11339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22" name="Group 21">
            <a:extLst>
              <a:ext uri="{FF2B5EF4-FFF2-40B4-BE49-F238E27FC236}">
                <a16:creationId xmlns:a16="http://schemas.microsoft.com/office/drawing/2014/main" xmlns="" id="{85A5406C-62DA-45F1-91F3-D156D83C13D9}"/>
              </a:ext>
            </a:extLst>
          </p:cNvPr>
          <p:cNvGrpSpPr>
            <a:grpSpLocks noChangeAspect="1"/>
          </p:cNvGrpSpPr>
          <p:nvPr/>
        </p:nvGrpSpPr>
        <p:grpSpPr>
          <a:xfrm>
            <a:off x="9924234" y="0"/>
            <a:ext cx="2168866" cy="6870410"/>
            <a:chOff x="5716900" y="189000"/>
            <a:chExt cx="2044833" cy="6477496"/>
          </a:xfrm>
          <a:solidFill>
            <a:schemeClr val="accent1"/>
          </a:solidFill>
        </p:grpSpPr>
        <p:sp>
          <p:nvSpPr>
            <p:cNvPr id="23" name="Freeform 23">
              <a:extLst>
                <a:ext uri="{FF2B5EF4-FFF2-40B4-BE49-F238E27FC236}">
                  <a16:creationId xmlns:a16="http://schemas.microsoft.com/office/drawing/2014/main" xmlns="" id="{5EEDACBB-B97B-4ADC-B306-0C87848BC34B}"/>
                </a:ext>
              </a:extLst>
            </p:cNvPr>
            <p:cNvSpPr>
              <a:spLocks noChangeAspect="1"/>
            </p:cNvSpPr>
            <p:nvPr/>
          </p:nvSpPr>
          <p:spPr>
            <a:xfrm flipH="1">
              <a:off x="5716900" y="5586496"/>
              <a:ext cx="1677800" cy="1080000"/>
            </a:xfrm>
            <a:custGeom>
              <a:avLst/>
              <a:gdLst/>
              <a:ahLst/>
              <a:cxnLst/>
              <a:rect l="l" t="t" r="r" b="b"/>
              <a:pathLst>
                <a:path w="1677800" h="1080000">
                  <a:moveTo>
                    <a:pt x="405990" y="0"/>
                  </a:moveTo>
                  <a:lnTo>
                    <a:pt x="14920" y="0"/>
                  </a:lnTo>
                  <a:cubicBezTo>
                    <a:pt x="19605" y="40861"/>
                    <a:pt x="26348" y="78676"/>
                    <a:pt x="34570" y="112368"/>
                  </a:cubicBezTo>
                  <a:cubicBezTo>
                    <a:pt x="56813" y="198254"/>
                    <a:pt x="-16492" y="426415"/>
                    <a:pt x="3492" y="516654"/>
                  </a:cubicBezTo>
                  <a:cubicBezTo>
                    <a:pt x="35886" y="602873"/>
                    <a:pt x="36262" y="644518"/>
                    <a:pt x="67996" y="716963"/>
                  </a:cubicBezTo>
                  <a:cubicBezTo>
                    <a:pt x="82935" y="759571"/>
                    <a:pt x="3595" y="835901"/>
                    <a:pt x="12035" y="880935"/>
                  </a:cubicBezTo>
                  <a:cubicBezTo>
                    <a:pt x="41943" y="992172"/>
                    <a:pt x="160178" y="1029192"/>
                    <a:pt x="283931" y="1072154"/>
                  </a:cubicBezTo>
                  <a:cubicBezTo>
                    <a:pt x="540578" y="1100381"/>
                    <a:pt x="654781" y="1048819"/>
                    <a:pt x="559322" y="975547"/>
                  </a:cubicBezTo>
                  <a:cubicBezTo>
                    <a:pt x="436895" y="872565"/>
                    <a:pt x="421362" y="856532"/>
                    <a:pt x="327639" y="743522"/>
                  </a:cubicBezTo>
                  <a:cubicBezTo>
                    <a:pt x="314896" y="682482"/>
                    <a:pt x="322099" y="585132"/>
                    <a:pt x="366827" y="494613"/>
                  </a:cubicBezTo>
                  <a:cubicBezTo>
                    <a:pt x="388784" y="396535"/>
                    <a:pt x="334869" y="246001"/>
                    <a:pt x="354121" y="198669"/>
                  </a:cubicBezTo>
                  <a:cubicBezTo>
                    <a:pt x="371449" y="145407"/>
                    <a:pt x="389780" y="75715"/>
                    <a:pt x="405990" y="0"/>
                  </a:cubicBezTo>
                  <a:close/>
                  <a:moveTo>
                    <a:pt x="1188635" y="0"/>
                  </a:moveTo>
                  <a:lnTo>
                    <a:pt x="822159" y="0"/>
                  </a:lnTo>
                  <a:cubicBezTo>
                    <a:pt x="826325" y="117417"/>
                    <a:pt x="829883" y="229278"/>
                    <a:pt x="824855" y="297516"/>
                  </a:cubicBezTo>
                  <a:cubicBezTo>
                    <a:pt x="828187" y="395859"/>
                    <a:pt x="899040" y="428947"/>
                    <a:pt x="874015" y="453628"/>
                  </a:cubicBezTo>
                  <a:cubicBezTo>
                    <a:pt x="794935" y="508734"/>
                    <a:pt x="897970" y="570621"/>
                    <a:pt x="844953" y="639996"/>
                  </a:cubicBezTo>
                  <a:cubicBezTo>
                    <a:pt x="828354" y="663075"/>
                    <a:pt x="869609" y="691667"/>
                    <a:pt x="861274" y="717502"/>
                  </a:cubicBezTo>
                  <a:cubicBezTo>
                    <a:pt x="858163" y="765703"/>
                    <a:pt x="821384" y="864430"/>
                    <a:pt x="870069" y="890591"/>
                  </a:cubicBezTo>
                  <a:cubicBezTo>
                    <a:pt x="1027088" y="956498"/>
                    <a:pt x="1111591" y="1017224"/>
                    <a:pt x="1271200" y="1041692"/>
                  </a:cubicBezTo>
                  <a:cubicBezTo>
                    <a:pt x="1421068" y="1058498"/>
                    <a:pt x="1596837" y="1072717"/>
                    <a:pt x="1656062" y="1050676"/>
                  </a:cubicBezTo>
                  <a:cubicBezTo>
                    <a:pt x="1693035" y="1020314"/>
                    <a:pt x="1679483" y="943603"/>
                    <a:pt x="1640658" y="913901"/>
                  </a:cubicBezTo>
                  <a:cubicBezTo>
                    <a:pt x="1417953" y="775424"/>
                    <a:pt x="1164022" y="643347"/>
                    <a:pt x="1205563" y="584990"/>
                  </a:cubicBezTo>
                  <a:cubicBezTo>
                    <a:pt x="1270516" y="495899"/>
                    <a:pt x="1246641" y="485610"/>
                    <a:pt x="1224312" y="467932"/>
                  </a:cubicBezTo>
                  <a:cubicBezTo>
                    <a:pt x="1176229" y="446071"/>
                    <a:pt x="1168262" y="421787"/>
                    <a:pt x="1188836" y="379042"/>
                  </a:cubicBezTo>
                  <a:cubicBezTo>
                    <a:pt x="1216542" y="318917"/>
                    <a:pt x="1210581" y="266563"/>
                    <a:pt x="1178720" y="198669"/>
                  </a:cubicBezTo>
                  <a:cubicBezTo>
                    <a:pt x="1164609" y="142192"/>
                    <a:pt x="1169753" y="86082"/>
                    <a:pt x="118863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4" name="Freeform 24">
              <a:extLst>
                <a:ext uri="{FF2B5EF4-FFF2-40B4-BE49-F238E27FC236}">
                  <a16:creationId xmlns:a16="http://schemas.microsoft.com/office/drawing/2014/main" xmlns="" id="{CB4E01B6-3ABF-4982-B697-B895A80B4177}"/>
                </a:ext>
              </a:extLst>
            </p:cNvPr>
            <p:cNvSpPr>
              <a:spLocks noChangeAspect="1"/>
            </p:cNvSpPr>
            <p:nvPr/>
          </p:nvSpPr>
          <p:spPr>
            <a:xfrm flipH="1">
              <a:off x="6019147" y="4509000"/>
              <a:ext cx="1376807" cy="1080000"/>
            </a:xfrm>
            <a:custGeom>
              <a:avLst/>
              <a:gdLst/>
              <a:ahLst/>
              <a:cxnLst/>
              <a:rect l="l" t="t" r="r" b="b"/>
              <a:pathLst>
                <a:path w="1376807" h="1080000">
                  <a:moveTo>
                    <a:pt x="624339" y="0"/>
                  </a:moveTo>
                  <a:lnTo>
                    <a:pt x="127193" y="0"/>
                  </a:lnTo>
                  <a:cubicBezTo>
                    <a:pt x="109123" y="58470"/>
                    <a:pt x="161935" y="118842"/>
                    <a:pt x="129399" y="139055"/>
                  </a:cubicBezTo>
                  <a:cubicBezTo>
                    <a:pt x="78465" y="177453"/>
                    <a:pt x="124181" y="231720"/>
                    <a:pt x="100910" y="269789"/>
                  </a:cubicBezTo>
                  <a:cubicBezTo>
                    <a:pt x="5954" y="483070"/>
                    <a:pt x="-18596" y="835256"/>
                    <a:pt x="13088" y="1080000"/>
                  </a:cubicBezTo>
                  <a:lnTo>
                    <a:pt x="404158" y="1080000"/>
                  </a:lnTo>
                  <a:cubicBezTo>
                    <a:pt x="442184" y="908174"/>
                    <a:pt x="470765" y="705566"/>
                    <a:pt x="457854" y="595381"/>
                  </a:cubicBezTo>
                  <a:cubicBezTo>
                    <a:pt x="449621" y="550671"/>
                    <a:pt x="511134" y="530620"/>
                    <a:pt x="502312" y="497614"/>
                  </a:cubicBezTo>
                  <a:cubicBezTo>
                    <a:pt x="487977" y="466779"/>
                    <a:pt x="481413" y="454072"/>
                    <a:pt x="495566" y="433596"/>
                  </a:cubicBezTo>
                  <a:cubicBezTo>
                    <a:pt x="504111" y="396469"/>
                    <a:pt x="538832" y="394329"/>
                    <a:pt x="561150" y="346512"/>
                  </a:cubicBezTo>
                  <a:cubicBezTo>
                    <a:pt x="571249" y="299677"/>
                    <a:pt x="539910" y="268762"/>
                    <a:pt x="562958" y="218234"/>
                  </a:cubicBezTo>
                  <a:cubicBezTo>
                    <a:pt x="587661" y="145363"/>
                    <a:pt x="607863" y="71522"/>
                    <a:pt x="624339" y="0"/>
                  </a:cubicBezTo>
                  <a:close/>
                  <a:moveTo>
                    <a:pt x="1372033" y="0"/>
                  </a:moveTo>
                  <a:lnTo>
                    <a:pt x="880103" y="0"/>
                  </a:lnTo>
                  <a:cubicBezTo>
                    <a:pt x="879880" y="17298"/>
                    <a:pt x="883247" y="33852"/>
                    <a:pt x="892867" y="48518"/>
                  </a:cubicBezTo>
                  <a:cubicBezTo>
                    <a:pt x="930548" y="84866"/>
                    <a:pt x="866295" y="101931"/>
                    <a:pt x="868160" y="143789"/>
                  </a:cubicBezTo>
                  <a:cubicBezTo>
                    <a:pt x="872106" y="192834"/>
                    <a:pt x="917376" y="208817"/>
                    <a:pt x="904792" y="257864"/>
                  </a:cubicBezTo>
                  <a:cubicBezTo>
                    <a:pt x="864280" y="356188"/>
                    <a:pt x="849667" y="521848"/>
                    <a:pt x="822105" y="653841"/>
                  </a:cubicBezTo>
                  <a:cubicBezTo>
                    <a:pt x="807236" y="733337"/>
                    <a:pt x="814397" y="912334"/>
                    <a:pt x="820327" y="1080000"/>
                  </a:cubicBezTo>
                  <a:lnTo>
                    <a:pt x="1186803" y="1080000"/>
                  </a:lnTo>
                  <a:cubicBezTo>
                    <a:pt x="1189377" y="1066045"/>
                    <a:pt x="1192698" y="1051397"/>
                    <a:pt x="1196339" y="1035844"/>
                  </a:cubicBezTo>
                  <a:cubicBezTo>
                    <a:pt x="1211172" y="931891"/>
                    <a:pt x="1260788" y="736716"/>
                    <a:pt x="1239989" y="629875"/>
                  </a:cubicBezTo>
                  <a:cubicBezTo>
                    <a:pt x="1229549" y="590371"/>
                    <a:pt x="1298967" y="576349"/>
                    <a:pt x="1250241" y="482857"/>
                  </a:cubicBezTo>
                  <a:cubicBezTo>
                    <a:pt x="1240218" y="455170"/>
                    <a:pt x="1304579" y="441259"/>
                    <a:pt x="1308330" y="413573"/>
                  </a:cubicBezTo>
                  <a:cubicBezTo>
                    <a:pt x="1321131" y="312306"/>
                    <a:pt x="1332498" y="304657"/>
                    <a:pt x="1366794" y="210830"/>
                  </a:cubicBezTo>
                  <a:cubicBezTo>
                    <a:pt x="1387798" y="141891"/>
                    <a:pt x="1368703" y="57481"/>
                    <a:pt x="137203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25" name="Freeform 25">
              <a:extLst>
                <a:ext uri="{FF2B5EF4-FFF2-40B4-BE49-F238E27FC236}">
                  <a16:creationId xmlns:a16="http://schemas.microsoft.com/office/drawing/2014/main" xmlns="" id="{2331ACAE-135E-4991-8178-E10B3C3FD207}"/>
                </a:ext>
              </a:extLst>
            </p:cNvPr>
            <p:cNvSpPr>
              <a:spLocks noChangeAspect="1"/>
            </p:cNvSpPr>
            <p:nvPr/>
          </p:nvSpPr>
          <p:spPr>
            <a:xfrm flipH="1">
              <a:off x="5855893" y="3429000"/>
              <a:ext cx="1637989" cy="1080000"/>
            </a:xfrm>
            <a:custGeom>
              <a:avLst/>
              <a:gdLst/>
              <a:ahLst/>
              <a:cxnLst/>
              <a:rect l="l" t="t" r="r" b="b"/>
              <a:pathLst>
                <a:path w="1637989" h="1080000">
                  <a:moveTo>
                    <a:pt x="1581228" y="0"/>
                  </a:moveTo>
                  <a:lnTo>
                    <a:pt x="14898" y="0"/>
                  </a:lnTo>
                  <a:cubicBezTo>
                    <a:pt x="7741" y="70595"/>
                    <a:pt x="2484" y="130483"/>
                    <a:pt x="0" y="171730"/>
                  </a:cubicBezTo>
                  <a:cubicBezTo>
                    <a:pt x="8970" y="270077"/>
                    <a:pt x="141878" y="236077"/>
                    <a:pt x="121535" y="324397"/>
                  </a:cubicBezTo>
                  <a:cubicBezTo>
                    <a:pt x="66652" y="496577"/>
                    <a:pt x="180570" y="498359"/>
                    <a:pt x="173143" y="544398"/>
                  </a:cubicBezTo>
                  <a:cubicBezTo>
                    <a:pt x="137813" y="748412"/>
                    <a:pt x="238554" y="849452"/>
                    <a:pt x="228097" y="903607"/>
                  </a:cubicBezTo>
                  <a:cubicBezTo>
                    <a:pt x="185459" y="993082"/>
                    <a:pt x="254276" y="1034203"/>
                    <a:pt x="235867" y="1051228"/>
                  </a:cubicBezTo>
                  <a:cubicBezTo>
                    <a:pt x="228442" y="1060601"/>
                    <a:pt x="223626" y="1070209"/>
                    <a:pt x="221169" y="1080000"/>
                  </a:cubicBezTo>
                  <a:lnTo>
                    <a:pt x="718315" y="1080000"/>
                  </a:lnTo>
                  <a:cubicBezTo>
                    <a:pt x="785005" y="804481"/>
                    <a:pt x="804830" y="565660"/>
                    <a:pt x="859097" y="561924"/>
                  </a:cubicBezTo>
                  <a:cubicBezTo>
                    <a:pt x="964079" y="553426"/>
                    <a:pt x="908245" y="814820"/>
                    <a:pt x="983003" y="929696"/>
                  </a:cubicBezTo>
                  <a:cubicBezTo>
                    <a:pt x="1007464" y="963054"/>
                    <a:pt x="973827" y="1025251"/>
                    <a:pt x="974079" y="1080000"/>
                  </a:cubicBezTo>
                  <a:lnTo>
                    <a:pt x="1466009" y="1080000"/>
                  </a:lnTo>
                  <a:cubicBezTo>
                    <a:pt x="1466755" y="1061368"/>
                    <a:pt x="1470077" y="1045572"/>
                    <a:pt x="1477840" y="1034038"/>
                  </a:cubicBezTo>
                  <a:cubicBezTo>
                    <a:pt x="1495851" y="929912"/>
                    <a:pt x="1488979" y="803475"/>
                    <a:pt x="1489060" y="651527"/>
                  </a:cubicBezTo>
                  <a:cubicBezTo>
                    <a:pt x="1489523" y="478810"/>
                    <a:pt x="1501667" y="415527"/>
                    <a:pt x="1471712" y="250910"/>
                  </a:cubicBezTo>
                  <a:cubicBezTo>
                    <a:pt x="1554481" y="196934"/>
                    <a:pt x="1657191" y="236991"/>
                    <a:pt x="1634895" y="166833"/>
                  </a:cubicBezTo>
                  <a:cubicBezTo>
                    <a:pt x="1619175" y="115995"/>
                    <a:pt x="1600950" y="59533"/>
                    <a:pt x="158122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26" name="Freeform 26">
              <a:extLst>
                <a:ext uri="{FF2B5EF4-FFF2-40B4-BE49-F238E27FC236}">
                  <a16:creationId xmlns:a16="http://schemas.microsoft.com/office/drawing/2014/main" xmlns="" id="{D60121E0-CC5F-47C6-A659-6F568B36FF1F}"/>
                </a:ext>
              </a:extLst>
            </p:cNvPr>
            <p:cNvSpPr>
              <a:spLocks noChangeAspect="1"/>
            </p:cNvSpPr>
            <p:nvPr/>
          </p:nvSpPr>
          <p:spPr>
            <a:xfrm flipH="1">
              <a:off x="5805997" y="2350106"/>
              <a:ext cx="1917474" cy="1080000"/>
            </a:xfrm>
            <a:custGeom>
              <a:avLst/>
              <a:gdLst/>
              <a:ahLst/>
              <a:cxnLst/>
              <a:rect l="l" t="t" r="r" b="b"/>
              <a:pathLst>
                <a:path w="1917474" h="1080000">
                  <a:moveTo>
                    <a:pt x="1917474" y="0"/>
                  </a:moveTo>
                  <a:lnTo>
                    <a:pt x="0" y="0"/>
                  </a:lnTo>
                  <a:cubicBezTo>
                    <a:pt x="64046" y="206244"/>
                    <a:pt x="170600" y="189898"/>
                    <a:pt x="339667" y="296160"/>
                  </a:cubicBezTo>
                  <a:cubicBezTo>
                    <a:pt x="313133" y="471359"/>
                    <a:pt x="268077" y="838410"/>
                    <a:pt x="244076" y="1080000"/>
                  </a:cubicBezTo>
                  <a:lnTo>
                    <a:pt x="1810406" y="1080000"/>
                  </a:lnTo>
                  <a:cubicBezTo>
                    <a:pt x="1707448" y="766922"/>
                    <a:pt x="1566054" y="368071"/>
                    <a:pt x="1548391" y="248688"/>
                  </a:cubicBezTo>
                  <a:cubicBezTo>
                    <a:pt x="1667467" y="235938"/>
                    <a:pt x="1874282" y="233670"/>
                    <a:pt x="1915736" y="4026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27" name="Freeform 27">
              <a:extLst>
                <a:ext uri="{FF2B5EF4-FFF2-40B4-BE49-F238E27FC236}">
                  <a16:creationId xmlns:a16="http://schemas.microsoft.com/office/drawing/2014/main" xmlns="" id="{0AF54585-8E3D-42B6-8AA6-32A1669C1A9C}"/>
                </a:ext>
              </a:extLst>
            </p:cNvPr>
            <p:cNvSpPr>
              <a:spLocks noChangeAspect="1"/>
            </p:cNvSpPr>
            <p:nvPr/>
          </p:nvSpPr>
          <p:spPr>
            <a:xfrm flipH="1">
              <a:off x="5806739" y="1269000"/>
              <a:ext cx="1954994" cy="1080000"/>
            </a:xfrm>
            <a:custGeom>
              <a:avLst/>
              <a:gdLst/>
              <a:ahLst/>
              <a:cxnLst/>
              <a:rect l="l" t="t" r="r" b="b"/>
              <a:pathLst>
                <a:path w="1954994" h="1080000">
                  <a:moveTo>
                    <a:pt x="1523764" y="0"/>
                  </a:moveTo>
                  <a:lnTo>
                    <a:pt x="189283" y="0"/>
                  </a:lnTo>
                  <a:cubicBezTo>
                    <a:pt x="170637" y="12530"/>
                    <a:pt x="153375" y="27483"/>
                    <a:pt x="137291" y="44705"/>
                  </a:cubicBezTo>
                  <a:cubicBezTo>
                    <a:pt x="105152" y="92546"/>
                    <a:pt x="-33051" y="694368"/>
                    <a:pt x="7327" y="970116"/>
                  </a:cubicBezTo>
                  <a:cubicBezTo>
                    <a:pt x="15204" y="1012663"/>
                    <a:pt x="23976" y="1048928"/>
                    <a:pt x="34044" y="1080000"/>
                  </a:cubicBezTo>
                  <a:lnTo>
                    <a:pt x="1951518" y="1080000"/>
                  </a:lnTo>
                  <a:cubicBezTo>
                    <a:pt x="1968247" y="904659"/>
                    <a:pt x="1924376" y="781971"/>
                    <a:pt x="1824851" y="581424"/>
                  </a:cubicBezTo>
                  <a:cubicBezTo>
                    <a:pt x="1782972" y="535628"/>
                    <a:pt x="1838570" y="467072"/>
                    <a:pt x="1787436" y="401715"/>
                  </a:cubicBezTo>
                  <a:cubicBezTo>
                    <a:pt x="1766665" y="389849"/>
                    <a:pt x="1818567" y="300845"/>
                    <a:pt x="1771732" y="193217"/>
                  </a:cubicBezTo>
                  <a:cubicBezTo>
                    <a:pt x="1761300" y="157871"/>
                    <a:pt x="1794452" y="107151"/>
                    <a:pt x="1717953" y="73568"/>
                  </a:cubicBezTo>
                  <a:cubicBezTo>
                    <a:pt x="1654306" y="44207"/>
                    <a:pt x="1586764" y="20219"/>
                    <a:pt x="15237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Freeform 28">
              <a:extLst>
                <a:ext uri="{FF2B5EF4-FFF2-40B4-BE49-F238E27FC236}">
                  <a16:creationId xmlns:a16="http://schemas.microsoft.com/office/drawing/2014/main" xmlns="" id="{3CB73966-FA67-4CD0-A00B-C1E509335DF9}"/>
                </a:ext>
              </a:extLst>
            </p:cNvPr>
            <p:cNvSpPr>
              <a:spLocks noChangeAspect="1"/>
            </p:cNvSpPr>
            <p:nvPr/>
          </p:nvSpPr>
          <p:spPr>
            <a:xfrm flipH="1">
              <a:off x="6215467" y="189000"/>
              <a:ext cx="1334481" cy="1080000"/>
            </a:xfrm>
            <a:custGeom>
              <a:avLst/>
              <a:gdLst/>
              <a:ahLst/>
              <a:cxnLst/>
              <a:rect l="l" t="t" r="r" b="b"/>
              <a:pathLst>
                <a:path w="1334481" h="1080000">
                  <a:moveTo>
                    <a:pt x="798803" y="495"/>
                  </a:moveTo>
                  <a:cubicBezTo>
                    <a:pt x="669255" y="10891"/>
                    <a:pt x="653662" y="70492"/>
                    <a:pt x="573322" y="106786"/>
                  </a:cubicBezTo>
                  <a:lnTo>
                    <a:pt x="485457" y="256323"/>
                  </a:lnTo>
                  <a:cubicBezTo>
                    <a:pt x="485979" y="343749"/>
                    <a:pt x="470959" y="425994"/>
                    <a:pt x="489610" y="508239"/>
                  </a:cubicBezTo>
                  <a:cubicBezTo>
                    <a:pt x="564050" y="589181"/>
                    <a:pt x="584104" y="701201"/>
                    <a:pt x="614517" y="792502"/>
                  </a:cubicBezTo>
                  <a:cubicBezTo>
                    <a:pt x="583420" y="835342"/>
                    <a:pt x="575633" y="893723"/>
                    <a:pt x="516049" y="921024"/>
                  </a:cubicBezTo>
                  <a:cubicBezTo>
                    <a:pt x="345841" y="988886"/>
                    <a:pt x="142528" y="976932"/>
                    <a:pt x="0" y="1080000"/>
                  </a:cubicBezTo>
                  <a:lnTo>
                    <a:pt x="1334481" y="1080000"/>
                  </a:lnTo>
                  <a:cubicBezTo>
                    <a:pt x="1245907" y="1050367"/>
                    <a:pt x="1166529" y="1027797"/>
                    <a:pt x="1120646" y="1006058"/>
                  </a:cubicBezTo>
                  <a:cubicBezTo>
                    <a:pt x="1072185" y="970808"/>
                    <a:pt x="1049621" y="945916"/>
                    <a:pt x="1032239" y="902896"/>
                  </a:cubicBezTo>
                  <a:cubicBezTo>
                    <a:pt x="1014470" y="851243"/>
                    <a:pt x="1066627" y="778870"/>
                    <a:pt x="1082526" y="724627"/>
                  </a:cubicBezTo>
                  <a:cubicBezTo>
                    <a:pt x="1099814" y="659584"/>
                    <a:pt x="1099442" y="612693"/>
                    <a:pt x="1143738" y="546306"/>
                  </a:cubicBezTo>
                  <a:cubicBezTo>
                    <a:pt x="1133648" y="464379"/>
                    <a:pt x="1157749" y="411814"/>
                    <a:pt x="1154071" y="328893"/>
                  </a:cubicBezTo>
                  <a:cubicBezTo>
                    <a:pt x="1155358" y="272643"/>
                    <a:pt x="1146284" y="182728"/>
                    <a:pt x="1080233" y="131659"/>
                  </a:cubicBezTo>
                  <a:cubicBezTo>
                    <a:pt x="1053759" y="66356"/>
                    <a:pt x="931460" y="-6717"/>
                    <a:pt x="798803" y="4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gr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4" y="-55680"/>
            <a:ext cx="9719187" cy="3121676"/>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507" y="3162052"/>
            <a:ext cx="6999139" cy="3695948"/>
          </a:xfrm>
          <a:prstGeom prst="rect">
            <a:avLst/>
          </a:prstGeom>
        </p:spPr>
      </p:pic>
      <p:sp>
        <p:nvSpPr>
          <p:cNvPr id="45" name="Rectangle 44"/>
          <p:cNvSpPr/>
          <p:nvPr/>
        </p:nvSpPr>
        <p:spPr>
          <a:xfrm>
            <a:off x="398206" y="3621651"/>
            <a:ext cx="9846608" cy="1088568"/>
          </a:xfrm>
          <a:prstGeom prst="rect">
            <a:avLst/>
          </a:prstGeom>
        </p:spPr>
        <p:txBody>
          <a:bodyPr wrap="square">
            <a:spAutoFit/>
          </a:bodyPr>
          <a:lstStyle/>
          <a:p>
            <a:pPr>
              <a:lnSpc>
                <a:spcPct val="150000"/>
              </a:lnSpc>
            </a:pPr>
            <a:r>
              <a:rPr lang="en-US" sz="2300" b="1" smtClean="0">
                <a:solidFill>
                  <a:schemeClr val="accent3">
                    <a:lumMod val="75000"/>
                  </a:schemeClr>
                </a:solidFill>
              </a:rPr>
              <a:t>1. </a:t>
            </a:r>
            <a:r>
              <a:rPr lang="en-US" sz="2300" smtClean="0">
                <a:solidFill>
                  <a:schemeClr val="accent3">
                    <a:lumMod val="75000"/>
                  </a:schemeClr>
                </a:solidFill>
              </a:rPr>
              <a:t>Nếu </a:t>
            </a:r>
            <a:r>
              <a:rPr lang="en-US" sz="2300">
                <a:solidFill>
                  <a:schemeClr val="accent3">
                    <a:lumMod val="75000"/>
                  </a:schemeClr>
                </a:solidFill>
              </a:rPr>
              <a:t>chủ đề trung tâm (kế hoạch hè) là chủ đề mẹ, thì chủ đề con là: Giúp bố mẹ, học mới, ôn tập và tham gia hoạt </a:t>
            </a:r>
            <a:r>
              <a:rPr lang="en-US" sz="2300">
                <a:solidFill>
                  <a:schemeClr val="accent3">
                    <a:lumMod val="75000"/>
                  </a:schemeClr>
                </a:solidFill>
              </a:rPr>
              <a:t>động</a:t>
            </a:r>
            <a:r>
              <a:rPr lang="en-US" sz="2300" smtClean="0">
                <a:solidFill>
                  <a:schemeClr val="accent3">
                    <a:lumMod val="75000"/>
                  </a:schemeClr>
                </a:solidFill>
              </a:rPr>
              <a:t>.</a:t>
            </a:r>
            <a:endParaRPr lang="en-US" sz="2300">
              <a:solidFill>
                <a:schemeClr val="accent3">
                  <a:lumMod val="75000"/>
                </a:schemeClr>
              </a:solidFill>
            </a:endParaRPr>
          </a:p>
        </p:txBody>
      </p:sp>
      <p:sp>
        <p:nvSpPr>
          <p:cNvPr id="46" name="Rounded Rectangle 45"/>
          <p:cNvSpPr/>
          <p:nvPr/>
        </p:nvSpPr>
        <p:spPr>
          <a:xfrm>
            <a:off x="147484" y="3621651"/>
            <a:ext cx="10097330" cy="2856534"/>
          </a:xfrm>
          <a:prstGeom prst="roundRect">
            <a:avLst/>
          </a:prstGeom>
          <a:noFill/>
          <a:ln w="2857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98206" y="4748712"/>
            <a:ext cx="9673452" cy="557653"/>
          </a:xfrm>
          <a:prstGeom prst="rect">
            <a:avLst/>
          </a:prstGeom>
        </p:spPr>
        <p:txBody>
          <a:bodyPr wrap="square">
            <a:spAutoFit/>
          </a:bodyPr>
          <a:lstStyle/>
          <a:p>
            <a:pPr>
              <a:lnSpc>
                <a:spcPct val="150000"/>
              </a:lnSpc>
            </a:pPr>
            <a:r>
              <a:rPr lang="en-US" sz="2300" b="1">
                <a:solidFill>
                  <a:schemeClr val="accent3">
                    <a:lumMod val="75000"/>
                  </a:schemeClr>
                </a:solidFill>
              </a:rPr>
              <a:t>2. </a:t>
            </a:r>
            <a:r>
              <a:rPr lang="en-US" sz="2300">
                <a:solidFill>
                  <a:schemeClr val="accent3">
                    <a:lumMod val="75000"/>
                  </a:schemeClr>
                </a:solidFill>
              </a:rPr>
              <a:t>Nếu chủ đề Ôn tập là chủ đề con thì chủ đề mẹ của nó là kế hoạch </a:t>
            </a:r>
            <a:r>
              <a:rPr lang="en-US" sz="2300">
                <a:solidFill>
                  <a:schemeClr val="accent3">
                    <a:lumMod val="75000"/>
                  </a:schemeClr>
                </a:solidFill>
              </a:rPr>
              <a:t>hè</a:t>
            </a:r>
            <a:r>
              <a:rPr lang="en-US" sz="2300" smtClean="0">
                <a:solidFill>
                  <a:schemeClr val="accent3">
                    <a:lumMod val="75000"/>
                  </a:schemeClr>
                </a:solidFill>
              </a:rPr>
              <a:t>.</a:t>
            </a:r>
            <a:endParaRPr lang="en-US" sz="2300">
              <a:solidFill>
                <a:schemeClr val="accent3">
                  <a:lumMod val="75000"/>
                </a:schemeClr>
              </a:solidFill>
            </a:endParaRPr>
          </a:p>
        </p:txBody>
      </p:sp>
      <p:sp>
        <p:nvSpPr>
          <p:cNvPr id="48" name="Rectangle 47"/>
          <p:cNvSpPr/>
          <p:nvPr/>
        </p:nvSpPr>
        <p:spPr>
          <a:xfrm>
            <a:off x="398205" y="5324023"/>
            <a:ext cx="9468465" cy="1088568"/>
          </a:xfrm>
          <a:prstGeom prst="rect">
            <a:avLst/>
          </a:prstGeom>
        </p:spPr>
        <p:txBody>
          <a:bodyPr wrap="square">
            <a:spAutoFit/>
          </a:bodyPr>
          <a:lstStyle/>
          <a:p>
            <a:pPr>
              <a:lnSpc>
                <a:spcPct val="150000"/>
              </a:lnSpc>
            </a:pPr>
            <a:r>
              <a:rPr lang="en-US" sz="2300" b="1">
                <a:solidFill>
                  <a:schemeClr val="accent3">
                    <a:lumMod val="75000"/>
                  </a:schemeClr>
                </a:solidFill>
              </a:rPr>
              <a:t>3. </a:t>
            </a:r>
            <a:r>
              <a:rPr lang="en-US" sz="2300">
                <a:solidFill>
                  <a:schemeClr val="accent3">
                    <a:lumMod val="75000"/>
                  </a:schemeClr>
                </a:solidFill>
              </a:rPr>
              <a:t>Nếu chủ đề ôn tập là chủ đề mẹ thì chủ đề con của nó là Tiếng anh, toán.</a:t>
            </a:r>
            <a:endParaRPr lang="en-US" sz="2300">
              <a:solidFill>
                <a:schemeClr val="accent3">
                  <a:lumMod val="75000"/>
                </a:schemeClr>
              </a:solidFill>
            </a:endParaRPr>
          </a:p>
        </p:txBody>
      </p:sp>
    </p:spTree>
    <p:extLst>
      <p:ext uri="{BB962C8B-B14F-4D97-AF65-F5344CB8AC3E}">
        <p14:creationId xmlns:p14="http://schemas.microsoft.com/office/powerpoint/2010/main" val="1279224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down)">
                                      <p:cBhvr>
                                        <p:cTn id="20" dur="500"/>
                                        <p:tgtEl>
                                          <p:spTgt spid="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down)">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down)">
                                      <p:cBhvr>
                                        <p:cTn id="3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5">
            <a:extLst>
              <a:ext uri="{FF2B5EF4-FFF2-40B4-BE49-F238E27FC236}">
                <a16:creationId xmlns:a16="http://schemas.microsoft.com/office/drawing/2014/main" xmlns="" id="{0B4F5629-0AE6-46F9-9F12-655CE18E1A45}"/>
              </a:ext>
            </a:extLst>
          </p:cNvPr>
          <p:cNvSpPr/>
          <p:nvPr/>
        </p:nvSpPr>
        <p:spPr>
          <a:xfrm rot="18900000">
            <a:off x="404207" y="5373231"/>
            <a:ext cx="648000" cy="6480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ounded Rectangle 42">
            <a:extLst>
              <a:ext uri="{FF2B5EF4-FFF2-40B4-BE49-F238E27FC236}">
                <a16:creationId xmlns:a16="http://schemas.microsoft.com/office/drawing/2014/main" xmlns="" id="{BD02DF03-56D8-498D-9B4F-CF1DBAB33958}"/>
              </a:ext>
            </a:extLst>
          </p:cNvPr>
          <p:cNvSpPr/>
          <p:nvPr/>
        </p:nvSpPr>
        <p:spPr>
          <a:xfrm rot="18900000">
            <a:off x="404207" y="2642076"/>
            <a:ext cx="648000" cy="648000"/>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43">
            <a:extLst>
              <a:ext uri="{FF2B5EF4-FFF2-40B4-BE49-F238E27FC236}">
                <a16:creationId xmlns:a16="http://schemas.microsoft.com/office/drawing/2014/main" xmlns="" id="{87A14B97-9839-415A-85FD-97E78B0BE813}"/>
              </a:ext>
            </a:extLst>
          </p:cNvPr>
          <p:cNvSpPr/>
          <p:nvPr/>
        </p:nvSpPr>
        <p:spPr>
          <a:xfrm rot="18900000">
            <a:off x="404207" y="3552461"/>
            <a:ext cx="648000" cy="64800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ounded Rectangle 44">
            <a:extLst>
              <a:ext uri="{FF2B5EF4-FFF2-40B4-BE49-F238E27FC236}">
                <a16:creationId xmlns:a16="http://schemas.microsoft.com/office/drawing/2014/main" xmlns="" id="{30DD30B3-DCC6-4B30-9F4A-E1D7E557E4BB}"/>
              </a:ext>
            </a:extLst>
          </p:cNvPr>
          <p:cNvSpPr/>
          <p:nvPr/>
        </p:nvSpPr>
        <p:spPr>
          <a:xfrm rot="18900000">
            <a:off x="404207" y="4462846"/>
            <a:ext cx="648000" cy="6480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ectangle 6">
            <a:extLst>
              <a:ext uri="{FF2B5EF4-FFF2-40B4-BE49-F238E27FC236}">
                <a16:creationId xmlns:a16="http://schemas.microsoft.com/office/drawing/2014/main" xmlns="" id="{81186FA5-2437-412B-BDAA-062073C05575}"/>
              </a:ext>
            </a:extLst>
          </p:cNvPr>
          <p:cNvSpPr/>
          <p:nvPr/>
        </p:nvSpPr>
        <p:spPr>
          <a:xfrm>
            <a:off x="4285505" y="6180497"/>
            <a:ext cx="6644698" cy="540000"/>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8" name="Rectangle 7">
            <a:extLst>
              <a:ext uri="{FF2B5EF4-FFF2-40B4-BE49-F238E27FC236}">
                <a16:creationId xmlns:a16="http://schemas.microsoft.com/office/drawing/2014/main" xmlns="" id="{B00AE377-74C0-446F-9DE7-144B7BF3678A}"/>
              </a:ext>
            </a:extLst>
          </p:cNvPr>
          <p:cNvSpPr/>
          <p:nvPr/>
        </p:nvSpPr>
        <p:spPr>
          <a:xfrm>
            <a:off x="3291860" y="6180497"/>
            <a:ext cx="6249000" cy="540000"/>
          </a:xfrm>
          <a:prstGeom prst="rect">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 name="Rectangle 8">
            <a:extLst>
              <a:ext uri="{FF2B5EF4-FFF2-40B4-BE49-F238E27FC236}">
                <a16:creationId xmlns:a16="http://schemas.microsoft.com/office/drawing/2014/main" xmlns="" id="{8743441B-9701-4EE5-A3F6-A40BEBE6D8CB}"/>
              </a:ext>
            </a:extLst>
          </p:cNvPr>
          <p:cNvSpPr/>
          <p:nvPr/>
        </p:nvSpPr>
        <p:spPr>
          <a:xfrm>
            <a:off x="2298215" y="6180497"/>
            <a:ext cx="5870126" cy="54000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10" name="Rectangle 9">
            <a:extLst>
              <a:ext uri="{FF2B5EF4-FFF2-40B4-BE49-F238E27FC236}">
                <a16:creationId xmlns:a16="http://schemas.microsoft.com/office/drawing/2014/main" xmlns="" id="{BE20C705-E0A9-4F8B-B9AE-3DEAF48F3DC9}"/>
              </a:ext>
            </a:extLst>
          </p:cNvPr>
          <p:cNvSpPr/>
          <p:nvPr/>
        </p:nvSpPr>
        <p:spPr>
          <a:xfrm>
            <a:off x="270001" y="6180497"/>
            <a:ext cx="6492174" cy="540000"/>
          </a:xfrm>
          <a:prstGeom prst="rect">
            <a:avLst/>
          </a:prstGeom>
          <a:gradFill>
            <a:gsLst>
              <a:gs pos="0">
                <a:schemeClr val="accent1">
                  <a:lumMod val="80000"/>
                </a:schemeClr>
              </a:gs>
              <a:gs pos="100000">
                <a:schemeClr val="accent1"/>
              </a:gs>
            </a:gsLst>
            <a:lin ang="10800000" scaled="1"/>
          </a:gra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11" name="Rectangle 5">
            <a:extLst>
              <a:ext uri="{FF2B5EF4-FFF2-40B4-BE49-F238E27FC236}">
                <a16:creationId xmlns:a16="http://schemas.microsoft.com/office/drawing/2014/main" xmlns="" id="{E14963FE-4D2C-4646-9B63-93F7383263FC}"/>
              </a:ext>
            </a:extLst>
          </p:cNvPr>
          <p:cNvSpPr/>
          <p:nvPr/>
        </p:nvSpPr>
        <p:spPr>
          <a:xfrm>
            <a:off x="10930203" y="4648919"/>
            <a:ext cx="540002" cy="2071577"/>
          </a:xfrm>
          <a:custGeom>
            <a:avLst/>
            <a:gdLst/>
            <a:ahLst/>
            <a:cxnLst/>
            <a:rect l="l" t="t" r="r" b="b"/>
            <a:pathLst>
              <a:path w="540002" h="3806055">
                <a:moveTo>
                  <a:pt x="0" y="3266055"/>
                </a:moveTo>
                <a:lnTo>
                  <a:pt x="540002" y="3266055"/>
                </a:lnTo>
                <a:lnTo>
                  <a:pt x="0" y="3806055"/>
                </a:lnTo>
                <a:close/>
                <a:moveTo>
                  <a:pt x="0" y="540001"/>
                </a:moveTo>
                <a:lnTo>
                  <a:pt x="540001" y="540001"/>
                </a:lnTo>
                <a:lnTo>
                  <a:pt x="540001" y="3266054"/>
                </a:lnTo>
                <a:lnTo>
                  <a:pt x="0" y="3266054"/>
                </a:lnTo>
                <a:close/>
                <a:moveTo>
                  <a:pt x="1367" y="0"/>
                </a:moveTo>
                <a:lnTo>
                  <a:pt x="540002" y="0"/>
                </a:lnTo>
                <a:lnTo>
                  <a:pt x="540002" y="540000"/>
                </a:lnTo>
                <a:lnTo>
                  <a:pt x="1367" y="5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Rectangle 1">
            <a:extLst>
              <a:ext uri="{FF2B5EF4-FFF2-40B4-BE49-F238E27FC236}">
                <a16:creationId xmlns:a16="http://schemas.microsoft.com/office/drawing/2014/main" xmlns="" id="{1229C778-7DCA-4AA3-899B-2CEC9A9CEB18}"/>
              </a:ext>
            </a:extLst>
          </p:cNvPr>
          <p:cNvSpPr/>
          <p:nvPr/>
        </p:nvSpPr>
        <p:spPr>
          <a:xfrm rot="5400000">
            <a:off x="6312176" y="5726686"/>
            <a:ext cx="1440000" cy="540000"/>
          </a:xfrm>
          <a:custGeom>
            <a:avLst/>
            <a:gdLst>
              <a:gd name="connsiteX0" fmla="*/ 0 w 1440000"/>
              <a:gd name="connsiteY0" fmla="*/ 0 h 540000"/>
              <a:gd name="connsiteX1" fmla="*/ 1440000 w 1440000"/>
              <a:gd name="connsiteY1" fmla="*/ 0 h 540000"/>
              <a:gd name="connsiteX2" fmla="*/ 1440000 w 1440000"/>
              <a:gd name="connsiteY2" fmla="*/ 540000 h 540000"/>
              <a:gd name="connsiteX3" fmla="*/ 0 w 1440000"/>
              <a:gd name="connsiteY3" fmla="*/ 540000 h 540000"/>
              <a:gd name="connsiteX4" fmla="*/ 0 w 1440000"/>
              <a:gd name="connsiteY4" fmla="*/ 0 h 540000"/>
              <a:gd name="connsiteX0" fmla="*/ 0 w 1440000"/>
              <a:gd name="connsiteY0" fmla="*/ 0 h 540000"/>
              <a:gd name="connsiteX1" fmla="*/ 919190 w 1440000"/>
              <a:gd name="connsiteY1" fmla="*/ 3976 h 540000"/>
              <a:gd name="connsiteX2" fmla="*/ 1440000 w 1440000"/>
              <a:gd name="connsiteY2" fmla="*/ 540000 h 540000"/>
              <a:gd name="connsiteX3" fmla="*/ 0 w 1440000"/>
              <a:gd name="connsiteY3" fmla="*/ 540000 h 540000"/>
              <a:gd name="connsiteX4" fmla="*/ 0 w 14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540000">
                <a:moveTo>
                  <a:pt x="0" y="0"/>
                </a:moveTo>
                <a:lnTo>
                  <a:pt x="919190" y="3976"/>
                </a:lnTo>
                <a:lnTo>
                  <a:pt x="1440000" y="540000"/>
                </a:lnTo>
                <a:lnTo>
                  <a:pt x="0" y="540000"/>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27" name="Rectangle 1">
            <a:extLst>
              <a:ext uri="{FF2B5EF4-FFF2-40B4-BE49-F238E27FC236}">
                <a16:creationId xmlns:a16="http://schemas.microsoft.com/office/drawing/2014/main" xmlns="" id="{DFF41387-2B50-4A2F-99D1-3D53331FEEAC}"/>
              </a:ext>
            </a:extLst>
          </p:cNvPr>
          <p:cNvSpPr/>
          <p:nvPr/>
        </p:nvSpPr>
        <p:spPr>
          <a:xfrm rot="5400000">
            <a:off x="7547286" y="5576265"/>
            <a:ext cx="1748463" cy="540000"/>
          </a:xfrm>
          <a:custGeom>
            <a:avLst/>
            <a:gdLst>
              <a:gd name="connsiteX0" fmla="*/ 0 w 1440000"/>
              <a:gd name="connsiteY0" fmla="*/ 0 h 540000"/>
              <a:gd name="connsiteX1" fmla="*/ 1440000 w 1440000"/>
              <a:gd name="connsiteY1" fmla="*/ 0 h 540000"/>
              <a:gd name="connsiteX2" fmla="*/ 1440000 w 1440000"/>
              <a:gd name="connsiteY2" fmla="*/ 540000 h 540000"/>
              <a:gd name="connsiteX3" fmla="*/ 0 w 1440000"/>
              <a:gd name="connsiteY3" fmla="*/ 540000 h 540000"/>
              <a:gd name="connsiteX4" fmla="*/ 0 w 1440000"/>
              <a:gd name="connsiteY4" fmla="*/ 0 h 540000"/>
              <a:gd name="connsiteX0" fmla="*/ 0 w 1440000"/>
              <a:gd name="connsiteY0" fmla="*/ 0 h 540000"/>
              <a:gd name="connsiteX1" fmla="*/ 919190 w 1440000"/>
              <a:gd name="connsiteY1" fmla="*/ 3976 h 540000"/>
              <a:gd name="connsiteX2" fmla="*/ 1440000 w 1440000"/>
              <a:gd name="connsiteY2" fmla="*/ 540000 h 540000"/>
              <a:gd name="connsiteX3" fmla="*/ 0 w 1440000"/>
              <a:gd name="connsiteY3" fmla="*/ 540000 h 540000"/>
              <a:gd name="connsiteX4" fmla="*/ 0 w 1440000"/>
              <a:gd name="connsiteY4" fmla="*/ 0 h 540000"/>
              <a:gd name="connsiteX0" fmla="*/ 0 w 1440000"/>
              <a:gd name="connsiteY0" fmla="*/ 0 h 540000"/>
              <a:gd name="connsiteX1" fmla="*/ 1078216 w 1440000"/>
              <a:gd name="connsiteY1" fmla="*/ 7952 h 540000"/>
              <a:gd name="connsiteX2" fmla="*/ 1440000 w 1440000"/>
              <a:gd name="connsiteY2" fmla="*/ 540000 h 540000"/>
              <a:gd name="connsiteX3" fmla="*/ 0 w 1440000"/>
              <a:gd name="connsiteY3" fmla="*/ 540000 h 540000"/>
              <a:gd name="connsiteX4" fmla="*/ 0 w 14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540000">
                <a:moveTo>
                  <a:pt x="0" y="0"/>
                </a:moveTo>
                <a:lnTo>
                  <a:pt x="1078216" y="7952"/>
                </a:lnTo>
                <a:lnTo>
                  <a:pt x="1440000" y="540000"/>
                </a:lnTo>
                <a:lnTo>
                  <a:pt x="0" y="54000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29" name="Rectangle 1">
            <a:extLst>
              <a:ext uri="{FF2B5EF4-FFF2-40B4-BE49-F238E27FC236}">
                <a16:creationId xmlns:a16="http://schemas.microsoft.com/office/drawing/2014/main" xmlns="" id="{1196334E-AC4D-4378-B56A-FEFEB48B8FBF}"/>
              </a:ext>
            </a:extLst>
          </p:cNvPr>
          <p:cNvSpPr/>
          <p:nvPr/>
        </p:nvSpPr>
        <p:spPr>
          <a:xfrm rot="5400000">
            <a:off x="8845940" y="5481766"/>
            <a:ext cx="1929840" cy="540000"/>
          </a:xfrm>
          <a:custGeom>
            <a:avLst/>
            <a:gdLst>
              <a:gd name="connsiteX0" fmla="*/ 0 w 1440000"/>
              <a:gd name="connsiteY0" fmla="*/ 0 h 540000"/>
              <a:gd name="connsiteX1" fmla="*/ 1440000 w 1440000"/>
              <a:gd name="connsiteY1" fmla="*/ 0 h 540000"/>
              <a:gd name="connsiteX2" fmla="*/ 1440000 w 1440000"/>
              <a:gd name="connsiteY2" fmla="*/ 540000 h 540000"/>
              <a:gd name="connsiteX3" fmla="*/ 0 w 1440000"/>
              <a:gd name="connsiteY3" fmla="*/ 540000 h 540000"/>
              <a:gd name="connsiteX4" fmla="*/ 0 w 1440000"/>
              <a:gd name="connsiteY4" fmla="*/ 0 h 540000"/>
              <a:gd name="connsiteX0" fmla="*/ 0 w 1440000"/>
              <a:gd name="connsiteY0" fmla="*/ 0 h 540000"/>
              <a:gd name="connsiteX1" fmla="*/ 919190 w 1440000"/>
              <a:gd name="connsiteY1" fmla="*/ 3976 h 540000"/>
              <a:gd name="connsiteX2" fmla="*/ 1440000 w 1440000"/>
              <a:gd name="connsiteY2" fmla="*/ 540000 h 540000"/>
              <a:gd name="connsiteX3" fmla="*/ 0 w 1440000"/>
              <a:gd name="connsiteY3" fmla="*/ 540000 h 540000"/>
              <a:gd name="connsiteX4" fmla="*/ 0 w 1440000"/>
              <a:gd name="connsiteY4" fmla="*/ 0 h 540000"/>
              <a:gd name="connsiteX0" fmla="*/ 0 w 1440000"/>
              <a:gd name="connsiteY0" fmla="*/ 0 h 540000"/>
              <a:gd name="connsiteX1" fmla="*/ 1078216 w 1440000"/>
              <a:gd name="connsiteY1" fmla="*/ 7952 h 540000"/>
              <a:gd name="connsiteX2" fmla="*/ 1440000 w 1440000"/>
              <a:gd name="connsiteY2" fmla="*/ 540000 h 540000"/>
              <a:gd name="connsiteX3" fmla="*/ 0 w 1440000"/>
              <a:gd name="connsiteY3" fmla="*/ 540000 h 540000"/>
              <a:gd name="connsiteX4" fmla="*/ 0 w 1440000"/>
              <a:gd name="connsiteY4" fmla="*/ 0 h 540000"/>
              <a:gd name="connsiteX0" fmla="*/ 0 w 1440000"/>
              <a:gd name="connsiteY0" fmla="*/ 0 h 540000"/>
              <a:gd name="connsiteX1" fmla="*/ 1179595 w 1440000"/>
              <a:gd name="connsiteY1" fmla="*/ 7952 h 540000"/>
              <a:gd name="connsiteX2" fmla="*/ 1440000 w 1440000"/>
              <a:gd name="connsiteY2" fmla="*/ 540000 h 540000"/>
              <a:gd name="connsiteX3" fmla="*/ 0 w 1440000"/>
              <a:gd name="connsiteY3" fmla="*/ 540000 h 540000"/>
              <a:gd name="connsiteX4" fmla="*/ 0 w 14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540000">
                <a:moveTo>
                  <a:pt x="0" y="0"/>
                </a:moveTo>
                <a:lnTo>
                  <a:pt x="1179595" y="7952"/>
                </a:lnTo>
                <a:lnTo>
                  <a:pt x="1440000" y="540000"/>
                </a:lnTo>
                <a:lnTo>
                  <a:pt x="0" y="540000"/>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35" name="Freeform 32">
            <a:extLst>
              <a:ext uri="{FF2B5EF4-FFF2-40B4-BE49-F238E27FC236}">
                <a16:creationId xmlns:a16="http://schemas.microsoft.com/office/drawing/2014/main" xmlns="" id="{133052BE-B8AB-4E16-93BB-FE96388720E9}"/>
              </a:ext>
            </a:extLst>
          </p:cNvPr>
          <p:cNvSpPr/>
          <p:nvPr/>
        </p:nvSpPr>
        <p:spPr>
          <a:xfrm>
            <a:off x="561578" y="2747623"/>
            <a:ext cx="373092" cy="341739"/>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Rectangle 16">
            <a:extLst>
              <a:ext uri="{FF2B5EF4-FFF2-40B4-BE49-F238E27FC236}">
                <a16:creationId xmlns:a16="http://schemas.microsoft.com/office/drawing/2014/main" xmlns="" id="{F1CED35D-F62C-48F6-8EED-2FD0BEFEEBBA}"/>
              </a:ext>
            </a:extLst>
          </p:cNvPr>
          <p:cNvSpPr/>
          <p:nvPr/>
        </p:nvSpPr>
        <p:spPr>
          <a:xfrm rot="2700000">
            <a:off x="596893" y="5462899"/>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Rounded Rectangle 5">
            <a:extLst>
              <a:ext uri="{FF2B5EF4-FFF2-40B4-BE49-F238E27FC236}">
                <a16:creationId xmlns:a16="http://schemas.microsoft.com/office/drawing/2014/main" xmlns="" id="{F7AA0D64-E0DA-4353-92E1-2C3EE0349A69}"/>
              </a:ext>
            </a:extLst>
          </p:cNvPr>
          <p:cNvSpPr/>
          <p:nvPr/>
        </p:nvSpPr>
        <p:spPr>
          <a:xfrm flipH="1">
            <a:off x="542989" y="4648920"/>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Block Arc 10">
            <a:extLst>
              <a:ext uri="{FF2B5EF4-FFF2-40B4-BE49-F238E27FC236}">
                <a16:creationId xmlns:a16="http://schemas.microsoft.com/office/drawing/2014/main" xmlns="" id="{B27D862E-E173-4B64-A120-B96A18B5794D}"/>
              </a:ext>
            </a:extLst>
          </p:cNvPr>
          <p:cNvSpPr/>
          <p:nvPr/>
        </p:nvSpPr>
        <p:spPr>
          <a:xfrm>
            <a:off x="503162" y="3726806"/>
            <a:ext cx="431509" cy="29228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055" y="752168"/>
            <a:ext cx="10274150" cy="4370010"/>
          </a:xfrm>
          <a:prstGeom prst="rect">
            <a:avLst/>
          </a:prstGeom>
        </p:spPr>
      </p:pic>
    </p:spTree>
    <p:extLst>
      <p:ext uri="{BB962C8B-B14F-4D97-AF65-F5344CB8AC3E}">
        <p14:creationId xmlns:p14="http://schemas.microsoft.com/office/powerpoint/2010/main" val="1693104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339828" y="236270"/>
            <a:ext cx="11573197" cy="724247"/>
          </a:xfrm>
        </p:spPr>
        <p:txBody>
          <a:bodyPr/>
          <a:lstStyle/>
          <a:p>
            <a:r>
              <a:rPr lang="en-US" sz="3200" b="1" u="sng" smtClean="0">
                <a:solidFill>
                  <a:srgbClr val="0070C0"/>
                </a:solidFill>
              </a:rPr>
              <a:t>LUYỆN TẬP</a:t>
            </a:r>
            <a:endParaRPr lang="en-US" sz="3200" b="1" u="sng" dirty="0">
              <a:solidFill>
                <a:srgbClr val="0070C0"/>
              </a:solidFill>
            </a:endParaRPr>
          </a:p>
        </p:txBody>
      </p:sp>
      <p:sp>
        <p:nvSpPr>
          <p:cNvPr id="31" name="Rectangle 30"/>
          <p:cNvSpPr/>
          <p:nvPr/>
        </p:nvSpPr>
        <p:spPr>
          <a:xfrm>
            <a:off x="162232" y="103239"/>
            <a:ext cx="11783962" cy="6439415"/>
          </a:xfrm>
          <a:prstGeom prst="rect">
            <a:avLst/>
          </a:prstGeom>
          <a:no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D0C8AEF1-2F5B-48EA-8410-18B745C42C1E}"/>
              </a:ext>
            </a:extLst>
          </p:cNvPr>
          <p:cNvGrpSpPr/>
          <p:nvPr/>
        </p:nvGrpSpPr>
        <p:grpSpPr>
          <a:xfrm>
            <a:off x="1174649" y="6110607"/>
            <a:ext cx="10370282" cy="747393"/>
            <a:chOff x="446336" y="1815481"/>
            <a:chExt cx="8277460" cy="747393"/>
          </a:xfrm>
        </p:grpSpPr>
        <p:sp>
          <p:nvSpPr>
            <p:cNvPr id="33" name="Rectangle 32">
              <a:extLst>
                <a:ext uri="{FF2B5EF4-FFF2-40B4-BE49-F238E27FC236}">
                  <a16:creationId xmlns:a16="http://schemas.microsoft.com/office/drawing/2014/main" xmlns="" id="{8E026064-21EC-49DE-8736-E3809985ABCB}"/>
                </a:ext>
              </a:extLst>
            </p:cNvPr>
            <p:cNvSpPr/>
            <p:nvPr/>
          </p:nvSpPr>
          <p:spPr>
            <a:xfrm>
              <a:off x="6491548" y="2104806"/>
              <a:ext cx="2232248" cy="432048"/>
            </a:xfrm>
            <a:prstGeom prst="rect">
              <a:avLst/>
            </a:prstGeom>
            <a:gradFill>
              <a:gsLst>
                <a:gs pos="78000">
                  <a:schemeClr val="accent4"/>
                </a:gs>
                <a:gs pos="100000">
                  <a:schemeClr val="accent4">
                    <a:lumMod val="80000"/>
                  </a:schemeClr>
                </a:gs>
              </a:gsLst>
              <a:lin ang="10800000" scaled="1"/>
            </a:gra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Freeform 39">
              <a:extLst>
                <a:ext uri="{FF2B5EF4-FFF2-40B4-BE49-F238E27FC236}">
                  <a16:creationId xmlns:a16="http://schemas.microsoft.com/office/drawing/2014/main" xmlns="" id="{FACE2043-F68F-48F1-9700-84C47583BB31}"/>
                </a:ext>
              </a:extLst>
            </p:cNvPr>
            <p:cNvSpPr/>
            <p:nvPr/>
          </p:nvSpPr>
          <p:spPr>
            <a:xfrm>
              <a:off x="6493036" y="1815481"/>
              <a:ext cx="216024" cy="721373"/>
            </a:xfrm>
            <a:custGeom>
              <a:avLst/>
              <a:gdLst/>
              <a:ahLst/>
              <a:cxnLst/>
              <a:rect l="l" t="t" r="r" b="b"/>
              <a:pathLst>
                <a:path w="216024" h="721373">
                  <a:moveTo>
                    <a:pt x="208632" y="0"/>
                  </a:moveTo>
                  <a:lnTo>
                    <a:pt x="216024" y="0"/>
                  </a:lnTo>
                  <a:lnTo>
                    <a:pt x="216024" y="420807"/>
                  </a:lnTo>
                  <a:lnTo>
                    <a:pt x="5432" y="717550"/>
                  </a:lnTo>
                  <a:lnTo>
                    <a:pt x="0" y="721373"/>
                  </a:lnTo>
                  <a:lnTo>
                    <a:pt x="0" y="311118"/>
                  </a:lnTo>
                  <a:close/>
                </a:path>
              </a:pathLst>
            </a:custGeom>
            <a:solidFill>
              <a:schemeClr val="accent3">
                <a:lumMod val="50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Rectangle 34">
              <a:extLst>
                <a:ext uri="{FF2B5EF4-FFF2-40B4-BE49-F238E27FC236}">
                  <a16:creationId xmlns:a16="http://schemas.microsoft.com/office/drawing/2014/main" xmlns="" id="{AA2F3E86-D72B-4FC3-A7E6-C09C5FBEDAB4}"/>
                </a:ext>
              </a:extLst>
            </p:cNvPr>
            <p:cNvSpPr/>
            <p:nvPr/>
          </p:nvSpPr>
          <p:spPr>
            <a:xfrm>
              <a:off x="4476812" y="1815481"/>
              <a:ext cx="2232248" cy="432048"/>
            </a:xfrm>
            <a:prstGeom prst="rect">
              <a:avLst/>
            </a:prstGeom>
            <a:gradFill>
              <a:gsLst>
                <a:gs pos="78000">
                  <a:schemeClr val="accent3"/>
                </a:gs>
                <a:gs pos="100000">
                  <a:schemeClr val="accent3">
                    <a:lumMod val="80000"/>
                  </a:schemeClr>
                </a:gs>
              </a:gsLst>
              <a:lin ang="10800000" scaled="1"/>
            </a:gra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Freeform 37">
              <a:extLst>
                <a:ext uri="{FF2B5EF4-FFF2-40B4-BE49-F238E27FC236}">
                  <a16:creationId xmlns:a16="http://schemas.microsoft.com/office/drawing/2014/main" xmlns="" id="{F0B3E7CE-DB7E-488A-A414-321E4D778B70}"/>
                </a:ext>
              </a:extLst>
            </p:cNvPr>
            <p:cNvSpPr/>
            <p:nvPr/>
          </p:nvSpPr>
          <p:spPr>
            <a:xfrm flipH="1">
              <a:off x="4476812" y="1833143"/>
              <a:ext cx="216024" cy="721373"/>
            </a:xfrm>
            <a:custGeom>
              <a:avLst/>
              <a:gdLst/>
              <a:ahLst/>
              <a:cxnLst/>
              <a:rect l="l" t="t" r="r" b="b"/>
              <a:pathLst>
                <a:path w="216024" h="721373">
                  <a:moveTo>
                    <a:pt x="208632" y="0"/>
                  </a:moveTo>
                  <a:lnTo>
                    <a:pt x="216024" y="0"/>
                  </a:lnTo>
                  <a:lnTo>
                    <a:pt x="216024" y="420807"/>
                  </a:lnTo>
                  <a:lnTo>
                    <a:pt x="5432" y="717550"/>
                  </a:lnTo>
                  <a:lnTo>
                    <a:pt x="0" y="721373"/>
                  </a:lnTo>
                  <a:lnTo>
                    <a:pt x="0" y="311118"/>
                  </a:lnTo>
                  <a:close/>
                </a:path>
              </a:pathLst>
            </a:custGeom>
            <a:solidFill>
              <a:schemeClr val="accent2">
                <a:lumMod val="50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Rectangle 36">
              <a:extLst>
                <a:ext uri="{FF2B5EF4-FFF2-40B4-BE49-F238E27FC236}">
                  <a16:creationId xmlns:a16="http://schemas.microsoft.com/office/drawing/2014/main" xmlns="" id="{2E29A383-0BE0-47CE-A390-484A48D4CB5D}"/>
                </a:ext>
              </a:extLst>
            </p:cNvPr>
            <p:cNvSpPr/>
            <p:nvPr/>
          </p:nvSpPr>
          <p:spPr>
            <a:xfrm>
              <a:off x="2462560" y="2130614"/>
              <a:ext cx="2232248" cy="432048"/>
            </a:xfrm>
            <a:prstGeom prst="rect">
              <a:avLst/>
            </a:prstGeom>
            <a:gradFill>
              <a:gsLst>
                <a:gs pos="78000">
                  <a:schemeClr val="accent2"/>
                </a:gs>
                <a:gs pos="100000">
                  <a:schemeClr val="accent2">
                    <a:lumMod val="80000"/>
                  </a:schemeClr>
                </a:gs>
              </a:gsLst>
              <a:lin ang="10800000" scaled="1"/>
            </a:gra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Freeform 37">
              <a:extLst>
                <a:ext uri="{FF2B5EF4-FFF2-40B4-BE49-F238E27FC236}">
                  <a16:creationId xmlns:a16="http://schemas.microsoft.com/office/drawing/2014/main" xmlns="" id="{EA6A1170-17DF-48CC-BAB6-97BAA406A37B}"/>
                </a:ext>
              </a:extLst>
            </p:cNvPr>
            <p:cNvSpPr/>
            <p:nvPr/>
          </p:nvSpPr>
          <p:spPr>
            <a:xfrm>
              <a:off x="2462560" y="1841501"/>
              <a:ext cx="216024" cy="721373"/>
            </a:xfrm>
            <a:custGeom>
              <a:avLst/>
              <a:gdLst/>
              <a:ahLst/>
              <a:cxnLst/>
              <a:rect l="l" t="t" r="r" b="b"/>
              <a:pathLst>
                <a:path w="216024" h="721373">
                  <a:moveTo>
                    <a:pt x="208632" y="0"/>
                  </a:moveTo>
                  <a:lnTo>
                    <a:pt x="216024" y="0"/>
                  </a:lnTo>
                  <a:lnTo>
                    <a:pt x="216024" y="420807"/>
                  </a:lnTo>
                  <a:lnTo>
                    <a:pt x="5432" y="717550"/>
                  </a:lnTo>
                  <a:lnTo>
                    <a:pt x="0" y="721373"/>
                  </a:lnTo>
                  <a:lnTo>
                    <a:pt x="0" y="311118"/>
                  </a:lnTo>
                  <a:close/>
                </a:path>
              </a:pathLst>
            </a:custGeom>
            <a:solidFill>
              <a:schemeClr val="accent1">
                <a:lumMod val="50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Rectangle 38">
              <a:extLst>
                <a:ext uri="{FF2B5EF4-FFF2-40B4-BE49-F238E27FC236}">
                  <a16:creationId xmlns:a16="http://schemas.microsoft.com/office/drawing/2014/main" xmlns="" id="{660A92E0-9C19-4BE5-8B64-8A303E7421D6}"/>
                </a:ext>
              </a:extLst>
            </p:cNvPr>
            <p:cNvSpPr/>
            <p:nvPr/>
          </p:nvSpPr>
          <p:spPr>
            <a:xfrm>
              <a:off x="446336" y="1840756"/>
              <a:ext cx="2232248" cy="432048"/>
            </a:xfrm>
            <a:prstGeom prst="rect">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0" name="TextBox 39"/>
          <p:cNvSpPr txBox="1"/>
          <p:nvPr/>
        </p:nvSpPr>
        <p:spPr>
          <a:xfrm>
            <a:off x="486695" y="840659"/>
            <a:ext cx="11326761" cy="3416320"/>
          </a:xfrm>
          <a:prstGeom prst="rect">
            <a:avLst/>
          </a:prstGeom>
          <a:noFill/>
        </p:spPr>
        <p:txBody>
          <a:bodyPr wrap="square" rtlCol="0">
            <a:spAutoFit/>
          </a:bodyPr>
          <a:lstStyle/>
          <a:p>
            <a:pPr>
              <a:lnSpc>
                <a:spcPct val="150000"/>
              </a:lnSpc>
            </a:pPr>
            <a:r>
              <a:rPr lang="en-US" sz="2000" b="1" smtClean="0">
                <a:solidFill>
                  <a:srgbClr val="002060"/>
                </a:solidFill>
              </a:rPr>
              <a:t>Câu 1. Em không đồng ý với ý kiến nào sau đây? Vì sao?</a:t>
            </a:r>
          </a:p>
          <a:p>
            <a:pPr>
              <a:lnSpc>
                <a:spcPct val="150000"/>
              </a:lnSpc>
            </a:pPr>
            <a:r>
              <a:rPr lang="en-US" sz="2000" smtClean="0">
                <a:solidFill>
                  <a:srgbClr val="002060"/>
                </a:solidFill>
              </a:rPr>
              <a:t>1. Có thể dùng sơ đồ tư duy để ghi chép những ý chính của một bài học</a:t>
            </a:r>
          </a:p>
          <a:p>
            <a:pPr>
              <a:lnSpc>
                <a:spcPct val="150000"/>
              </a:lnSpc>
            </a:pPr>
            <a:r>
              <a:rPr lang="en-US" sz="2000" smtClean="0">
                <a:solidFill>
                  <a:srgbClr val="002060"/>
                </a:solidFill>
              </a:rPr>
              <a:t>2. Trong sơ đồ tư duy có hai loại chủ đề: chủ đề trung tâm và chủ đề chính xoay quanh chủ đề trung tâm</a:t>
            </a:r>
          </a:p>
          <a:p>
            <a:pPr>
              <a:lnSpc>
                <a:spcPct val="150000"/>
              </a:lnSpc>
            </a:pPr>
            <a:r>
              <a:rPr lang="en-US" sz="2000" smtClean="0">
                <a:solidFill>
                  <a:srgbClr val="002060"/>
                </a:solidFill>
              </a:rPr>
              <a:t>3. Các nhánh nối cho biết mỗi chủ đề được triển khai thành những chi tiết nào</a:t>
            </a:r>
          </a:p>
          <a:p>
            <a:pPr>
              <a:lnSpc>
                <a:spcPct val="150000"/>
              </a:lnSpc>
            </a:pPr>
            <a:r>
              <a:rPr lang="en-US" sz="2000" smtClean="0">
                <a:solidFill>
                  <a:srgbClr val="002060"/>
                </a:solidFill>
              </a:rPr>
              <a:t>4. Có thể dùng sơ đồ tư duy để trình chiếu một cuộc họp</a:t>
            </a:r>
          </a:p>
          <a:p>
            <a:pPr>
              <a:lnSpc>
                <a:spcPct val="150000"/>
              </a:lnSpc>
            </a:pPr>
            <a:r>
              <a:rPr lang="en-US" sz="2000" smtClean="0">
                <a:solidFill>
                  <a:srgbClr val="002060"/>
                </a:solidFill>
              </a:rPr>
              <a:t>5. Sơ đồ thiết kế ngôi nhà cũng là một sơ đồ tư duy vì nó thể hiện tư duy của người thiết kế?</a:t>
            </a:r>
            <a:endParaRPr lang="en-US" sz="2000">
              <a:solidFill>
                <a:srgbClr val="002060"/>
              </a:solidFill>
            </a:endParaRPr>
          </a:p>
        </p:txBody>
      </p:sp>
      <p:sp>
        <p:nvSpPr>
          <p:cNvPr id="41" name="Rounded Rectangle 40"/>
          <p:cNvSpPr/>
          <p:nvPr/>
        </p:nvSpPr>
        <p:spPr>
          <a:xfrm>
            <a:off x="486696" y="4129549"/>
            <a:ext cx="5442156" cy="18582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smtClean="0"/>
          </a:p>
          <a:p>
            <a:pPr algn="ctr">
              <a:lnSpc>
                <a:spcPct val="150000"/>
              </a:lnSpc>
            </a:pPr>
            <a:r>
              <a:rPr lang="en-US" sz="2000" smtClean="0"/>
              <a:t>2. Trong sơ đồ tư duy có chủ đề trung tâm và chủ đề chính xoay quanh chủ đề trung tâm, có thể triển khai tiếp tục các chủ đề chính thành chủ đề nhỏ hơn nữa</a:t>
            </a:r>
          </a:p>
          <a:p>
            <a:pPr algn="ctr">
              <a:lnSpc>
                <a:spcPct val="150000"/>
              </a:lnSpc>
            </a:pPr>
            <a:endParaRPr lang="en-US" sz="2000"/>
          </a:p>
        </p:txBody>
      </p:sp>
      <p:sp>
        <p:nvSpPr>
          <p:cNvPr id="42" name="Rounded Rectangle 41"/>
          <p:cNvSpPr/>
          <p:nvPr/>
        </p:nvSpPr>
        <p:spPr>
          <a:xfrm>
            <a:off x="6224165" y="4129549"/>
            <a:ext cx="5320765" cy="18582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5. Đó không phải là sơ đồ tư duy, mặc dù cũng thể hiện tư duy của người thiết kế nhưng nó mô tả chi tiết vị trí và kích thước của các căn phòng,… giống như bản đồ.</a:t>
            </a:r>
            <a:endParaRPr lang="en-US" sz="2000"/>
          </a:p>
        </p:txBody>
      </p:sp>
    </p:spTree>
    <p:extLst>
      <p:ext uri="{BB962C8B-B14F-4D97-AF65-F5344CB8AC3E}">
        <p14:creationId xmlns:p14="http://schemas.microsoft.com/office/powerpoint/2010/main" val="3827296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down)">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0" grpId="0"/>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125976" y="266708"/>
            <a:ext cx="11573197" cy="724247"/>
          </a:xfrm>
        </p:spPr>
        <p:txBody>
          <a:bodyPr/>
          <a:lstStyle/>
          <a:p>
            <a:r>
              <a:rPr lang="en-US" sz="3200" b="1" u="sng" smtClean="0">
                <a:solidFill>
                  <a:srgbClr val="0070C0"/>
                </a:solidFill>
              </a:rPr>
              <a:t>LUYỆN TẬP</a:t>
            </a:r>
            <a:endParaRPr lang="en-US" sz="3200" b="1" u="sng" dirty="0">
              <a:solidFill>
                <a:srgbClr val="0070C0"/>
              </a:solidFill>
            </a:endParaRPr>
          </a:p>
        </p:txBody>
      </p:sp>
      <p:sp>
        <p:nvSpPr>
          <p:cNvPr id="31" name="Rectangle 30"/>
          <p:cNvSpPr/>
          <p:nvPr/>
        </p:nvSpPr>
        <p:spPr>
          <a:xfrm>
            <a:off x="162232" y="103239"/>
            <a:ext cx="11783962" cy="6607277"/>
          </a:xfrm>
          <a:prstGeom prst="rect">
            <a:avLst/>
          </a:prstGeom>
          <a:no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240160" y="990955"/>
            <a:ext cx="3628103" cy="60468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HOẠT ĐỘNG NHÓM</a:t>
            </a:r>
            <a:endParaRPr lang="en-US" sz="2400" b="1">
              <a:solidFill>
                <a:schemeClr val="bg1"/>
              </a:solidFill>
            </a:endParaRPr>
          </a:p>
        </p:txBody>
      </p:sp>
      <p:sp>
        <p:nvSpPr>
          <p:cNvPr id="23" name="Rectangle 22"/>
          <p:cNvSpPr/>
          <p:nvPr/>
        </p:nvSpPr>
        <p:spPr>
          <a:xfrm>
            <a:off x="495599" y="1482213"/>
            <a:ext cx="11117227" cy="1260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smtClean="0"/>
              <a:t>Câu 2. </a:t>
            </a:r>
            <a:r>
              <a:rPr lang="en-US" sz="2400" smtClean="0"/>
              <a:t>Hãy </a:t>
            </a:r>
            <a:r>
              <a:rPr lang="en-US" sz="2400"/>
              <a:t>tóm </a:t>
            </a:r>
            <a:r>
              <a:rPr lang="en-US" sz="2400"/>
              <a:t>tắt </a:t>
            </a:r>
            <a:r>
              <a:rPr lang="en-US" sz="2400" smtClean="0"/>
              <a:t>vai trò của thực vật đối với môi trường thiên nhiên và đời sống con người bằng </a:t>
            </a:r>
            <a:r>
              <a:rPr lang="en-US" sz="2400"/>
              <a:t>cách vẽ tay một sơ đồ tư duy</a:t>
            </a:r>
            <a:endParaRPr lang="en-US" sz="2400"/>
          </a:p>
        </p:txBody>
      </p:sp>
      <p:sp>
        <p:nvSpPr>
          <p:cNvPr id="25" name="Freeform: Shape 79">
            <a:extLst>
              <a:ext uri="{FF2B5EF4-FFF2-40B4-BE49-F238E27FC236}">
                <a16:creationId xmlns:a16="http://schemas.microsoft.com/office/drawing/2014/main" xmlns="" id="{536C5FEB-1A6D-45FB-90A0-654EF42FDBAD}"/>
              </a:ext>
            </a:extLst>
          </p:cNvPr>
          <p:cNvSpPr/>
          <p:nvPr/>
        </p:nvSpPr>
        <p:spPr>
          <a:xfrm rot="9910958" flipH="1" flipV="1">
            <a:off x="1515139" y="3602198"/>
            <a:ext cx="3472156" cy="143732"/>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3">
              <a:lumMod val="60000"/>
              <a:lumOff val="40000"/>
            </a:schemeClr>
          </a:solidFill>
          <a:ln w="7945" cap="flat">
            <a:noFill/>
            <a:prstDash val="solid"/>
            <a:miter/>
          </a:ln>
        </p:spPr>
        <p:txBody>
          <a:bodyPr rtlCol="0" anchor="ctr"/>
          <a:lstStyle/>
          <a:p>
            <a:endParaRPr lang="en-US"/>
          </a:p>
        </p:txBody>
      </p:sp>
      <p:sp>
        <p:nvSpPr>
          <p:cNvPr id="27" name="Freeform: Shape 79">
            <a:extLst>
              <a:ext uri="{FF2B5EF4-FFF2-40B4-BE49-F238E27FC236}">
                <a16:creationId xmlns:a16="http://schemas.microsoft.com/office/drawing/2014/main" xmlns="" id="{536C5FEB-1A6D-45FB-90A0-654EF42FDBAD}"/>
              </a:ext>
            </a:extLst>
          </p:cNvPr>
          <p:cNvSpPr/>
          <p:nvPr/>
        </p:nvSpPr>
        <p:spPr>
          <a:xfrm rot="10800000" flipH="1" flipV="1">
            <a:off x="1518109" y="4602389"/>
            <a:ext cx="3472156" cy="143732"/>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3">
              <a:lumMod val="60000"/>
              <a:lumOff val="40000"/>
            </a:schemeClr>
          </a:solidFill>
          <a:ln w="7945" cap="flat">
            <a:noFill/>
            <a:prstDash val="solid"/>
            <a:miter/>
          </a:ln>
        </p:spPr>
        <p:txBody>
          <a:bodyPr rtlCol="0" anchor="ctr"/>
          <a:lstStyle/>
          <a:p>
            <a:endParaRPr lang="en-US"/>
          </a:p>
        </p:txBody>
      </p:sp>
      <p:sp>
        <p:nvSpPr>
          <p:cNvPr id="28" name="Freeform: Shape 79">
            <a:extLst>
              <a:ext uri="{FF2B5EF4-FFF2-40B4-BE49-F238E27FC236}">
                <a16:creationId xmlns:a16="http://schemas.microsoft.com/office/drawing/2014/main" xmlns="" id="{536C5FEB-1A6D-45FB-90A0-654EF42FDBAD}"/>
              </a:ext>
            </a:extLst>
          </p:cNvPr>
          <p:cNvSpPr/>
          <p:nvPr/>
        </p:nvSpPr>
        <p:spPr>
          <a:xfrm rot="11873918" flipH="1" flipV="1">
            <a:off x="1632564" y="5562018"/>
            <a:ext cx="3472156" cy="143732"/>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3">
              <a:lumMod val="60000"/>
              <a:lumOff val="40000"/>
            </a:schemeClr>
          </a:solidFill>
          <a:ln w="7945" cap="flat">
            <a:noFill/>
            <a:prstDash val="solid"/>
            <a:miter/>
          </a:ln>
        </p:spPr>
        <p:txBody>
          <a:bodyPr rtlCol="0" anchor="ctr"/>
          <a:lstStyle/>
          <a:p>
            <a:endParaRPr lang="en-US"/>
          </a:p>
        </p:txBody>
      </p:sp>
      <p:sp>
        <p:nvSpPr>
          <p:cNvPr id="29" name="Rounded Rectangle 28"/>
          <p:cNvSpPr/>
          <p:nvPr/>
        </p:nvSpPr>
        <p:spPr>
          <a:xfrm>
            <a:off x="628335" y="3554361"/>
            <a:ext cx="2011627" cy="212376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smtClean="0"/>
              <a:t>VAI TRÒ CỦA THỰC VẬT</a:t>
            </a:r>
            <a:endParaRPr lang="en-US" sz="2400" b="1"/>
          </a:p>
        </p:txBody>
      </p:sp>
      <p:sp>
        <p:nvSpPr>
          <p:cNvPr id="9" name="Rounded Rectangle 8"/>
          <p:cNvSpPr/>
          <p:nvPr/>
        </p:nvSpPr>
        <p:spPr>
          <a:xfrm>
            <a:off x="3254187" y="3111910"/>
            <a:ext cx="4120008" cy="8293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tx1"/>
                </a:solidFill>
              </a:rPr>
              <a:t>Góp phần điều hòa khí hậu</a:t>
            </a:r>
            <a:endParaRPr lang="en-US" sz="2200">
              <a:solidFill>
                <a:schemeClr val="tx1"/>
              </a:solidFill>
            </a:endParaRPr>
          </a:p>
        </p:txBody>
      </p:sp>
      <p:sp>
        <p:nvSpPr>
          <p:cNvPr id="44" name="Rounded Rectangle 43"/>
          <p:cNvSpPr/>
          <p:nvPr/>
        </p:nvSpPr>
        <p:spPr>
          <a:xfrm>
            <a:off x="3368642" y="5303249"/>
            <a:ext cx="4005552" cy="99431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smtClean="0">
                <a:solidFill>
                  <a:schemeClr val="tx1"/>
                </a:solidFill>
              </a:rPr>
              <a:t>Đối với động vật và đời sống con người</a:t>
            </a:r>
            <a:endParaRPr lang="en-US" sz="2200">
              <a:solidFill>
                <a:schemeClr val="tx1"/>
              </a:solidFill>
            </a:endParaRPr>
          </a:p>
        </p:txBody>
      </p:sp>
      <p:sp>
        <p:nvSpPr>
          <p:cNvPr id="45" name="Freeform: Shape 78">
            <a:extLst>
              <a:ext uri="{FF2B5EF4-FFF2-40B4-BE49-F238E27FC236}">
                <a16:creationId xmlns:a16="http://schemas.microsoft.com/office/drawing/2014/main" xmlns="" id="{B84E5926-3098-404F-A6DD-E3BB7E23D85D}"/>
              </a:ext>
            </a:extLst>
          </p:cNvPr>
          <p:cNvSpPr/>
          <p:nvPr/>
        </p:nvSpPr>
        <p:spPr>
          <a:xfrm rot="14875007" flipH="1">
            <a:off x="7894155" y="3480451"/>
            <a:ext cx="126962" cy="1515657"/>
          </a:xfrm>
          <a:custGeom>
            <a:avLst/>
            <a:gdLst>
              <a:gd name="connsiteX0" fmla="*/ 2084740 w 2206604"/>
              <a:gd name="connsiteY0" fmla="*/ 581124 h 4704665"/>
              <a:gd name="connsiteX1" fmla="*/ 2019577 w 2206604"/>
              <a:gd name="connsiteY1" fmla="*/ 652644 h 4704665"/>
              <a:gd name="connsiteX2" fmla="*/ 1892430 w 2206604"/>
              <a:gd name="connsiteY2" fmla="*/ 738468 h 4704665"/>
              <a:gd name="connsiteX3" fmla="*/ 1818525 w 2206604"/>
              <a:gd name="connsiteY3" fmla="*/ 833034 h 4704665"/>
              <a:gd name="connsiteX4" fmla="*/ 1699325 w 2206604"/>
              <a:gd name="connsiteY4" fmla="*/ 1026933 h 4704665"/>
              <a:gd name="connsiteX5" fmla="*/ 1688994 w 2206604"/>
              <a:gd name="connsiteY5" fmla="*/ 1045211 h 4704665"/>
              <a:gd name="connsiteX6" fmla="*/ 1594428 w 2206604"/>
              <a:gd name="connsiteY6" fmla="*/ 1217654 h 4704665"/>
              <a:gd name="connsiteX7" fmla="*/ 1565821 w 2206604"/>
              <a:gd name="connsiteY7" fmla="*/ 1262950 h 4704665"/>
              <a:gd name="connsiteX8" fmla="*/ 1518935 w 2206604"/>
              <a:gd name="connsiteY8" fmla="*/ 1318577 h 4704665"/>
              <a:gd name="connsiteX9" fmla="*/ 1483175 w 2206604"/>
              <a:gd name="connsiteY9" fmla="*/ 1368641 h 4704665"/>
              <a:gd name="connsiteX10" fmla="*/ 1404503 w 2206604"/>
              <a:gd name="connsiteY10" fmla="*/ 1500557 h 4704665"/>
              <a:gd name="connsiteX11" fmla="*/ 1327420 w 2206604"/>
              <a:gd name="connsiteY11" fmla="*/ 1625320 h 4704665"/>
              <a:gd name="connsiteX12" fmla="*/ 1259078 w 2206604"/>
              <a:gd name="connsiteY12" fmla="*/ 1753262 h 4704665"/>
              <a:gd name="connsiteX13" fmla="*/ 1112064 w 2206604"/>
              <a:gd name="connsiteY13" fmla="*/ 2063183 h 4704665"/>
              <a:gd name="connsiteX14" fmla="*/ 1006373 w 2206604"/>
              <a:gd name="connsiteY14" fmla="*/ 2284101 h 4704665"/>
              <a:gd name="connsiteX15" fmla="*/ 916575 w 2206604"/>
              <a:gd name="connsiteY15" fmla="*/ 2499457 h 4704665"/>
              <a:gd name="connsiteX16" fmla="*/ 845850 w 2206604"/>
              <a:gd name="connsiteY16" fmla="*/ 2733884 h 4704665"/>
              <a:gd name="connsiteX17" fmla="*/ 783865 w 2206604"/>
              <a:gd name="connsiteY17" fmla="*/ 2954008 h 4704665"/>
              <a:gd name="connsiteX18" fmla="*/ 729828 w 2206604"/>
              <a:gd name="connsiteY18" fmla="*/ 3171747 h 4704665"/>
              <a:gd name="connsiteX19" fmla="*/ 719497 w 2206604"/>
              <a:gd name="connsiteY19" fmla="*/ 3279028 h 4704665"/>
              <a:gd name="connsiteX20" fmla="*/ 705988 w 2206604"/>
              <a:gd name="connsiteY20" fmla="*/ 3312404 h 4704665"/>
              <a:gd name="connsiteX21" fmla="*/ 701220 w 2206604"/>
              <a:gd name="connsiteY21" fmla="*/ 3206713 h 4704665"/>
              <a:gd name="connsiteX22" fmla="*/ 658308 w 2206604"/>
              <a:gd name="connsiteY22" fmla="*/ 3646960 h 4704665"/>
              <a:gd name="connsiteX23" fmla="*/ 663870 w 2206604"/>
              <a:gd name="connsiteY23" fmla="*/ 3642192 h 4704665"/>
              <a:gd name="connsiteX24" fmla="*/ 675790 w 2206604"/>
              <a:gd name="connsiteY24" fmla="*/ 3486436 h 4704665"/>
              <a:gd name="connsiteX25" fmla="*/ 690889 w 2206604"/>
              <a:gd name="connsiteY25" fmla="*/ 3398228 h 4704665"/>
              <a:gd name="connsiteX26" fmla="*/ 701220 w 2206604"/>
              <a:gd name="connsiteY26" fmla="*/ 3399817 h 4704665"/>
              <a:gd name="connsiteX27" fmla="*/ 676585 w 2206604"/>
              <a:gd name="connsiteY27" fmla="*/ 3820197 h 4704665"/>
              <a:gd name="connsiteX28" fmla="*/ 663870 w 2206604"/>
              <a:gd name="connsiteY28" fmla="*/ 4241373 h 4704665"/>
              <a:gd name="connsiteX29" fmla="*/ 644004 w 2206604"/>
              <a:gd name="connsiteY29" fmla="*/ 4188924 h 4704665"/>
              <a:gd name="connsiteX30" fmla="*/ 639236 w 2206604"/>
              <a:gd name="connsiteY30" fmla="*/ 4337528 h 4704665"/>
              <a:gd name="connsiteX31" fmla="*/ 628110 w 2206604"/>
              <a:gd name="connsiteY31" fmla="*/ 4375672 h 4704665"/>
              <a:gd name="connsiteX32" fmla="*/ 621753 w 2206604"/>
              <a:gd name="connsiteY32" fmla="*/ 4402691 h 4704665"/>
              <a:gd name="connsiteX33" fmla="*/ 623342 w 2206604"/>
              <a:gd name="connsiteY33" fmla="*/ 4577518 h 4704665"/>
              <a:gd name="connsiteX34" fmla="*/ 591556 w 2206604"/>
              <a:gd name="connsiteY34" fmla="*/ 4529043 h 4704665"/>
              <a:gd name="connsiteX35" fmla="*/ 562947 w 2206604"/>
              <a:gd name="connsiteY35" fmla="*/ 4551294 h 4704665"/>
              <a:gd name="connsiteX36" fmla="*/ 526393 w 2206604"/>
              <a:gd name="connsiteY36" fmla="*/ 4578313 h 4704665"/>
              <a:gd name="connsiteX37" fmla="*/ 495400 w 2206604"/>
              <a:gd name="connsiteY37" fmla="*/ 4641092 h 4704665"/>
              <a:gd name="connsiteX38" fmla="*/ 470766 w 2206604"/>
              <a:gd name="connsiteY38" fmla="*/ 4606126 h 4704665"/>
              <a:gd name="connsiteX39" fmla="*/ 456462 w 2206604"/>
              <a:gd name="connsiteY39" fmla="*/ 4698308 h 4704665"/>
              <a:gd name="connsiteX40" fmla="*/ 411960 w 2206604"/>
              <a:gd name="connsiteY40" fmla="*/ 4537785 h 4704665"/>
              <a:gd name="connsiteX41" fmla="*/ 412755 w 2206604"/>
              <a:gd name="connsiteY41" fmla="*/ 4602153 h 4704665"/>
              <a:gd name="connsiteX42" fmla="*/ 413549 w 2206604"/>
              <a:gd name="connsiteY42" fmla="*/ 4667316 h 4704665"/>
              <a:gd name="connsiteX43" fmla="*/ 404808 w 2206604"/>
              <a:gd name="connsiteY43" fmla="*/ 4669700 h 4704665"/>
              <a:gd name="connsiteX44" fmla="*/ 380968 w 2206604"/>
              <a:gd name="connsiteY44" fmla="*/ 4639502 h 4704665"/>
              <a:gd name="connsiteX45" fmla="*/ 334877 w 2206604"/>
              <a:gd name="connsiteY45" fmla="*/ 4678441 h 4704665"/>
              <a:gd name="connsiteX46" fmla="*/ 327725 w 2206604"/>
              <a:gd name="connsiteY46" fmla="*/ 4704665 h 4704665"/>
              <a:gd name="connsiteX47" fmla="*/ 311037 w 2206604"/>
              <a:gd name="connsiteY47" fmla="*/ 4635529 h 4704665"/>
              <a:gd name="connsiteX48" fmla="*/ 279250 w 2206604"/>
              <a:gd name="connsiteY48" fmla="*/ 4618841 h 4704665"/>
              <a:gd name="connsiteX49" fmla="*/ 280045 w 2206604"/>
              <a:gd name="connsiteY49" fmla="*/ 4678441 h 4704665"/>
              <a:gd name="connsiteX50" fmla="*/ 223623 w 2206604"/>
              <a:gd name="connsiteY50" fmla="*/ 4629172 h 4704665"/>
              <a:gd name="connsiteX51" fmla="*/ 129058 w 2206604"/>
              <a:gd name="connsiteY51" fmla="*/ 4480568 h 4704665"/>
              <a:gd name="connsiteX52" fmla="*/ 106807 w 2206604"/>
              <a:gd name="connsiteY52" fmla="*/ 4447987 h 4704665"/>
              <a:gd name="connsiteX53" fmla="*/ 93298 w 2206604"/>
              <a:gd name="connsiteY53" fmla="*/ 4401102 h 4704665"/>
              <a:gd name="connsiteX54" fmla="*/ 71047 w 2206604"/>
              <a:gd name="connsiteY54" fmla="*/ 4361368 h 4704665"/>
              <a:gd name="connsiteX55" fmla="*/ 82967 w 2206604"/>
              <a:gd name="connsiteY55" fmla="*/ 4334349 h 4704665"/>
              <a:gd name="connsiteX56" fmla="*/ 71047 w 2206604"/>
              <a:gd name="connsiteY56" fmla="*/ 4210381 h 4704665"/>
              <a:gd name="connsiteX57" fmla="*/ 45617 w 2206604"/>
              <a:gd name="connsiteY57" fmla="*/ 4182567 h 4704665"/>
              <a:gd name="connsiteX58" fmla="*/ 27340 w 2206604"/>
              <a:gd name="connsiteY58" fmla="*/ 4099127 h 4704665"/>
              <a:gd name="connsiteX59" fmla="*/ 26545 w 2206604"/>
              <a:gd name="connsiteY59" fmla="*/ 4057804 h 4704665"/>
              <a:gd name="connsiteX60" fmla="*/ 9062 w 2206604"/>
              <a:gd name="connsiteY60" fmla="*/ 3962444 h 4704665"/>
              <a:gd name="connsiteX61" fmla="*/ 8268 w 2206604"/>
              <a:gd name="connsiteY61" fmla="*/ 3916353 h 4704665"/>
              <a:gd name="connsiteX62" fmla="*/ 17009 w 2206604"/>
              <a:gd name="connsiteY62" fmla="*/ 3841654 h 4704665"/>
              <a:gd name="connsiteX63" fmla="*/ 4294 w 2206604"/>
              <a:gd name="connsiteY63" fmla="*/ 3784437 h 4704665"/>
              <a:gd name="connsiteX64" fmla="*/ 17804 w 2206604"/>
              <a:gd name="connsiteY64" fmla="*/ 3713712 h 4704665"/>
              <a:gd name="connsiteX65" fmla="*/ 28929 w 2206604"/>
              <a:gd name="connsiteY65" fmla="*/ 3630272 h 4704665"/>
              <a:gd name="connsiteX66" fmla="*/ 28134 w 2206604"/>
              <a:gd name="connsiteY66" fmla="*/ 3523786 h 4704665"/>
              <a:gd name="connsiteX67" fmla="*/ 28929 w 2206604"/>
              <a:gd name="connsiteY67" fmla="*/ 3479284 h 4704665"/>
              <a:gd name="connsiteX68" fmla="*/ 36081 w 2206604"/>
              <a:gd name="connsiteY68" fmla="*/ 3410943 h 4704665"/>
              <a:gd name="connsiteX69" fmla="*/ 40849 w 2206604"/>
              <a:gd name="connsiteY69" fmla="*/ 3317172 h 4704665"/>
              <a:gd name="connsiteX70" fmla="*/ 54358 w 2206604"/>
              <a:gd name="connsiteY70" fmla="*/ 3271081 h 4704665"/>
              <a:gd name="connsiteX71" fmla="*/ 69457 w 2206604"/>
              <a:gd name="connsiteY71" fmla="*/ 3239294 h 4704665"/>
              <a:gd name="connsiteX72" fmla="*/ 98065 w 2206604"/>
              <a:gd name="connsiteY72" fmla="*/ 3082744 h 4704665"/>
              <a:gd name="connsiteX73" fmla="*/ 94887 w 2206604"/>
              <a:gd name="connsiteY73" fmla="*/ 3048573 h 4704665"/>
              <a:gd name="connsiteX74" fmla="*/ 96476 w 2206604"/>
              <a:gd name="connsiteY74" fmla="*/ 3008045 h 4704665"/>
              <a:gd name="connsiteX75" fmla="*/ 133031 w 2206604"/>
              <a:gd name="connsiteY75" fmla="*/ 2947650 h 4704665"/>
              <a:gd name="connsiteX76" fmla="*/ 135415 w 2206604"/>
              <a:gd name="connsiteY76" fmla="*/ 2884077 h 4704665"/>
              <a:gd name="connsiteX77" fmla="*/ 152103 w 2206604"/>
              <a:gd name="connsiteY77" fmla="*/ 2811762 h 4704665"/>
              <a:gd name="connsiteX78" fmla="*/ 187863 w 2206604"/>
              <a:gd name="connsiteY78" fmla="*/ 2751367 h 4704665"/>
              <a:gd name="connsiteX79" fmla="*/ 192631 w 2206604"/>
              <a:gd name="connsiteY79" fmla="*/ 2615478 h 4704665"/>
              <a:gd name="connsiteX80" fmla="*/ 212498 w 2206604"/>
              <a:gd name="connsiteY80" fmla="*/ 2563030 h 4704665"/>
              <a:gd name="connsiteX81" fmla="*/ 253821 w 2206604"/>
              <a:gd name="connsiteY81" fmla="*/ 2442240 h 4704665"/>
              <a:gd name="connsiteX82" fmla="*/ 275277 w 2206604"/>
              <a:gd name="connsiteY82" fmla="*/ 2354827 h 4704665"/>
              <a:gd name="connsiteX83" fmla="*/ 315805 w 2206604"/>
              <a:gd name="connsiteY83" fmla="*/ 2228474 h 4704665"/>
              <a:gd name="connsiteX84" fmla="*/ 344413 w 2206604"/>
              <a:gd name="connsiteY84" fmla="*/ 2150597 h 4704665"/>
              <a:gd name="connsiteX85" fmla="*/ 376995 w 2206604"/>
              <a:gd name="connsiteY85" fmla="*/ 2065567 h 4704665"/>
              <a:gd name="connsiteX86" fmla="*/ 490632 w 2206604"/>
              <a:gd name="connsiteY86" fmla="*/ 1761208 h 4704665"/>
              <a:gd name="connsiteX87" fmla="*/ 585993 w 2206604"/>
              <a:gd name="connsiteY87" fmla="*/ 1539495 h 4704665"/>
              <a:gd name="connsiteX88" fmla="*/ 752873 w 2206604"/>
              <a:gd name="connsiteY88" fmla="*/ 1195403 h 4704665"/>
              <a:gd name="connsiteX89" fmla="*/ 863332 w 2206604"/>
              <a:gd name="connsiteY89" fmla="*/ 943493 h 4704665"/>
              <a:gd name="connsiteX90" fmla="*/ 918959 w 2206604"/>
              <a:gd name="connsiteY90" fmla="*/ 836213 h 4704665"/>
              <a:gd name="connsiteX91" fmla="*/ 1089019 w 2206604"/>
              <a:gd name="connsiteY91" fmla="*/ 569204 h 4704665"/>
              <a:gd name="connsiteX92" fmla="*/ 1353644 w 2206604"/>
              <a:gd name="connsiteY92" fmla="*/ 226701 h 4704665"/>
              <a:gd name="connsiteX93" fmla="*/ 1599197 w 2206604"/>
              <a:gd name="connsiteY93" fmla="*/ 30417 h 4704665"/>
              <a:gd name="connsiteX94" fmla="*/ 1752568 w 2206604"/>
              <a:gd name="connsiteY94" fmla="*/ 4988 h 4704665"/>
              <a:gd name="connsiteX95" fmla="*/ 1856669 w 2206604"/>
              <a:gd name="connsiteY95" fmla="*/ 13729 h 4704665"/>
              <a:gd name="connsiteX96" fmla="*/ 2034676 w 2206604"/>
              <a:gd name="connsiteY96" fmla="*/ 87634 h 4704665"/>
              <a:gd name="connsiteX97" fmla="*/ 2165002 w 2206604"/>
              <a:gd name="connsiteY97" fmla="*/ 210013 h 4704665"/>
              <a:gd name="connsiteX98" fmla="*/ 2206324 w 2206604"/>
              <a:gd name="connsiteY98" fmla="*/ 323651 h 4704665"/>
              <a:gd name="connsiteX99" fmla="*/ 2172154 w 2206604"/>
              <a:gd name="connsiteY99" fmla="*/ 444440 h 4704665"/>
              <a:gd name="connsiteX100" fmla="*/ 2172948 w 2206604"/>
              <a:gd name="connsiteY100" fmla="*/ 445235 h 4704665"/>
              <a:gd name="connsiteX101" fmla="*/ 2174537 w 2206604"/>
              <a:gd name="connsiteY101" fmla="*/ 405502 h 4704665"/>
              <a:gd name="connsiteX102" fmla="*/ 2181690 w 2206604"/>
              <a:gd name="connsiteY102" fmla="*/ 372125 h 4704665"/>
              <a:gd name="connsiteX103" fmla="*/ 2173743 w 2206604"/>
              <a:gd name="connsiteY103" fmla="*/ 370536 h 4704665"/>
              <a:gd name="connsiteX104" fmla="*/ 2146724 w 2206604"/>
              <a:gd name="connsiteY104" fmla="*/ 470665 h 4704665"/>
              <a:gd name="connsiteX105" fmla="*/ 2147519 w 2206604"/>
              <a:gd name="connsiteY105" fmla="*/ 469075 h 4704665"/>
              <a:gd name="connsiteX106" fmla="*/ 2067257 w 2206604"/>
              <a:gd name="connsiteY106" fmla="*/ 580329 h 4704665"/>
              <a:gd name="connsiteX107" fmla="*/ 2074409 w 2206604"/>
              <a:gd name="connsiteY107" fmla="*/ 586686 h 4704665"/>
              <a:gd name="connsiteX108" fmla="*/ 2084740 w 2206604"/>
              <a:gd name="connsiteY108" fmla="*/ 581124 h 4704665"/>
              <a:gd name="connsiteX109" fmla="*/ 1072331 w 2206604"/>
              <a:gd name="connsiteY109" fmla="*/ 802042 h 4704665"/>
              <a:gd name="connsiteX110" fmla="*/ 1092198 w 2206604"/>
              <a:gd name="connsiteY110" fmla="*/ 775818 h 4704665"/>
              <a:gd name="connsiteX111" fmla="*/ 1084251 w 2206604"/>
              <a:gd name="connsiteY111" fmla="*/ 771844 h 4704665"/>
              <a:gd name="connsiteX112" fmla="*/ 1073125 w 2206604"/>
              <a:gd name="connsiteY112" fmla="*/ 802836 h 4704665"/>
              <a:gd name="connsiteX113" fmla="*/ 1049285 w 2206604"/>
              <a:gd name="connsiteY113" fmla="*/ 835418 h 4704665"/>
              <a:gd name="connsiteX114" fmla="*/ 1057232 w 2206604"/>
              <a:gd name="connsiteY114" fmla="*/ 839391 h 4704665"/>
              <a:gd name="connsiteX115" fmla="*/ 1072331 w 2206604"/>
              <a:gd name="connsiteY115" fmla="*/ 802042 h 4704665"/>
              <a:gd name="connsiteX116" fmla="*/ 591556 w 2206604"/>
              <a:gd name="connsiteY116" fmla="*/ 1694456 h 4704665"/>
              <a:gd name="connsiteX117" fmla="*/ 612217 w 2206604"/>
              <a:gd name="connsiteY117" fmla="*/ 1653928 h 4704665"/>
              <a:gd name="connsiteX118" fmla="*/ 604270 w 2206604"/>
              <a:gd name="connsiteY118" fmla="*/ 1650749 h 4704665"/>
              <a:gd name="connsiteX119" fmla="*/ 593145 w 2206604"/>
              <a:gd name="connsiteY119" fmla="*/ 1696045 h 4704665"/>
              <a:gd name="connsiteX120" fmla="*/ 568510 w 2206604"/>
              <a:gd name="connsiteY120" fmla="*/ 1746110 h 4704665"/>
              <a:gd name="connsiteX121" fmla="*/ 541491 w 2206604"/>
              <a:gd name="connsiteY121" fmla="*/ 1758824 h 4704665"/>
              <a:gd name="connsiteX122" fmla="*/ 556590 w 2206604"/>
              <a:gd name="connsiteY122" fmla="*/ 1714323 h 4704665"/>
              <a:gd name="connsiteX123" fmla="*/ 547054 w 2206604"/>
              <a:gd name="connsiteY123" fmla="*/ 1711144 h 4704665"/>
              <a:gd name="connsiteX124" fmla="*/ 389709 w 2206604"/>
              <a:gd name="connsiteY124" fmla="*/ 2143445 h 4704665"/>
              <a:gd name="connsiteX125" fmla="*/ 438184 w 2206604"/>
              <a:gd name="connsiteY125" fmla="*/ 2042521 h 4704665"/>
              <a:gd name="connsiteX126" fmla="*/ 523214 w 2206604"/>
              <a:gd name="connsiteY126" fmla="*/ 1843854 h 4704665"/>
              <a:gd name="connsiteX127" fmla="*/ 567715 w 2206604"/>
              <a:gd name="connsiteY127" fmla="*/ 1745315 h 4704665"/>
              <a:gd name="connsiteX128" fmla="*/ 591556 w 2206604"/>
              <a:gd name="connsiteY128" fmla="*/ 1694456 h 4704665"/>
              <a:gd name="connsiteX129" fmla="*/ 377789 w 2206604"/>
              <a:gd name="connsiteY129" fmla="*/ 4215149 h 4704665"/>
              <a:gd name="connsiteX130" fmla="*/ 384146 w 2206604"/>
              <a:gd name="connsiteY130" fmla="*/ 4268392 h 4704665"/>
              <a:gd name="connsiteX131" fmla="*/ 377789 w 2206604"/>
              <a:gd name="connsiteY131" fmla="*/ 4215149 h 4704665"/>
              <a:gd name="connsiteX132" fmla="*/ 376995 w 2206604"/>
              <a:gd name="connsiteY132" fmla="*/ 4153959 h 4704665"/>
              <a:gd name="connsiteX133" fmla="*/ 373021 w 2206604"/>
              <a:gd name="connsiteY133" fmla="*/ 4153959 h 4704665"/>
              <a:gd name="connsiteX134" fmla="*/ 377789 w 2206604"/>
              <a:gd name="connsiteY134" fmla="*/ 4215149 h 4704665"/>
              <a:gd name="connsiteX135" fmla="*/ 1229675 w 2206604"/>
              <a:gd name="connsiteY135" fmla="*/ 542185 h 4704665"/>
              <a:gd name="connsiteX136" fmla="*/ 1249542 w 2206604"/>
              <a:gd name="connsiteY136" fmla="*/ 513577 h 4704665"/>
              <a:gd name="connsiteX137" fmla="*/ 1231265 w 2206604"/>
              <a:gd name="connsiteY137" fmla="*/ 542979 h 4704665"/>
              <a:gd name="connsiteX138" fmla="*/ 1196299 w 2206604"/>
              <a:gd name="connsiteY138" fmla="*/ 605758 h 4704665"/>
              <a:gd name="connsiteX139" fmla="*/ 1229675 w 2206604"/>
              <a:gd name="connsiteY139" fmla="*/ 542185 h 4704665"/>
              <a:gd name="connsiteX140" fmla="*/ 1220139 w 2206604"/>
              <a:gd name="connsiteY140" fmla="*/ 491326 h 4704665"/>
              <a:gd name="connsiteX141" fmla="*/ 1196299 w 2206604"/>
              <a:gd name="connsiteY141" fmla="*/ 540595 h 4704665"/>
              <a:gd name="connsiteX142" fmla="*/ 1219345 w 2206604"/>
              <a:gd name="connsiteY142" fmla="*/ 490531 h 4704665"/>
              <a:gd name="connsiteX143" fmla="*/ 1286892 w 2206604"/>
              <a:gd name="connsiteY143" fmla="*/ 405502 h 4704665"/>
              <a:gd name="connsiteX144" fmla="*/ 1309142 w 2206604"/>
              <a:gd name="connsiteY144" fmla="*/ 370536 h 4704665"/>
              <a:gd name="connsiteX145" fmla="*/ 1250337 w 2206604"/>
              <a:gd name="connsiteY145" fmla="*/ 438878 h 4704665"/>
              <a:gd name="connsiteX146" fmla="*/ 1220139 w 2206604"/>
              <a:gd name="connsiteY146" fmla="*/ 491326 h 4704665"/>
              <a:gd name="connsiteX147" fmla="*/ 1442647 w 2206604"/>
              <a:gd name="connsiteY147" fmla="*/ 213192 h 4704665"/>
              <a:gd name="connsiteX148" fmla="*/ 1400529 w 2206604"/>
              <a:gd name="connsiteY148" fmla="*/ 261666 h 4704665"/>
              <a:gd name="connsiteX149" fmla="*/ 1441852 w 2206604"/>
              <a:gd name="connsiteY149" fmla="*/ 212397 h 4704665"/>
              <a:gd name="connsiteX150" fmla="*/ 1504631 w 2206604"/>
              <a:gd name="connsiteY150" fmla="*/ 173458 h 4704665"/>
              <a:gd name="connsiteX151" fmla="*/ 1531650 w 2206604"/>
              <a:gd name="connsiteY151" fmla="*/ 160743 h 4704665"/>
              <a:gd name="connsiteX152" fmla="*/ 1552311 w 2206604"/>
              <a:gd name="connsiteY152" fmla="*/ 159949 h 4704665"/>
              <a:gd name="connsiteX153" fmla="*/ 1593634 w 2206604"/>
              <a:gd name="connsiteY153" fmla="*/ 113858 h 4704665"/>
              <a:gd name="connsiteX154" fmla="*/ 1602375 w 2206604"/>
              <a:gd name="connsiteY154" fmla="*/ 82866 h 4704665"/>
              <a:gd name="connsiteX155" fmla="*/ 1578535 w 2206604"/>
              <a:gd name="connsiteY155" fmla="*/ 93196 h 4704665"/>
              <a:gd name="connsiteX156" fmla="*/ 1502247 w 2206604"/>
              <a:gd name="connsiteY156" fmla="*/ 150413 h 4704665"/>
              <a:gd name="connsiteX157" fmla="*/ 1442647 w 2206604"/>
              <a:gd name="connsiteY157" fmla="*/ 213192 h 4704665"/>
              <a:gd name="connsiteX158" fmla="*/ 288786 w 2206604"/>
              <a:gd name="connsiteY158" fmla="*/ 4597385 h 4704665"/>
              <a:gd name="connsiteX159" fmla="*/ 299912 w 2206604"/>
              <a:gd name="connsiteY159" fmla="*/ 4573545 h 4704665"/>
              <a:gd name="connsiteX160" fmla="*/ 295143 w 2206604"/>
              <a:gd name="connsiteY160" fmla="*/ 4511560 h 4704665"/>
              <a:gd name="connsiteX161" fmla="*/ 275277 w 2206604"/>
              <a:gd name="connsiteY161" fmla="*/ 4376466 h 4704665"/>
              <a:gd name="connsiteX162" fmla="*/ 256999 w 2206604"/>
              <a:gd name="connsiteY162" fmla="*/ 4174621 h 4704665"/>
              <a:gd name="connsiteX163" fmla="*/ 247463 w 2206604"/>
              <a:gd name="connsiteY163" fmla="*/ 4037937 h 4704665"/>
              <a:gd name="connsiteX164" fmla="*/ 235543 w 2206604"/>
              <a:gd name="connsiteY164" fmla="*/ 3919531 h 4704665"/>
              <a:gd name="connsiteX165" fmla="*/ 225212 w 2206604"/>
              <a:gd name="connsiteY165" fmla="*/ 3920326 h 4704665"/>
              <a:gd name="connsiteX166" fmla="*/ 234749 w 2206604"/>
              <a:gd name="connsiteY166" fmla="*/ 4097537 h 4704665"/>
              <a:gd name="connsiteX167" fmla="*/ 237133 w 2206604"/>
              <a:gd name="connsiteY167" fmla="*/ 4155548 h 4704665"/>
              <a:gd name="connsiteX168" fmla="*/ 248258 w 2206604"/>
              <a:gd name="connsiteY168" fmla="*/ 4272365 h 4704665"/>
              <a:gd name="connsiteX169" fmla="*/ 261768 w 2206604"/>
              <a:gd name="connsiteY169" fmla="*/ 4399512 h 4704665"/>
              <a:gd name="connsiteX170" fmla="*/ 288786 w 2206604"/>
              <a:gd name="connsiteY170" fmla="*/ 4597385 h 4704665"/>
              <a:gd name="connsiteX171" fmla="*/ 227596 w 2206604"/>
              <a:gd name="connsiteY171" fmla="*/ 3880593 h 4704665"/>
              <a:gd name="connsiteX172" fmla="*/ 238722 w 2206604"/>
              <a:gd name="connsiteY172" fmla="*/ 3880593 h 4704665"/>
              <a:gd name="connsiteX173" fmla="*/ 248258 w 2206604"/>
              <a:gd name="connsiteY173" fmla="*/ 3729605 h 4704665"/>
              <a:gd name="connsiteX174" fmla="*/ 237928 w 2206604"/>
              <a:gd name="connsiteY174" fmla="*/ 3728810 h 4704665"/>
              <a:gd name="connsiteX175" fmla="*/ 227596 w 2206604"/>
              <a:gd name="connsiteY175" fmla="*/ 3880593 h 4704665"/>
              <a:gd name="connsiteX176" fmla="*/ 370637 w 2206604"/>
              <a:gd name="connsiteY176" fmla="*/ 3716096 h 4704665"/>
              <a:gd name="connsiteX177" fmla="*/ 376200 w 2206604"/>
              <a:gd name="connsiteY177" fmla="*/ 3716096 h 4704665"/>
              <a:gd name="connsiteX178" fmla="*/ 384941 w 2206604"/>
              <a:gd name="connsiteY178" fmla="*/ 3575439 h 4704665"/>
              <a:gd name="connsiteX179" fmla="*/ 378584 w 2206604"/>
              <a:gd name="connsiteY179" fmla="*/ 3575439 h 4704665"/>
              <a:gd name="connsiteX180" fmla="*/ 370637 w 2206604"/>
              <a:gd name="connsiteY180" fmla="*/ 3716096 h 4704665"/>
              <a:gd name="connsiteX181" fmla="*/ 365869 w 2206604"/>
              <a:gd name="connsiteY181" fmla="*/ 4089591 h 4704665"/>
              <a:gd name="connsiteX182" fmla="*/ 369048 w 2206604"/>
              <a:gd name="connsiteY182" fmla="*/ 4091180 h 4704665"/>
              <a:gd name="connsiteX183" fmla="*/ 367459 w 2206604"/>
              <a:gd name="connsiteY183" fmla="*/ 3944166 h 4704665"/>
              <a:gd name="connsiteX184" fmla="*/ 364280 w 2206604"/>
              <a:gd name="connsiteY184" fmla="*/ 3944166 h 4704665"/>
              <a:gd name="connsiteX185" fmla="*/ 365869 w 2206604"/>
              <a:gd name="connsiteY185" fmla="*/ 4089591 h 4704665"/>
              <a:gd name="connsiteX186" fmla="*/ 1378279 w 2206604"/>
              <a:gd name="connsiteY186" fmla="*/ 274381 h 4704665"/>
              <a:gd name="connsiteX187" fmla="*/ 1319473 w 2206604"/>
              <a:gd name="connsiteY187" fmla="*/ 344312 h 4704665"/>
              <a:gd name="connsiteX188" fmla="*/ 1378279 w 2206604"/>
              <a:gd name="connsiteY188" fmla="*/ 274381 h 4704665"/>
              <a:gd name="connsiteX189" fmla="*/ 1435495 w 2206604"/>
              <a:gd name="connsiteY189" fmla="*/ 278354 h 4704665"/>
              <a:gd name="connsiteX190" fmla="*/ 1427548 w 2206604"/>
              <a:gd name="connsiteY190" fmla="*/ 271997 h 4704665"/>
              <a:gd name="connsiteX191" fmla="*/ 1369537 w 2206604"/>
              <a:gd name="connsiteY191" fmla="*/ 337955 h 4704665"/>
              <a:gd name="connsiteX192" fmla="*/ 1376689 w 2206604"/>
              <a:gd name="connsiteY192" fmla="*/ 343517 h 4704665"/>
              <a:gd name="connsiteX193" fmla="*/ 1435495 w 2206604"/>
              <a:gd name="connsiteY193" fmla="*/ 278354 h 4704665"/>
              <a:gd name="connsiteX194" fmla="*/ 1261462 w 2206604"/>
              <a:gd name="connsiteY194" fmla="*/ 477817 h 4704665"/>
              <a:gd name="connsiteX195" fmla="*/ 1270998 w 2206604"/>
              <a:gd name="connsiteY195" fmla="*/ 484174 h 4704665"/>
              <a:gd name="connsiteX196" fmla="*/ 1315500 w 2206604"/>
              <a:gd name="connsiteY196" fmla="*/ 415832 h 4704665"/>
              <a:gd name="connsiteX197" fmla="*/ 1307553 w 2206604"/>
              <a:gd name="connsiteY197" fmla="*/ 410270 h 4704665"/>
              <a:gd name="connsiteX198" fmla="*/ 1261462 w 2206604"/>
              <a:gd name="connsiteY198" fmla="*/ 477817 h 4704665"/>
              <a:gd name="connsiteX199" fmla="*/ 253821 w 2206604"/>
              <a:gd name="connsiteY199" fmla="*/ 3603253 h 4704665"/>
              <a:gd name="connsiteX200" fmla="*/ 245874 w 2206604"/>
              <a:gd name="connsiteY200" fmla="*/ 3604842 h 4704665"/>
              <a:gd name="connsiteX201" fmla="*/ 246669 w 2206604"/>
              <a:gd name="connsiteY201" fmla="*/ 3666032 h 4704665"/>
              <a:gd name="connsiteX202" fmla="*/ 250642 w 2206604"/>
              <a:gd name="connsiteY202" fmla="*/ 3666032 h 4704665"/>
              <a:gd name="connsiteX203" fmla="*/ 253821 w 2206604"/>
              <a:gd name="connsiteY203" fmla="*/ 3603253 h 4704665"/>
              <a:gd name="connsiteX204" fmla="*/ 399245 w 2206604"/>
              <a:gd name="connsiteY204" fmla="*/ 3312404 h 4704665"/>
              <a:gd name="connsiteX205" fmla="*/ 402424 w 2206604"/>
              <a:gd name="connsiteY205" fmla="*/ 3312404 h 4704665"/>
              <a:gd name="connsiteX206" fmla="*/ 412755 w 2206604"/>
              <a:gd name="connsiteY206" fmla="*/ 3240089 h 4704665"/>
              <a:gd name="connsiteX207" fmla="*/ 406397 w 2206604"/>
              <a:gd name="connsiteY207" fmla="*/ 3239294 h 4704665"/>
              <a:gd name="connsiteX208" fmla="*/ 399245 w 2206604"/>
              <a:gd name="connsiteY208" fmla="*/ 3312404 h 4704665"/>
              <a:gd name="connsiteX209" fmla="*/ 660691 w 2206604"/>
              <a:gd name="connsiteY209" fmla="*/ 1469564 h 4704665"/>
              <a:gd name="connsiteX210" fmla="*/ 668638 w 2206604"/>
              <a:gd name="connsiteY210" fmla="*/ 1473538 h 4704665"/>
              <a:gd name="connsiteX211" fmla="*/ 702014 w 2206604"/>
              <a:gd name="connsiteY211" fmla="*/ 1405991 h 4704665"/>
              <a:gd name="connsiteX212" fmla="*/ 694068 w 2206604"/>
              <a:gd name="connsiteY212" fmla="*/ 1402017 h 4704665"/>
              <a:gd name="connsiteX213" fmla="*/ 660691 w 2206604"/>
              <a:gd name="connsiteY213" fmla="*/ 1469564 h 4704665"/>
              <a:gd name="connsiteX214" fmla="*/ 1039749 w 2206604"/>
              <a:gd name="connsiteY214" fmla="*/ 796479 h 4704665"/>
              <a:gd name="connsiteX215" fmla="*/ 1010346 w 2206604"/>
              <a:gd name="connsiteY215" fmla="*/ 856874 h 4704665"/>
              <a:gd name="connsiteX216" fmla="*/ 1039749 w 2206604"/>
              <a:gd name="connsiteY216" fmla="*/ 796479 h 4704665"/>
              <a:gd name="connsiteX217" fmla="*/ 640825 w 2206604"/>
              <a:gd name="connsiteY217" fmla="*/ 3969596 h 4704665"/>
              <a:gd name="connsiteX218" fmla="*/ 644004 w 2206604"/>
              <a:gd name="connsiteY218" fmla="*/ 3969596 h 4704665"/>
              <a:gd name="connsiteX219" fmla="*/ 643209 w 2206604"/>
              <a:gd name="connsiteY219" fmla="*/ 3905227 h 4704665"/>
              <a:gd name="connsiteX220" fmla="*/ 640030 w 2206604"/>
              <a:gd name="connsiteY220" fmla="*/ 3905227 h 4704665"/>
              <a:gd name="connsiteX221" fmla="*/ 640825 w 2206604"/>
              <a:gd name="connsiteY221" fmla="*/ 3969596 h 4704665"/>
              <a:gd name="connsiteX222" fmla="*/ 646387 w 2206604"/>
              <a:gd name="connsiteY222" fmla="*/ 3811456 h 4704665"/>
              <a:gd name="connsiteX223" fmla="*/ 651950 w 2206604"/>
              <a:gd name="connsiteY223" fmla="*/ 3813046 h 4704665"/>
              <a:gd name="connsiteX224" fmla="*/ 651156 w 2206604"/>
              <a:gd name="connsiteY224" fmla="*/ 3755829 h 4704665"/>
              <a:gd name="connsiteX225" fmla="*/ 645593 w 2206604"/>
              <a:gd name="connsiteY225" fmla="*/ 3755829 h 4704665"/>
              <a:gd name="connsiteX226" fmla="*/ 646387 w 2206604"/>
              <a:gd name="connsiteY226" fmla="*/ 3811456 h 4704665"/>
              <a:gd name="connsiteX227" fmla="*/ 602681 w 2206604"/>
              <a:gd name="connsiteY227" fmla="*/ 3378361 h 4704665"/>
              <a:gd name="connsiteX228" fmla="*/ 606654 w 2206604"/>
              <a:gd name="connsiteY228" fmla="*/ 3326708 h 4704665"/>
              <a:gd name="connsiteX229" fmla="*/ 602681 w 2206604"/>
              <a:gd name="connsiteY229" fmla="*/ 3378361 h 4704665"/>
              <a:gd name="connsiteX230" fmla="*/ 1131136 w 2206604"/>
              <a:gd name="connsiteY230" fmla="*/ 643108 h 4704665"/>
              <a:gd name="connsiteX231" fmla="*/ 1121600 w 2206604"/>
              <a:gd name="connsiteY231" fmla="*/ 635956 h 4704665"/>
              <a:gd name="connsiteX232" fmla="*/ 1093787 w 2206604"/>
              <a:gd name="connsiteY232" fmla="*/ 682047 h 4704665"/>
              <a:gd name="connsiteX233" fmla="*/ 1101733 w 2206604"/>
              <a:gd name="connsiteY233" fmla="*/ 686815 h 4704665"/>
              <a:gd name="connsiteX234" fmla="*/ 1131136 w 2206604"/>
              <a:gd name="connsiteY234" fmla="*/ 643108 h 4704665"/>
              <a:gd name="connsiteX235" fmla="*/ 661486 w 2206604"/>
              <a:gd name="connsiteY235" fmla="*/ 3679541 h 4704665"/>
              <a:gd name="connsiteX236" fmla="*/ 651156 w 2206604"/>
              <a:gd name="connsiteY236" fmla="*/ 3677157 h 4704665"/>
              <a:gd name="connsiteX237" fmla="*/ 646387 w 2206604"/>
              <a:gd name="connsiteY237" fmla="*/ 3718480 h 4704665"/>
              <a:gd name="connsiteX238" fmla="*/ 655129 w 2206604"/>
              <a:gd name="connsiteY238" fmla="*/ 3720069 h 4704665"/>
              <a:gd name="connsiteX239" fmla="*/ 661486 w 2206604"/>
              <a:gd name="connsiteY239" fmla="*/ 3679541 h 4704665"/>
              <a:gd name="connsiteX240" fmla="*/ 710756 w 2206604"/>
              <a:gd name="connsiteY240" fmla="*/ 1372615 h 4704665"/>
              <a:gd name="connsiteX241" fmla="*/ 728238 w 2206604"/>
              <a:gd name="connsiteY241" fmla="*/ 1332087 h 4704665"/>
              <a:gd name="connsiteX242" fmla="*/ 710756 w 2206604"/>
              <a:gd name="connsiteY242" fmla="*/ 1372615 h 4704665"/>
              <a:gd name="connsiteX243" fmla="*/ 706783 w 2206604"/>
              <a:gd name="connsiteY243" fmla="*/ 3142344 h 4704665"/>
              <a:gd name="connsiteX244" fmla="*/ 714729 w 2206604"/>
              <a:gd name="connsiteY244" fmla="*/ 3143139 h 4704665"/>
              <a:gd name="connsiteX245" fmla="*/ 718703 w 2206604"/>
              <a:gd name="connsiteY245" fmla="*/ 3116120 h 4704665"/>
              <a:gd name="connsiteX246" fmla="*/ 710756 w 2206604"/>
              <a:gd name="connsiteY246" fmla="*/ 3115326 h 4704665"/>
              <a:gd name="connsiteX247" fmla="*/ 706783 w 2206604"/>
              <a:gd name="connsiteY247" fmla="*/ 3142344 h 4704665"/>
              <a:gd name="connsiteX248" fmla="*/ 1137493 w 2206604"/>
              <a:gd name="connsiteY248" fmla="*/ 608937 h 4704665"/>
              <a:gd name="connsiteX249" fmla="*/ 1146235 w 2206604"/>
              <a:gd name="connsiteY249" fmla="*/ 616089 h 4704665"/>
              <a:gd name="connsiteX250" fmla="*/ 1170075 w 2206604"/>
              <a:gd name="connsiteY250" fmla="*/ 573177 h 4704665"/>
              <a:gd name="connsiteX251" fmla="*/ 1162923 w 2206604"/>
              <a:gd name="connsiteY251" fmla="*/ 569204 h 4704665"/>
              <a:gd name="connsiteX252" fmla="*/ 1137493 w 2206604"/>
              <a:gd name="connsiteY252" fmla="*/ 608937 h 4704665"/>
              <a:gd name="connsiteX253" fmla="*/ 404013 w 2206604"/>
              <a:gd name="connsiteY253" fmla="*/ 4477390 h 4704665"/>
              <a:gd name="connsiteX254" fmla="*/ 406397 w 2206604"/>
              <a:gd name="connsiteY254" fmla="*/ 4477390 h 4704665"/>
              <a:gd name="connsiteX255" fmla="*/ 405603 w 2206604"/>
              <a:gd name="connsiteY255" fmla="*/ 4437656 h 4704665"/>
              <a:gd name="connsiteX256" fmla="*/ 403219 w 2206604"/>
              <a:gd name="connsiteY256" fmla="*/ 4437656 h 4704665"/>
              <a:gd name="connsiteX257" fmla="*/ 404013 w 2206604"/>
              <a:gd name="connsiteY257" fmla="*/ 4477390 h 4704665"/>
              <a:gd name="connsiteX258" fmla="*/ 335672 w 2206604"/>
              <a:gd name="connsiteY258" fmla="*/ 2882487 h 4704665"/>
              <a:gd name="connsiteX259" fmla="*/ 342824 w 2206604"/>
              <a:gd name="connsiteY259" fmla="*/ 2884871 h 4704665"/>
              <a:gd name="connsiteX260" fmla="*/ 347592 w 2206604"/>
              <a:gd name="connsiteY260" fmla="*/ 2870567 h 4704665"/>
              <a:gd name="connsiteX261" fmla="*/ 343618 w 2206604"/>
              <a:gd name="connsiteY261" fmla="*/ 2854674 h 4704665"/>
              <a:gd name="connsiteX262" fmla="*/ 338056 w 2206604"/>
              <a:gd name="connsiteY262" fmla="*/ 2855469 h 4704665"/>
              <a:gd name="connsiteX263" fmla="*/ 335672 w 2206604"/>
              <a:gd name="connsiteY263" fmla="*/ 2882487 h 4704665"/>
              <a:gd name="connsiteX264" fmla="*/ 405603 w 2206604"/>
              <a:gd name="connsiteY264" fmla="*/ 2625809 h 4704665"/>
              <a:gd name="connsiteX265" fmla="*/ 400040 w 2206604"/>
              <a:gd name="connsiteY265" fmla="*/ 2624220 h 4704665"/>
              <a:gd name="connsiteX266" fmla="*/ 393683 w 2206604"/>
              <a:gd name="connsiteY266" fmla="*/ 2648060 h 4704665"/>
              <a:gd name="connsiteX267" fmla="*/ 399245 w 2206604"/>
              <a:gd name="connsiteY267" fmla="*/ 2649649 h 4704665"/>
              <a:gd name="connsiteX268" fmla="*/ 405603 w 2206604"/>
              <a:gd name="connsiteY268" fmla="*/ 2625809 h 4704665"/>
              <a:gd name="connsiteX269" fmla="*/ 262562 w 2206604"/>
              <a:gd name="connsiteY269" fmla="*/ 3494383 h 4704665"/>
              <a:gd name="connsiteX270" fmla="*/ 254615 w 2206604"/>
              <a:gd name="connsiteY270" fmla="*/ 3492794 h 4704665"/>
              <a:gd name="connsiteX271" fmla="*/ 254615 w 2206604"/>
              <a:gd name="connsiteY271" fmla="*/ 3508687 h 4704665"/>
              <a:gd name="connsiteX272" fmla="*/ 260178 w 2206604"/>
              <a:gd name="connsiteY272" fmla="*/ 3509482 h 4704665"/>
              <a:gd name="connsiteX273" fmla="*/ 262562 w 2206604"/>
              <a:gd name="connsiteY273" fmla="*/ 3494383 h 4704665"/>
              <a:gd name="connsiteX274" fmla="*/ 388120 w 2206604"/>
              <a:gd name="connsiteY274" fmla="*/ 3495972 h 4704665"/>
              <a:gd name="connsiteX275" fmla="*/ 386530 w 2206604"/>
              <a:gd name="connsiteY275" fmla="*/ 3496767 h 4704665"/>
              <a:gd name="connsiteX276" fmla="*/ 385736 w 2206604"/>
              <a:gd name="connsiteY276" fmla="*/ 3523786 h 4704665"/>
              <a:gd name="connsiteX277" fmla="*/ 388915 w 2206604"/>
              <a:gd name="connsiteY277" fmla="*/ 3523786 h 4704665"/>
              <a:gd name="connsiteX278" fmla="*/ 388120 w 2206604"/>
              <a:gd name="connsiteY278" fmla="*/ 3495972 h 4704665"/>
              <a:gd name="connsiteX279" fmla="*/ 150514 w 2206604"/>
              <a:gd name="connsiteY279" fmla="*/ 4451960 h 4704665"/>
              <a:gd name="connsiteX280" fmla="*/ 144156 w 2206604"/>
              <a:gd name="connsiteY280" fmla="*/ 4450371 h 4704665"/>
              <a:gd name="connsiteX281" fmla="*/ 137004 w 2206604"/>
              <a:gd name="connsiteY281" fmla="*/ 4469443 h 4704665"/>
              <a:gd name="connsiteX282" fmla="*/ 147335 w 2206604"/>
              <a:gd name="connsiteY282" fmla="*/ 4471827 h 4704665"/>
              <a:gd name="connsiteX283" fmla="*/ 150514 w 2206604"/>
              <a:gd name="connsiteY283" fmla="*/ 4451960 h 4704665"/>
              <a:gd name="connsiteX284" fmla="*/ 184685 w 2206604"/>
              <a:gd name="connsiteY284" fmla="*/ 4210381 h 4704665"/>
              <a:gd name="connsiteX285" fmla="*/ 186274 w 2206604"/>
              <a:gd name="connsiteY285" fmla="*/ 4210381 h 4704665"/>
              <a:gd name="connsiteX286" fmla="*/ 186274 w 2206604"/>
              <a:gd name="connsiteY286" fmla="*/ 4186541 h 4704665"/>
              <a:gd name="connsiteX287" fmla="*/ 184685 w 2206604"/>
              <a:gd name="connsiteY287" fmla="*/ 4186541 h 4704665"/>
              <a:gd name="connsiteX288" fmla="*/ 184685 w 2206604"/>
              <a:gd name="connsiteY288" fmla="*/ 4210381 h 4704665"/>
              <a:gd name="connsiteX289" fmla="*/ 194221 w 2206604"/>
              <a:gd name="connsiteY289" fmla="*/ 4294616 h 4704665"/>
              <a:gd name="connsiteX290" fmla="*/ 195810 w 2206604"/>
              <a:gd name="connsiteY290" fmla="*/ 4294616 h 4704665"/>
              <a:gd name="connsiteX291" fmla="*/ 195810 w 2206604"/>
              <a:gd name="connsiteY291" fmla="*/ 4270775 h 4704665"/>
              <a:gd name="connsiteX292" fmla="*/ 194221 w 2206604"/>
              <a:gd name="connsiteY292" fmla="*/ 4270775 h 4704665"/>
              <a:gd name="connsiteX293" fmla="*/ 194221 w 2206604"/>
              <a:gd name="connsiteY293" fmla="*/ 4294616 h 4704665"/>
              <a:gd name="connsiteX294" fmla="*/ 1048491 w 2206604"/>
              <a:gd name="connsiteY294" fmla="*/ 759130 h 4704665"/>
              <a:gd name="connsiteX295" fmla="*/ 1056437 w 2206604"/>
              <a:gd name="connsiteY295" fmla="*/ 763898 h 4704665"/>
              <a:gd name="connsiteX296" fmla="*/ 1069946 w 2206604"/>
              <a:gd name="connsiteY296" fmla="*/ 736879 h 4704665"/>
              <a:gd name="connsiteX297" fmla="*/ 1063589 w 2206604"/>
              <a:gd name="connsiteY297" fmla="*/ 733700 h 4704665"/>
              <a:gd name="connsiteX298" fmla="*/ 1048491 w 2206604"/>
              <a:gd name="connsiteY298" fmla="*/ 759130 h 4704665"/>
              <a:gd name="connsiteX299" fmla="*/ 214087 w 2206604"/>
              <a:gd name="connsiteY299" fmla="*/ 4453550 h 4704665"/>
              <a:gd name="connsiteX300" fmla="*/ 210909 w 2206604"/>
              <a:gd name="connsiteY300" fmla="*/ 4453550 h 4704665"/>
              <a:gd name="connsiteX301" fmla="*/ 212498 w 2206604"/>
              <a:gd name="connsiteY301" fmla="*/ 4477390 h 4704665"/>
              <a:gd name="connsiteX302" fmla="*/ 214087 w 2206604"/>
              <a:gd name="connsiteY302" fmla="*/ 4477390 h 4704665"/>
              <a:gd name="connsiteX303" fmla="*/ 214087 w 2206604"/>
              <a:gd name="connsiteY303" fmla="*/ 4453550 h 4704665"/>
              <a:gd name="connsiteX304" fmla="*/ 324546 w 2206604"/>
              <a:gd name="connsiteY304" fmla="*/ 4000588 h 4704665"/>
              <a:gd name="connsiteX305" fmla="*/ 326136 w 2206604"/>
              <a:gd name="connsiteY305" fmla="*/ 4000588 h 4704665"/>
              <a:gd name="connsiteX306" fmla="*/ 326136 w 2206604"/>
              <a:gd name="connsiteY306" fmla="*/ 3976748 h 4704665"/>
              <a:gd name="connsiteX307" fmla="*/ 324546 w 2206604"/>
              <a:gd name="connsiteY307" fmla="*/ 3976748 h 4704665"/>
              <a:gd name="connsiteX308" fmla="*/ 324546 w 2206604"/>
              <a:gd name="connsiteY308" fmla="*/ 4000588 h 4704665"/>
              <a:gd name="connsiteX309" fmla="*/ 365075 w 2206604"/>
              <a:gd name="connsiteY309" fmla="*/ 3890129 h 4704665"/>
              <a:gd name="connsiteX310" fmla="*/ 366664 w 2206604"/>
              <a:gd name="connsiteY310" fmla="*/ 3890129 h 4704665"/>
              <a:gd name="connsiteX311" fmla="*/ 366664 w 2206604"/>
              <a:gd name="connsiteY311" fmla="*/ 3863904 h 4704665"/>
              <a:gd name="connsiteX312" fmla="*/ 365075 w 2206604"/>
              <a:gd name="connsiteY312" fmla="*/ 3863904 h 4704665"/>
              <a:gd name="connsiteX313" fmla="*/ 365075 w 2206604"/>
              <a:gd name="connsiteY313" fmla="*/ 3890129 h 4704665"/>
              <a:gd name="connsiteX314" fmla="*/ 395272 w 2206604"/>
              <a:gd name="connsiteY314" fmla="*/ 4363752 h 4704665"/>
              <a:gd name="connsiteX315" fmla="*/ 397656 w 2206604"/>
              <a:gd name="connsiteY315" fmla="*/ 4362957 h 4704665"/>
              <a:gd name="connsiteX316" fmla="*/ 396067 w 2206604"/>
              <a:gd name="connsiteY316" fmla="*/ 4344680 h 4704665"/>
              <a:gd name="connsiteX317" fmla="*/ 395272 w 2206604"/>
              <a:gd name="connsiteY317" fmla="*/ 4344680 h 4704665"/>
              <a:gd name="connsiteX318" fmla="*/ 395272 w 2206604"/>
              <a:gd name="connsiteY318" fmla="*/ 4363752 h 4704665"/>
              <a:gd name="connsiteX319" fmla="*/ 393683 w 2206604"/>
              <a:gd name="connsiteY319" fmla="*/ 3422863 h 4704665"/>
              <a:gd name="connsiteX320" fmla="*/ 395272 w 2206604"/>
              <a:gd name="connsiteY320" fmla="*/ 3421274 h 4704665"/>
              <a:gd name="connsiteX321" fmla="*/ 396067 w 2206604"/>
              <a:gd name="connsiteY321" fmla="*/ 3400612 h 4704665"/>
              <a:gd name="connsiteX322" fmla="*/ 394477 w 2206604"/>
              <a:gd name="connsiteY322" fmla="*/ 3398228 h 4704665"/>
              <a:gd name="connsiteX323" fmla="*/ 393683 w 2206604"/>
              <a:gd name="connsiteY323" fmla="*/ 3414121 h 4704665"/>
              <a:gd name="connsiteX324" fmla="*/ 393683 w 2206604"/>
              <a:gd name="connsiteY324" fmla="*/ 3422863 h 4704665"/>
              <a:gd name="connsiteX325" fmla="*/ 203756 w 2206604"/>
              <a:gd name="connsiteY325" fmla="*/ 4412227 h 4704665"/>
              <a:gd name="connsiteX326" fmla="*/ 208525 w 2206604"/>
              <a:gd name="connsiteY326" fmla="*/ 4412227 h 4704665"/>
              <a:gd name="connsiteX327" fmla="*/ 206141 w 2206604"/>
              <a:gd name="connsiteY327" fmla="*/ 4386003 h 4704665"/>
              <a:gd name="connsiteX328" fmla="*/ 202962 w 2206604"/>
              <a:gd name="connsiteY328" fmla="*/ 4386003 h 4704665"/>
              <a:gd name="connsiteX329" fmla="*/ 203756 w 2206604"/>
              <a:gd name="connsiteY329" fmla="*/ 4412227 h 4704665"/>
              <a:gd name="connsiteX330" fmla="*/ 1136699 w 2206604"/>
              <a:gd name="connsiteY330" fmla="*/ 699529 h 4704665"/>
              <a:gd name="connsiteX331" fmla="*/ 1129547 w 2206604"/>
              <a:gd name="connsiteY331" fmla="*/ 696351 h 4704665"/>
              <a:gd name="connsiteX332" fmla="*/ 1113653 w 2206604"/>
              <a:gd name="connsiteY332" fmla="*/ 728932 h 4704665"/>
              <a:gd name="connsiteX333" fmla="*/ 1122395 w 2206604"/>
              <a:gd name="connsiteY333" fmla="*/ 732906 h 4704665"/>
              <a:gd name="connsiteX334" fmla="*/ 1136699 w 2206604"/>
              <a:gd name="connsiteY334" fmla="*/ 699529 h 4704665"/>
              <a:gd name="connsiteX335" fmla="*/ 485864 w 2206604"/>
              <a:gd name="connsiteY335" fmla="*/ 2782359 h 4704665"/>
              <a:gd name="connsiteX336" fmla="*/ 493016 w 2206604"/>
              <a:gd name="connsiteY336" fmla="*/ 2783948 h 4704665"/>
              <a:gd name="connsiteX337" fmla="*/ 496990 w 2206604"/>
              <a:gd name="connsiteY337" fmla="*/ 2766466 h 4704665"/>
              <a:gd name="connsiteX338" fmla="*/ 493016 w 2206604"/>
              <a:gd name="connsiteY338" fmla="*/ 2765671 h 4704665"/>
              <a:gd name="connsiteX339" fmla="*/ 485864 w 2206604"/>
              <a:gd name="connsiteY339" fmla="*/ 2782359 h 470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2206604" h="4704665">
                <a:moveTo>
                  <a:pt x="2084740" y="581124"/>
                </a:moveTo>
                <a:cubicBezTo>
                  <a:pt x="2075204" y="616089"/>
                  <a:pt x="2045801" y="633572"/>
                  <a:pt x="2019577" y="652644"/>
                </a:cubicBezTo>
                <a:cubicBezTo>
                  <a:pt x="1978254" y="682047"/>
                  <a:pt x="1931369" y="705092"/>
                  <a:pt x="1892430" y="738468"/>
                </a:cubicBezTo>
                <a:cubicBezTo>
                  <a:pt x="1863027" y="763898"/>
                  <a:pt x="1840776" y="799658"/>
                  <a:pt x="1818525" y="833034"/>
                </a:cubicBezTo>
                <a:cubicBezTo>
                  <a:pt x="1777203" y="896608"/>
                  <a:pt x="1739058" y="961770"/>
                  <a:pt x="1699325" y="1026933"/>
                </a:cubicBezTo>
                <a:cubicBezTo>
                  <a:pt x="1695352" y="1032496"/>
                  <a:pt x="1690584" y="1038853"/>
                  <a:pt x="1688994" y="1045211"/>
                </a:cubicBezTo>
                <a:cubicBezTo>
                  <a:pt x="1675485" y="1112758"/>
                  <a:pt x="1627010" y="1160438"/>
                  <a:pt x="1594428" y="1217654"/>
                </a:cubicBezTo>
                <a:cubicBezTo>
                  <a:pt x="1585687" y="1233548"/>
                  <a:pt x="1576946" y="1249441"/>
                  <a:pt x="1565821" y="1262950"/>
                </a:cubicBezTo>
                <a:cubicBezTo>
                  <a:pt x="1550722" y="1281228"/>
                  <a:pt x="1544364" y="1305863"/>
                  <a:pt x="1518935" y="1318577"/>
                </a:cubicBezTo>
                <a:cubicBezTo>
                  <a:pt x="1503041" y="1327319"/>
                  <a:pt x="1494300" y="1351159"/>
                  <a:pt x="1483175" y="1368641"/>
                </a:cubicBezTo>
                <a:cubicBezTo>
                  <a:pt x="1456156" y="1412348"/>
                  <a:pt x="1426753" y="1454466"/>
                  <a:pt x="1404503" y="1500557"/>
                </a:cubicBezTo>
                <a:cubicBezTo>
                  <a:pt x="1383046" y="1545058"/>
                  <a:pt x="1350465" y="1582408"/>
                  <a:pt x="1327420" y="1625320"/>
                </a:cubicBezTo>
                <a:cubicBezTo>
                  <a:pt x="1305169" y="1668232"/>
                  <a:pt x="1280534" y="1710349"/>
                  <a:pt x="1259078" y="1753262"/>
                </a:cubicBezTo>
                <a:cubicBezTo>
                  <a:pt x="1209014" y="1856569"/>
                  <a:pt x="1161333" y="1959876"/>
                  <a:pt x="1112064" y="2063183"/>
                </a:cubicBezTo>
                <a:cubicBezTo>
                  <a:pt x="1077099" y="2137087"/>
                  <a:pt x="1040544" y="2209402"/>
                  <a:pt x="1006373" y="2284101"/>
                </a:cubicBezTo>
                <a:cubicBezTo>
                  <a:pt x="974586" y="2354827"/>
                  <a:pt x="942799" y="2426347"/>
                  <a:pt x="916575" y="2499457"/>
                </a:cubicBezTo>
                <a:cubicBezTo>
                  <a:pt x="889557" y="2576540"/>
                  <a:pt x="868101" y="2656007"/>
                  <a:pt x="845850" y="2733884"/>
                </a:cubicBezTo>
                <a:cubicBezTo>
                  <a:pt x="824394" y="2806994"/>
                  <a:pt x="803732" y="2880103"/>
                  <a:pt x="783865" y="2954008"/>
                </a:cubicBezTo>
                <a:cubicBezTo>
                  <a:pt x="764793" y="3026323"/>
                  <a:pt x="745721" y="3098637"/>
                  <a:pt x="729828" y="3171747"/>
                </a:cubicBezTo>
                <a:cubicBezTo>
                  <a:pt x="722676" y="3206713"/>
                  <a:pt x="723471" y="3243267"/>
                  <a:pt x="719497" y="3279028"/>
                </a:cubicBezTo>
                <a:cubicBezTo>
                  <a:pt x="717908" y="3290153"/>
                  <a:pt x="713934" y="3301278"/>
                  <a:pt x="705988" y="3312404"/>
                </a:cubicBezTo>
                <a:cubicBezTo>
                  <a:pt x="688505" y="3276644"/>
                  <a:pt x="717908" y="3240089"/>
                  <a:pt x="701220" y="3206713"/>
                </a:cubicBezTo>
                <a:cubicBezTo>
                  <a:pt x="676585" y="3257571"/>
                  <a:pt x="643209" y="3599279"/>
                  <a:pt x="658308" y="3646960"/>
                </a:cubicBezTo>
                <a:cubicBezTo>
                  <a:pt x="659897" y="3645370"/>
                  <a:pt x="663870" y="3643781"/>
                  <a:pt x="663870" y="3642192"/>
                </a:cubicBezTo>
                <a:cubicBezTo>
                  <a:pt x="662281" y="3589743"/>
                  <a:pt x="678969" y="3538885"/>
                  <a:pt x="675790" y="3486436"/>
                </a:cubicBezTo>
                <a:cubicBezTo>
                  <a:pt x="674201" y="3457828"/>
                  <a:pt x="685327" y="3427631"/>
                  <a:pt x="690889" y="3398228"/>
                </a:cubicBezTo>
                <a:cubicBezTo>
                  <a:pt x="694068" y="3399023"/>
                  <a:pt x="698041" y="3399023"/>
                  <a:pt x="701220" y="3399817"/>
                </a:cubicBezTo>
                <a:cubicBezTo>
                  <a:pt x="692478" y="3539679"/>
                  <a:pt x="682148" y="3679541"/>
                  <a:pt x="676585" y="3820197"/>
                </a:cubicBezTo>
                <a:cubicBezTo>
                  <a:pt x="671023" y="3960060"/>
                  <a:pt x="671023" y="4099921"/>
                  <a:pt x="663870" y="4241373"/>
                </a:cubicBezTo>
                <a:cubicBezTo>
                  <a:pt x="658308" y="4227069"/>
                  <a:pt x="652745" y="4212765"/>
                  <a:pt x="644004" y="4188924"/>
                </a:cubicBezTo>
                <a:cubicBezTo>
                  <a:pt x="642414" y="4244551"/>
                  <a:pt x="640825" y="4290642"/>
                  <a:pt x="639236" y="4337528"/>
                </a:cubicBezTo>
                <a:cubicBezTo>
                  <a:pt x="638441" y="4351037"/>
                  <a:pt x="641620" y="4364546"/>
                  <a:pt x="628110" y="4375672"/>
                </a:cubicBezTo>
                <a:cubicBezTo>
                  <a:pt x="622547" y="4380440"/>
                  <a:pt x="621753" y="4393155"/>
                  <a:pt x="621753" y="4402691"/>
                </a:cubicBezTo>
                <a:cubicBezTo>
                  <a:pt x="621753" y="4462291"/>
                  <a:pt x="622547" y="4521891"/>
                  <a:pt x="623342" y="4577518"/>
                </a:cubicBezTo>
                <a:cubicBezTo>
                  <a:pt x="614601" y="4564009"/>
                  <a:pt x="603476" y="4547320"/>
                  <a:pt x="591556" y="4529043"/>
                </a:cubicBezTo>
                <a:cubicBezTo>
                  <a:pt x="579636" y="4537785"/>
                  <a:pt x="566921" y="4542553"/>
                  <a:pt x="562947" y="4551294"/>
                </a:cubicBezTo>
                <a:cubicBezTo>
                  <a:pt x="555000" y="4567187"/>
                  <a:pt x="545464" y="4575134"/>
                  <a:pt x="526393" y="4578313"/>
                </a:cubicBezTo>
                <a:cubicBezTo>
                  <a:pt x="497784" y="4583876"/>
                  <a:pt x="500963" y="4612483"/>
                  <a:pt x="495400" y="4641092"/>
                </a:cubicBezTo>
                <a:cubicBezTo>
                  <a:pt x="486659" y="4628377"/>
                  <a:pt x="480302" y="4619636"/>
                  <a:pt x="470766" y="4606126"/>
                </a:cubicBezTo>
                <a:cubicBezTo>
                  <a:pt x="465203" y="4639502"/>
                  <a:pt x="461230" y="4668905"/>
                  <a:pt x="456462" y="4698308"/>
                </a:cubicBezTo>
                <a:cubicBezTo>
                  <a:pt x="427853" y="4679236"/>
                  <a:pt x="427853" y="4679236"/>
                  <a:pt x="411960" y="4537785"/>
                </a:cubicBezTo>
                <a:cubicBezTo>
                  <a:pt x="411960" y="4559240"/>
                  <a:pt x="412755" y="4580697"/>
                  <a:pt x="412755" y="4602153"/>
                </a:cubicBezTo>
                <a:cubicBezTo>
                  <a:pt x="412755" y="4623609"/>
                  <a:pt x="413549" y="4645860"/>
                  <a:pt x="413549" y="4667316"/>
                </a:cubicBezTo>
                <a:cubicBezTo>
                  <a:pt x="410370" y="4668110"/>
                  <a:pt x="407987" y="4668905"/>
                  <a:pt x="404808" y="4669700"/>
                </a:cubicBezTo>
                <a:cubicBezTo>
                  <a:pt x="396861" y="4659369"/>
                  <a:pt x="388915" y="4649833"/>
                  <a:pt x="380968" y="4639502"/>
                </a:cubicBezTo>
                <a:cubicBezTo>
                  <a:pt x="365075" y="4652217"/>
                  <a:pt x="348386" y="4664137"/>
                  <a:pt x="334877" y="4678441"/>
                </a:cubicBezTo>
                <a:cubicBezTo>
                  <a:pt x="330109" y="4683209"/>
                  <a:pt x="333288" y="4694334"/>
                  <a:pt x="327725" y="4704665"/>
                </a:cubicBezTo>
                <a:cubicBezTo>
                  <a:pt x="322162" y="4681620"/>
                  <a:pt x="315010" y="4658574"/>
                  <a:pt x="311037" y="4635529"/>
                </a:cubicBezTo>
                <a:cubicBezTo>
                  <a:pt x="307858" y="4617252"/>
                  <a:pt x="299912" y="4611689"/>
                  <a:pt x="279250" y="4618841"/>
                </a:cubicBezTo>
                <a:cubicBezTo>
                  <a:pt x="279250" y="4637119"/>
                  <a:pt x="279250" y="4655396"/>
                  <a:pt x="280045" y="4678441"/>
                </a:cubicBezTo>
                <a:cubicBezTo>
                  <a:pt x="260178" y="4660959"/>
                  <a:pt x="245079" y="4648244"/>
                  <a:pt x="223623" y="4629172"/>
                </a:cubicBezTo>
                <a:cubicBezTo>
                  <a:pt x="210909" y="4576723"/>
                  <a:pt x="195810" y="4514739"/>
                  <a:pt x="129058" y="4480568"/>
                </a:cubicBezTo>
                <a:cubicBezTo>
                  <a:pt x="123495" y="4471827"/>
                  <a:pt x="134620" y="4446398"/>
                  <a:pt x="106807" y="4447987"/>
                </a:cubicBezTo>
                <a:cubicBezTo>
                  <a:pt x="102039" y="4432093"/>
                  <a:pt x="96476" y="4416995"/>
                  <a:pt x="93298" y="4401102"/>
                </a:cubicBezTo>
                <a:cubicBezTo>
                  <a:pt x="90119" y="4384413"/>
                  <a:pt x="90914" y="4366931"/>
                  <a:pt x="71047" y="4361368"/>
                </a:cubicBezTo>
                <a:cubicBezTo>
                  <a:pt x="75815" y="4351037"/>
                  <a:pt x="83761" y="4342296"/>
                  <a:pt x="82967" y="4334349"/>
                </a:cubicBezTo>
                <a:cubicBezTo>
                  <a:pt x="80582" y="4293026"/>
                  <a:pt x="75815" y="4251704"/>
                  <a:pt x="71047" y="4210381"/>
                </a:cubicBezTo>
                <a:cubicBezTo>
                  <a:pt x="69457" y="4194487"/>
                  <a:pt x="65484" y="4178594"/>
                  <a:pt x="45617" y="4182567"/>
                </a:cubicBezTo>
                <a:cubicBezTo>
                  <a:pt x="39260" y="4153164"/>
                  <a:pt x="32108" y="4126145"/>
                  <a:pt x="27340" y="4099127"/>
                </a:cubicBezTo>
                <a:cubicBezTo>
                  <a:pt x="24956" y="4085617"/>
                  <a:pt x="24161" y="4071313"/>
                  <a:pt x="26545" y="4057804"/>
                </a:cubicBezTo>
                <a:cubicBezTo>
                  <a:pt x="31313" y="4023633"/>
                  <a:pt x="32108" y="3991846"/>
                  <a:pt x="9062" y="3962444"/>
                </a:cubicBezTo>
                <a:cubicBezTo>
                  <a:pt x="-2063" y="3948140"/>
                  <a:pt x="-3652" y="3929862"/>
                  <a:pt x="8268" y="3916353"/>
                </a:cubicBezTo>
                <a:cubicBezTo>
                  <a:pt x="29724" y="3892513"/>
                  <a:pt x="21777" y="3867083"/>
                  <a:pt x="17009" y="3841654"/>
                </a:cubicBezTo>
                <a:cubicBezTo>
                  <a:pt x="13831" y="3822582"/>
                  <a:pt x="7473" y="3803510"/>
                  <a:pt x="4294" y="3784437"/>
                </a:cubicBezTo>
                <a:cubicBezTo>
                  <a:pt x="321" y="3759803"/>
                  <a:pt x="321" y="3736757"/>
                  <a:pt x="17804" y="3713712"/>
                </a:cubicBezTo>
                <a:cubicBezTo>
                  <a:pt x="35287" y="3689872"/>
                  <a:pt x="38465" y="3661264"/>
                  <a:pt x="28929" y="3630272"/>
                </a:cubicBezTo>
                <a:cubicBezTo>
                  <a:pt x="18598" y="3595306"/>
                  <a:pt x="17009" y="3559546"/>
                  <a:pt x="28134" y="3523786"/>
                </a:cubicBezTo>
                <a:cubicBezTo>
                  <a:pt x="32108" y="3509482"/>
                  <a:pt x="32902" y="3492794"/>
                  <a:pt x="28929" y="3479284"/>
                </a:cubicBezTo>
                <a:cubicBezTo>
                  <a:pt x="20982" y="3454649"/>
                  <a:pt x="24956" y="3432399"/>
                  <a:pt x="36081" y="3410943"/>
                </a:cubicBezTo>
                <a:cubicBezTo>
                  <a:pt x="51975" y="3380745"/>
                  <a:pt x="63100" y="3351342"/>
                  <a:pt x="40849" y="3317172"/>
                </a:cubicBezTo>
                <a:cubicBezTo>
                  <a:pt x="31313" y="3302073"/>
                  <a:pt x="33697" y="3283795"/>
                  <a:pt x="54358" y="3271081"/>
                </a:cubicBezTo>
                <a:cubicBezTo>
                  <a:pt x="63100" y="3266313"/>
                  <a:pt x="70252" y="3249625"/>
                  <a:pt x="69457" y="3239294"/>
                </a:cubicBezTo>
                <a:cubicBezTo>
                  <a:pt x="67073" y="3184462"/>
                  <a:pt x="80582" y="3133603"/>
                  <a:pt x="98065" y="3082744"/>
                </a:cubicBezTo>
                <a:cubicBezTo>
                  <a:pt x="102834" y="3069235"/>
                  <a:pt x="105218" y="3058904"/>
                  <a:pt x="94887" y="3048573"/>
                </a:cubicBezTo>
                <a:cubicBezTo>
                  <a:pt x="80582" y="3034269"/>
                  <a:pt x="86145" y="3022349"/>
                  <a:pt x="96476" y="3008045"/>
                </a:cubicBezTo>
                <a:cubicBezTo>
                  <a:pt x="109985" y="2988973"/>
                  <a:pt x="121905" y="2968312"/>
                  <a:pt x="133031" y="2947650"/>
                </a:cubicBezTo>
                <a:cubicBezTo>
                  <a:pt x="144156" y="2926989"/>
                  <a:pt x="147335" y="2906328"/>
                  <a:pt x="135415" y="2884077"/>
                </a:cubicBezTo>
                <a:cubicBezTo>
                  <a:pt x="115548" y="2848316"/>
                  <a:pt x="117932" y="2831629"/>
                  <a:pt x="152103" y="2811762"/>
                </a:cubicBezTo>
                <a:cubicBezTo>
                  <a:pt x="177532" y="2796663"/>
                  <a:pt x="182301" y="2777591"/>
                  <a:pt x="187863" y="2751367"/>
                </a:cubicBezTo>
                <a:cubicBezTo>
                  <a:pt x="197399" y="2706071"/>
                  <a:pt x="202962" y="2661569"/>
                  <a:pt x="192631" y="2615478"/>
                </a:cubicBezTo>
                <a:cubicBezTo>
                  <a:pt x="187863" y="2594022"/>
                  <a:pt x="198988" y="2576540"/>
                  <a:pt x="212498" y="2563030"/>
                </a:cubicBezTo>
                <a:cubicBezTo>
                  <a:pt x="246669" y="2528859"/>
                  <a:pt x="260178" y="2490715"/>
                  <a:pt x="253821" y="2442240"/>
                </a:cubicBezTo>
                <a:cubicBezTo>
                  <a:pt x="249848" y="2411248"/>
                  <a:pt x="261768" y="2384229"/>
                  <a:pt x="275277" y="2354827"/>
                </a:cubicBezTo>
                <a:cubicBezTo>
                  <a:pt x="294349" y="2315093"/>
                  <a:pt x="301501" y="2270592"/>
                  <a:pt x="315805" y="2228474"/>
                </a:cubicBezTo>
                <a:cubicBezTo>
                  <a:pt x="324546" y="2202250"/>
                  <a:pt x="334082" y="2176821"/>
                  <a:pt x="344413" y="2150597"/>
                </a:cubicBezTo>
                <a:cubicBezTo>
                  <a:pt x="355539" y="2121988"/>
                  <a:pt x="368253" y="2094175"/>
                  <a:pt x="376995" y="2065567"/>
                </a:cubicBezTo>
                <a:cubicBezTo>
                  <a:pt x="407192" y="1961465"/>
                  <a:pt x="448515" y="1861337"/>
                  <a:pt x="490632" y="1761208"/>
                </a:cubicBezTo>
                <a:cubicBezTo>
                  <a:pt x="521624" y="1687304"/>
                  <a:pt x="551822" y="1612605"/>
                  <a:pt x="585993" y="1539495"/>
                </a:cubicBezTo>
                <a:cubicBezTo>
                  <a:pt x="640030" y="1424268"/>
                  <a:pt x="698836" y="1310630"/>
                  <a:pt x="752873" y="1195403"/>
                </a:cubicBezTo>
                <a:cubicBezTo>
                  <a:pt x="791812" y="1112758"/>
                  <a:pt x="825188" y="1026933"/>
                  <a:pt x="863332" y="943493"/>
                </a:cubicBezTo>
                <a:cubicBezTo>
                  <a:pt x="880021" y="906938"/>
                  <a:pt x="897503" y="870383"/>
                  <a:pt x="918959" y="836213"/>
                </a:cubicBezTo>
                <a:cubicBezTo>
                  <a:pt x="974586" y="746415"/>
                  <a:pt x="1029418" y="656617"/>
                  <a:pt x="1089019" y="569204"/>
                </a:cubicBezTo>
                <a:cubicBezTo>
                  <a:pt x="1170075" y="449208"/>
                  <a:pt x="1263846" y="339544"/>
                  <a:pt x="1353644" y="226701"/>
                </a:cubicBezTo>
                <a:cubicBezTo>
                  <a:pt x="1421986" y="141671"/>
                  <a:pt x="1507015" y="82071"/>
                  <a:pt x="1599197" y="30417"/>
                </a:cubicBezTo>
                <a:cubicBezTo>
                  <a:pt x="1645288" y="4988"/>
                  <a:pt x="1696941" y="-7727"/>
                  <a:pt x="1752568" y="4988"/>
                </a:cubicBezTo>
                <a:cubicBezTo>
                  <a:pt x="1785944" y="12935"/>
                  <a:pt x="1821704" y="11345"/>
                  <a:pt x="1856669" y="13729"/>
                </a:cubicBezTo>
                <a:cubicBezTo>
                  <a:pt x="1924216" y="18497"/>
                  <a:pt x="1983817" y="43927"/>
                  <a:pt x="2034676" y="87634"/>
                </a:cubicBezTo>
                <a:cubicBezTo>
                  <a:pt x="2079972" y="126573"/>
                  <a:pt x="2122884" y="167895"/>
                  <a:pt x="2165002" y="210013"/>
                </a:cubicBezTo>
                <a:cubicBezTo>
                  <a:pt x="2195994" y="241005"/>
                  <a:pt x="2208709" y="280738"/>
                  <a:pt x="2206324" y="323651"/>
                </a:cubicBezTo>
                <a:cubicBezTo>
                  <a:pt x="2204735" y="366563"/>
                  <a:pt x="2202351" y="409475"/>
                  <a:pt x="2172154" y="444440"/>
                </a:cubicBezTo>
                <a:cubicBezTo>
                  <a:pt x="2172154" y="444440"/>
                  <a:pt x="2172948" y="445235"/>
                  <a:pt x="2172948" y="445235"/>
                </a:cubicBezTo>
                <a:cubicBezTo>
                  <a:pt x="2173743" y="431726"/>
                  <a:pt x="2172948" y="419011"/>
                  <a:pt x="2174537" y="405502"/>
                </a:cubicBezTo>
                <a:cubicBezTo>
                  <a:pt x="2176127" y="394376"/>
                  <a:pt x="2179306" y="383251"/>
                  <a:pt x="2181690" y="372125"/>
                </a:cubicBezTo>
                <a:cubicBezTo>
                  <a:pt x="2179306" y="371331"/>
                  <a:pt x="2176127" y="370536"/>
                  <a:pt x="2173743" y="370536"/>
                </a:cubicBezTo>
                <a:cubicBezTo>
                  <a:pt x="2165002" y="403912"/>
                  <a:pt x="2133215" y="430931"/>
                  <a:pt x="2146724" y="470665"/>
                </a:cubicBezTo>
                <a:lnTo>
                  <a:pt x="2147519" y="469075"/>
                </a:lnTo>
                <a:cubicBezTo>
                  <a:pt x="2120500" y="506425"/>
                  <a:pt x="2094276" y="542979"/>
                  <a:pt x="2067257" y="580329"/>
                </a:cubicBezTo>
                <a:cubicBezTo>
                  <a:pt x="2069641" y="582713"/>
                  <a:pt x="2072025" y="584302"/>
                  <a:pt x="2074409" y="586686"/>
                </a:cubicBezTo>
                <a:cubicBezTo>
                  <a:pt x="2077588" y="586686"/>
                  <a:pt x="2081561" y="583508"/>
                  <a:pt x="2084740" y="581124"/>
                </a:cubicBezTo>
                <a:close/>
                <a:moveTo>
                  <a:pt x="1072331" y="802042"/>
                </a:moveTo>
                <a:cubicBezTo>
                  <a:pt x="1081866" y="794890"/>
                  <a:pt x="1090608" y="787738"/>
                  <a:pt x="1092198" y="775818"/>
                </a:cubicBezTo>
                <a:cubicBezTo>
                  <a:pt x="1089813" y="774228"/>
                  <a:pt x="1087429" y="773434"/>
                  <a:pt x="1084251" y="771844"/>
                </a:cubicBezTo>
                <a:cubicBezTo>
                  <a:pt x="1080278" y="782175"/>
                  <a:pt x="1076304" y="792506"/>
                  <a:pt x="1073125" y="802836"/>
                </a:cubicBezTo>
                <a:cubicBezTo>
                  <a:pt x="1061205" y="811578"/>
                  <a:pt x="1052464" y="821909"/>
                  <a:pt x="1049285" y="835418"/>
                </a:cubicBezTo>
                <a:cubicBezTo>
                  <a:pt x="1051669" y="837007"/>
                  <a:pt x="1054053" y="837802"/>
                  <a:pt x="1057232" y="839391"/>
                </a:cubicBezTo>
                <a:cubicBezTo>
                  <a:pt x="1062795" y="826677"/>
                  <a:pt x="1067562" y="814757"/>
                  <a:pt x="1072331" y="802042"/>
                </a:cubicBezTo>
                <a:close/>
                <a:moveTo>
                  <a:pt x="591556" y="1694456"/>
                </a:moveTo>
                <a:cubicBezTo>
                  <a:pt x="598707" y="1680947"/>
                  <a:pt x="605065" y="1667437"/>
                  <a:pt x="612217" y="1653928"/>
                </a:cubicBezTo>
                <a:cubicBezTo>
                  <a:pt x="609833" y="1653133"/>
                  <a:pt x="606654" y="1651544"/>
                  <a:pt x="604270" y="1650749"/>
                </a:cubicBezTo>
                <a:cubicBezTo>
                  <a:pt x="599502" y="1665053"/>
                  <a:pt x="584403" y="1676179"/>
                  <a:pt x="593145" y="1696045"/>
                </a:cubicBezTo>
                <a:cubicBezTo>
                  <a:pt x="572483" y="1706376"/>
                  <a:pt x="560563" y="1721475"/>
                  <a:pt x="568510" y="1746110"/>
                </a:cubicBezTo>
                <a:cubicBezTo>
                  <a:pt x="560563" y="1750083"/>
                  <a:pt x="551822" y="1754056"/>
                  <a:pt x="541491" y="1758824"/>
                </a:cubicBezTo>
                <a:cubicBezTo>
                  <a:pt x="547054" y="1742931"/>
                  <a:pt x="551822" y="1728627"/>
                  <a:pt x="556590" y="1714323"/>
                </a:cubicBezTo>
                <a:cubicBezTo>
                  <a:pt x="553411" y="1713528"/>
                  <a:pt x="550233" y="1711939"/>
                  <a:pt x="547054" y="1711144"/>
                </a:cubicBezTo>
                <a:cubicBezTo>
                  <a:pt x="487454" y="1852595"/>
                  <a:pt x="426264" y="1993252"/>
                  <a:pt x="389709" y="2143445"/>
                </a:cubicBezTo>
                <a:cubicBezTo>
                  <a:pt x="408782" y="2110863"/>
                  <a:pt x="423880" y="2076692"/>
                  <a:pt x="438184" y="2042521"/>
                </a:cubicBezTo>
                <a:cubicBezTo>
                  <a:pt x="466792" y="1976564"/>
                  <a:pt x="494606" y="1909812"/>
                  <a:pt x="523214" y="1843854"/>
                </a:cubicBezTo>
                <a:cubicBezTo>
                  <a:pt x="537518" y="1810478"/>
                  <a:pt x="552617" y="1778691"/>
                  <a:pt x="567715" y="1745315"/>
                </a:cubicBezTo>
                <a:cubicBezTo>
                  <a:pt x="574867" y="1727832"/>
                  <a:pt x="583609" y="1711144"/>
                  <a:pt x="591556" y="1694456"/>
                </a:cubicBezTo>
                <a:close/>
                <a:moveTo>
                  <a:pt x="377789" y="4215149"/>
                </a:moveTo>
                <a:cubicBezTo>
                  <a:pt x="380173" y="4232631"/>
                  <a:pt x="382557" y="4250909"/>
                  <a:pt x="384146" y="4268392"/>
                </a:cubicBezTo>
                <a:cubicBezTo>
                  <a:pt x="388915" y="4249319"/>
                  <a:pt x="399245" y="4229453"/>
                  <a:pt x="377789" y="4215149"/>
                </a:cubicBezTo>
                <a:cubicBezTo>
                  <a:pt x="377789" y="4195282"/>
                  <a:pt x="377789" y="4174621"/>
                  <a:pt x="376995" y="4153959"/>
                </a:cubicBezTo>
                <a:cubicBezTo>
                  <a:pt x="375405" y="4153959"/>
                  <a:pt x="374610" y="4153959"/>
                  <a:pt x="373021" y="4153959"/>
                </a:cubicBezTo>
                <a:cubicBezTo>
                  <a:pt x="375405" y="4174621"/>
                  <a:pt x="376995" y="4194487"/>
                  <a:pt x="377789" y="4215149"/>
                </a:cubicBezTo>
                <a:close/>
                <a:moveTo>
                  <a:pt x="1229675" y="542185"/>
                </a:moveTo>
                <a:cubicBezTo>
                  <a:pt x="1236033" y="532649"/>
                  <a:pt x="1243185" y="523113"/>
                  <a:pt x="1249542" y="513577"/>
                </a:cubicBezTo>
                <a:cubicBezTo>
                  <a:pt x="1231265" y="518345"/>
                  <a:pt x="1221729" y="527086"/>
                  <a:pt x="1231265" y="542979"/>
                </a:cubicBezTo>
                <a:cubicBezTo>
                  <a:pt x="1203451" y="554105"/>
                  <a:pt x="1197889" y="578740"/>
                  <a:pt x="1196299" y="605758"/>
                </a:cubicBezTo>
                <a:cubicBezTo>
                  <a:pt x="1207425" y="585097"/>
                  <a:pt x="1218550" y="563641"/>
                  <a:pt x="1229675" y="542185"/>
                </a:cubicBezTo>
                <a:close/>
                <a:moveTo>
                  <a:pt x="1220139" y="491326"/>
                </a:moveTo>
                <a:cubicBezTo>
                  <a:pt x="1203451" y="502451"/>
                  <a:pt x="1191531" y="516755"/>
                  <a:pt x="1196299" y="540595"/>
                </a:cubicBezTo>
                <a:cubicBezTo>
                  <a:pt x="1204246" y="523907"/>
                  <a:pt x="1211398" y="507219"/>
                  <a:pt x="1219345" y="490531"/>
                </a:cubicBezTo>
                <a:cubicBezTo>
                  <a:pt x="1254310" y="472254"/>
                  <a:pt x="1263052" y="432520"/>
                  <a:pt x="1286892" y="405502"/>
                </a:cubicBezTo>
                <a:cubicBezTo>
                  <a:pt x="1295633" y="395171"/>
                  <a:pt x="1301990" y="382456"/>
                  <a:pt x="1309142" y="370536"/>
                </a:cubicBezTo>
                <a:cubicBezTo>
                  <a:pt x="1285302" y="390403"/>
                  <a:pt x="1267025" y="414243"/>
                  <a:pt x="1250337" y="438878"/>
                </a:cubicBezTo>
                <a:cubicBezTo>
                  <a:pt x="1238416" y="454771"/>
                  <a:pt x="1229675" y="473049"/>
                  <a:pt x="1220139" y="491326"/>
                </a:cubicBezTo>
                <a:close/>
                <a:moveTo>
                  <a:pt x="1442647" y="213192"/>
                </a:moveTo>
                <a:cubicBezTo>
                  <a:pt x="1425959" y="224317"/>
                  <a:pt x="1406092" y="233058"/>
                  <a:pt x="1400529" y="261666"/>
                </a:cubicBezTo>
                <a:cubicBezTo>
                  <a:pt x="1425959" y="249746"/>
                  <a:pt x="1440263" y="236237"/>
                  <a:pt x="1441852" y="212397"/>
                </a:cubicBezTo>
                <a:cubicBezTo>
                  <a:pt x="1462513" y="199682"/>
                  <a:pt x="1483175" y="186173"/>
                  <a:pt x="1504631" y="173458"/>
                </a:cubicBezTo>
                <a:cubicBezTo>
                  <a:pt x="1513373" y="167895"/>
                  <a:pt x="1528471" y="158359"/>
                  <a:pt x="1531650" y="160743"/>
                </a:cubicBezTo>
                <a:cubicBezTo>
                  <a:pt x="1540391" y="168690"/>
                  <a:pt x="1545954" y="166306"/>
                  <a:pt x="1552311" y="159949"/>
                </a:cubicBezTo>
                <a:cubicBezTo>
                  <a:pt x="1566615" y="144850"/>
                  <a:pt x="1580919" y="129751"/>
                  <a:pt x="1593634" y="113858"/>
                </a:cubicBezTo>
                <a:cubicBezTo>
                  <a:pt x="1598402" y="107500"/>
                  <a:pt x="1598402" y="97170"/>
                  <a:pt x="1602375" y="82866"/>
                </a:cubicBezTo>
                <a:cubicBezTo>
                  <a:pt x="1590455" y="88428"/>
                  <a:pt x="1583303" y="90018"/>
                  <a:pt x="1578535" y="93196"/>
                </a:cubicBezTo>
                <a:cubicBezTo>
                  <a:pt x="1553106" y="111474"/>
                  <a:pt x="1526087" y="129751"/>
                  <a:pt x="1502247" y="150413"/>
                </a:cubicBezTo>
                <a:cubicBezTo>
                  <a:pt x="1479996" y="169485"/>
                  <a:pt x="1461719" y="192530"/>
                  <a:pt x="1442647" y="213192"/>
                </a:cubicBezTo>
                <a:close/>
                <a:moveTo>
                  <a:pt x="288786" y="4597385"/>
                </a:moveTo>
                <a:cubicBezTo>
                  <a:pt x="294349" y="4587054"/>
                  <a:pt x="300706" y="4579902"/>
                  <a:pt x="299912" y="4573545"/>
                </a:cubicBezTo>
                <a:cubicBezTo>
                  <a:pt x="299912" y="4552883"/>
                  <a:pt x="298322" y="4532222"/>
                  <a:pt x="295143" y="4511560"/>
                </a:cubicBezTo>
                <a:cubicBezTo>
                  <a:pt x="288786" y="4466265"/>
                  <a:pt x="280045" y="4421763"/>
                  <a:pt x="275277" y="4376466"/>
                </a:cubicBezTo>
                <a:cubicBezTo>
                  <a:pt x="268125" y="4308920"/>
                  <a:pt x="262562" y="4242168"/>
                  <a:pt x="256999" y="4174621"/>
                </a:cubicBezTo>
                <a:cubicBezTo>
                  <a:pt x="253026" y="4129324"/>
                  <a:pt x="251436" y="4083233"/>
                  <a:pt x="247463" y="4037937"/>
                </a:cubicBezTo>
                <a:cubicBezTo>
                  <a:pt x="244285" y="3998204"/>
                  <a:pt x="239516" y="3959265"/>
                  <a:pt x="235543" y="3919531"/>
                </a:cubicBezTo>
                <a:cubicBezTo>
                  <a:pt x="232365" y="3919531"/>
                  <a:pt x="228391" y="3920326"/>
                  <a:pt x="225212" y="3920326"/>
                </a:cubicBezTo>
                <a:cubicBezTo>
                  <a:pt x="228391" y="3979131"/>
                  <a:pt x="231570" y="4038732"/>
                  <a:pt x="234749" y="4097537"/>
                </a:cubicBezTo>
                <a:cubicBezTo>
                  <a:pt x="235543" y="4116610"/>
                  <a:pt x="240311" y="4137271"/>
                  <a:pt x="237133" y="4155548"/>
                </a:cubicBezTo>
                <a:cubicBezTo>
                  <a:pt x="229981" y="4196077"/>
                  <a:pt x="242695" y="4233426"/>
                  <a:pt x="248258" y="4272365"/>
                </a:cubicBezTo>
                <a:cubicBezTo>
                  <a:pt x="253821" y="4314482"/>
                  <a:pt x="264946" y="4357395"/>
                  <a:pt x="261768" y="4399512"/>
                </a:cubicBezTo>
                <a:cubicBezTo>
                  <a:pt x="258589" y="4466265"/>
                  <a:pt x="274482" y="4528249"/>
                  <a:pt x="288786" y="4597385"/>
                </a:cubicBezTo>
                <a:close/>
                <a:moveTo>
                  <a:pt x="227596" y="3880593"/>
                </a:moveTo>
                <a:cubicBezTo>
                  <a:pt x="231570" y="3880593"/>
                  <a:pt x="235543" y="3880593"/>
                  <a:pt x="238722" y="3880593"/>
                </a:cubicBezTo>
                <a:cubicBezTo>
                  <a:pt x="241901" y="3830529"/>
                  <a:pt x="245079" y="3779670"/>
                  <a:pt x="248258" y="3729605"/>
                </a:cubicBezTo>
                <a:cubicBezTo>
                  <a:pt x="245079" y="3729605"/>
                  <a:pt x="241901" y="3728810"/>
                  <a:pt x="237928" y="3728810"/>
                </a:cubicBezTo>
                <a:cubicBezTo>
                  <a:pt x="235543" y="3779670"/>
                  <a:pt x="231570" y="3830529"/>
                  <a:pt x="227596" y="3880593"/>
                </a:cubicBezTo>
                <a:close/>
                <a:moveTo>
                  <a:pt x="370637" y="3716096"/>
                </a:moveTo>
                <a:cubicBezTo>
                  <a:pt x="372226" y="3716096"/>
                  <a:pt x="374610" y="3716096"/>
                  <a:pt x="376200" y="3716096"/>
                </a:cubicBezTo>
                <a:cubicBezTo>
                  <a:pt x="379379" y="3669210"/>
                  <a:pt x="381763" y="3622325"/>
                  <a:pt x="384941" y="3575439"/>
                </a:cubicBezTo>
                <a:cubicBezTo>
                  <a:pt x="382557" y="3575439"/>
                  <a:pt x="380173" y="3575439"/>
                  <a:pt x="378584" y="3575439"/>
                </a:cubicBezTo>
                <a:cubicBezTo>
                  <a:pt x="375405" y="3622325"/>
                  <a:pt x="373021" y="3669210"/>
                  <a:pt x="370637" y="3716096"/>
                </a:cubicBezTo>
                <a:close/>
                <a:moveTo>
                  <a:pt x="365869" y="4089591"/>
                </a:moveTo>
                <a:cubicBezTo>
                  <a:pt x="366664" y="4090385"/>
                  <a:pt x="367459" y="4090385"/>
                  <a:pt x="369048" y="4091180"/>
                </a:cubicBezTo>
                <a:cubicBezTo>
                  <a:pt x="368253" y="4041911"/>
                  <a:pt x="368253" y="3993436"/>
                  <a:pt x="367459" y="3944166"/>
                </a:cubicBezTo>
                <a:cubicBezTo>
                  <a:pt x="366664" y="3944166"/>
                  <a:pt x="365869" y="3944166"/>
                  <a:pt x="364280" y="3944166"/>
                </a:cubicBezTo>
                <a:cubicBezTo>
                  <a:pt x="365075" y="3992641"/>
                  <a:pt x="365869" y="4041116"/>
                  <a:pt x="365869" y="4089591"/>
                </a:cubicBezTo>
                <a:close/>
                <a:moveTo>
                  <a:pt x="1378279" y="274381"/>
                </a:moveTo>
                <a:cubicBezTo>
                  <a:pt x="1358412" y="297427"/>
                  <a:pt x="1339340" y="320472"/>
                  <a:pt x="1319473" y="344312"/>
                </a:cubicBezTo>
                <a:cubicBezTo>
                  <a:pt x="1349670" y="330008"/>
                  <a:pt x="1374305" y="310936"/>
                  <a:pt x="1378279" y="274381"/>
                </a:cubicBezTo>
                <a:close/>
                <a:moveTo>
                  <a:pt x="1435495" y="278354"/>
                </a:moveTo>
                <a:cubicBezTo>
                  <a:pt x="1433111" y="275971"/>
                  <a:pt x="1430727" y="273586"/>
                  <a:pt x="1427548" y="271997"/>
                </a:cubicBezTo>
                <a:cubicBezTo>
                  <a:pt x="1408476" y="294248"/>
                  <a:pt x="1388609" y="316499"/>
                  <a:pt x="1369537" y="337955"/>
                </a:cubicBezTo>
                <a:cubicBezTo>
                  <a:pt x="1371921" y="339544"/>
                  <a:pt x="1374305" y="341928"/>
                  <a:pt x="1376689" y="343517"/>
                </a:cubicBezTo>
                <a:cubicBezTo>
                  <a:pt x="1395761" y="322061"/>
                  <a:pt x="1415628" y="300605"/>
                  <a:pt x="1435495" y="278354"/>
                </a:cubicBezTo>
                <a:close/>
                <a:moveTo>
                  <a:pt x="1261462" y="477817"/>
                </a:moveTo>
                <a:cubicBezTo>
                  <a:pt x="1264641" y="480201"/>
                  <a:pt x="1267819" y="481790"/>
                  <a:pt x="1270998" y="484174"/>
                </a:cubicBezTo>
                <a:cubicBezTo>
                  <a:pt x="1286097" y="461128"/>
                  <a:pt x="1300401" y="438878"/>
                  <a:pt x="1315500" y="415832"/>
                </a:cubicBezTo>
                <a:cubicBezTo>
                  <a:pt x="1313116" y="414243"/>
                  <a:pt x="1309937" y="411859"/>
                  <a:pt x="1307553" y="410270"/>
                </a:cubicBezTo>
                <a:cubicBezTo>
                  <a:pt x="1292454" y="433315"/>
                  <a:pt x="1276561" y="455566"/>
                  <a:pt x="1261462" y="477817"/>
                </a:cubicBezTo>
                <a:close/>
                <a:moveTo>
                  <a:pt x="253821" y="3603253"/>
                </a:moveTo>
                <a:cubicBezTo>
                  <a:pt x="251436" y="3604048"/>
                  <a:pt x="248258" y="3604048"/>
                  <a:pt x="245874" y="3604842"/>
                </a:cubicBezTo>
                <a:cubicBezTo>
                  <a:pt x="245874" y="3625503"/>
                  <a:pt x="246669" y="3645370"/>
                  <a:pt x="246669" y="3666032"/>
                </a:cubicBezTo>
                <a:cubicBezTo>
                  <a:pt x="248258" y="3666032"/>
                  <a:pt x="249053" y="3666032"/>
                  <a:pt x="250642" y="3666032"/>
                </a:cubicBezTo>
                <a:cubicBezTo>
                  <a:pt x="251436" y="3645370"/>
                  <a:pt x="252231" y="3623914"/>
                  <a:pt x="253821" y="3603253"/>
                </a:cubicBezTo>
                <a:close/>
                <a:moveTo>
                  <a:pt x="399245" y="3312404"/>
                </a:moveTo>
                <a:cubicBezTo>
                  <a:pt x="400040" y="3312404"/>
                  <a:pt x="401629" y="3312404"/>
                  <a:pt x="402424" y="3312404"/>
                </a:cubicBezTo>
                <a:cubicBezTo>
                  <a:pt x="405603" y="3288564"/>
                  <a:pt x="409576" y="3263929"/>
                  <a:pt x="412755" y="3240089"/>
                </a:cubicBezTo>
                <a:cubicBezTo>
                  <a:pt x="410370" y="3240089"/>
                  <a:pt x="408782" y="3239294"/>
                  <a:pt x="406397" y="3239294"/>
                </a:cubicBezTo>
                <a:cubicBezTo>
                  <a:pt x="404013" y="3263929"/>
                  <a:pt x="401629" y="3287769"/>
                  <a:pt x="399245" y="3312404"/>
                </a:cubicBezTo>
                <a:close/>
                <a:moveTo>
                  <a:pt x="660691" y="1469564"/>
                </a:moveTo>
                <a:cubicBezTo>
                  <a:pt x="663076" y="1471154"/>
                  <a:pt x="666254" y="1471949"/>
                  <a:pt x="668638" y="1473538"/>
                </a:cubicBezTo>
                <a:cubicBezTo>
                  <a:pt x="679764" y="1451287"/>
                  <a:pt x="690889" y="1429036"/>
                  <a:pt x="702014" y="1405991"/>
                </a:cubicBezTo>
                <a:cubicBezTo>
                  <a:pt x="699630" y="1404402"/>
                  <a:pt x="696452" y="1403607"/>
                  <a:pt x="694068" y="1402017"/>
                </a:cubicBezTo>
                <a:cubicBezTo>
                  <a:pt x="682943" y="1425063"/>
                  <a:pt x="671817" y="1447314"/>
                  <a:pt x="660691" y="1469564"/>
                </a:cubicBezTo>
                <a:close/>
                <a:moveTo>
                  <a:pt x="1039749" y="796479"/>
                </a:moveTo>
                <a:cubicBezTo>
                  <a:pt x="1010346" y="820319"/>
                  <a:pt x="1007962" y="826677"/>
                  <a:pt x="1010346" y="856874"/>
                </a:cubicBezTo>
                <a:cubicBezTo>
                  <a:pt x="1021472" y="834623"/>
                  <a:pt x="1030213" y="815551"/>
                  <a:pt x="1039749" y="796479"/>
                </a:cubicBezTo>
                <a:close/>
                <a:moveTo>
                  <a:pt x="640825" y="3969596"/>
                </a:moveTo>
                <a:cubicBezTo>
                  <a:pt x="641620" y="3969596"/>
                  <a:pt x="643209" y="3969596"/>
                  <a:pt x="644004" y="3969596"/>
                </a:cubicBezTo>
                <a:cubicBezTo>
                  <a:pt x="644004" y="3948140"/>
                  <a:pt x="643209" y="3926683"/>
                  <a:pt x="643209" y="3905227"/>
                </a:cubicBezTo>
                <a:cubicBezTo>
                  <a:pt x="642414" y="3905227"/>
                  <a:pt x="640825" y="3905227"/>
                  <a:pt x="640030" y="3905227"/>
                </a:cubicBezTo>
                <a:cubicBezTo>
                  <a:pt x="640030" y="3926683"/>
                  <a:pt x="640030" y="3948140"/>
                  <a:pt x="640825" y="3969596"/>
                </a:cubicBezTo>
                <a:close/>
                <a:moveTo>
                  <a:pt x="646387" y="3811456"/>
                </a:moveTo>
                <a:cubicBezTo>
                  <a:pt x="647977" y="3812251"/>
                  <a:pt x="649566" y="3812251"/>
                  <a:pt x="651950" y="3813046"/>
                </a:cubicBezTo>
                <a:cubicBezTo>
                  <a:pt x="651950" y="3793973"/>
                  <a:pt x="651156" y="3774902"/>
                  <a:pt x="651156" y="3755829"/>
                </a:cubicBezTo>
                <a:cubicBezTo>
                  <a:pt x="649566" y="3755829"/>
                  <a:pt x="647977" y="3755829"/>
                  <a:pt x="645593" y="3755829"/>
                </a:cubicBezTo>
                <a:cubicBezTo>
                  <a:pt x="645593" y="3774107"/>
                  <a:pt x="645593" y="3792384"/>
                  <a:pt x="646387" y="3811456"/>
                </a:cubicBezTo>
                <a:close/>
                <a:moveTo>
                  <a:pt x="602681" y="3378361"/>
                </a:moveTo>
                <a:cubicBezTo>
                  <a:pt x="621753" y="3353727"/>
                  <a:pt x="621753" y="3353727"/>
                  <a:pt x="606654" y="3326708"/>
                </a:cubicBezTo>
                <a:cubicBezTo>
                  <a:pt x="604270" y="3347369"/>
                  <a:pt x="603476" y="3362468"/>
                  <a:pt x="602681" y="3378361"/>
                </a:cubicBezTo>
                <a:close/>
                <a:moveTo>
                  <a:pt x="1131136" y="643108"/>
                </a:moveTo>
                <a:cubicBezTo>
                  <a:pt x="1127958" y="640724"/>
                  <a:pt x="1124779" y="638340"/>
                  <a:pt x="1121600" y="635956"/>
                </a:cubicBezTo>
                <a:cubicBezTo>
                  <a:pt x="1112064" y="651055"/>
                  <a:pt x="1103323" y="666948"/>
                  <a:pt x="1093787" y="682047"/>
                </a:cubicBezTo>
                <a:cubicBezTo>
                  <a:pt x="1096171" y="683636"/>
                  <a:pt x="1098555" y="685225"/>
                  <a:pt x="1101733" y="686815"/>
                </a:cubicBezTo>
                <a:cubicBezTo>
                  <a:pt x="1112064" y="671716"/>
                  <a:pt x="1121600" y="657412"/>
                  <a:pt x="1131136" y="643108"/>
                </a:cubicBezTo>
                <a:close/>
                <a:moveTo>
                  <a:pt x="661486" y="3679541"/>
                </a:moveTo>
                <a:cubicBezTo>
                  <a:pt x="658308" y="3678746"/>
                  <a:pt x="654334" y="3677952"/>
                  <a:pt x="651156" y="3677157"/>
                </a:cubicBezTo>
                <a:cubicBezTo>
                  <a:pt x="649566" y="3690666"/>
                  <a:pt x="647977" y="3704176"/>
                  <a:pt x="646387" y="3718480"/>
                </a:cubicBezTo>
                <a:cubicBezTo>
                  <a:pt x="649566" y="3719275"/>
                  <a:pt x="651950" y="3719275"/>
                  <a:pt x="655129" y="3720069"/>
                </a:cubicBezTo>
                <a:cubicBezTo>
                  <a:pt x="657513" y="3706560"/>
                  <a:pt x="659102" y="3693050"/>
                  <a:pt x="661486" y="3679541"/>
                </a:cubicBezTo>
                <a:close/>
                <a:moveTo>
                  <a:pt x="710756" y="1372615"/>
                </a:moveTo>
                <a:cubicBezTo>
                  <a:pt x="729828" y="1355132"/>
                  <a:pt x="729828" y="1355132"/>
                  <a:pt x="728238" y="1332087"/>
                </a:cubicBezTo>
                <a:cubicBezTo>
                  <a:pt x="721087" y="1349569"/>
                  <a:pt x="715524" y="1361490"/>
                  <a:pt x="710756" y="1372615"/>
                </a:cubicBezTo>
                <a:close/>
                <a:moveTo>
                  <a:pt x="706783" y="3142344"/>
                </a:moveTo>
                <a:cubicBezTo>
                  <a:pt x="709167" y="3142344"/>
                  <a:pt x="712345" y="3143139"/>
                  <a:pt x="714729" y="3143139"/>
                </a:cubicBezTo>
                <a:cubicBezTo>
                  <a:pt x="716318" y="3134398"/>
                  <a:pt x="717113" y="3125656"/>
                  <a:pt x="718703" y="3116120"/>
                </a:cubicBezTo>
                <a:cubicBezTo>
                  <a:pt x="716318" y="3116120"/>
                  <a:pt x="713140" y="3115326"/>
                  <a:pt x="710756" y="3115326"/>
                </a:cubicBezTo>
                <a:cubicBezTo>
                  <a:pt x="709167" y="3124861"/>
                  <a:pt x="708372" y="3133603"/>
                  <a:pt x="706783" y="3142344"/>
                </a:cubicBezTo>
                <a:close/>
                <a:moveTo>
                  <a:pt x="1137493" y="608937"/>
                </a:moveTo>
                <a:cubicBezTo>
                  <a:pt x="1140672" y="611321"/>
                  <a:pt x="1143851" y="613705"/>
                  <a:pt x="1146235" y="616089"/>
                </a:cubicBezTo>
                <a:cubicBezTo>
                  <a:pt x="1154182" y="601785"/>
                  <a:pt x="1162128" y="587481"/>
                  <a:pt x="1170075" y="573177"/>
                </a:cubicBezTo>
                <a:cubicBezTo>
                  <a:pt x="1167691" y="571588"/>
                  <a:pt x="1165307" y="570793"/>
                  <a:pt x="1162923" y="569204"/>
                </a:cubicBezTo>
                <a:cubicBezTo>
                  <a:pt x="1154976" y="582713"/>
                  <a:pt x="1146235" y="596222"/>
                  <a:pt x="1137493" y="608937"/>
                </a:cubicBezTo>
                <a:close/>
                <a:moveTo>
                  <a:pt x="404013" y="4477390"/>
                </a:moveTo>
                <a:cubicBezTo>
                  <a:pt x="404808" y="4477390"/>
                  <a:pt x="405603" y="4477390"/>
                  <a:pt x="406397" y="4477390"/>
                </a:cubicBezTo>
                <a:cubicBezTo>
                  <a:pt x="406397" y="4463880"/>
                  <a:pt x="406397" y="4451166"/>
                  <a:pt x="405603" y="4437656"/>
                </a:cubicBezTo>
                <a:cubicBezTo>
                  <a:pt x="404808" y="4437656"/>
                  <a:pt x="404013" y="4437656"/>
                  <a:pt x="403219" y="4437656"/>
                </a:cubicBezTo>
                <a:cubicBezTo>
                  <a:pt x="404013" y="4451166"/>
                  <a:pt x="404013" y="4463880"/>
                  <a:pt x="404013" y="4477390"/>
                </a:cubicBezTo>
                <a:close/>
                <a:moveTo>
                  <a:pt x="335672" y="2882487"/>
                </a:moveTo>
                <a:cubicBezTo>
                  <a:pt x="338056" y="2883282"/>
                  <a:pt x="340440" y="2884077"/>
                  <a:pt x="342824" y="2884871"/>
                </a:cubicBezTo>
                <a:cubicBezTo>
                  <a:pt x="344413" y="2880103"/>
                  <a:pt x="347592" y="2875335"/>
                  <a:pt x="347592" y="2870567"/>
                </a:cubicBezTo>
                <a:cubicBezTo>
                  <a:pt x="347592" y="2865005"/>
                  <a:pt x="345208" y="2860237"/>
                  <a:pt x="343618" y="2854674"/>
                </a:cubicBezTo>
                <a:cubicBezTo>
                  <a:pt x="342029" y="2854674"/>
                  <a:pt x="339645" y="2855469"/>
                  <a:pt x="338056" y="2855469"/>
                </a:cubicBezTo>
                <a:cubicBezTo>
                  <a:pt x="337261" y="2864210"/>
                  <a:pt x="336466" y="2873746"/>
                  <a:pt x="335672" y="2882487"/>
                </a:cubicBezTo>
                <a:close/>
                <a:moveTo>
                  <a:pt x="405603" y="2625809"/>
                </a:moveTo>
                <a:cubicBezTo>
                  <a:pt x="404013" y="2625014"/>
                  <a:pt x="401629" y="2625014"/>
                  <a:pt x="400040" y="2624220"/>
                </a:cubicBezTo>
                <a:cubicBezTo>
                  <a:pt x="397656" y="2632166"/>
                  <a:pt x="396067" y="2640113"/>
                  <a:pt x="393683" y="2648060"/>
                </a:cubicBezTo>
                <a:cubicBezTo>
                  <a:pt x="395272" y="2648855"/>
                  <a:pt x="397656" y="2648855"/>
                  <a:pt x="399245" y="2649649"/>
                </a:cubicBezTo>
                <a:cubicBezTo>
                  <a:pt x="400835" y="2641702"/>
                  <a:pt x="403219" y="2633756"/>
                  <a:pt x="405603" y="2625809"/>
                </a:cubicBezTo>
                <a:close/>
                <a:moveTo>
                  <a:pt x="262562" y="3494383"/>
                </a:moveTo>
                <a:cubicBezTo>
                  <a:pt x="260178" y="3493588"/>
                  <a:pt x="256999" y="3493588"/>
                  <a:pt x="254615" y="3492794"/>
                </a:cubicBezTo>
                <a:cubicBezTo>
                  <a:pt x="254615" y="3498356"/>
                  <a:pt x="254615" y="3503919"/>
                  <a:pt x="254615" y="3508687"/>
                </a:cubicBezTo>
                <a:cubicBezTo>
                  <a:pt x="256205" y="3508687"/>
                  <a:pt x="257794" y="3509482"/>
                  <a:pt x="260178" y="3509482"/>
                </a:cubicBezTo>
                <a:cubicBezTo>
                  <a:pt x="260178" y="3504714"/>
                  <a:pt x="260973" y="3499946"/>
                  <a:pt x="262562" y="3494383"/>
                </a:cubicBezTo>
                <a:close/>
                <a:moveTo>
                  <a:pt x="388120" y="3495972"/>
                </a:moveTo>
                <a:cubicBezTo>
                  <a:pt x="387325" y="3495972"/>
                  <a:pt x="387325" y="3496767"/>
                  <a:pt x="386530" y="3496767"/>
                </a:cubicBezTo>
                <a:cubicBezTo>
                  <a:pt x="386530" y="3505508"/>
                  <a:pt x="385736" y="3514250"/>
                  <a:pt x="385736" y="3523786"/>
                </a:cubicBezTo>
                <a:cubicBezTo>
                  <a:pt x="386530" y="3523786"/>
                  <a:pt x="388120" y="3523786"/>
                  <a:pt x="388915" y="3523786"/>
                </a:cubicBezTo>
                <a:cubicBezTo>
                  <a:pt x="388120" y="3515045"/>
                  <a:pt x="388120" y="3505508"/>
                  <a:pt x="388120" y="3495972"/>
                </a:cubicBezTo>
                <a:close/>
                <a:moveTo>
                  <a:pt x="150514" y="4451960"/>
                </a:moveTo>
                <a:cubicBezTo>
                  <a:pt x="148129" y="4451166"/>
                  <a:pt x="146540" y="4451166"/>
                  <a:pt x="144156" y="4450371"/>
                </a:cubicBezTo>
                <a:cubicBezTo>
                  <a:pt x="141772" y="4456728"/>
                  <a:pt x="139388" y="4463086"/>
                  <a:pt x="137004" y="4469443"/>
                </a:cubicBezTo>
                <a:cubicBezTo>
                  <a:pt x="140183" y="4470238"/>
                  <a:pt x="144156" y="4471032"/>
                  <a:pt x="147335" y="4471827"/>
                </a:cubicBezTo>
                <a:cubicBezTo>
                  <a:pt x="148129" y="4465470"/>
                  <a:pt x="149719" y="4459112"/>
                  <a:pt x="150514" y="4451960"/>
                </a:cubicBezTo>
                <a:close/>
                <a:moveTo>
                  <a:pt x="184685" y="4210381"/>
                </a:moveTo>
                <a:cubicBezTo>
                  <a:pt x="185479" y="4210381"/>
                  <a:pt x="186274" y="4210381"/>
                  <a:pt x="186274" y="4210381"/>
                </a:cubicBezTo>
                <a:cubicBezTo>
                  <a:pt x="186274" y="4202434"/>
                  <a:pt x="186274" y="4194487"/>
                  <a:pt x="186274" y="4186541"/>
                </a:cubicBezTo>
                <a:cubicBezTo>
                  <a:pt x="185479" y="4186541"/>
                  <a:pt x="184685" y="4186541"/>
                  <a:pt x="184685" y="4186541"/>
                </a:cubicBezTo>
                <a:cubicBezTo>
                  <a:pt x="184685" y="4194487"/>
                  <a:pt x="184685" y="4202434"/>
                  <a:pt x="184685" y="4210381"/>
                </a:cubicBezTo>
                <a:close/>
                <a:moveTo>
                  <a:pt x="194221" y="4294616"/>
                </a:moveTo>
                <a:cubicBezTo>
                  <a:pt x="195015" y="4294616"/>
                  <a:pt x="195015" y="4294616"/>
                  <a:pt x="195810" y="4294616"/>
                </a:cubicBezTo>
                <a:cubicBezTo>
                  <a:pt x="195810" y="4286669"/>
                  <a:pt x="195810" y="4278722"/>
                  <a:pt x="195810" y="4270775"/>
                </a:cubicBezTo>
                <a:cubicBezTo>
                  <a:pt x="195015" y="4270775"/>
                  <a:pt x="195015" y="4270775"/>
                  <a:pt x="194221" y="4270775"/>
                </a:cubicBezTo>
                <a:cubicBezTo>
                  <a:pt x="193426" y="4278722"/>
                  <a:pt x="194221" y="4286669"/>
                  <a:pt x="194221" y="4294616"/>
                </a:cubicBezTo>
                <a:close/>
                <a:moveTo>
                  <a:pt x="1048491" y="759130"/>
                </a:moveTo>
                <a:cubicBezTo>
                  <a:pt x="1050875" y="760719"/>
                  <a:pt x="1054053" y="762308"/>
                  <a:pt x="1056437" y="763898"/>
                </a:cubicBezTo>
                <a:cubicBezTo>
                  <a:pt x="1061205" y="755156"/>
                  <a:pt x="1065179" y="745620"/>
                  <a:pt x="1069946" y="736879"/>
                </a:cubicBezTo>
                <a:cubicBezTo>
                  <a:pt x="1067562" y="736084"/>
                  <a:pt x="1065973" y="734495"/>
                  <a:pt x="1063589" y="733700"/>
                </a:cubicBezTo>
                <a:cubicBezTo>
                  <a:pt x="1058026" y="742442"/>
                  <a:pt x="1053259" y="751183"/>
                  <a:pt x="1048491" y="759130"/>
                </a:cubicBezTo>
                <a:close/>
                <a:moveTo>
                  <a:pt x="214087" y="4453550"/>
                </a:moveTo>
                <a:cubicBezTo>
                  <a:pt x="213292" y="4453550"/>
                  <a:pt x="211703" y="4453550"/>
                  <a:pt x="210909" y="4453550"/>
                </a:cubicBezTo>
                <a:cubicBezTo>
                  <a:pt x="211703" y="4461496"/>
                  <a:pt x="212498" y="4469443"/>
                  <a:pt x="212498" y="4477390"/>
                </a:cubicBezTo>
                <a:cubicBezTo>
                  <a:pt x="213292" y="4477390"/>
                  <a:pt x="214087" y="4477390"/>
                  <a:pt x="214087" y="4477390"/>
                </a:cubicBezTo>
                <a:cubicBezTo>
                  <a:pt x="214087" y="4469443"/>
                  <a:pt x="214087" y="4461496"/>
                  <a:pt x="214087" y="4453550"/>
                </a:cubicBezTo>
                <a:close/>
                <a:moveTo>
                  <a:pt x="324546" y="4000588"/>
                </a:moveTo>
                <a:cubicBezTo>
                  <a:pt x="325341" y="4000588"/>
                  <a:pt x="325341" y="4000588"/>
                  <a:pt x="326136" y="4000588"/>
                </a:cubicBezTo>
                <a:cubicBezTo>
                  <a:pt x="326136" y="3992641"/>
                  <a:pt x="326136" y="3984694"/>
                  <a:pt x="326136" y="3976748"/>
                </a:cubicBezTo>
                <a:cubicBezTo>
                  <a:pt x="325341" y="3976748"/>
                  <a:pt x="325341" y="3976748"/>
                  <a:pt x="324546" y="3976748"/>
                </a:cubicBezTo>
                <a:cubicBezTo>
                  <a:pt x="324546" y="3984694"/>
                  <a:pt x="324546" y="3992641"/>
                  <a:pt x="324546" y="4000588"/>
                </a:cubicBezTo>
                <a:close/>
                <a:moveTo>
                  <a:pt x="365075" y="3890129"/>
                </a:moveTo>
                <a:cubicBezTo>
                  <a:pt x="365869" y="3890129"/>
                  <a:pt x="365869" y="3890129"/>
                  <a:pt x="366664" y="3890129"/>
                </a:cubicBezTo>
                <a:cubicBezTo>
                  <a:pt x="366664" y="3881387"/>
                  <a:pt x="366664" y="3872646"/>
                  <a:pt x="366664" y="3863904"/>
                </a:cubicBezTo>
                <a:cubicBezTo>
                  <a:pt x="365869" y="3863904"/>
                  <a:pt x="365869" y="3863904"/>
                  <a:pt x="365075" y="3863904"/>
                </a:cubicBezTo>
                <a:cubicBezTo>
                  <a:pt x="365075" y="3872646"/>
                  <a:pt x="365075" y="3881387"/>
                  <a:pt x="365075" y="3890129"/>
                </a:cubicBezTo>
                <a:close/>
                <a:moveTo>
                  <a:pt x="395272" y="4363752"/>
                </a:moveTo>
                <a:cubicBezTo>
                  <a:pt x="396067" y="4363752"/>
                  <a:pt x="396861" y="4362957"/>
                  <a:pt x="397656" y="4362957"/>
                </a:cubicBezTo>
                <a:cubicBezTo>
                  <a:pt x="396861" y="4356600"/>
                  <a:pt x="396861" y="4351037"/>
                  <a:pt x="396067" y="4344680"/>
                </a:cubicBezTo>
                <a:cubicBezTo>
                  <a:pt x="396067" y="4344680"/>
                  <a:pt x="395272" y="4344680"/>
                  <a:pt x="395272" y="4344680"/>
                </a:cubicBezTo>
                <a:cubicBezTo>
                  <a:pt x="395272" y="4351037"/>
                  <a:pt x="395272" y="4357395"/>
                  <a:pt x="395272" y="4363752"/>
                </a:cubicBezTo>
                <a:close/>
                <a:moveTo>
                  <a:pt x="393683" y="3422863"/>
                </a:moveTo>
                <a:cubicBezTo>
                  <a:pt x="394477" y="3422068"/>
                  <a:pt x="395272" y="3422068"/>
                  <a:pt x="395272" y="3421274"/>
                </a:cubicBezTo>
                <a:cubicBezTo>
                  <a:pt x="396067" y="3414121"/>
                  <a:pt x="396067" y="3407764"/>
                  <a:pt x="396067" y="3400612"/>
                </a:cubicBezTo>
                <a:cubicBezTo>
                  <a:pt x="396067" y="3399817"/>
                  <a:pt x="395272" y="3399023"/>
                  <a:pt x="394477" y="3398228"/>
                </a:cubicBezTo>
                <a:cubicBezTo>
                  <a:pt x="394477" y="3403791"/>
                  <a:pt x="393683" y="3408559"/>
                  <a:pt x="393683" y="3414121"/>
                </a:cubicBezTo>
                <a:cubicBezTo>
                  <a:pt x="392888" y="3417300"/>
                  <a:pt x="393683" y="3420479"/>
                  <a:pt x="393683" y="3422863"/>
                </a:cubicBezTo>
                <a:close/>
                <a:moveTo>
                  <a:pt x="203756" y="4412227"/>
                </a:moveTo>
                <a:cubicBezTo>
                  <a:pt x="205346" y="4412227"/>
                  <a:pt x="206935" y="4412227"/>
                  <a:pt x="208525" y="4412227"/>
                </a:cubicBezTo>
                <a:cubicBezTo>
                  <a:pt x="207730" y="4403485"/>
                  <a:pt x="206935" y="4394744"/>
                  <a:pt x="206141" y="4386003"/>
                </a:cubicBezTo>
                <a:cubicBezTo>
                  <a:pt x="205346" y="4386003"/>
                  <a:pt x="203756" y="4386003"/>
                  <a:pt x="202962" y="4386003"/>
                </a:cubicBezTo>
                <a:cubicBezTo>
                  <a:pt x="202962" y="4394744"/>
                  <a:pt x="202962" y="4403485"/>
                  <a:pt x="203756" y="4412227"/>
                </a:cubicBezTo>
                <a:close/>
                <a:moveTo>
                  <a:pt x="1136699" y="699529"/>
                </a:moveTo>
                <a:cubicBezTo>
                  <a:pt x="1134315" y="698735"/>
                  <a:pt x="1131931" y="697146"/>
                  <a:pt x="1129547" y="696351"/>
                </a:cubicBezTo>
                <a:cubicBezTo>
                  <a:pt x="1123984" y="707476"/>
                  <a:pt x="1119216" y="718602"/>
                  <a:pt x="1113653" y="728932"/>
                </a:cubicBezTo>
                <a:cubicBezTo>
                  <a:pt x="1116832" y="730522"/>
                  <a:pt x="1119216" y="731316"/>
                  <a:pt x="1122395" y="732906"/>
                </a:cubicBezTo>
                <a:cubicBezTo>
                  <a:pt x="1127163" y="721780"/>
                  <a:pt x="1131931" y="710655"/>
                  <a:pt x="1136699" y="699529"/>
                </a:cubicBezTo>
                <a:close/>
                <a:moveTo>
                  <a:pt x="485864" y="2782359"/>
                </a:moveTo>
                <a:cubicBezTo>
                  <a:pt x="488248" y="2783154"/>
                  <a:pt x="490632" y="2783154"/>
                  <a:pt x="493016" y="2783948"/>
                </a:cubicBezTo>
                <a:cubicBezTo>
                  <a:pt x="494606" y="2778386"/>
                  <a:pt x="495400" y="2772028"/>
                  <a:pt x="496990" y="2766466"/>
                </a:cubicBezTo>
                <a:cubicBezTo>
                  <a:pt x="495400" y="2766466"/>
                  <a:pt x="494606" y="2765671"/>
                  <a:pt x="493016" y="2765671"/>
                </a:cubicBezTo>
                <a:cubicBezTo>
                  <a:pt x="490632" y="2771234"/>
                  <a:pt x="488248" y="2776796"/>
                  <a:pt x="485864" y="2782359"/>
                </a:cubicBezTo>
                <a:close/>
              </a:path>
            </a:pathLst>
          </a:custGeom>
          <a:solidFill>
            <a:schemeClr val="accent2"/>
          </a:solidFill>
          <a:ln w="7945" cap="flat">
            <a:noFill/>
            <a:prstDash val="solid"/>
            <a:miter/>
          </a:ln>
        </p:spPr>
        <p:txBody>
          <a:bodyPr rtlCol="0" anchor="ctr"/>
          <a:lstStyle/>
          <a:p>
            <a:endParaRPr lang="en-US"/>
          </a:p>
        </p:txBody>
      </p:sp>
      <p:sp>
        <p:nvSpPr>
          <p:cNvPr id="46" name="Freeform: Shape 78">
            <a:extLst>
              <a:ext uri="{FF2B5EF4-FFF2-40B4-BE49-F238E27FC236}">
                <a16:creationId xmlns:a16="http://schemas.microsoft.com/office/drawing/2014/main" xmlns="" id="{B84E5926-3098-404F-A6DD-E3BB7E23D85D}"/>
              </a:ext>
            </a:extLst>
          </p:cNvPr>
          <p:cNvSpPr/>
          <p:nvPr/>
        </p:nvSpPr>
        <p:spPr>
          <a:xfrm rot="16487567" flipH="1">
            <a:off x="7894133" y="3940172"/>
            <a:ext cx="207329" cy="1520514"/>
          </a:xfrm>
          <a:custGeom>
            <a:avLst/>
            <a:gdLst>
              <a:gd name="connsiteX0" fmla="*/ 2084740 w 2206604"/>
              <a:gd name="connsiteY0" fmla="*/ 581124 h 4704665"/>
              <a:gd name="connsiteX1" fmla="*/ 2019577 w 2206604"/>
              <a:gd name="connsiteY1" fmla="*/ 652644 h 4704665"/>
              <a:gd name="connsiteX2" fmla="*/ 1892430 w 2206604"/>
              <a:gd name="connsiteY2" fmla="*/ 738468 h 4704665"/>
              <a:gd name="connsiteX3" fmla="*/ 1818525 w 2206604"/>
              <a:gd name="connsiteY3" fmla="*/ 833034 h 4704665"/>
              <a:gd name="connsiteX4" fmla="*/ 1699325 w 2206604"/>
              <a:gd name="connsiteY4" fmla="*/ 1026933 h 4704665"/>
              <a:gd name="connsiteX5" fmla="*/ 1688994 w 2206604"/>
              <a:gd name="connsiteY5" fmla="*/ 1045211 h 4704665"/>
              <a:gd name="connsiteX6" fmla="*/ 1594428 w 2206604"/>
              <a:gd name="connsiteY6" fmla="*/ 1217654 h 4704665"/>
              <a:gd name="connsiteX7" fmla="*/ 1565821 w 2206604"/>
              <a:gd name="connsiteY7" fmla="*/ 1262950 h 4704665"/>
              <a:gd name="connsiteX8" fmla="*/ 1518935 w 2206604"/>
              <a:gd name="connsiteY8" fmla="*/ 1318577 h 4704665"/>
              <a:gd name="connsiteX9" fmla="*/ 1483175 w 2206604"/>
              <a:gd name="connsiteY9" fmla="*/ 1368641 h 4704665"/>
              <a:gd name="connsiteX10" fmla="*/ 1404503 w 2206604"/>
              <a:gd name="connsiteY10" fmla="*/ 1500557 h 4704665"/>
              <a:gd name="connsiteX11" fmla="*/ 1327420 w 2206604"/>
              <a:gd name="connsiteY11" fmla="*/ 1625320 h 4704665"/>
              <a:gd name="connsiteX12" fmla="*/ 1259078 w 2206604"/>
              <a:gd name="connsiteY12" fmla="*/ 1753262 h 4704665"/>
              <a:gd name="connsiteX13" fmla="*/ 1112064 w 2206604"/>
              <a:gd name="connsiteY13" fmla="*/ 2063183 h 4704665"/>
              <a:gd name="connsiteX14" fmla="*/ 1006373 w 2206604"/>
              <a:gd name="connsiteY14" fmla="*/ 2284101 h 4704665"/>
              <a:gd name="connsiteX15" fmla="*/ 916575 w 2206604"/>
              <a:gd name="connsiteY15" fmla="*/ 2499457 h 4704665"/>
              <a:gd name="connsiteX16" fmla="*/ 845850 w 2206604"/>
              <a:gd name="connsiteY16" fmla="*/ 2733884 h 4704665"/>
              <a:gd name="connsiteX17" fmla="*/ 783865 w 2206604"/>
              <a:gd name="connsiteY17" fmla="*/ 2954008 h 4704665"/>
              <a:gd name="connsiteX18" fmla="*/ 729828 w 2206604"/>
              <a:gd name="connsiteY18" fmla="*/ 3171747 h 4704665"/>
              <a:gd name="connsiteX19" fmla="*/ 719497 w 2206604"/>
              <a:gd name="connsiteY19" fmla="*/ 3279028 h 4704665"/>
              <a:gd name="connsiteX20" fmla="*/ 705988 w 2206604"/>
              <a:gd name="connsiteY20" fmla="*/ 3312404 h 4704665"/>
              <a:gd name="connsiteX21" fmla="*/ 701220 w 2206604"/>
              <a:gd name="connsiteY21" fmla="*/ 3206713 h 4704665"/>
              <a:gd name="connsiteX22" fmla="*/ 658308 w 2206604"/>
              <a:gd name="connsiteY22" fmla="*/ 3646960 h 4704665"/>
              <a:gd name="connsiteX23" fmla="*/ 663870 w 2206604"/>
              <a:gd name="connsiteY23" fmla="*/ 3642192 h 4704665"/>
              <a:gd name="connsiteX24" fmla="*/ 675790 w 2206604"/>
              <a:gd name="connsiteY24" fmla="*/ 3486436 h 4704665"/>
              <a:gd name="connsiteX25" fmla="*/ 690889 w 2206604"/>
              <a:gd name="connsiteY25" fmla="*/ 3398228 h 4704665"/>
              <a:gd name="connsiteX26" fmla="*/ 701220 w 2206604"/>
              <a:gd name="connsiteY26" fmla="*/ 3399817 h 4704665"/>
              <a:gd name="connsiteX27" fmla="*/ 676585 w 2206604"/>
              <a:gd name="connsiteY27" fmla="*/ 3820197 h 4704665"/>
              <a:gd name="connsiteX28" fmla="*/ 663870 w 2206604"/>
              <a:gd name="connsiteY28" fmla="*/ 4241373 h 4704665"/>
              <a:gd name="connsiteX29" fmla="*/ 644004 w 2206604"/>
              <a:gd name="connsiteY29" fmla="*/ 4188924 h 4704665"/>
              <a:gd name="connsiteX30" fmla="*/ 639236 w 2206604"/>
              <a:gd name="connsiteY30" fmla="*/ 4337528 h 4704665"/>
              <a:gd name="connsiteX31" fmla="*/ 628110 w 2206604"/>
              <a:gd name="connsiteY31" fmla="*/ 4375672 h 4704665"/>
              <a:gd name="connsiteX32" fmla="*/ 621753 w 2206604"/>
              <a:gd name="connsiteY32" fmla="*/ 4402691 h 4704665"/>
              <a:gd name="connsiteX33" fmla="*/ 623342 w 2206604"/>
              <a:gd name="connsiteY33" fmla="*/ 4577518 h 4704665"/>
              <a:gd name="connsiteX34" fmla="*/ 591556 w 2206604"/>
              <a:gd name="connsiteY34" fmla="*/ 4529043 h 4704665"/>
              <a:gd name="connsiteX35" fmla="*/ 562947 w 2206604"/>
              <a:gd name="connsiteY35" fmla="*/ 4551294 h 4704665"/>
              <a:gd name="connsiteX36" fmla="*/ 526393 w 2206604"/>
              <a:gd name="connsiteY36" fmla="*/ 4578313 h 4704665"/>
              <a:gd name="connsiteX37" fmla="*/ 495400 w 2206604"/>
              <a:gd name="connsiteY37" fmla="*/ 4641092 h 4704665"/>
              <a:gd name="connsiteX38" fmla="*/ 470766 w 2206604"/>
              <a:gd name="connsiteY38" fmla="*/ 4606126 h 4704665"/>
              <a:gd name="connsiteX39" fmla="*/ 456462 w 2206604"/>
              <a:gd name="connsiteY39" fmla="*/ 4698308 h 4704665"/>
              <a:gd name="connsiteX40" fmla="*/ 411960 w 2206604"/>
              <a:gd name="connsiteY40" fmla="*/ 4537785 h 4704665"/>
              <a:gd name="connsiteX41" fmla="*/ 412755 w 2206604"/>
              <a:gd name="connsiteY41" fmla="*/ 4602153 h 4704665"/>
              <a:gd name="connsiteX42" fmla="*/ 413549 w 2206604"/>
              <a:gd name="connsiteY42" fmla="*/ 4667316 h 4704665"/>
              <a:gd name="connsiteX43" fmla="*/ 404808 w 2206604"/>
              <a:gd name="connsiteY43" fmla="*/ 4669700 h 4704665"/>
              <a:gd name="connsiteX44" fmla="*/ 380968 w 2206604"/>
              <a:gd name="connsiteY44" fmla="*/ 4639502 h 4704665"/>
              <a:gd name="connsiteX45" fmla="*/ 334877 w 2206604"/>
              <a:gd name="connsiteY45" fmla="*/ 4678441 h 4704665"/>
              <a:gd name="connsiteX46" fmla="*/ 327725 w 2206604"/>
              <a:gd name="connsiteY46" fmla="*/ 4704665 h 4704665"/>
              <a:gd name="connsiteX47" fmla="*/ 311037 w 2206604"/>
              <a:gd name="connsiteY47" fmla="*/ 4635529 h 4704665"/>
              <a:gd name="connsiteX48" fmla="*/ 279250 w 2206604"/>
              <a:gd name="connsiteY48" fmla="*/ 4618841 h 4704665"/>
              <a:gd name="connsiteX49" fmla="*/ 280045 w 2206604"/>
              <a:gd name="connsiteY49" fmla="*/ 4678441 h 4704665"/>
              <a:gd name="connsiteX50" fmla="*/ 223623 w 2206604"/>
              <a:gd name="connsiteY50" fmla="*/ 4629172 h 4704665"/>
              <a:gd name="connsiteX51" fmla="*/ 129058 w 2206604"/>
              <a:gd name="connsiteY51" fmla="*/ 4480568 h 4704665"/>
              <a:gd name="connsiteX52" fmla="*/ 106807 w 2206604"/>
              <a:gd name="connsiteY52" fmla="*/ 4447987 h 4704665"/>
              <a:gd name="connsiteX53" fmla="*/ 93298 w 2206604"/>
              <a:gd name="connsiteY53" fmla="*/ 4401102 h 4704665"/>
              <a:gd name="connsiteX54" fmla="*/ 71047 w 2206604"/>
              <a:gd name="connsiteY54" fmla="*/ 4361368 h 4704665"/>
              <a:gd name="connsiteX55" fmla="*/ 82967 w 2206604"/>
              <a:gd name="connsiteY55" fmla="*/ 4334349 h 4704665"/>
              <a:gd name="connsiteX56" fmla="*/ 71047 w 2206604"/>
              <a:gd name="connsiteY56" fmla="*/ 4210381 h 4704665"/>
              <a:gd name="connsiteX57" fmla="*/ 45617 w 2206604"/>
              <a:gd name="connsiteY57" fmla="*/ 4182567 h 4704665"/>
              <a:gd name="connsiteX58" fmla="*/ 27340 w 2206604"/>
              <a:gd name="connsiteY58" fmla="*/ 4099127 h 4704665"/>
              <a:gd name="connsiteX59" fmla="*/ 26545 w 2206604"/>
              <a:gd name="connsiteY59" fmla="*/ 4057804 h 4704665"/>
              <a:gd name="connsiteX60" fmla="*/ 9062 w 2206604"/>
              <a:gd name="connsiteY60" fmla="*/ 3962444 h 4704665"/>
              <a:gd name="connsiteX61" fmla="*/ 8268 w 2206604"/>
              <a:gd name="connsiteY61" fmla="*/ 3916353 h 4704665"/>
              <a:gd name="connsiteX62" fmla="*/ 17009 w 2206604"/>
              <a:gd name="connsiteY62" fmla="*/ 3841654 h 4704665"/>
              <a:gd name="connsiteX63" fmla="*/ 4294 w 2206604"/>
              <a:gd name="connsiteY63" fmla="*/ 3784437 h 4704665"/>
              <a:gd name="connsiteX64" fmla="*/ 17804 w 2206604"/>
              <a:gd name="connsiteY64" fmla="*/ 3713712 h 4704665"/>
              <a:gd name="connsiteX65" fmla="*/ 28929 w 2206604"/>
              <a:gd name="connsiteY65" fmla="*/ 3630272 h 4704665"/>
              <a:gd name="connsiteX66" fmla="*/ 28134 w 2206604"/>
              <a:gd name="connsiteY66" fmla="*/ 3523786 h 4704665"/>
              <a:gd name="connsiteX67" fmla="*/ 28929 w 2206604"/>
              <a:gd name="connsiteY67" fmla="*/ 3479284 h 4704665"/>
              <a:gd name="connsiteX68" fmla="*/ 36081 w 2206604"/>
              <a:gd name="connsiteY68" fmla="*/ 3410943 h 4704665"/>
              <a:gd name="connsiteX69" fmla="*/ 40849 w 2206604"/>
              <a:gd name="connsiteY69" fmla="*/ 3317172 h 4704665"/>
              <a:gd name="connsiteX70" fmla="*/ 54358 w 2206604"/>
              <a:gd name="connsiteY70" fmla="*/ 3271081 h 4704665"/>
              <a:gd name="connsiteX71" fmla="*/ 69457 w 2206604"/>
              <a:gd name="connsiteY71" fmla="*/ 3239294 h 4704665"/>
              <a:gd name="connsiteX72" fmla="*/ 98065 w 2206604"/>
              <a:gd name="connsiteY72" fmla="*/ 3082744 h 4704665"/>
              <a:gd name="connsiteX73" fmla="*/ 94887 w 2206604"/>
              <a:gd name="connsiteY73" fmla="*/ 3048573 h 4704665"/>
              <a:gd name="connsiteX74" fmla="*/ 96476 w 2206604"/>
              <a:gd name="connsiteY74" fmla="*/ 3008045 h 4704665"/>
              <a:gd name="connsiteX75" fmla="*/ 133031 w 2206604"/>
              <a:gd name="connsiteY75" fmla="*/ 2947650 h 4704665"/>
              <a:gd name="connsiteX76" fmla="*/ 135415 w 2206604"/>
              <a:gd name="connsiteY76" fmla="*/ 2884077 h 4704665"/>
              <a:gd name="connsiteX77" fmla="*/ 152103 w 2206604"/>
              <a:gd name="connsiteY77" fmla="*/ 2811762 h 4704665"/>
              <a:gd name="connsiteX78" fmla="*/ 187863 w 2206604"/>
              <a:gd name="connsiteY78" fmla="*/ 2751367 h 4704665"/>
              <a:gd name="connsiteX79" fmla="*/ 192631 w 2206604"/>
              <a:gd name="connsiteY79" fmla="*/ 2615478 h 4704665"/>
              <a:gd name="connsiteX80" fmla="*/ 212498 w 2206604"/>
              <a:gd name="connsiteY80" fmla="*/ 2563030 h 4704665"/>
              <a:gd name="connsiteX81" fmla="*/ 253821 w 2206604"/>
              <a:gd name="connsiteY81" fmla="*/ 2442240 h 4704665"/>
              <a:gd name="connsiteX82" fmla="*/ 275277 w 2206604"/>
              <a:gd name="connsiteY82" fmla="*/ 2354827 h 4704665"/>
              <a:gd name="connsiteX83" fmla="*/ 315805 w 2206604"/>
              <a:gd name="connsiteY83" fmla="*/ 2228474 h 4704665"/>
              <a:gd name="connsiteX84" fmla="*/ 344413 w 2206604"/>
              <a:gd name="connsiteY84" fmla="*/ 2150597 h 4704665"/>
              <a:gd name="connsiteX85" fmla="*/ 376995 w 2206604"/>
              <a:gd name="connsiteY85" fmla="*/ 2065567 h 4704665"/>
              <a:gd name="connsiteX86" fmla="*/ 490632 w 2206604"/>
              <a:gd name="connsiteY86" fmla="*/ 1761208 h 4704665"/>
              <a:gd name="connsiteX87" fmla="*/ 585993 w 2206604"/>
              <a:gd name="connsiteY87" fmla="*/ 1539495 h 4704665"/>
              <a:gd name="connsiteX88" fmla="*/ 752873 w 2206604"/>
              <a:gd name="connsiteY88" fmla="*/ 1195403 h 4704665"/>
              <a:gd name="connsiteX89" fmla="*/ 863332 w 2206604"/>
              <a:gd name="connsiteY89" fmla="*/ 943493 h 4704665"/>
              <a:gd name="connsiteX90" fmla="*/ 918959 w 2206604"/>
              <a:gd name="connsiteY90" fmla="*/ 836213 h 4704665"/>
              <a:gd name="connsiteX91" fmla="*/ 1089019 w 2206604"/>
              <a:gd name="connsiteY91" fmla="*/ 569204 h 4704665"/>
              <a:gd name="connsiteX92" fmla="*/ 1353644 w 2206604"/>
              <a:gd name="connsiteY92" fmla="*/ 226701 h 4704665"/>
              <a:gd name="connsiteX93" fmla="*/ 1599197 w 2206604"/>
              <a:gd name="connsiteY93" fmla="*/ 30417 h 4704665"/>
              <a:gd name="connsiteX94" fmla="*/ 1752568 w 2206604"/>
              <a:gd name="connsiteY94" fmla="*/ 4988 h 4704665"/>
              <a:gd name="connsiteX95" fmla="*/ 1856669 w 2206604"/>
              <a:gd name="connsiteY95" fmla="*/ 13729 h 4704665"/>
              <a:gd name="connsiteX96" fmla="*/ 2034676 w 2206604"/>
              <a:gd name="connsiteY96" fmla="*/ 87634 h 4704665"/>
              <a:gd name="connsiteX97" fmla="*/ 2165002 w 2206604"/>
              <a:gd name="connsiteY97" fmla="*/ 210013 h 4704665"/>
              <a:gd name="connsiteX98" fmla="*/ 2206324 w 2206604"/>
              <a:gd name="connsiteY98" fmla="*/ 323651 h 4704665"/>
              <a:gd name="connsiteX99" fmla="*/ 2172154 w 2206604"/>
              <a:gd name="connsiteY99" fmla="*/ 444440 h 4704665"/>
              <a:gd name="connsiteX100" fmla="*/ 2172948 w 2206604"/>
              <a:gd name="connsiteY100" fmla="*/ 445235 h 4704665"/>
              <a:gd name="connsiteX101" fmla="*/ 2174537 w 2206604"/>
              <a:gd name="connsiteY101" fmla="*/ 405502 h 4704665"/>
              <a:gd name="connsiteX102" fmla="*/ 2181690 w 2206604"/>
              <a:gd name="connsiteY102" fmla="*/ 372125 h 4704665"/>
              <a:gd name="connsiteX103" fmla="*/ 2173743 w 2206604"/>
              <a:gd name="connsiteY103" fmla="*/ 370536 h 4704665"/>
              <a:gd name="connsiteX104" fmla="*/ 2146724 w 2206604"/>
              <a:gd name="connsiteY104" fmla="*/ 470665 h 4704665"/>
              <a:gd name="connsiteX105" fmla="*/ 2147519 w 2206604"/>
              <a:gd name="connsiteY105" fmla="*/ 469075 h 4704665"/>
              <a:gd name="connsiteX106" fmla="*/ 2067257 w 2206604"/>
              <a:gd name="connsiteY106" fmla="*/ 580329 h 4704665"/>
              <a:gd name="connsiteX107" fmla="*/ 2074409 w 2206604"/>
              <a:gd name="connsiteY107" fmla="*/ 586686 h 4704665"/>
              <a:gd name="connsiteX108" fmla="*/ 2084740 w 2206604"/>
              <a:gd name="connsiteY108" fmla="*/ 581124 h 4704665"/>
              <a:gd name="connsiteX109" fmla="*/ 1072331 w 2206604"/>
              <a:gd name="connsiteY109" fmla="*/ 802042 h 4704665"/>
              <a:gd name="connsiteX110" fmla="*/ 1092198 w 2206604"/>
              <a:gd name="connsiteY110" fmla="*/ 775818 h 4704665"/>
              <a:gd name="connsiteX111" fmla="*/ 1084251 w 2206604"/>
              <a:gd name="connsiteY111" fmla="*/ 771844 h 4704665"/>
              <a:gd name="connsiteX112" fmla="*/ 1073125 w 2206604"/>
              <a:gd name="connsiteY112" fmla="*/ 802836 h 4704665"/>
              <a:gd name="connsiteX113" fmla="*/ 1049285 w 2206604"/>
              <a:gd name="connsiteY113" fmla="*/ 835418 h 4704665"/>
              <a:gd name="connsiteX114" fmla="*/ 1057232 w 2206604"/>
              <a:gd name="connsiteY114" fmla="*/ 839391 h 4704665"/>
              <a:gd name="connsiteX115" fmla="*/ 1072331 w 2206604"/>
              <a:gd name="connsiteY115" fmla="*/ 802042 h 4704665"/>
              <a:gd name="connsiteX116" fmla="*/ 591556 w 2206604"/>
              <a:gd name="connsiteY116" fmla="*/ 1694456 h 4704665"/>
              <a:gd name="connsiteX117" fmla="*/ 612217 w 2206604"/>
              <a:gd name="connsiteY117" fmla="*/ 1653928 h 4704665"/>
              <a:gd name="connsiteX118" fmla="*/ 604270 w 2206604"/>
              <a:gd name="connsiteY118" fmla="*/ 1650749 h 4704665"/>
              <a:gd name="connsiteX119" fmla="*/ 593145 w 2206604"/>
              <a:gd name="connsiteY119" fmla="*/ 1696045 h 4704665"/>
              <a:gd name="connsiteX120" fmla="*/ 568510 w 2206604"/>
              <a:gd name="connsiteY120" fmla="*/ 1746110 h 4704665"/>
              <a:gd name="connsiteX121" fmla="*/ 541491 w 2206604"/>
              <a:gd name="connsiteY121" fmla="*/ 1758824 h 4704665"/>
              <a:gd name="connsiteX122" fmla="*/ 556590 w 2206604"/>
              <a:gd name="connsiteY122" fmla="*/ 1714323 h 4704665"/>
              <a:gd name="connsiteX123" fmla="*/ 547054 w 2206604"/>
              <a:gd name="connsiteY123" fmla="*/ 1711144 h 4704665"/>
              <a:gd name="connsiteX124" fmla="*/ 389709 w 2206604"/>
              <a:gd name="connsiteY124" fmla="*/ 2143445 h 4704665"/>
              <a:gd name="connsiteX125" fmla="*/ 438184 w 2206604"/>
              <a:gd name="connsiteY125" fmla="*/ 2042521 h 4704665"/>
              <a:gd name="connsiteX126" fmla="*/ 523214 w 2206604"/>
              <a:gd name="connsiteY126" fmla="*/ 1843854 h 4704665"/>
              <a:gd name="connsiteX127" fmla="*/ 567715 w 2206604"/>
              <a:gd name="connsiteY127" fmla="*/ 1745315 h 4704665"/>
              <a:gd name="connsiteX128" fmla="*/ 591556 w 2206604"/>
              <a:gd name="connsiteY128" fmla="*/ 1694456 h 4704665"/>
              <a:gd name="connsiteX129" fmla="*/ 377789 w 2206604"/>
              <a:gd name="connsiteY129" fmla="*/ 4215149 h 4704665"/>
              <a:gd name="connsiteX130" fmla="*/ 384146 w 2206604"/>
              <a:gd name="connsiteY130" fmla="*/ 4268392 h 4704665"/>
              <a:gd name="connsiteX131" fmla="*/ 377789 w 2206604"/>
              <a:gd name="connsiteY131" fmla="*/ 4215149 h 4704665"/>
              <a:gd name="connsiteX132" fmla="*/ 376995 w 2206604"/>
              <a:gd name="connsiteY132" fmla="*/ 4153959 h 4704665"/>
              <a:gd name="connsiteX133" fmla="*/ 373021 w 2206604"/>
              <a:gd name="connsiteY133" fmla="*/ 4153959 h 4704665"/>
              <a:gd name="connsiteX134" fmla="*/ 377789 w 2206604"/>
              <a:gd name="connsiteY134" fmla="*/ 4215149 h 4704665"/>
              <a:gd name="connsiteX135" fmla="*/ 1229675 w 2206604"/>
              <a:gd name="connsiteY135" fmla="*/ 542185 h 4704665"/>
              <a:gd name="connsiteX136" fmla="*/ 1249542 w 2206604"/>
              <a:gd name="connsiteY136" fmla="*/ 513577 h 4704665"/>
              <a:gd name="connsiteX137" fmla="*/ 1231265 w 2206604"/>
              <a:gd name="connsiteY137" fmla="*/ 542979 h 4704665"/>
              <a:gd name="connsiteX138" fmla="*/ 1196299 w 2206604"/>
              <a:gd name="connsiteY138" fmla="*/ 605758 h 4704665"/>
              <a:gd name="connsiteX139" fmla="*/ 1229675 w 2206604"/>
              <a:gd name="connsiteY139" fmla="*/ 542185 h 4704665"/>
              <a:gd name="connsiteX140" fmla="*/ 1220139 w 2206604"/>
              <a:gd name="connsiteY140" fmla="*/ 491326 h 4704665"/>
              <a:gd name="connsiteX141" fmla="*/ 1196299 w 2206604"/>
              <a:gd name="connsiteY141" fmla="*/ 540595 h 4704665"/>
              <a:gd name="connsiteX142" fmla="*/ 1219345 w 2206604"/>
              <a:gd name="connsiteY142" fmla="*/ 490531 h 4704665"/>
              <a:gd name="connsiteX143" fmla="*/ 1286892 w 2206604"/>
              <a:gd name="connsiteY143" fmla="*/ 405502 h 4704665"/>
              <a:gd name="connsiteX144" fmla="*/ 1309142 w 2206604"/>
              <a:gd name="connsiteY144" fmla="*/ 370536 h 4704665"/>
              <a:gd name="connsiteX145" fmla="*/ 1250337 w 2206604"/>
              <a:gd name="connsiteY145" fmla="*/ 438878 h 4704665"/>
              <a:gd name="connsiteX146" fmla="*/ 1220139 w 2206604"/>
              <a:gd name="connsiteY146" fmla="*/ 491326 h 4704665"/>
              <a:gd name="connsiteX147" fmla="*/ 1442647 w 2206604"/>
              <a:gd name="connsiteY147" fmla="*/ 213192 h 4704665"/>
              <a:gd name="connsiteX148" fmla="*/ 1400529 w 2206604"/>
              <a:gd name="connsiteY148" fmla="*/ 261666 h 4704665"/>
              <a:gd name="connsiteX149" fmla="*/ 1441852 w 2206604"/>
              <a:gd name="connsiteY149" fmla="*/ 212397 h 4704665"/>
              <a:gd name="connsiteX150" fmla="*/ 1504631 w 2206604"/>
              <a:gd name="connsiteY150" fmla="*/ 173458 h 4704665"/>
              <a:gd name="connsiteX151" fmla="*/ 1531650 w 2206604"/>
              <a:gd name="connsiteY151" fmla="*/ 160743 h 4704665"/>
              <a:gd name="connsiteX152" fmla="*/ 1552311 w 2206604"/>
              <a:gd name="connsiteY152" fmla="*/ 159949 h 4704665"/>
              <a:gd name="connsiteX153" fmla="*/ 1593634 w 2206604"/>
              <a:gd name="connsiteY153" fmla="*/ 113858 h 4704665"/>
              <a:gd name="connsiteX154" fmla="*/ 1602375 w 2206604"/>
              <a:gd name="connsiteY154" fmla="*/ 82866 h 4704665"/>
              <a:gd name="connsiteX155" fmla="*/ 1578535 w 2206604"/>
              <a:gd name="connsiteY155" fmla="*/ 93196 h 4704665"/>
              <a:gd name="connsiteX156" fmla="*/ 1502247 w 2206604"/>
              <a:gd name="connsiteY156" fmla="*/ 150413 h 4704665"/>
              <a:gd name="connsiteX157" fmla="*/ 1442647 w 2206604"/>
              <a:gd name="connsiteY157" fmla="*/ 213192 h 4704665"/>
              <a:gd name="connsiteX158" fmla="*/ 288786 w 2206604"/>
              <a:gd name="connsiteY158" fmla="*/ 4597385 h 4704665"/>
              <a:gd name="connsiteX159" fmla="*/ 299912 w 2206604"/>
              <a:gd name="connsiteY159" fmla="*/ 4573545 h 4704665"/>
              <a:gd name="connsiteX160" fmla="*/ 295143 w 2206604"/>
              <a:gd name="connsiteY160" fmla="*/ 4511560 h 4704665"/>
              <a:gd name="connsiteX161" fmla="*/ 275277 w 2206604"/>
              <a:gd name="connsiteY161" fmla="*/ 4376466 h 4704665"/>
              <a:gd name="connsiteX162" fmla="*/ 256999 w 2206604"/>
              <a:gd name="connsiteY162" fmla="*/ 4174621 h 4704665"/>
              <a:gd name="connsiteX163" fmla="*/ 247463 w 2206604"/>
              <a:gd name="connsiteY163" fmla="*/ 4037937 h 4704665"/>
              <a:gd name="connsiteX164" fmla="*/ 235543 w 2206604"/>
              <a:gd name="connsiteY164" fmla="*/ 3919531 h 4704665"/>
              <a:gd name="connsiteX165" fmla="*/ 225212 w 2206604"/>
              <a:gd name="connsiteY165" fmla="*/ 3920326 h 4704665"/>
              <a:gd name="connsiteX166" fmla="*/ 234749 w 2206604"/>
              <a:gd name="connsiteY166" fmla="*/ 4097537 h 4704665"/>
              <a:gd name="connsiteX167" fmla="*/ 237133 w 2206604"/>
              <a:gd name="connsiteY167" fmla="*/ 4155548 h 4704665"/>
              <a:gd name="connsiteX168" fmla="*/ 248258 w 2206604"/>
              <a:gd name="connsiteY168" fmla="*/ 4272365 h 4704665"/>
              <a:gd name="connsiteX169" fmla="*/ 261768 w 2206604"/>
              <a:gd name="connsiteY169" fmla="*/ 4399512 h 4704665"/>
              <a:gd name="connsiteX170" fmla="*/ 288786 w 2206604"/>
              <a:gd name="connsiteY170" fmla="*/ 4597385 h 4704665"/>
              <a:gd name="connsiteX171" fmla="*/ 227596 w 2206604"/>
              <a:gd name="connsiteY171" fmla="*/ 3880593 h 4704665"/>
              <a:gd name="connsiteX172" fmla="*/ 238722 w 2206604"/>
              <a:gd name="connsiteY172" fmla="*/ 3880593 h 4704665"/>
              <a:gd name="connsiteX173" fmla="*/ 248258 w 2206604"/>
              <a:gd name="connsiteY173" fmla="*/ 3729605 h 4704665"/>
              <a:gd name="connsiteX174" fmla="*/ 237928 w 2206604"/>
              <a:gd name="connsiteY174" fmla="*/ 3728810 h 4704665"/>
              <a:gd name="connsiteX175" fmla="*/ 227596 w 2206604"/>
              <a:gd name="connsiteY175" fmla="*/ 3880593 h 4704665"/>
              <a:gd name="connsiteX176" fmla="*/ 370637 w 2206604"/>
              <a:gd name="connsiteY176" fmla="*/ 3716096 h 4704665"/>
              <a:gd name="connsiteX177" fmla="*/ 376200 w 2206604"/>
              <a:gd name="connsiteY177" fmla="*/ 3716096 h 4704665"/>
              <a:gd name="connsiteX178" fmla="*/ 384941 w 2206604"/>
              <a:gd name="connsiteY178" fmla="*/ 3575439 h 4704665"/>
              <a:gd name="connsiteX179" fmla="*/ 378584 w 2206604"/>
              <a:gd name="connsiteY179" fmla="*/ 3575439 h 4704665"/>
              <a:gd name="connsiteX180" fmla="*/ 370637 w 2206604"/>
              <a:gd name="connsiteY180" fmla="*/ 3716096 h 4704665"/>
              <a:gd name="connsiteX181" fmla="*/ 365869 w 2206604"/>
              <a:gd name="connsiteY181" fmla="*/ 4089591 h 4704665"/>
              <a:gd name="connsiteX182" fmla="*/ 369048 w 2206604"/>
              <a:gd name="connsiteY182" fmla="*/ 4091180 h 4704665"/>
              <a:gd name="connsiteX183" fmla="*/ 367459 w 2206604"/>
              <a:gd name="connsiteY183" fmla="*/ 3944166 h 4704665"/>
              <a:gd name="connsiteX184" fmla="*/ 364280 w 2206604"/>
              <a:gd name="connsiteY184" fmla="*/ 3944166 h 4704665"/>
              <a:gd name="connsiteX185" fmla="*/ 365869 w 2206604"/>
              <a:gd name="connsiteY185" fmla="*/ 4089591 h 4704665"/>
              <a:gd name="connsiteX186" fmla="*/ 1378279 w 2206604"/>
              <a:gd name="connsiteY186" fmla="*/ 274381 h 4704665"/>
              <a:gd name="connsiteX187" fmla="*/ 1319473 w 2206604"/>
              <a:gd name="connsiteY187" fmla="*/ 344312 h 4704665"/>
              <a:gd name="connsiteX188" fmla="*/ 1378279 w 2206604"/>
              <a:gd name="connsiteY188" fmla="*/ 274381 h 4704665"/>
              <a:gd name="connsiteX189" fmla="*/ 1435495 w 2206604"/>
              <a:gd name="connsiteY189" fmla="*/ 278354 h 4704665"/>
              <a:gd name="connsiteX190" fmla="*/ 1427548 w 2206604"/>
              <a:gd name="connsiteY190" fmla="*/ 271997 h 4704665"/>
              <a:gd name="connsiteX191" fmla="*/ 1369537 w 2206604"/>
              <a:gd name="connsiteY191" fmla="*/ 337955 h 4704665"/>
              <a:gd name="connsiteX192" fmla="*/ 1376689 w 2206604"/>
              <a:gd name="connsiteY192" fmla="*/ 343517 h 4704665"/>
              <a:gd name="connsiteX193" fmla="*/ 1435495 w 2206604"/>
              <a:gd name="connsiteY193" fmla="*/ 278354 h 4704665"/>
              <a:gd name="connsiteX194" fmla="*/ 1261462 w 2206604"/>
              <a:gd name="connsiteY194" fmla="*/ 477817 h 4704665"/>
              <a:gd name="connsiteX195" fmla="*/ 1270998 w 2206604"/>
              <a:gd name="connsiteY195" fmla="*/ 484174 h 4704665"/>
              <a:gd name="connsiteX196" fmla="*/ 1315500 w 2206604"/>
              <a:gd name="connsiteY196" fmla="*/ 415832 h 4704665"/>
              <a:gd name="connsiteX197" fmla="*/ 1307553 w 2206604"/>
              <a:gd name="connsiteY197" fmla="*/ 410270 h 4704665"/>
              <a:gd name="connsiteX198" fmla="*/ 1261462 w 2206604"/>
              <a:gd name="connsiteY198" fmla="*/ 477817 h 4704665"/>
              <a:gd name="connsiteX199" fmla="*/ 253821 w 2206604"/>
              <a:gd name="connsiteY199" fmla="*/ 3603253 h 4704665"/>
              <a:gd name="connsiteX200" fmla="*/ 245874 w 2206604"/>
              <a:gd name="connsiteY200" fmla="*/ 3604842 h 4704665"/>
              <a:gd name="connsiteX201" fmla="*/ 246669 w 2206604"/>
              <a:gd name="connsiteY201" fmla="*/ 3666032 h 4704665"/>
              <a:gd name="connsiteX202" fmla="*/ 250642 w 2206604"/>
              <a:gd name="connsiteY202" fmla="*/ 3666032 h 4704665"/>
              <a:gd name="connsiteX203" fmla="*/ 253821 w 2206604"/>
              <a:gd name="connsiteY203" fmla="*/ 3603253 h 4704665"/>
              <a:gd name="connsiteX204" fmla="*/ 399245 w 2206604"/>
              <a:gd name="connsiteY204" fmla="*/ 3312404 h 4704665"/>
              <a:gd name="connsiteX205" fmla="*/ 402424 w 2206604"/>
              <a:gd name="connsiteY205" fmla="*/ 3312404 h 4704665"/>
              <a:gd name="connsiteX206" fmla="*/ 412755 w 2206604"/>
              <a:gd name="connsiteY206" fmla="*/ 3240089 h 4704665"/>
              <a:gd name="connsiteX207" fmla="*/ 406397 w 2206604"/>
              <a:gd name="connsiteY207" fmla="*/ 3239294 h 4704665"/>
              <a:gd name="connsiteX208" fmla="*/ 399245 w 2206604"/>
              <a:gd name="connsiteY208" fmla="*/ 3312404 h 4704665"/>
              <a:gd name="connsiteX209" fmla="*/ 660691 w 2206604"/>
              <a:gd name="connsiteY209" fmla="*/ 1469564 h 4704665"/>
              <a:gd name="connsiteX210" fmla="*/ 668638 w 2206604"/>
              <a:gd name="connsiteY210" fmla="*/ 1473538 h 4704665"/>
              <a:gd name="connsiteX211" fmla="*/ 702014 w 2206604"/>
              <a:gd name="connsiteY211" fmla="*/ 1405991 h 4704665"/>
              <a:gd name="connsiteX212" fmla="*/ 694068 w 2206604"/>
              <a:gd name="connsiteY212" fmla="*/ 1402017 h 4704665"/>
              <a:gd name="connsiteX213" fmla="*/ 660691 w 2206604"/>
              <a:gd name="connsiteY213" fmla="*/ 1469564 h 4704665"/>
              <a:gd name="connsiteX214" fmla="*/ 1039749 w 2206604"/>
              <a:gd name="connsiteY214" fmla="*/ 796479 h 4704665"/>
              <a:gd name="connsiteX215" fmla="*/ 1010346 w 2206604"/>
              <a:gd name="connsiteY215" fmla="*/ 856874 h 4704665"/>
              <a:gd name="connsiteX216" fmla="*/ 1039749 w 2206604"/>
              <a:gd name="connsiteY216" fmla="*/ 796479 h 4704665"/>
              <a:gd name="connsiteX217" fmla="*/ 640825 w 2206604"/>
              <a:gd name="connsiteY217" fmla="*/ 3969596 h 4704665"/>
              <a:gd name="connsiteX218" fmla="*/ 644004 w 2206604"/>
              <a:gd name="connsiteY218" fmla="*/ 3969596 h 4704665"/>
              <a:gd name="connsiteX219" fmla="*/ 643209 w 2206604"/>
              <a:gd name="connsiteY219" fmla="*/ 3905227 h 4704665"/>
              <a:gd name="connsiteX220" fmla="*/ 640030 w 2206604"/>
              <a:gd name="connsiteY220" fmla="*/ 3905227 h 4704665"/>
              <a:gd name="connsiteX221" fmla="*/ 640825 w 2206604"/>
              <a:gd name="connsiteY221" fmla="*/ 3969596 h 4704665"/>
              <a:gd name="connsiteX222" fmla="*/ 646387 w 2206604"/>
              <a:gd name="connsiteY222" fmla="*/ 3811456 h 4704665"/>
              <a:gd name="connsiteX223" fmla="*/ 651950 w 2206604"/>
              <a:gd name="connsiteY223" fmla="*/ 3813046 h 4704665"/>
              <a:gd name="connsiteX224" fmla="*/ 651156 w 2206604"/>
              <a:gd name="connsiteY224" fmla="*/ 3755829 h 4704665"/>
              <a:gd name="connsiteX225" fmla="*/ 645593 w 2206604"/>
              <a:gd name="connsiteY225" fmla="*/ 3755829 h 4704665"/>
              <a:gd name="connsiteX226" fmla="*/ 646387 w 2206604"/>
              <a:gd name="connsiteY226" fmla="*/ 3811456 h 4704665"/>
              <a:gd name="connsiteX227" fmla="*/ 602681 w 2206604"/>
              <a:gd name="connsiteY227" fmla="*/ 3378361 h 4704665"/>
              <a:gd name="connsiteX228" fmla="*/ 606654 w 2206604"/>
              <a:gd name="connsiteY228" fmla="*/ 3326708 h 4704665"/>
              <a:gd name="connsiteX229" fmla="*/ 602681 w 2206604"/>
              <a:gd name="connsiteY229" fmla="*/ 3378361 h 4704665"/>
              <a:gd name="connsiteX230" fmla="*/ 1131136 w 2206604"/>
              <a:gd name="connsiteY230" fmla="*/ 643108 h 4704665"/>
              <a:gd name="connsiteX231" fmla="*/ 1121600 w 2206604"/>
              <a:gd name="connsiteY231" fmla="*/ 635956 h 4704665"/>
              <a:gd name="connsiteX232" fmla="*/ 1093787 w 2206604"/>
              <a:gd name="connsiteY232" fmla="*/ 682047 h 4704665"/>
              <a:gd name="connsiteX233" fmla="*/ 1101733 w 2206604"/>
              <a:gd name="connsiteY233" fmla="*/ 686815 h 4704665"/>
              <a:gd name="connsiteX234" fmla="*/ 1131136 w 2206604"/>
              <a:gd name="connsiteY234" fmla="*/ 643108 h 4704665"/>
              <a:gd name="connsiteX235" fmla="*/ 661486 w 2206604"/>
              <a:gd name="connsiteY235" fmla="*/ 3679541 h 4704665"/>
              <a:gd name="connsiteX236" fmla="*/ 651156 w 2206604"/>
              <a:gd name="connsiteY236" fmla="*/ 3677157 h 4704665"/>
              <a:gd name="connsiteX237" fmla="*/ 646387 w 2206604"/>
              <a:gd name="connsiteY237" fmla="*/ 3718480 h 4704665"/>
              <a:gd name="connsiteX238" fmla="*/ 655129 w 2206604"/>
              <a:gd name="connsiteY238" fmla="*/ 3720069 h 4704665"/>
              <a:gd name="connsiteX239" fmla="*/ 661486 w 2206604"/>
              <a:gd name="connsiteY239" fmla="*/ 3679541 h 4704665"/>
              <a:gd name="connsiteX240" fmla="*/ 710756 w 2206604"/>
              <a:gd name="connsiteY240" fmla="*/ 1372615 h 4704665"/>
              <a:gd name="connsiteX241" fmla="*/ 728238 w 2206604"/>
              <a:gd name="connsiteY241" fmla="*/ 1332087 h 4704665"/>
              <a:gd name="connsiteX242" fmla="*/ 710756 w 2206604"/>
              <a:gd name="connsiteY242" fmla="*/ 1372615 h 4704665"/>
              <a:gd name="connsiteX243" fmla="*/ 706783 w 2206604"/>
              <a:gd name="connsiteY243" fmla="*/ 3142344 h 4704665"/>
              <a:gd name="connsiteX244" fmla="*/ 714729 w 2206604"/>
              <a:gd name="connsiteY244" fmla="*/ 3143139 h 4704665"/>
              <a:gd name="connsiteX245" fmla="*/ 718703 w 2206604"/>
              <a:gd name="connsiteY245" fmla="*/ 3116120 h 4704665"/>
              <a:gd name="connsiteX246" fmla="*/ 710756 w 2206604"/>
              <a:gd name="connsiteY246" fmla="*/ 3115326 h 4704665"/>
              <a:gd name="connsiteX247" fmla="*/ 706783 w 2206604"/>
              <a:gd name="connsiteY247" fmla="*/ 3142344 h 4704665"/>
              <a:gd name="connsiteX248" fmla="*/ 1137493 w 2206604"/>
              <a:gd name="connsiteY248" fmla="*/ 608937 h 4704665"/>
              <a:gd name="connsiteX249" fmla="*/ 1146235 w 2206604"/>
              <a:gd name="connsiteY249" fmla="*/ 616089 h 4704665"/>
              <a:gd name="connsiteX250" fmla="*/ 1170075 w 2206604"/>
              <a:gd name="connsiteY250" fmla="*/ 573177 h 4704665"/>
              <a:gd name="connsiteX251" fmla="*/ 1162923 w 2206604"/>
              <a:gd name="connsiteY251" fmla="*/ 569204 h 4704665"/>
              <a:gd name="connsiteX252" fmla="*/ 1137493 w 2206604"/>
              <a:gd name="connsiteY252" fmla="*/ 608937 h 4704665"/>
              <a:gd name="connsiteX253" fmla="*/ 404013 w 2206604"/>
              <a:gd name="connsiteY253" fmla="*/ 4477390 h 4704665"/>
              <a:gd name="connsiteX254" fmla="*/ 406397 w 2206604"/>
              <a:gd name="connsiteY254" fmla="*/ 4477390 h 4704665"/>
              <a:gd name="connsiteX255" fmla="*/ 405603 w 2206604"/>
              <a:gd name="connsiteY255" fmla="*/ 4437656 h 4704665"/>
              <a:gd name="connsiteX256" fmla="*/ 403219 w 2206604"/>
              <a:gd name="connsiteY256" fmla="*/ 4437656 h 4704665"/>
              <a:gd name="connsiteX257" fmla="*/ 404013 w 2206604"/>
              <a:gd name="connsiteY257" fmla="*/ 4477390 h 4704665"/>
              <a:gd name="connsiteX258" fmla="*/ 335672 w 2206604"/>
              <a:gd name="connsiteY258" fmla="*/ 2882487 h 4704665"/>
              <a:gd name="connsiteX259" fmla="*/ 342824 w 2206604"/>
              <a:gd name="connsiteY259" fmla="*/ 2884871 h 4704665"/>
              <a:gd name="connsiteX260" fmla="*/ 347592 w 2206604"/>
              <a:gd name="connsiteY260" fmla="*/ 2870567 h 4704665"/>
              <a:gd name="connsiteX261" fmla="*/ 343618 w 2206604"/>
              <a:gd name="connsiteY261" fmla="*/ 2854674 h 4704665"/>
              <a:gd name="connsiteX262" fmla="*/ 338056 w 2206604"/>
              <a:gd name="connsiteY262" fmla="*/ 2855469 h 4704665"/>
              <a:gd name="connsiteX263" fmla="*/ 335672 w 2206604"/>
              <a:gd name="connsiteY263" fmla="*/ 2882487 h 4704665"/>
              <a:gd name="connsiteX264" fmla="*/ 405603 w 2206604"/>
              <a:gd name="connsiteY264" fmla="*/ 2625809 h 4704665"/>
              <a:gd name="connsiteX265" fmla="*/ 400040 w 2206604"/>
              <a:gd name="connsiteY265" fmla="*/ 2624220 h 4704665"/>
              <a:gd name="connsiteX266" fmla="*/ 393683 w 2206604"/>
              <a:gd name="connsiteY266" fmla="*/ 2648060 h 4704665"/>
              <a:gd name="connsiteX267" fmla="*/ 399245 w 2206604"/>
              <a:gd name="connsiteY267" fmla="*/ 2649649 h 4704665"/>
              <a:gd name="connsiteX268" fmla="*/ 405603 w 2206604"/>
              <a:gd name="connsiteY268" fmla="*/ 2625809 h 4704665"/>
              <a:gd name="connsiteX269" fmla="*/ 262562 w 2206604"/>
              <a:gd name="connsiteY269" fmla="*/ 3494383 h 4704665"/>
              <a:gd name="connsiteX270" fmla="*/ 254615 w 2206604"/>
              <a:gd name="connsiteY270" fmla="*/ 3492794 h 4704665"/>
              <a:gd name="connsiteX271" fmla="*/ 254615 w 2206604"/>
              <a:gd name="connsiteY271" fmla="*/ 3508687 h 4704665"/>
              <a:gd name="connsiteX272" fmla="*/ 260178 w 2206604"/>
              <a:gd name="connsiteY272" fmla="*/ 3509482 h 4704665"/>
              <a:gd name="connsiteX273" fmla="*/ 262562 w 2206604"/>
              <a:gd name="connsiteY273" fmla="*/ 3494383 h 4704665"/>
              <a:gd name="connsiteX274" fmla="*/ 388120 w 2206604"/>
              <a:gd name="connsiteY274" fmla="*/ 3495972 h 4704665"/>
              <a:gd name="connsiteX275" fmla="*/ 386530 w 2206604"/>
              <a:gd name="connsiteY275" fmla="*/ 3496767 h 4704665"/>
              <a:gd name="connsiteX276" fmla="*/ 385736 w 2206604"/>
              <a:gd name="connsiteY276" fmla="*/ 3523786 h 4704665"/>
              <a:gd name="connsiteX277" fmla="*/ 388915 w 2206604"/>
              <a:gd name="connsiteY277" fmla="*/ 3523786 h 4704665"/>
              <a:gd name="connsiteX278" fmla="*/ 388120 w 2206604"/>
              <a:gd name="connsiteY278" fmla="*/ 3495972 h 4704665"/>
              <a:gd name="connsiteX279" fmla="*/ 150514 w 2206604"/>
              <a:gd name="connsiteY279" fmla="*/ 4451960 h 4704665"/>
              <a:gd name="connsiteX280" fmla="*/ 144156 w 2206604"/>
              <a:gd name="connsiteY280" fmla="*/ 4450371 h 4704665"/>
              <a:gd name="connsiteX281" fmla="*/ 137004 w 2206604"/>
              <a:gd name="connsiteY281" fmla="*/ 4469443 h 4704665"/>
              <a:gd name="connsiteX282" fmla="*/ 147335 w 2206604"/>
              <a:gd name="connsiteY282" fmla="*/ 4471827 h 4704665"/>
              <a:gd name="connsiteX283" fmla="*/ 150514 w 2206604"/>
              <a:gd name="connsiteY283" fmla="*/ 4451960 h 4704665"/>
              <a:gd name="connsiteX284" fmla="*/ 184685 w 2206604"/>
              <a:gd name="connsiteY284" fmla="*/ 4210381 h 4704665"/>
              <a:gd name="connsiteX285" fmla="*/ 186274 w 2206604"/>
              <a:gd name="connsiteY285" fmla="*/ 4210381 h 4704665"/>
              <a:gd name="connsiteX286" fmla="*/ 186274 w 2206604"/>
              <a:gd name="connsiteY286" fmla="*/ 4186541 h 4704665"/>
              <a:gd name="connsiteX287" fmla="*/ 184685 w 2206604"/>
              <a:gd name="connsiteY287" fmla="*/ 4186541 h 4704665"/>
              <a:gd name="connsiteX288" fmla="*/ 184685 w 2206604"/>
              <a:gd name="connsiteY288" fmla="*/ 4210381 h 4704665"/>
              <a:gd name="connsiteX289" fmla="*/ 194221 w 2206604"/>
              <a:gd name="connsiteY289" fmla="*/ 4294616 h 4704665"/>
              <a:gd name="connsiteX290" fmla="*/ 195810 w 2206604"/>
              <a:gd name="connsiteY290" fmla="*/ 4294616 h 4704665"/>
              <a:gd name="connsiteX291" fmla="*/ 195810 w 2206604"/>
              <a:gd name="connsiteY291" fmla="*/ 4270775 h 4704665"/>
              <a:gd name="connsiteX292" fmla="*/ 194221 w 2206604"/>
              <a:gd name="connsiteY292" fmla="*/ 4270775 h 4704665"/>
              <a:gd name="connsiteX293" fmla="*/ 194221 w 2206604"/>
              <a:gd name="connsiteY293" fmla="*/ 4294616 h 4704665"/>
              <a:gd name="connsiteX294" fmla="*/ 1048491 w 2206604"/>
              <a:gd name="connsiteY294" fmla="*/ 759130 h 4704665"/>
              <a:gd name="connsiteX295" fmla="*/ 1056437 w 2206604"/>
              <a:gd name="connsiteY295" fmla="*/ 763898 h 4704665"/>
              <a:gd name="connsiteX296" fmla="*/ 1069946 w 2206604"/>
              <a:gd name="connsiteY296" fmla="*/ 736879 h 4704665"/>
              <a:gd name="connsiteX297" fmla="*/ 1063589 w 2206604"/>
              <a:gd name="connsiteY297" fmla="*/ 733700 h 4704665"/>
              <a:gd name="connsiteX298" fmla="*/ 1048491 w 2206604"/>
              <a:gd name="connsiteY298" fmla="*/ 759130 h 4704665"/>
              <a:gd name="connsiteX299" fmla="*/ 214087 w 2206604"/>
              <a:gd name="connsiteY299" fmla="*/ 4453550 h 4704665"/>
              <a:gd name="connsiteX300" fmla="*/ 210909 w 2206604"/>
              <a:gd name="connsiteY300" fmla="*/ 4453550 h 4704665"/>
              <a:gd name="connsiteX301" fmla="*/ 212498 w 2206604"/>
              <a:gd name="connsiteY301" fmla="*/ 4477390 h 4704665"/>
              <a:gd name="connsiteX302" fmla="*/ 214087 w 2206604"/>
              <a:gd name="connsiteY302" fmla="*/ 4477390 h 4704665"/>
              <a:gd name="connsiteX303" fmla="*/ 214087 w 2206604"/>
              <a:gd name="connsiteY303" fmla="*/ 4453550 h 4704665"/>
              <a:gd name="connsiteX304" fmla="*/ 324546 w 2206604"/>
              <a:gd name="connsiteY304" fmla="*/ 4000588 h 4704665"/>
              <a:gd name="connsiteX305" fmla="*/ 326136 w 2206604"/>
              <a:gd name="connsiteY305" fmla="*/ 4000588 h 4704665"/>
              <a:gd name="connsiteX306" fmla="*/ 326136 w 2206604"/>
              <a:gd name="connsiteY306" fmla="*/ 3976748 h 4704665"/>
              <a:gd name="connsiteX307" fmla="*/ 324546 w 2206604"/>
              <a:gd name="connsiteY307" fmla="*/ 3976748 h 4704665"/>
              <a:gd name="connsiteX308" fmla="*/ 324546 w 2206604"/>
              <a:gd name="connsiteY308" fmla="*/ 4000588 h 4704665"/>
              <a:gd name="connsiteX309" fmla="*/ 365075 w 2206604"/>
              <a:gd name="connsiteY309" fmla="*/ 3890129 h 4704665"/>
              <a:gd name="connsiteX310" fmla="*/ 366664 w 2206604"/>
              <a:gd name="connsiteY310" fmla="*/ 3890129 h 4704665"/>
              <a:gd name="connsiteX311" fmla="*/ 366664 w 2206604"/>
              <a:gd name="connsiteY311" fmla="*/ 3863904 h 4704665"/>
              <a:gd name="connsiteX312" fmla="*/ 365075 w 2206604"/>
              <a:gd name="connsiteY312" fmla="*/ 3863904 h 4704665"/>
              <a:gd name="connsiteX313" fmla="*/ 365075 w 2206604"/>
              <a:gd name="connsiteY313" fmla="*/ 3890129 h 4704665"/>
              <a:gd name="connsiteX314" fmla="*/ 395272 w 2206604"/>
              <a:gd name="connsiteY314" fmla="*/ 4363752 h 4704665"/>
              <a:gd name="connsiteX315" fmla="*/ 397656 w 2206604"/>
              <a:gd name="connsiteY315" fmla="*/ 4362957 h 4704665"/>
              <a:gd name="connsiteX316" fmla="*/ 396067 w 2206604"/>
              <a:gd name="connsiteY316" fmla="*/ 4344680 h 4704665"/>
              <a:gd name="connsiteX317" fmla="*/ 395272 w 2206604"/>
              <a:gd name="connsiteY317" fmla="*/ 4344680 h 4704665"/>
              <a:gd name="connsiteX318" fmla="*/ 395272 w 2206604"/>
              <a:gd name="connsiteY318" fmla="*/ 4363752 h 4704665"/>
              <a:gd name="connsiteX319" fmla="*/ 393683 w 2206604"/>
              <a:gd name="connsiteY319" fmla="*/ 3422863 h 4704665"/>
              <a:gd name="connsiteX320" fmla="*/ 395272 w 2206604"/>
              <a:gd name="connsiteY320" fmla="*/ 3421274 h 4704665"/>
              <a:gd name="connsiteX321" fmla="*/ 396067 w 2206604"/>
              <a:gd name="connsiteY321" fmla="*/ 3400612 h 4704665"/>
              <a:gd name="connsiteX322" fmla="*/ 394477 w 2206604"/>
              <a:gd name="connsiteY322" fmla="*/ 3398228 h 4704665"/>
              <a:gd name="connsiteX323" fmla="*/ 393683 w 2206604"/>
              <a:gd name="connsiteY323" fmla="*/ 3414121 h 4704665"/>
              <a:gd name="connsiteX324" fmla="*/ 393683 w 2206604"/>
              <a:gd name="connsiteY324" fmla="*/ 3422863 h 4704665"/>
              <a:gd name="connsiteX325" fmla="*/ 203756 w 2206604"/>
              <a:gd name="connsiteY325" fmla="*/ 4412227 h 4704665"/>
              <a:gd name="connsiteX326" fmla="*/ 208525 w 2206604"/>
              <a:gd name="connsiteY326" fmla="*/ 4412227 h 4704665"/>
              <a:gd name="connsiteX327" fmla="*/ 206141 w 2206604"/>
              <a:gd name="connsiteY327" fmla="*/ 4386003 h 4704665"/>
              <a:gd name="connsiteX328" fmla="*/ 202962 w 2206604"/>
              <a:gd name="connsiteY328" fmla="*/ 4386003 h 4704665"/>
              <a:gd name="connsiteX329" fmla="*/ 203756 w 2206604"/>
              <a:gd name="connsiteY329" fmla="*/ 4412227 h 4704665"/>
              <a:gd name="connsiteX330" fmla="*/ 1136699 w 2206604"/>
              <a:gd name="connsiteY330" fmla="*/ 699529 h 4704665"/>
              <a:gd name="connsiteX331" fmla="*/ 1129547 w 2206604"/>
              <a:gd name="connsiteY331" fmla="*/ 696351 h 4704665"/>
              <a:gd name="connsiteX332" fmla="*/ 1113653 w 2206604"/>
              <a:gd name="connsiteY332" fmla="*/ 728932 h 4704665"/>
              <a:gd name="connsiteX333" fmla="*/ 1122395 w 2206604"/>
              <a:gd name="connsiteY333" fmla="*/ 732906 h 4704665"/>
              <a:gd name="connsiteX334" fmla="*/ 1136699 w 2206604"/>
              <a:gd name="connsiteY334" fmla="*/ 699529 h 4704665"/>
              <a:gd name="connsiteX335" fmla="*/ 485864 w 2206604"/>
              <a:gd name="connsiteY335" fmla="*/ 2782359 h 4704665"/>
              <a:gd name="connsiteX336" fmla="*/ 493016 w 2206604"/>
              <a:gd name="connsiteY336" fmla="*/ 2783948 h 4704665"/>
              <a:gd name="connsiteX337" fmla="*/ 496990 w 2206604"/>
              <a:gd name="connsiteY337" fmla="*/ 2766466 h 4704665"/>
              <a:gd name="connsiteX338" fmla="*/ 493016 w 2206604"/>
              <a:gd name="connsiteY338" fmla="*/ 2765671 h 4704665"/>
              <a:gd name="connsiteX339" fmla="*/ 485864 w 2206604"/>
              <a:gd name="connsiteY339" fmla="*/ 2782359 h 470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2206604" h="4704665">
                <a:moveTo>
                  <a:pt x="2084740" y="581124"/>
                </a:moveTo>
                <a:cubicBezTo>
                  <a:pt x="2075204" y="616089"/>
                  <a:pt x="2045801" y="633572"/>
                  <a:pt x="2019577" y="652644"/>
                </a:cubicBezTo>
                <a:cubicBezTo>
                  <a:pt x="1978254" y="682047"/>
                  <a:pt x="1931369" y="705092"/>
                  <a:pt x="1892430" y="738468"/>
                </a:cubicBezTo>
                <a:cubicBezTo>
                  <a:pt x="1863027" y="763898"/>
                  <a:pt x="1840776" y="799658"/>
                  <a:pt x="1818525" y="833034"/>
                </a:cubicBezTo>
                <a:cubicBezTo>
                  <a:pt x="1777203" y="896608"/>
                  <a:pt x="1739058" y="961770"/>
                  <a:pt x="1699325" y="1026933"/>
                </a:cubicBezTo>
                <a:cubicBezTo>
                  <a:pt x="1695352" y="1032496"/>
                  <a:pt x="1690584" y="1038853"/>
                  <a:pt x="1688994" y="1045211"/>
                </a:cubicBezTo>
                <a:cubicBezTo>
                  <a:pt x="1675485" y="1112758"/>
                  <a:pt x="1627010" y="1160438"/>
                  <a:pt x="1594428" y="1217654"/>
                </a:cubicBezTo>
                <a:cubicBezTo>
                  <a:pt x="1585687" y="1233548"/>
                  <a:pt x="1576946" y="1249441"/>
                  <a:pt x="1565821" y="1262950"/>
                </a:cubicBezTo>
                <a:cubicBezTo>
                  <a:pt x="1550722" y="1281228"/>
                  <a:pt x="1544364" y="1305863"/>
                  <a:pt x="1518935" y="1318577"/>
                </a:cubicBezTo>
                <a:cubicBezTo>
                  <a:pt x="1503041" y="1327319"/>
                  <a:pt x="1494300" y="1351159"/>
                  <a:pt x="1483175" y="1368641"/>
                </a:cubicBezTo>
                <a:cubicBezTo>
                  <a:pt x="1456156" y="1412348"/>
                  <a:pt x="1426753" y="1454466"/>
                  <a:pt x="1404503" y="1500557"/>
                </a:cubicBezTo>
                <a:cubicBezTo>
                  <a:pt x="1383046" y="1545058"/>
                  <a:pt x="1350465" y="1582408"/>
                  <a:pt x="1327420" y="1625320"/>
                </a:cubicBezTo>
                <a:cubicBezTo>
                  <a:pt x="1305169" y="1668232"/>
                  <a:pt x="1280534" y="1710349"/>
                  <a:pt x="1259078" y="1753262"/>
                </a:cubicBezTo>
                <a:cubicBezTo>
                  <a:pt x="1209014" y="1856569"/>
                  <a:pt x="1161333" y="1959876"/>
                  <a:pt x="1112064" y="2063183"/>
                </a:cubicBezTo>
                <a:cubicBezTo>
                  <a:pt x="1077099" y="2137087"/>
                  <a:pt x="1040544" y="2209402"/>
                  <a:pt x="1006373" y="2284101"/>
                </a:cubicBezTo>
                <a:cubicBezTo>
                  <a:pt x="974586" y="2354827"/>
                  <a:pt x="942799" y="2426347"/>
                  <a:pt x="916575" y="2499457"/>
                </a:cubicBezTo>
                <a:cubicBezTo>
                  <a:pt x="889557" y="2576540"/>
                  <a:pt x="868101" y="2656007"/>
                  <a:pt x="845850" y="2733884"/>
                </a:cubicBezTo>
                <a:cubicBezTo>
                  <a:pt x="824394" y="2806994"/>
                  <a:pt x="803732" y="2880103"/>
                  <a:pt x="783865" y="2954008"/>
                </a:cubicBezTo>
                <a:cubicBezTo>
                  <a:pt x="764793" y="3026323"/>
                  <a:pt x="745721" y="3098637"/>
                  <a:pt x="729828" y="3171747"/>
                </a:cubicBezTo>
                <a:cubicBezTo>
                  <a:pt x="722676" y="3206713"/>
                  <a:pt x="723471" y="3243267"/>
                  <a:pt x="719497" y="3279028"/>
                </a:cubicBezTo>
                <a:cubicBezTo>
                  <a:pt x="717908" y="3290153"/>
                  <a:pt x="713934" y="3301278"/>
                  <a:pt x="705988" y="3312404"/>
                </a:cubicBezTo>
                <a:cubicBezTo>
                  <a:pt x="688505" y="3276644"/>
                  <a:pt x="717908" y="3240089"/>
                  <a:pt x="701220" y="3206713"/>
                </a:cubicBezTo>
                <a:cubicBezTo>
                  <a:pt x="676585" y="3257571"/>
                  <a:pt x="643209" y="3599279"/>
                  <a:pt x="658308" y="3646960"/>
                </a:cubicBezTo>
                <a:cubicBezTo>
                  <a:pt x="659897" y="3645370"/>
                  <a:pt x="663870" y="3643781"/>
                  <a:pt x="663870" y="3642192"/>
                </a:cubicBezTo>
                <a:cubicBezTo>
                  <a:pt x="662281" y="3589743"/>
                  <a:pt x="678969" y="3538885"/>
                  <a:pt x="675790" y="3486436"/>
                </a:cubicBezTo>
                <a:cubicBezTo>
                  <a:pt x="674201" y="3457828"/>
                  <a:pt x="685327" y="3427631"/>
                  <a:pt x="690889" y="3398228"/>
                </a:cubicBezTo>
                <a:cubicBezTo>
                  <a:pt x="694068" y="3399023"/>
                  <a:pt x="698041" y="3399023"/>
                  <a:pt x="701220" y="3399817"/>
                </a:cubicBezTo>
                <a:cubicBezTo>
                  <a:pt x="692478" y="3539679"/>
                  <a:pt x="682148" y="3679541"/>
                  <a:pt x="676585" y="3820197"/>
                </a:cubicBezTo>
                <a:cubicBezTo>
                  <a:pt x="671023" y="3960060"/>
                  <a:pt x="671023" y="4099921"/>
                  <a:pt x="663870" y="4241373"/>
                </a:cubicBezTo>
                <a:cubicBezTo>
                  <a:pt x="658308" y="4227069"/>
                  <a:pt x="652745" y="4212765"/>
                  <a:pt x="644004" y="4188924"/>
                </a:cubicBezTo>
                <a:cubicBezTo>
                  <a:pt x="642414" y="4244551"/>
                  <a:pt x="640825" y="4290642"/>
                  <a:pt x="639236" y="4337528"/>
                </a:cubicBezTo>
                <a:cubicBezTo>
                  <a:pt x="638441" y="4351037"/>
                  <a:pt x="641620" y="4364546"/>
                  <a:pt x="628110" y="4375672"/>
                </a:cubicBezTo>
                <a:cubicBezTo>
                  <a:pt x="622547" y="4380440"/>
                  <a:pt x="621753" y="4393155"/>
                  <a:pt x="621753" y="4402691"/>
                </a:cubicBezTo>
                <a:cubicBezTo>
                  <a:pt x="621753" y="4462291"/>
                  <a:pt x="622547" y="4521891"/>
                  <a:pt x="623342" y="4577518"/>
                </a:cubicBezTo>
                <a:cubicBezTo>
                  <a:pt x="614601" y="4564009"/>
                  <a:pt x="603476" y="4547320"/>
                  <a:pt x="591556" y="4529043"/>
                </a:cubicBezTo>
                <a:cubicBezTo>
                  <a:pt x="579636" y="4537785"/>
                  <a:pt x="566921" y="4542553"/>
                  <a:pt x="562947" y="4551294"/>
                </a:cubicBezTo>
                <a:cubicBezTo>
                  <a:pt x="555000" y="4567187"/>
                  <a:pt x="545464" y="4575134"/>
                  <a:pt x="526393" y="4578313"/>
                </a:cubicBezTo>
                <a:cubicBezTo>
                  <a:pt x="497784" y="4583876"/>
                  <a:pt x="500963" y="4612483"/>
                  <a:pt x="495400" y="4641092"/>
                </a:cubicBezTo>
                <a:cubicBezTo>
                  <a:pt x="486659" y="4628377"/>
                  <a:pt x="480302" y="4619636"/>
                  <a:pt x="470766" y="4606126"/>
                </a:cubicBezTo>
                <a:cubicBezTo>
                  <a:pt x="465203" y="4639502"/>
                  <a:pt x="461230" y="4668905"/>
                  <a:pt x="456462" y="4698308"/>
                </a:cubicBezTo>
                <a:cubicBezTo>
                  <a:pt x="427853" y="4679236"/>
                  <a:pt x="427853" y="4679236"/>
                  <a:pt x="411960" y="4537785"/>
                </a:cubicBezTo>
                <a:cubicBezTo>
                  <a:pt x="411960" y="4559240"/>
                  <a:pt x="412755" y="4580697"/>
                  <a:pt x="412755" y="4602153"/>
                </a:cubicBezTo>
                <a:cubicBezTo>
                  <a:pt x="412755" y="4623609"/>
                  <a:pt x="413549" y="4645860"/>
                  <a:pt x="413549" y="4667316"/>
                </a:cubicBezTo>
                <a:cubicBezTo>
                  <a:pt x="410370" y="4668110"/>
                  <a:pt x="407987" y="4668905"/>
                  <a:pt x="404808" y="4669700"/>
                </a:cubicBezTo>
                <a:cubicBezTo>
                  <a:pt x="396861" y="4659369"/>
                  <a:pt x="388915" y="4649833"/>
                  <a:pt x="380968" y="4639502"/>
                </a:cubicBezTo>
                <a:cubicBezTo>
                  <a:pt x="365075" y="4652217"/>
                  <a:pt x="348386" y="4664137"/>
                  <a:pt x="334877" y="4678441"/>
                </a:cubicBezTo>
                <a:cubicBezTo>
                  <a:pt x="330109" y="4683209"/>
                  <a:pt x="333288" y="4694334"/>
                  <a:pt x="327725" y="4704665"/>
                </a:cubicBezTo>
                <a:cubicBezTo>
                  <a:pt x="322162" y="4681620"/>
                  <a:pt x="315010" y="4658574"/>
                  <a:pt x="311037" y="4635529"/>
                </a:cubicBezTo>
                <a:cubicBezTo>
                  <a:pt x="307858" y="4617252"/>
                  <a:pt x="299912" y="4611689"/>
                  <a:pt x="279250" y="4618841"/>
                </a:cubicBezTo>
                <a:cubicBezTo>
                  <a:pt x="279250" y="4637119"/>
                  <a:pt x="279250" y="4655396"/>
                  <a:pt x="280045" y="4678441"/>
                </a:cubicBezTo>
                <a:cubicBezTo>
                  <a:pt x="260178" y="4660959"/>
                  <a:pt x="245079" y="4648244"/>
                  <a:pt x="223623" y="4629172"/>
                </a:cubicBezTo>
                <a:cubicBezTo>
                  <a:pt x="210909" y="4576723"/>
                  <a:pt x="195810" y="4514739"/>
                  <a:pt x="129058" y="4480568"/>
                </a:cubicBezTo>
                <a:cubicBezTo>
                  <a:pt x="123495" y="4471827"/>
                  <a:pt x="134620" y="4446398"/>
                  <a:pt x="106807" y="4447987"/>
                </a:cubicBezTo>
                <a:cubicBezTo>
                  <a:pt x="102039" y="4432093"/>
                  <a:pt x="96476" y="4416995"/>
                  <a:pt x="93298" y="4401102"/>
                </a:cubicBezTo>
                <a:cubicBezTo>
                  <a:pt x="90119" y="4384413"/>
                  <a:pt x="90914" y="4366931"/>
                  <a:pt x="71047" y="4361368"/>
                </a:cubicBezTo>
                <a:cubicBezTo>
                  <a:pt x="75815" y="4351037"/>
                  <a:pt x="83761" y="4342296"/>
                  <a:pt x="82967" y="4334349"/>
                </a:cubicBezTo>
                <a:cubicBezTo>
                  <a:pt x="80582" y="4293026"/>
                  <a:pt x="75815" y="4251704"/>
                  <a:pt x="71047" y="4210381"/>
                </a:cubicBezTo>
                <a:cubicBezTo>
                  <a:pt x="69457" y="4194487"/>
                  <a:pt x="65484" y="4178594"/>
                  <a:pt x="45617" y="4182567"/>
                </a:cubicBezTo>
                <a:cubicBezTo>
                  <a:pt x="39260" y="4153164"/>
                  <a:pt x="32108" y="4126145"/>
                  <a:pt x="27340" y="4099127"/>
                </a:cubicBezTo>
                <a:cubicBezTo>
                  <a:pt x="24956" y="4085617"/>
                  <a:pt x="24161" y="4071313"/>
                  <a:pt x="26545" y="4057804"/>
                </a:cubicBezTo>
                <a:cubicBezTo>
                  <a:pt x="31313" y="4023633"/>
                  <a:pt x="32108" y="3991846"/>
                  <a:pt x="9062" y="3962444"/>
                </a:cubicBezTo>
                <a:cubicBezTo>
                  <a:pt x="-2063" y="3948140"/>
                  <a:pt x="-3652" y="3929862"/>
                  <a:pt x="8268" y="3916353"/>
                </a:cubicBezTo>
                <a:cubicBezTo>
                  <a:pt x="29724" y="3892513"/>
                  <a:pt x="21777" y="3867083"/>
                  <a:pt x="17009" y="3841654"/>
                </a:cubicBezTo>
                <a:cubicBezTo>
                  <a:pt x="13831" y="3822582"/>
                  <a:pt x="7473" y="3803510"/>
                  <a:pt x="4294" y="3784437"/>
                </a:cubicBezTo>
                <a:cubicBezTo>
                  <a:pt x="321" y="3759803"/>
                  <a:pt x="321" y="3736757"/>
                  <a:pt x="17804" y="3713712"/>
                </a:cubicBezTo>
                <a:cubicBezTo>
                  <a:pt x="35287" y="3689872"/>
                  <a:pt x="38465" y="3661264"/>
                  <a:pt x="28929" y="3630272"/>
                </a:cubicBezTo>
                <a:cubicBezTo>
                  <a:pt x="18598" y="3595306"/>
                  <a:pt x="17009" y="3559546"/>
                  <a:pt x="28134" y="3523786"/>
                </a:cubicBezTo>
                <a:cubicBezTo>
                  <a:pt x="32108" y="3509482"/>
                  <a:pt x="32902" y="3492794"/>
                  <a:pt x="28929" y="3479284"/>
                </a:cubicBezTo>
                <a:cubicBezTo>
                  <a:pt x="20982" y="3454649"/>
                  <a:pt x="24956" y="3432399"/>
                  <a:pt x="36081" y="3410943"/>
                </a:cubicBezTo>
                <a:cubicBezTo>
                  <a:pt x="51975" y="3380745"/>
                  <a:pt x="63100" y="3351342"/>
                  <a:pt x="40849" y="3317172"/>
                </a:cubicBezTo>
                <a:cubicBezTo>
                  <a:pt x="31313" y="3302073"/>
                  <a:pt x="33697" y="3283795"/>
                  <a:pt x="54358" y="3271081"/>
                </a:cubicBezTo>
                <a:cubicBezTo>
                  <a:pt x="63100" y="3266313"/>
                  <a:pt x="70252" y="3249625"/>
                  <a:pt x="69457" y="3239294"/>
                </a:cubicBezTo>
                <a:cubicBezTo>
                  <a:pt x="67073" y="3184462"/>
                  <a:pt x="80582" y="3133603"/>
                  <a:pt x="98065" y="3082744"/>
                </a:cubicBezTo>
                <a:cubicBezTo>
                  <a:pt x="102834" y="3069235"/>
                  <a:pt x="105218" y="3058904"/>
                  <a:pt x="94887" y="3048573"/>
                </a:cubicBezTo>
                <a:cubicBezTo>
                  <a:pt x="80582" y="3034269"/>
                  <a:pt x="86145" y="3022349"/>
                  <a:pt x="96476" y="3008045"/>
                </a:cubicBezTo>
                <a:cubicBezTo>
                  <a:pt x="109985" y="2988973"/>
                  <a:pt x="121905" y="2968312"/>
                  <a:pt x="133031" y="2947650"/>
                </a:cubicBezTo>
                <a:cubicBezTo>
                  <a:pt x="144156" y="2926989"/>
                  <a:pt x="147335" y="2906328"/>
                  <a:pt x="135415" y="2884077"/>
                </a:cubicBezTo>
                <a:cubicBezTo>
                  <a:pt x="115548" y="2848316"/>
                  <a:pt x="117932" y="2831629"/>
                  <a:pt x="152103" y="2811762"/>
                </a:cubicBezTo>
                <a:cubicBezTo>
                  <a:pt x="177532" y="2796663"/>
                  <a:pt x="182301" y="2777591"/>
                  <a:pt x="187863" y="2751367"/>
                </a:cubicBezTo>
                <a:cubicBezTo>
                  <a:pt x="197399" y="2706071"/>
                  <a:pt x="202962" y="2661569"/>
                  <a:pt x="192631" y="2615478"/>
                </a:cubicBezTo>
                <a:cubicBezTo>
                  <a:pt x="187863" y="2594022"/>
                  <a:pt x="198988" y="2576540"/>
                  <a:pt x="212498" y="2563030"/>
                </a:cubicBezTo>
                <a:cubicBezTo>
                  <a:pt x="246669" y="2528859"/>
                  <a:pt x="260178" y="2490715"/>
                  <a:pt x="253821" y="2442240"/>
                </a:cubicBezTo>
                <a:cubicBezTo>
                  <a:pt x="249848" y="2411248"/>
                  <a:pt x="261768" y="2384229"/>
                  <a:pt x="275277" y="2354827"/>
                </a:cubicBezTo>
                <a:cubicBezTo>
                  <a:pt x="294349" y="2315093"/>
                  <a:pt x="301501" y="2270592"/>
                  <a:pt x="315805" y="2228474"/>
                </a:cubicBezTo>
                <a:cubicBezTo>
                  <a:pt x="324546" y="2202250"/>
                  <a:pt x="334082" y="2176821"/>
                  <a:pt x="344413" y="2150597"/>
                </a:cubicBezTo>
                <a:cubicBezTo>
                  <a:pt x="355539" y="2121988"/>
                  <a:pt x="368253" y="2094175"/>
                  <a:pt x="376995" y="2065567"/>
                </a:cubicBezTo>
                <a:cubicBezTo>
                  <a:pt x="407192" y="1961465"/>
                  <a:pt x="448515" y="1861337"/>
                  <a:pt x="490632" y="1761208"/>
                </a:cubicBezTo>
                <a:cubicBezTo>
                  <a:pt x="521624" y="1687304"/>
                  <a:pt x="551822" y="1612605"/>
                  <a:pt x="585993" y="1539495"/>
                </a:cubicBezTo>
                <a:cubicBezTo>
                  <a:pt x="640030" y="1424268"/>
                  <a:pt x="698836" y="1310630"/>
                  <a:pt x="752873" y="1195403"/>
                </a:cubicBezTo>
                <a:cubicBezTo>
                  <a:pt x="791812" y="1112758"/>
                  <a:pt x="825188" y="1026933"/>
                  <a:pt x="863332" y="943493"/>
                </a:cubicBezTo>
                <a:cubicBezTo>
                  <a:pt x="880021" y="906938"/>
                  <a:pt x="897503" y="870383"/>
                  <a:pt x="918959" y="836213"/>
                </a:cubicBezTo>
                <a:cubicBezTo>
                  <a:pt x="974586" y="746415"/>
                  <a:pt x="1029418" y="656617"/>
                  <a:pt x="1089019" y="569204"/>
                </a:cubicBezTo>
                <a:cubicBezTo>
                  <a:pt x="1170075" y="449208"/>
                  <a:pt x="1263846" y="339544"/>
                  <a:pt x="1353644" y="226701"/>
                </a:cubicBezTo>
                <a:cubicBezTo>
                  <a:pt x="1421986" y="141671"/>
                  <a:pt x="1507015" y="82071"/>
                  <a:pt x="1599197" y="30417"/>
                </a:cubicBezTo>
                <a:cubicBezTo>
                  <a:pt x="1645288" y="4988"/>
                  <a:pt x="1696941" y="-7727"/>
                  <a:pt x="1752568" y="4988"/>
                </a:cubicBezTo>
                <a:cubicBezTo>
                  <a:pt x="1785944" y="12935"/>
                  <a:pt x="1821704" y="11345"/>
                  <a:pt x="1856669" y="13729"/>
                </a:cubicBezTo>
                <a:cubicBezTo>
                  <a:pt x="1924216" y="18497"/>
                  <a:pt x="1983817" y="43927"/>
                  <a:pt x="2034676" y="87634"/>
                </a:cubicBezTo>
                <a:cubicBezTo>
                  <a:pt x="2079972" y="126573"/>
                  <a:pt x="2122884" y="167895"/>
                  <a:pt x="2165002" y="210013"/>
                </a:cubicBezTo>
                <a:cubicBezTo>
                  <a:pt x="2195994" y="241005"/>
                  <a:pt x="2208709" y="280738"/>
                  <a:pt x="2206324" y="323651"/>
                </a:cubicBezTo>
                <a:cubicBezTo>
                  <a:pt x="2204735" y="366563"/>
                  <a:pt x="2202351" y="409475"/>
                  <a:pt x="2172154" y="444440"/>
                </a:cubicBezTo>
                <a:cubicBezTo>
                  <a:pt x="2172154" y="444440"/>
                  <a:pt x="2172948" y="445235"/>
                  <a:pt x="2172948" y="445235"/>
                </a:cubicBezTo>
                <a:cubicBezTo>
                  <a:pt x="2173743" y="431726"/>
                  <a:pt x="2172948" y="419011"/>
                  <a:pt x="2174537" y="405502"/>
                </a:cubicBezTo>
                <a:cubicBezTo>
                  <a:pt x="2176127" y="394376"/>
                  <a:pt x="2179306" y="383251"/>
                  <a:pt x="2181690" y="372125"/>
                </a:cubicBezTo>
                <a:cubicBezTo>
                  <a:pt x="2179306" y="371331"/>
                  <a:pt x="2176127" y="370536"/>
                  <a:pt x="2173743" y="370536"/>
                </a:cubicBezTo>
                <a:cubicBezTo>
                  <a:pt x="2165002" y="403912"/>
                  <a:pt x="2133215" y="430931"/>
                  <a:pt x="2146724" y="470665"/>
                </a:cubicBezTo>
                <a:lnTo>
                  <a:pt x="2147519" y="469075"/>
                </a:lnTo>
                <a:cubicBezTo>
                  <a:pt x="2120500" y="506425"/>
                  <a:pt x="2094276" y="542979"/>
                  <a:pt x="2067257" y="580329"/>
                </a:cubicBezTo>
                <a:cubicBezTo>
                  <a:pt x="2069641" y="582713"/>
                  <a:pt x="2072025" y="584302"/>
                  <a:pt x="2074409" y="586686"/>
                </a:cubicBezTo>
                <a:cubicBezTo>
                  <a:pt x="2077588" y="586686"/>
                  <a:pt x="2081561" y="583508"/>
                  <a:pt x="2084740" y="581124"/>
                </a:cubicBezTo>
                <a:close/>
                <a:moveTo>
                  <a:pt x="1072331" y="802042"/>
                </a:moveTo>
                <a:cubicBezTo>
                  <a:pt x="1081866" y="794890"/>
                  <a:pt x="1090608" y="787738"/>
                  <a:pt x="1092198" y="775818"/>
                </a:cubicBezTo>
                <a:cubicBezTo>
                  <a:pt x="1089813" y="774228"/>
                  <a:pt x="1087429" y="773434"/>
                  <a:pt x="1084251" y="771844"/>
                </a:cubicBezTo>
                <a:cubicBezTo>
                  <a:pt x="1080278" y="782175"/>
                  <a:pt x="1076304" y="792506"/>
                  <a:pt x="1073125" y="802836"/>
                </a:cubicBezTo>
                <a:cubicBezTo>
                  <a:pt x="1061205" y="811578"/>
                  <a:pt x="1052464" y="821909"/>
                  <a:pt x="1049285" y="835418"/>
                </a:cubicBezTo>
                <a:cubicBezTo>
                  <a:pt x="1051669" y="837007"/>
                  <a:pt x="1054053" y="837802"/>
                  <a:pt x="1057232" y="839391"/>
                </a:cubicBezTo>
                <a:cubicBezTo>
                  <a:pt x="1062795" y="826677"/>
                  <a:pt x="1067562" y="814757"/>
                  <a:pt x="1072331" y="802042"/>
                </a:cubicBezTo>
                <a:close/>
                <a:moveTo>
                  <a:pt x="591556" y="1694456"/>
                </a:moveTo>
                <a:cubicBezTo>
                  <a:pt x="598707" y="1680947"/>
                  <a:pt x="605065" y="1667437"/>
                  <a:pt x="612217" y="1653928"/>
                </a:cubicBezTo>
                <a:cubicBezTo>
                  <a:pt x="609833" y="1653133"/>
                  <a:pt x="606654" y="1651544"/>
                  <a:pt x="604270" y="1650749"/>
                </a:cubicBezTo>
                <a:cubicBezTo>
                  <a:pt x="599502" y="1665053"/>
                  <a:pt x="584403" y="1676179"/>
                  <a:pt x="593145" y="1696045"/>
                </a:cubicBezTo>
                <a:cubicBezTo>
                  <a:pt x="572483" y="1706376"/>
                  <a:pt x="560563" y="1721475"/>
                  <a:pt x="568510" y="1746110"/>
                </a:cubicBezTo>
                <a:cubicBezTo>
                  <a:pt x="560563" y="1750083"/>
                  <a:pt x="551822" y="1754056"/>
                  <a:pt x="541491" y="1758824"/>
                </a:cubicBezTo>
                <a:cubicBezTo>
                  <a:pt x="547054" y="1742931"/>
                  <a:pt x="551822" y="1728627"/>
                  <a:pt x="556590" y="1714323"/>
                </a:cubicBezTo>
                <a:cubicBezTo>
                  <a:pt x="553411" y="1713528"/>
                  <a:pt x="550233" y="1711939"/>
                  <a:pt x="547054" y="1711144"/>
                </a:cubicBezTo>
                <a:cubicBezTo>
                  <a:pt x="487454" y="1852595"/>
                  <a:pt x="426264" y="1993252"/>
                  <a:pt x="389709" y="2143445"/>
                </a:cubicBezTo>
                <a:cubicBezTo>
                  <a:pt x="408782" y="2110863"/>
                  <a:pt x="423880" y="2076692"/>
                  <a:pt x="438184" y="2042521"/>
                </a:cubicBezTo>
                <a:cubicBezTo>
                  <a:pt x="466792" y="1976564"/>
                  <a:pt x="494606" y="1909812"/>
                  <a:pt x="523214" y="1843854"/>
                </a:cubicBezTo>
                <a:cubicBezTo>
                  <a:pt x="537518" y="1810478"/>
                  <a:pt x="552617" y="1778691"/>
                  <a:pt x="567715" y="1745315"/>
                </a:cubicBezTo>
                <a:cubicBezTo>
                  <a:pt x="574867" y="1727832"/>
                  <a:pt x="583609" y="1711144"/>
                  <a:pt x="591556" y="1694456"/>
                </a:cubicBezTo>
                <a:close/>
                <a:moveTo>
                  <a:pt x="377789" y="4215149"/>
                </a:moveTo>
                <a:cubicBezTo>
                  <a:pt x="380173" y="4232631"/>
                  <a:pt x="382557" y="4250909"/>
                  <a:pt x="384146" y="4268392"/>
                </a:cubicBezTo>
                <a:cubicBezTo>
                  <a:pt x="388915" y="4249319"/>
                  <a:pt x="399245" y="4229453"/>
                  <a:pt x="377789" y="4215149"/>
                </a:cubicBezTo>
                <a:cubicBezTo>
                  <a:pt x="377789" y="4195282"/>
                  <a:pt x="377789" y="4174621"/>
                  <a:pt x="376995" y="4153959"/>
                </a:cubicBezTo>
                <a:cubicBezTo>
                  <a:pt x="375405" y="4153959"/>
                  <a:pt x="374610" y="4153959"/>
                  <a:pt x="373021" y="4153959"/>
                </a:cubicBezTo>
                <a:cubicBezTo>
                  <a:pt x="375405" y="4174621"/>
                  <a:pt x="376995" y="4194487"/>
                  <a:pt x="377789" y="4215149"/>
                </a:cubicBezTo>
                <a:close/>
                <a:moveTo>
                  <a:pt x="1229675" y="542185"/>
                </a:moveTo>
                <a:cubicBezTo>
                  <a:pt x="1236033" y="532649"/>
                  <a:pt x="1243185" y="523113"/>
                  <a:pt x="1249542" y="513577"/>
                </a:cubicBezTo>
                <a:cubicBezTo>
                  <a:pt x="1231265" y="518345"/>
                  <a:pt x="1221729" y="527086"/>
                  <a:pt x="1231265" y="542979"/>
                </a:cubicBezTo>
                <a:cubicBezTo>
                  <a:pt x="1203451" y="554105"/>
                  <a:pt x="1197889" y="578740"/>
                  <a:pt x="1196299" y="605758"/>
                </a:cubicBezTo>
                <a:cubicBezTo>
                  <a:pt x="1207425" y="585097"/>
                  <a:pt x="1218550" y="563641"/>
                  <a:pt x="1229675" y="542185"/>
                </a:cubicBezTo>
                <a:close/>
                <a:moveTo>
                  <a:pt x="1220139" y="491326"/>
                </a:moveTo>
                <a:cubicBezTo>
                  <a:pt x="1203451" y="502451"/>
                  <a:pt x="1191531" y="516755"/>
                  <a:pt x="1196299" y="540595"/>
                </a:cubicBezTo>
                <a:cubicBezTo>
                  <a:pt x="1204246" y="523907"/>
                  <a:pt x="1211398" y="507219"/>
                  <a:pt x="1219345" y="490531"/>
                </a:cubicBezTo>
                <a:cubicBezTo>
                  <a:pt x="1254310" y="472254"/>
                  <a:pt x="1263052" y="432520"/>
                  <a:pt x="1286892" y="405502"/>
                </a:cubicBezTo>
                <a:cubicBezTo>
                  <a:pt x="1295633" y="395171"/>
                  <a:pt x="1301990" y="382456"/>
                  <a:pt x="1309142" y="370536"/>
                </a:cubicBezTo>
                <a:cubicBezTo>
                  <a:pt x="1285302" y="390403"/>
                  <a:pt x="1267025" y="414243"/>
                  <a:pt x="1250337" y="438878"/>
                </a:cubicBezTo>
                <a:cubicBezTo>
                  <a:pt x="1238416" y="454771"/>
                  <a:pt x="1229675" y="473049"/>
                  <a:pt x="1220139" y="491326"/>
                </a:cubicBezTo>
                <a:close/>
                <a:moveTo>
                  <a:pt x="1442647" y="213192"/>
                </a:moveTo>
                <a:cubicBezTo>
                  <a:pt x="1425959" y="224317"/>
                  <a:pt x="1406092" y="233058"/>
                  <a:pt x="1400529" y="261666"/>
                </a:cubicBezTo>
                <a:cubicBezTo>
                  <a:pt x="1425959" y="249746"/>
                  <a:pt x="1440263" y="236237"/>
                  <a:pt x="1441852" y="212397"/>
                </a:cubicBezTo>
                <a:cubicBezTo>
                  <a:pt x="1462513" y="199682"/>
                  <a:pt x="1483175" y="186173"/>
                  <a:pt x="1504631" y="173458"/>
                </a:cubicBezTo>
                <a:cubicBezTo>
                  <a:pt x="1513373" y="167895"/>
                  <a:pt x="1528471" y="158359"/>
                  <a:pt x="1531650" y="160743"/>
                </a:cubicBezTo>
                <a:cubicBezTo>
                  <a:pt x="1540391" y="168690"/>
                  <a:pt x="1545954" y="166306"/>
                  <a:pt x="1552311" y="159949"/>
                </a:cubicBezTo>
                <a:cubicBezTo>
                  <a:pt x="1566615" y="144850"/>
                  <a:pt x="1580919" y="129751"/>
                  <a:pt x="1593634" y="113858"/>
                </a:cubicBezTo>
                <a:cubicBezTo>
                  <a:pt x="1598402" y="107500"/>
                  <a:pt x="1598402" y="97170"/>
                  <a:pt x="1602375" y="82866"/>
                </a:cubicBezTo>
                <a:cubicBezTo>
                  <a:pt x="1590455" y="88428"/>
                  <a:pt x="1583303" y="90018"/>
                  <a:pt x="1578535" y="93196"/>
                </a:cubicBezTo>
                <a:cubicBezTo>
                  <a:pt x="1553106" y="111474"/>
                  <a:pt x="1526087" y="129751"/>
                  <a:pt x="1502247" y="150413"/>
                </a:cubicBezTo>
                <a:cubicBezTo>
                  <a:pt x="1479996" y="169485"/>
                  <a:pt x="1461719" y="192530"/>
                  <a:pt x="1442647" y="213192"/>
                </a:cubicBezTo>
                <a:close/>
                <a:moveTo>
                  <a:pt x="288786" y="4597385"/>
                </a:moveTo>
                <a:cubicBezTo>
                  <a:pt x="294349" y="4587054"/>
                  <a:pt x="300706" y="4579902"/>
                  <a:pt x="299912" y="4573545"/>
                </a:cubicBezTo>
                <a:cubicBezTo>
                  <a:pt x="299912" y="4552883"/>
                  <a:pt x="298322" y="4532222"/>
                  <a:pt x="295143" y="4511560"/>
                </a:cubicBezTo>
                <a:cubicBezTo>
                  <a:pt x="288786" y="4466265"/>
                  <a:pt x="280045" y="4421763"/>
                  <a:pt x="275277" y="4376466"/>
                </a:cubicBezTo>
                <a:cubicBezTo>
                  <a:pt x="268125" y="4308920"/>
                  <a:pt x="262562" y="4242168"/>
                  <a:pt x="256999" y="4174621"/>
                </a:cubicBezTo>
                <a:cubicBezTo>
                  <a:pt x="253026" y="4129324"/>
                  <a:pt x="251436" y="4083233"/>
                  <a:pt x="247463" y="4037937"/>
                </a:cubicBezTo>
                <a:cubicBezTo>
                  <a:pt x="244285" y="3998204"/>
                  <a:pt x="239516" y="3959265"/>
                  <a:pt x="235543" y="3919531"/>
                </a:cubicBezTo>
                <a:cubicBezTo>
                  <a:pt x="232365" y="3919531"/>
                  <a:pt x="228391" y="3920326"/>
                  <a:pt x="225212" y="3920326"/>
                </a:cubicBezTo>
                <a:cubicBezTo>
                  <a:pt x="228391" y="3979131"/>
                  <a:pt x="231570" y="4038732"/>
                  <a:pt x="234749" y="4097537"/>
                </a:cubicBezTo>
                <a:cubicBezTo>
                  <a:pt x="235543" y="4116610"/>
                  <a:pt x="240311" y="4137271"/>
                  <a:pt x="237133" y="4155548"/>
                </a:cubicBezTo>
                <a:cubicBezTo>
                  <a:pt x="229981" y="4196077"/>
                  <a:pt x="242695" y="4233426"/>
                  <a:pt x="248258" y="4272365"/>
                </a:cubicBezTo>
                <a:cubicBezTo>
                  <a:pt x="253821" y="4314482"/>
                  <a:pt x="264946" y="4357395"/>
                  <a:pt x="261768" y="4399512"/>
                </a:cubicBezTo>
                <a:cubicBezTo>
                  <a:pt x="258589" y="4466265"/>
                  <a:pt x="274482" y="4528249"/>
                  <a:pt x="288786" y="4597385"/>
                </a:cubicBezTo>
                <a:close/>
                <a:moveTo>
                  <a:pt x="227596" y="3880593"/>
                </a:moveTo>
                <a:cubicBezTo>
                  <a:pt x="231570" y="3880593"/>
                  <a:pt x="235543" y="3880593"/>
                  <a:pt x="238722" y="3880593"/>
                </a:cubicBezTo>
                <a:cubicBezTo>
                  <a:pt x="241901" y="3830529"/>
                  <a:pt x="245079" y="3779670"/>
                  <a:pt x="248258" y="3729605"/>
                </a:cubicBezTo>
                <a:cubicBezTo>
                  <a:pt x="245079" y="3729605"/>
                  <a:pt x="241901" y="3728810"/>
                  <a:pt x="237928" y="3728810"/>
                </a:cubicBezTo>
                <a:cubicBezTo>
                  <a:pt x="235543" y="3779670"/>
                  <a:pt x="231570" y="3830529"/>
                  <a:pt x="227596" y="3880593"/>
                </a:cubicBezTo>
                <a:close/>
                <a:moveTo>
                  <a:pt x="370637" y="3716096"/>
                </a:moveTo>
                <a:cubicBezTo>
                  <a:pt x="372226" y="3716096"/>
                  <a:pt x="374610" y="3716096"/>
                  <a:pt x="376200" y="3716096"/>
                </a:cubicBezTo>
                <a:cubicBezTo>
                  <a:pt x="379379" y="3669210"/>
                  <a:pt x="381763" y="3622325"/>
                  <a:pt x="384941" y="3575439"/>
                </a:cubicBezTo>
                <a:cubicBezTo>
                  <a:pt x="382557" y="3575439"/>
                  <a:pt x="380173" y="3575439"/>
                  <a:pt x="378584" y="3575439"/>
                </a:cubicBezTo>
                <a:cubicBezTo>
                  <a:pt x="375405" y="3622325"/>
                  <a:pt x="373021" y="3669210"/>
                  <a:pt x="370637" y="3716096"/>
                </a:cubicBezTo>
                <a:close/>
                <a:moveTo>
                  <a:pt x="365869" y="4089591"/>
                </a:moveTo>
                <a:cubicBezTo>
                  <a:pt x="366664" y="4090385"/>
                  <a:pt x="367459" y="4090385"/>
                  <a:pt x="369048" y="4091180"/>
                </a:cubicBezTo>
                <a:cubicBezTo>
                  <a:pt x="368253" y="4041911"/>
                  <a:pt x="368253" y="3993436"/>
                  <a:pt x="367459" y="3944166"/>
                </a:cubicBezTo>
                <a:cubicBezTo>
                  <a:pt x="366664" y="3944166"/>
                  <a:pt x="365869" y="3944166"/>
                  <a:pt x="364280" y="3944166"/>
                </a:cubicBezTo>
                <a:cubicBezTo>
                  <a:pt x="365075" y="3992641"/>
                  <a:pt x="365869" y="4041116"/>
                  <a:pt x="365869" y="4089591"/>
                </a:cubicBezTo>
                <a:close/>
                <a:moveTo>
                  <a:pt x="1378279" y="274381"/>
                </a:moveTo>
                <a:cubicBezTo>
                  <a:pt x="1358412" y="297427"/>
                  <a:pt x="1339340" y="320472"/>
                  <a:pt x="1319473" y="344312"/>
                </a:cubicBezTo>
                <a:cubicBezTo>
                  <a:pt x="1349670" y="330008"/>
                  <a:pt x="1374305" y="310936"/>
                  <a:pt x="1378279" y="274381"/>
                </a:cubicBezTo>
                <a:close/>
                <a:moveTo>
                  <a:pt x="1435495" y="278354"/>
                </a:moveTo>
                <a:cubicBezTo>
                  <a:pt x="1433111" y="275971"/>
                  <a:pt x="1430727" y="273586"/>
                  <a:pt x="1427548" y="271997"/>
                </a:cubicBezTo>
                <a:cubicBezTo>
                  <a:pt x="1408476" y="294248"/>
                  <a:pt x="1388609" y="316499"/>
                  <a:pt x="1369537" y="337955"/>
                </a:cubicBezTo>
                <a:cubicBezTo>
                  <a:pt x="1371921" y="339544"/>
                  <a:pt x="1374305" y="341928"/>
                  <a:pt x="1376689" y="343517"/>
                </a:cubicBezTo>
                <a:cubicBezTo>
                  <a:pt x="1395761" y="322061"/>
                  <a:pt x="1415628" y="300605"/>
                  <a:pt x="1435495" y="278354"/>
                </a:cubicBezTo>
                <a:close/>
                <a:moveTo>
                  <a:pt x="1261462" y="477817"/>
                </a:moveTo>
                <a:cubicBezTo>
                  <a:pt x="1264641" y="480201"/>
                  <a:pt x="1267819" y="481790"/>
                  <a:pt x="1270998" y="484174"/>
                </a:cubicBezTo>
                <a:cubicBezTo>
                  <a:pt x="1286097" y="461128"/>
                  <a:pt x="1300401" y="438878"/>
                  <a:pt x="1315500" y="415832"/>
                </a:cubicBezTo>
                <a:cubicBezTo>
                  <a:pt x="1313116" y="414243"/>
                  <a:pt x="1309937" y="411859"/>
                  <a:pt x="1307553" y="410270"/>
                </a:cubicBezTo>
                <a:cubicBezTo>
                  <a:pt x="1292454" y="433315"/>
                  <a:pt x="1276561" y="455566"/>
                  <a:pt x="1261462" y="477817"/>
                </a:cubicBezTo>
                <a:close/>
                <a:moveTo>
                  <a:pt x="253821" y="3603253"/>
                </a:moveTo>
                <a:cubicBezTo>
                  <a:pt x="251436" y="3604048"/>
                  <a:pt x="248258" y="3604048"/>
                  <a:pt x="245874" y="3604842"/>
                </a:cubicBezTo>
                <a:cubicBezTo>
                  <a:pt x="245874" y="3625503"/>
                  <a:pt x="246669" y="3645370"/>
                  <a:pt x="246669" y="3666032"/>
                </a:cubicBezTo>
                <a:cubicBezTo>
                  <a:pt x="248258" y="3666032"/>
                  <a:pt x="249053" y="3666032"/>
                  <a:pt x="250642" y="3666032"/>
                </a:cubicBezTo>
                <a:cubicBezTo>
                  <a:pt x="251436" y="3645370"/>
                  <a:pt x="252231" y="3623914"/>
                  <a:pt x="253821" y="3603253"/>
                </a:cubicBezTo>
                <a:close/>
                <a:moveTo>
                  <a:pt x="399245" y="3312404"/>
                </a:moveTo>
                <a:cubicBezTo>
                  <a:pt x="400040" y="3312404"/>
                  <a:pt x="401629" y="3312404"/>
                  <a:pt x="402424" y="3312404"/>
                </a:cubicBezTo>
                <a:cubicBezTo>
                  <a:pt x="405603" y="3288564"/>
                  <a:pt x="409576" y="3263929"/>
                  <a:pt x="412755" y="3240089"/>
                </a:cubicBezTo>
                <a:cubicBezTo>
                  <a:pt x="410370" y="3240089"/>
                  <a:pt x="408782" y="3239294"/>
                  <a:pt x="406397" y="3239294"/>
                </a:cubicBezTo>
                <a:cubicBezTo>
                  <a:pt x="404013" y="3263929"/>
                  <a:pt x="401629" y="3287769"/>
                  <a:pt x="399245" y="3312404"/>
                </a:cubicBezTo>
                <a:close/>
                <a:moveTo>
                  <a:pt x="660691" y="1469564"/>
                </a:moveTo>
                <a:cubicBezTo>
                  <a:pt x="663076" y="1471154"/>
                  <a:pt x="666254" y="1471949"/>
                  <a:pt x="668638" y="1473538"/>
                </a:cubicBezTo>
                <a:cubicBezTo>
                  <a:pt x="679764" y="1451287"/>
                  <a:pt x="690889" y="1429036"/>
                  <a:pt x="702014" y="1405991"/>
                </a:cubicBezTo>
                <a:cubicBezTo>
                  <a:pt x="699630" y="1404402"/>
                  <a:pt x="696452" y="1403607"/>
                  <a:pt x="694068" y="1402017"/>
                </a:cubicBezTo>
                <a:cubicBezTo>
                  <a:pt x="682943" y="1425063"/>
                  <a:pt x="671817" y="1447314"/>
                  <a:pt x="660691" y="1469564"/>
                </a:cubicBezTo>
                <a:close/>
                <a:moveTo>
                  <a:pt x="1039749" y="796479"/>
                </a:moveTo>
                <a:cubicBezTo>
                  <a:pt x="1010346" y="820319"/>
                  <a:pt x="1007962" y="826677"/>
                  <a:pt x="1010346" y="856874"/>
                </a:cubicBezTo>
                <a:cubicBezTo>
                  <a:pt x="1021472" y="834623"/>
                  <a:pt x="1030213" y="815551"/>
                  <a:pt x="1039749" y="796479"/>
                </a:cubicBezTo>
                <a:close/>
                <a:moveTo>
                  <a:pt x="640825" y="3969596"/>
                </a:moveTo>
                <a:cubicBezTo>
                  <a:pt x="641620" y="3969596"/>
                  <a:pt x="643209" y="3969596"/>
                  <a:pt x="644004" y="3969596"/>
                </a:cubicBezTo>
                <a:cubicBezTo>
                  <a:pt x="644004" y="3948140"/>
                  <a:pt x="643209" y="3926683"/>
                  <a:pt x="643209" y="3905227"/>
                </a:cubicBezTo>
                <a:cubicBezTo>
                  <a:pt x="642414" y="3905227"/>
                  <a:pt x="640825" y="3905227"/>
                  <a:pt x="640030" y="3905227"/>
                </a:cubicBezTo>
                <a:cubicBezTo>
                  <a:pt x="640030" y="3926683"/>
                  <a:pt x="640030" y="3948140"/>
                  <a:pt x="640825" y="3969596"/>
                </a:cubicBezTo>
                <a:close/>
                <a:moveTo>
                  <a:pt x="646387" y="3811456"/>
                </a:moveTo>
                <a:cubicBezTo>
                  <a:pt x="647977" y="3812251"/>
                  <a:pt x="649566" y="3812251"/>
                  <a:pt x="651950" y="3813046"/>
                </a:cubicBezTo>
                <a:cubicBezTo>
                  <a:pt x="651950" y="3793973"/>
                  <a:pt x="651156" y="3774902"/>
                  <a:pt x="651156" y="3755829"/>
                </a:cubicBezTo>
                <a:cubicBezTo>
                  <a:pt x="649566" y="3755829"/>
                  <a:pt x="647977" y="3755829"/>
                  <a:pt x="645593" y="3755829"/>
                </a:cubicBezTo>
                <a:cubicBezTo>
                  <a:pt x="645593" y="3774107"/>
                  <a:pt x="645593" y="3792384"/>
                  <a:pt x="646387" y="3811456"/>
                </a:cubicBezTo>
                <a:close/>
                <a:moveTo>
                  <a:pt x="602681" y="3378361"/>
                </a:moveTo>
                <a:cubicBezTo>
                  <a:pt x="621753" y="3353727"/>
                  <a:pt x="621753" y="3353727"/>
                  <a:pt x="606654" y="3326708"/>
                </a:cubicBezTo>
                <a:cubicBezTo>
                  <a:pt x="604270" y="3347369"/>
                  <a:pt x="603476" y="3362468"/>
                  <a:pt x="602681" y="3378361"/>
                </a:cubicBezTo>
                <a:close/>
                <a:moveTo>
                  <a:pt x="1131136" y="643108"/>
                </a:moveTo>
                <a:cubicBezTo>
                  <a:pt x="1127958" y="640724"/>
                  <a:pt x="1124779" y="638340"/>
                  <a:pt x="1121600" y="635956"/>
                </a:cubicBezTo>
                <a:cubicBezTo>
                  <a:pt x="1112064" y="651055"/>
                  <a:pt x="1103323" y="666948"/>
                  <a:pt x="1093787" y="682047"/>
                </a:cubicBezTo>
                <a:cubicBezTo>
                  <a:pt x="1096171" y="683636"/>
                  <a:pt x="1098555" y="685225"/>
                  <a:pt x="1101733" y="686815"/>
                </a:cubicBezTo>
                <a:cubicBezTo>
                  <a:pt x="1112064" y="671716"/>
                  <a:pt x="1121600" y="657412"/>
                  <a:pt x="1131136" y="643108"/>
                </a:cubicBezTo>
                <a:close/>
                <a:moveTo>
                  <a:pt x="661486" y="3679541"/>
                </a:moveTo>
                <a:cubicBezTo>
                  <a:pt x="658308" y="3678746"/>
                  <a:pt x="654334" y="3677952"/>
                  <a:pt x="651156" y="3677157"/>
                </a:cubicBezTo>
                <a:cubicBezTo>
                  <a:pt x="649566" y="3690666"/>
                  <a:pt x="647977" y="3704176"/>
                  <a:pt x="646387" y="3718480"/>
                </a:cubicBezTo>
                <a:cubicBezTo>
                  <a:pt x="649566" y="3719275"/>
                  <a:pt x="651950" y="3719275"/>
                  <a:pt x="655129" y="3720069"/>
                </a:cubicBezTo>
                <a:cubicBezTo>
                  <a:pt x="657513" y="3706560"/>
                  <a:pt x="659102" y="3693050"/>
                  <a:pt x="661486" y="3679541"/>
                </a:cubicBezTo>
                <a:close/>
                <a:moveTo>
                  <a:pt x="710756" y="1372615"/>
                </a:moveTo>
                <a:cubicBezTo>
                  <a:pt x="729828" y="1355132"/>
                  <a:pt x="729828" y="1355132"/>
                  <a:pt x="728238" y="1332087"/>
                </a:cubicBezTo>
                <a:cubicBezTo>
                  <a:pt x="721087" y="1349569"/>
                  <a:pt x="715524" y="1361490"/>
                  <a:pt x="710756" y="1372615"/>
                </a:cubicBezTo>
                <a:close/>
                <a:moveTo>
                  <a:pt x="706783" y="3142344"/>
                </a:moveTo>
                <a:cubicBezTo>
                  <a:pt x="709167" y="3142344"/>
                  <a:pt x="712345" y="3143139"/>
                  <a:pt x="714729" y="3143139"/>
                </a:cubicBezTo>
                <a:cubicBezTo>
                  <a:pt x="716318" y="3134398"/>
                  <a:pt x="717113" y="3125656"/>
                  <a:pt x="718703" y="3116120"/>
                </a:cubicBezTo>
                <a:cubicBezTo>
                  <a:pt x="716318" y="3116120"/>
                  <a:pt x="713140" y="3115326"/>
                  <a:pt x="710756" y="3115326"/>
                </a:cubicBezTo>
                <a:cubicBezTo>
                  <a:pt x="709167" y="3124861"/>
                  <a:pt x="708372" y="3133603"/>
                  <a:pt x="706783" y="3142344"/>
                </a:cubicBezTo>
                <a:close/>
                <a:moveTo>
                  <a:pt x="1137493" y="608937"/>
                </a:moveTo>
                <a:cubicBezTo>
                  <a:pt x="1140672" y="611321"/>
                  <a:pt x="1143851" y="613705"/>
                  <a:pt x="1146235" y="616089"/>
                </a:cubicBezTo>
                <a:cubicBezTo>
                  <a:pt x="1154182" y="601785"/>
                  <a:pt x="1162128" y="587481"/>
                  <a:pt x="1170075" y="573177"/>
                </a:cubicBezTo>
                <a:cubicBezTo>
                  <a:pt x="1167691" y="571588"/>
                  <a:pt x="1165307" y="570793"/>
                  <a:pt x="1162923" y="569204"/>
                </a:cubicBezTo>
                <a:cubicBezTo>
                  <a:pt x="1154976" y="582713"/>
                  <a:pt x="1146235" y="596222"/>
                  <a:pt x="1137493" y="608937"/>
                </a:cubicBezTo>
                <a:close/>
                <a:moveTo>
                  <a:pt x="404013" y="4477390"/>
                </a:moveTo>
                <a:cubicBezTo>
                  <a:pt x="404808" y="4477390"/>
                  <a:pt x="405603" y="4477390"/>
                  <a:pt x="406397" y="4477390"/>
                </a:cubicBezTo>
                <a:cubicBezTo>
                  <a:pt x="406397" y="4463880"/>
                  <a:pt x="406397" y="4451166"/>
                  <a:pt x="405603" y="4437656"/>
                </a:cubicBezTo>
                <a:cubicBezTo>
                  <a:pt x="404808" y="4437656"/>
                  <a:pt x="404013" y="4437656"/>
                  <a:pt x="403219" y="4437656"/>
                </a:cubicBezTo>
                <a:cubicBezTo>
                  <a:pt x="404013" y="4451166"/>
                  <a:pt x="404013" y="4463880"/>
                  <a:pt x="404013" y="4477390"/>
                </a:cubicBezTo>
                <a:close/>
                <a:moveTo>
                  <a:pt x="335672" y="2882487"/>
                </a:moveTo>
                <a:cubicBezTo>
                  <a:pt x="338056" y="2883282"/>
                  <a:pt x="340440" y="2884077"/>
                  <a:pt x="342824" y="2884871"/>
                </a:cubicBezTo>
                <a:cubicBezTo>
                  <a:pt x="344413" y="2880103"/>
                  <a:pt x="347592" y="2875335"/>
                  <a:pt x="347592" y="2870567"/>
                </a:cubicBezTo>
                <a:cubicBezTo>
                  <a:pt x="347592" y="2865005"/>
                  <a:pt x="345208" y="2860237"/>
                  <a:pt x="343618" y="2854674"/>
                </a:cubicBezTo>
                <a:cubicBezTo>
                  <a:pt x="342029" y="2854674"/>
                  <a:pt x="339645" y="2855469"/>
                  <a:pt x="338056" y="2855469"/>
                </a:cubicBezTo>
                <a:cubicBezTo>
                  <a:pt x="337261" y="2864210"/>
                  <a:pt x="336466" y="2873746"/>
                  <a:pt x="335672" y="2882487"/>
                </a:cubicBezTo>
                <a:close/>
                <a:moveTo>
                  <a:pt x="405603" y="2625809"/>
                </a:moveTo>
                <a:cubicBezTo>
                  <a:pt x="404013" y="2625014"/>
                  <a:pt x="401629" y="2625014"/>
                  <a:pt x="400040" y="2624220"/>
                </a:cubicBezTo>
                <a:cubicBezTo>
                  <a:pt x="397656" y="2632166"/>
                  <a:pt x="396067" y="2640113"/>
                  <a:pt x="393683" y="2648060"/>
                </a:cubicBezTo>
                <a:cubicBezTo>
                  <a:pt x="395272" y="2648855"/>
                  <a:pt x="397656" y="2648855"/>
                  <a:pt x="399245" y="2649649"/>
                </a:cubicBezTo>
                <a:cubicBezTo>
                  <a:pt x="400835" y="2641702"/>
                  <a:pt x="403219" y="2633756"/>
                  <a:pt x="405603" y="2625809"/>
                </a:cubicBezTo>
                <a:close/>
                <a:moveTo>
                  <a:pt x="262562" y="3494383"/>
                </a:moveTo>
                <a:cubicBezTo>
                  <a:pt x="260178" y="3493588"/>
                  <a:pt x="256999" y="3493588"/>
                  <a:pt x="254615" y="3492794"/>
                </a:cubicBezTo>
                <a:cubicBezTo>
                  <a:pt x="254615" y="3498356"/>
                  <a:pt x="254615" y="3503919"/>
                  <a:pt x="254615" y="3508687"/>
                </a:cubicBezTo>
                <a:cubicBezTo>
                  <a:pt x="256205" y="3508687"/>
                  <a:pt x="257794" y="3509482"/>
                  <a:pt x="260178" y="3509482"/>
                </a:cubicBezTo>
                <a:cubicBezTo>
                  <a:pt x="260178" y="3504714"/>
                  <a:pt x="260973" y="3499946"/>
                  <a:pt x="262562" y="3494383"/>
                </a:cubicBezTo>
                <a:close/>
                <a:moveTo>
                  <a:pt x="388120" y="3495972"/>
                </a:moveTo>
                <a:cubicBezTo>
                  <a:pt x="387325" y="3495972"/>
                  <a:pt x="387325" y="3496767"/>
                  <a:pt x="386530" y="3496767"/>
                </a:cubicBezTo>
                <a:cubicBezTo>
                  <a:pt x="386530" y="3505508"/>
                  <a:pt x="385736" y="3514250"/>
                  <a:pt x="385736" y="3523786"/>
                </a:cubicBezTo>
                <a:cubicBezTo>
                  <a:pt x="386530" y="3523786"/>
                  <a:pt x="388120" y="3523786"/>
                  <a:pt x="388915" y="3523786"/>
                </a:cubicBezTo>
                <a:cubicBezTo>
                  <a:pt x="388120" y="3515045"/>
                  <a:pt x="388120" y="3505508"/>
                  <a:pt x="388120" y="3495972"/>
                </a:cubicBezTo>
                <a:close/>
                <a:moveTo>
                  <a:pt x="150514" y="4451960"/>
                </a:moveTo>
                <a:cubicBezTo>
                  <a:pt x="148129" y="4451166"/>
                  <a:pt x="146540" y="4451166"/>
                  <a:pt x="144156" y="4450371"/>
                </a:cubicBezTo>
                <a:cubicBezTo>
                  <a:pt x="141772" y="4456728"/>
                  <a:pt x="139388" y="4463086"/>
                  <a:pt x="137004" y="4469443"/>
                </a:cubicBezTo>
                <a:cubicBezTo>
                  <a:pt x="140183" y="4470238"/>
                  <a:pt x="144156" y="4471032"/>
                  <a:pt x="147335" y="4471827"/>
                </a:cubicBezTo>
                <a:cubicBezTo>
                  <a:pt x="148129" y="4465470"/>
                  <a:pt x="149719" y="4459112"/>
                  <a:pt x="150514" y="4451960"/>
                </a:cubicBezTo>
                <a:close/>
                <a:moveTo>
                  <a:pt x="184685" y="4210381"/>
                </a:moveTo>
                <a:cubicBezTo>
                  <a:pt x="185479" y="4210381"/>
                  <a:pt x="186274" y="4210381"/>
                  <a:pt x="186274" y="4210381"/>
                </a:cubicBezTo>
                <a:cubicBezTo>
                  <a:pt x="186274" y="4202434"/>
                  <a:pt x="186274" y="4194487"/>
                  <a:pt x="186274" y="4186541"/>
                </a:cubicBezTo>
                <a:cubicBezTo>
                  <a:pt x="185479" y="4186541"/>
                  <a:pt x="184685" y="4186541"/>
                  <a:pt x="184685" y="4186541"/>
                </a:cubicBezTo>
                <a:cubicBezTo>
                  <a:pt x="184685" y="4194487"/>
                  <a:pt x="184685" y="4202434"/>
                  <a:pt x="184685" y="4210381"/>
                </a:cubicBezTo>
                <a:close/>
                <a:moveTo>
                  <a:pt x="194221" y="4294616"/>
                </a:moveTo>
                <a:cubicBezTo>
                  <a:pt x="195015" y="4294616"/>
                  <a:pt x="195015" y="4294616"/>
                  <a:pt x="195810" y="4294616"/>
                </a:cubicBezTo>
                <a:cubicBezTo>
                  <a:pt x="195810" y="4286669"/>
                  <a:pt x="195810" y="4278722"/>
                  <a:pt x="195810" y="4270775"/>
                </a:cubicBezTo>
                <a:cubicBezTo>
                  <a:pt x="195015" y="4270775"/>
                  <a:pt x="195015" y="4270775"/>
                  <a:pt x="194221" y="4270775"/>
                </a:cubicBezTo>
                <a:cubicBezTo>
                  <a:pt x="193426" y="4278722"/>
                  <a:pt x="194221" y="4286669"/>
                  <a:pt x="194221" y="4294616"/>
                </a:cubicBezTo>
                <a:close/>
                <a:moveTo>
                  <a:pt x="1048491" y="759130"/>
                </a:moveTo>
                <a:cubicBezTo>
                  <a:pt x="1050875" y="760719"/>
                  <a:pt x="1054053" y="762308"/>
                  <a:pt x="1056437" y="763898"/>
                </a:cubicBezTo>
                <a:cubicBezTo>
                  <a:pt x="1061205" y="755156"/>
                  <a:pt x="1065179" y="745620"/>
                  <a:pt x="1069946" y="736879"/>
                </a:cubicBezTo>
                <a:cubicBezTo>
                  <a:pt x="1067562" y="736084"/>
                  <a:pt x="1065973" y="734495"/>
                  <a:pt x="1063589" y="733700"/>
                </a:cubicBezTo>
                <a:cubicBezTo>
                  <a:pt x="1058026" y="742442"/>
                  <a:pt x="1053259" y="751183"/>
                  <a:pt x="1048491" y="759130"/>
                </a:cubicBezTo>
                <a:close/>
                <a:moveTo>
                  <a:pt x="214087" y="4453550"/>
                </a:moveTo>
                <a:cubicBezTo>
                  <a:pt x="213292" y="4453550"/>
                  <a:pt x="211703" y="4453550"/>
                  <a:pt x="210909" y="4453550"/>
                </a:cubicBezTo>
                <a:cubicBezTo>
                  <a:pt x="211703" y="4461496"/>
                  <a:pt x="212498" y="4469443"/>
                  <a:pt x="212498" y="4477390"/>
                </a:cubicBezTo>
                <a:cubicBezTo>
                  <a:pt x="213292" y="4477390"/>
                  <a:pt x="214087" y="4477390"/>
                  <a:pt x="214087" y="4477390"/>
                </a:cubicBezTo>
                <a:cubicBezTo>
                  <a:pt x="214087" y="4469443"/>
                  <a:pt x="214087" y="4461496"/>
                  <a:pt x="214087" y="4453550"/>
                </a:cubicBezTo>
                <a:close/>
                <a:moveTo>
                  <a:pt x="324546" y="4000588"/>
                </a:moveTo>
                <a:cubicBezTo>
                  <a:pt x="325341" y="4000588"/>
                  <a:pt x="325341" y="4000588"/>
                  <a:pt x="326136" y="4000588"/>
                </a:cubicBezTo>
                <a:cubicBezTo>
                  <a:pt x="326136" y="3992641"/>
                  <a:pt x="326136" y="3984694"/>
                  <a:pt x="326136" y="3976748"/>
                </a:cubicBezTo>
                <a:cubicBezTo>
                  <a:pt x="325341" y="3976748"/>
                  <a:pt x="325341" y="3976748"/>
                  <a:pt x="324546" y="3976748"/>
                </a:cubicBezTo>
                <a:cubicBezTo>
                  <a:pt x="324546" y="3984694"/>
                  <a:pt x="324546" y="3992641"/>
                  <a:pt x="324546" y="4000588"/>
                </a:cubicBezTo>
                <a:close/>
                <a:moveTo>
                  <a:pt x="365075" y="3890129"/>
                </a:moveTo>
                <a:cubicBezTo>
                  <a:pt x="365869" y="3890129"/>
                  <a:pt x="365869" y="3890129"/>
                  <a:pt x="366664" y="3890129"/>
                </a:cubicBezTo>
                <a:cubicBezTo>
                  <a:pt x="366664" y="3881387"/>
                  <a:pt x="366664" y="3872646"/>
                  <a:pt x="366664" y="3863904"/>
                </a:cubicBezTo>
                <a:cubicBezTo>
                  <a:pt x="365869" y="3863904"/>
                  <a:pt x="365869" y="3863904"/>
                  <a:pt x="365075" y="3863904"/>
                </a:cubicBezTo>
                <a:cubicBezTo>
                  <a:pt x="365075" y="3872646"/>
                  <a:pt x="365075" y="3881387"/>
                  <a:pt x="365075" y="3890129"/>
                </a:cubicBezTo>
                <a:close/>
                <a:moveTo>
                  <a:pt x="395272" y="4363752"/>
                </a:moveTo>
                <a:cubicBezTo>
                  <a:pt x="396067" y="4363752"/>
                  <a:pt x="396861" y="4362957"/>
                  <a:pt x="397656" y="4362957"/>
                </a:cubicBezTo>
                <a:cubicBezTo>
                  <a:pt x="396861" y="4356600"/>
                  <a:pt x="396861" y="4351037"/>
                  <a:pt x="396067" y="4344680"/>
                </a:cubicBezTo>
                <a:cubicBezTo>
                  <a:pt x="396067" y="4344680"/>
                  <a:pt x="395272" y="4344680"/>
                  <a:pt x="395272" y="4344680"/>
                </a:cubicBezTo>
                <a:cubicBezTo>
                  <a:pt x="395272" y="4351037"/>
                  <a:pt x="395272" y="4357395"/>
                  <a:pt x="395272" y="4363752"/>
                </a:cubicBezTo>
                <a:close/>
                <a:moveTo>
                  <a:pt x="393683" y="3422863"/>
                </a:moveTo>
                <a:cubicBezTo>
                  <a:pt x="394477" y="3422068"/>
                  <a:pt x="395272" y="3422068"/>
                  <a:pt x="395272" y="3421274"/>
                </a:cubicBezTo>
                <a:cubicBezTo>
                  <a:pt x="396067" y="3414121"/>
                  <a:pt x="396067" y="3407764"/>
                  <a:pt x="396067" y="3400612"/>
                </a:cubicBezTo>
                <a:cubicBezTo>
                  <a:pt x="396067" y="3399817"/>
                  <a:pt x="395272" y="3399023"/>
                  <a:pt x="394477" y="3398228"/>
                </a:cubicBezTo>
                <a:cubicBezTo>
                  <a:pt x="394477" y="3403791"/>
                  <a:pt x="393683" y="3408559"/>
                  <a:pt x="393683" y="3414121"/>
                </a:cubicBezTo>
                <a:cubicBezTo>
                  <a:pt x="392888" y="3417300"/>
                  <a:pt x="393683" y="3420479"/>
                  <a:pt x="393683" y="3422863"/>
                </a:cubicBezTo>
                <a:close/>
                <a:moveTo>
                  <a:pt x="203756" y="4412227"/>
                </a:moveTo>
                <a:cubicBezTo>
                  <a:pt x="205346" y="4412227"/>
                  <a:pt x="206935" y="4412227"/>
                  <a:pt x="208525" y="4412227"/>
                </a:cubicBezTo>
                <a:cubicBezTo>
                  <a:pt x="207730" y="4403485"/>
                  <a:pt x="206935" y="4394744"/>
                  <a:pt x="206141" y="4386003"/>
                </a:cubicBezTo>
                <a:cubicBezTo>
                  <a:pt x="205346" y="4386003"/>
                  <a:pt x="203756" y="4386003"/>
                  <a:pt x="202962" y="4386003"/>
                </a:cubicBezTo>
                <a:cubicBezTo>
                  <a:pt x="202962" y="4394744"/>
                  <a:pt x="202962" y="4403485"/>
                  <a:pt x="203756" y="4412227"/>
                </a:cubicBezTo>
                <a:close/>
                <a:moveTo>
                  <a:pt x="1136699" y="699529"/>
                </a:moveTo>
                <a:cubicBezTo>
                  <a:pt x="1134315" y="698735"/>
                  <a:pt x="1131931" y="697146"/>
                  <a:pt x="1129547" y="696351"/>
                </a:cubicBezTo>
                <a:cubicBezTo>
                  <a:pt x="1123984" y="707476"/>
                  <a:pt x="1119216" y="718602"/>
                  <a:pt x="1113653" y="728932"/>
                </a:cubicBezTo>
                <a:cubicBezTo>
                  <a:pt x="1116832" y="730522"/>
                  <a:pt x="1119216" y="731316"/>
                  <a:pt x="1122395" y="732906"/>
                </a:cubicBezTo>
                <a:cubicBezTo>
                  <a:pt x="1127163" y="721780"/>
                  <a:pt x="1131931" y="710655"/>
                  <a:pt x="1136699" y="699529"/>
                </a:cubicBezTo>
                <a:close/>
                <a:moveTo>
                  <a:pt x="485864" y="2782359"/>
                </a:moveTo>
                <a:cubicBezTo>
                  <a:pt x="488248" y="2783154"/>
                  <a:pt x="490632" y="2783154"/>
                  <a:pt x="493016" y="2783948"/>
                </a:cubicBezTo>
                <a:cubicBezTo>
                  <a:pt x="494606" y="2778386"/>
                  <a:pt x="495400" y="2772028"/>
                  <a:pt x="496990" y="2766466"/>
                </a:cubicBezTo>
                <a:cubicBezTo>
                  <a:pt x="495400" y="2766466"/>
                  <a:pt x="494606" y="2765671"/>
                  <a:pt x="493016" y="2765671"/>
                </a:cubicBezTo>
                <a:cubicBezTo>
                  <a:pt x="490632" y="2771234"/>
                  <a:pt x="488248" y="2776796"/>
                  <a:pt x="485864" y="2782359"/>
                </a:cubicBezTo>
                <a:close/>
              </a:path>
            </a:pathLst>
          </a:custGeom>
          <a:solidFill>
            <a:schemeClr val="accent2"/>
          </a:solidFill>
          <a:ln w="7945" cap="flat">
            <a:noFill/>
            <a:prstDash val="solid"/>
            <a:miter/>
          </a:ln>
        </p:spPr>
        <p:txBody>
          <a:bodyPr rtlCol="0" anchor="ctr"/>
          <a:lstStyle/>
          <a:p>
            <a:endParaRPr lang="en-US"/>
          </a:p>
        </p:txBody>
      </p:sp>
      <p:sp>
        <p:nvSpPr>
          <p:cNvPr id="47" name="Freeform: Shape 78">
            <a:extLst>
              <a:ext uri="{FF2B5EF4-FFF2-40B4-BE49-F238E27FC236}">
                <a16:creationId xmlns:a16="http://schemas.microsoft.com/office/drawing/2014/main" xmlns="" id="{B84E5926-3098-404F-A6DD-E3BB7E23D85D}"/>
              </a:ext>
            </a:extLst>
          </p:cNvPr>
          <p:cNvSpPr/>
          <p:nvPr/>
        </p:nvSpPr>
        <p:spPr>
          <a:xfrm rot="18115064" flipH="1">
            <a:off x="7797744" y="4407032"/>
            <a:ext cx="202271" cy="1515657"/>
          </a:xfrm>
          <a:custGeom>
            <a:avLst/>
            <a:gdLst>
              <a:gd name="connsiteX0" fmla="*/ 2084740 w 2206604"/>
              <a:gd name="connsiteY0" fmla="*/ 581124 h 4704665"/>
              <a:gd name="connsiteX1" fmla="*/ 2019577 w 2206604"/>
              <a:gd name="connsiteY1" fmla="*/ 652644 h 4704665"/>
              <a:gd name="connsiteX2" fmla="*/ 1892430 w 2206604"/>
              <a:gd name="connsiteY2" fmla="*/ 738468 h 4704665"/>
              <a:gd name="connsiteX3" fmla="*/ 1818525 w 2206604"/>
              <a:gd name="connsiteY3" fmla="*/ 833034 h 4704665"/>
              <a:gd name="connsiteX4" fmla="*/ 1699325 w 2206604"/>
              <a:gd name="connsiteY4" fmla="*/ 1026933 h 4704665"/>
              <a:gd name="connsiteX5" fmla="*/ 1688994 w 2206604"/>
              <a:gd name="connsiteY5" fmla="*/ 1045211 h 4704665"/>
              <a:gd name="connsiteX6" fmla="*/ 1594428 w 2206604"/>
              <a:gd name="connsiteY6" fmla="*/ 1217654 h 4704665"/>
              <a:gd name="connsiteX7" fmla="*/ 1565821 w 2206604"/>
              <a:gd name="connsiteY7" fmla="*/ 1262950 h 4704665"/>
              <a:gd name="connsiteX8" fmla="*/ 1518935 w 2206604"/>
              <a:gd name="connsiteY8" fmla="*/ 1318577 h 4704665"/>
              <a:gd name="connsiteX9" fmla="*/ 1483175 w 2206604"/>
              <a:gd name="connsiteY9" fmla="*/ 1368641 h 4704665"/>
              <a:gd name="connsiteX10" fmla="*/ 1404503 w 2206604"/>
              <a:gd name="connsiteY10" fmla="*/ 1500557 h 4704665"/>
              <a:gd name="connsiteX11" fmla="*/ 1327420 w 2206604"/>
              <a:gd name="connsiteY11" fmla="*/ 1625320 h 4704665"/>
              <a:gd name="connsiteX12" fmla="*/ 1259078 w 2206604"/>
              <a:gd name="connsiteY12" fmla="*/ 1753262 h 4704665"/>
              <a:gd name="connsiteX13" fmla="*/ 1112064 w 2206604"/>
              <a:gd name="connsiteY13" fmla="*/ 2063183 h 4704665"/>
              <a:gd name="connsiteX14" fmla="*/ 1006373 w 2206604"/>
              <a:gd name="connsiteY14" fmla="*/ 2284101 h 4704665"/>
              <a:gd name="connsiteX15" fmla="*/ 916575 w 2206604"/>
              <a:gd name="connsiteY15" fmla="*/ 2499457 h 4704665"/>
              <a:gd name="connsiteX16" fmla="*/ 845850 w 2206604"/>
              <a:gd name="connsiteY16" fmla="*/ 2733884 h 4704665"/>
              <a:gd name="connsiteX17" fmla="*/ 783865 w 2206604"/>
              <a:gd name="connsiteY17" fmla="*/ 2954008 h 4704665"/>
              <a:gd name="connsiteX18" fmla="*/ 729828 w 2206604"/>
              <a:gd name="connsiteY18" fmla="*/ 3171747 h 4704665"/>
              <a:gd name="connsiteX19" fmla="*/ 719497 w 2206604"/>
              <a:gd name="connsiteY19" fmla="*/ 3279028 h 4704665"/>
              <a:gd name="connsiteX20" fmla="*/ 705988 w 2206604"/>
              <a:gd name="connsiteY20" fmla="*/ 3312404 h 4704665"/>
              <a:gd name="connsiteX21" fmla="*/ 701220 w 2206604"/>
              <a:gd name="connsiteY21" fmla="*/ 3206713 h 4704665"/>
              <a:gd name="connsiteX22" fmla="*/ 658308 w 2206604"/>
              <a:gd name="connsiteY22" fmla="*/ 3646960 h 4704665"/>
              <a:gd name="connsiteX23" fmla="*/ 663870 w 2206604"/>
              <a:gd name="connsiteY23" fmla="*/ 3642192 h 4704665"/>
              <a:gd name="connsiteX24" fmla="*/ 675790 w 2206604"/>
              <a:gd name="connsiteY24" fmla="*/ 3486436 h 4704665"/>
              <a:gd name="connsiteX25" fmla="*/ 690889 w 2206604"/>
              <a:gd name="connsiteY25" fmla="*/ 3398228 h 4704665"/>
              <a:gd name="connsiteX26" fmla="*/ 701220 w 2206604"/>
              <a:gd name="connsiteY26" fmla="*/ 3399817 h 4704665"/>
              <a:gd name="connsiteX27" fmla="*/ 676585 w 2206604"/>
              <a:gd name="connsiteY27" fmla="*/ 3820197 h 4704665"/>
              <a:gd name="connsiteX28" fmla="*/ 663870 w 2206604"/>
              <a:gd name="connsiteY28" fmla="*/ 4241373 h 4704665"/>
              <a:gd name="connsiteX29" fmla="*/ 644004 w 2206604"/>
              <a:gd name="connsiteY29" fmla="*/ 4188924 h 4704665"/>
              <a:gd name="connsiteX30" fmla="*/ 639236 w 2206604"/>
              <a:gd name="connsiteY30" fmla="*/ 4337528 h 4704665"/>
              <a:gd name="connsiteX31" fmla="*/ 628110 w 2206604"/>
              <a:gd name="connsiteY31" fmla="*/ 4375672 h 4704665"/>
              <a:gd name="connsiteX32" fmla="*/ 621753 w 2206604"/>
              <a:gd name="connsiteY32" fmla="*/ 4402691 h 4704665"/>
              <a:gd name="connsiteX33" fmla="*/ 623342 w 2206604"/>
              <a:gd name="connsiteY33" fmla="*/ 4577518 h 4704665"/>
              <a:gd name="connsiteX34" fmla="*/ 591556 w 2206604"/>
              <a:gd name="connsiteY34" fmla="*/ 4529043 h 4704665"/>
              <a:gd name="connsiteX35" fmla="*/ 562947 w 2206604"/>
              <a:gd name="connsiteY35" fmla="*/ 4551294 h 4704665"/>
              <a:gd name="connsiteX36" fmla="*/ 526393 w 2206604"/>
              <a:gd name="connsiteY36" fmla="*/ 4578313 h 4704665"/>
              <a:gd name="connsiteX37" fmla="*/ 495400 w 2206604"/>
              <a:gd name="connsiteY37" fmla="*/ 4641092 h 4704665"/>
              <a:gd name="connsiteX38" fmla="*/ 470766 w 2206604"/>
              <a:gd name="connsiteY38" fmla="*/ 4606126 h 4704665"/>
              <a:gd name="connsiteX39" fmla="*/ 456462 w 2206604"/>
              <a:gd name="connsiteY39" fmla="*/ 4698308 h 4704665"/>
              <a:gd name="connsiteX40" fmla="*/ 411960 w 2206604"/>
              <a:gd name="connsiteY40" fmla="*/ 4537785 h 4704665"/>
              <a:gd name="connsiteX41" fmla="*/ 412755 w 2206604"/>
              <a:gd name="connsiteY41" fmla="*/ 4602153 h 4704665"/>
              <a:gd name="connsiteX42" fmla="*/ 413549 w 2206604"/>
              <a:gd name="connsiteY42" fmla="*/ 4667316 h 4704665"/>
              <a:gd name="connsiteX43" fmla="*/ 404808 w 2206604"/>
              <a:gd name="connsiteY43" fmla="*/ 4669700 h 4704665"/>
              <a:gd name="connsiteX44" fmla="*/ 380968 w 2206604"/>
              <a:gd name="connsiteY44" fmla="*/ 4639502 h 4704665"/>
              <a:gd name="connsiteX45" fmla="*/ 334877 w 2206604"/>
              <a:gd name="connsiteY45" fmla="*/ 4678441 h 4704665"/>
              <a:gd name="connsiteX46" fmla="*/ 327725 w 2206604"/>
              <a:gd name="connsiteY46" fmla="*/ 4704665 h 4704665"/>
              <a:gd name="connsiteX47" fmla="*/ 311037 w 2206604"/>
              <a:gd name="connsiteY47" fmla="*/ 4635529 h 4704665"/>
              <a:gd name="connsiteX48" fmla="*/ 279250 w 2206604"/>
              <a:gd name="connsiteY48" fmla="*/ 4618841 h 4704665"/>
              <a:gd name="connsiteX49" fmla="*/ 280045 w 2206604"/>
              <a:gd name="connsiteY49" fmla="*/ 4678441 h 4704665"/>
              <a:gd name="connsiteX50" fmla="*/ 223623 w 2206604"/>
              <a:gd name="connsiteY50" fmla="*/ 4629172 h 4704665"/>
              <a:gd name="connsiteX51" fmla="*/ 129058 w 2206604"/>
              <a:gd name="connsiteY51" fmla="*/ 4480568 h 4704665"/>
              <a:gd name="connsiteX52" fmla="*/ 106807 w 2206604"/>
              <a:gd name="connsiteY52" fmla="*/ 4447987 h 4704665"/>
              <a:gd name="connsiteX53" fmla="*/ 93298 w 2206604"/>
              <a:gd name="connsiteY53" fmla="*/ 4401102 h 4704665"/>
              <a:gd name="connsiteX54" fmla="*/ 71047 w 2206604"/>
              <a:gd name="connsiteY54" fmla="*/ 4361368 h 4704665"/>
              <a:gd name="connsiteX55" fmla="*/ 82967 w 2206604"/>
              <a:gd name="connsiteY55" fmla="*/ 4334349 h 4704665"/>
              <a:gd name="connsiteX56" fmla="*/ 71047 w 2206604"/>
              <a:gd name="connsiteY56" fmla="*/ 4210381 h 4704665"/>
              <a:gd name="connsiteX57" fmla="*/ 45617 w 2206604"/>
              <a:gd name="connsiteY57" fmla="*/ 4182567 h 4704665"/>
              <a:gd name="connsiteX58" fmla="*/ 27340 w 2206604"/>
              <a:gd name="connsiteY58" fmla="*/ 4099127 h 4704665"/>
              <a:gd name="connsiteX59" fmla="*/ 26545 w 2206604"/>
              <a:gd name="connsiteY59" fmla="*/ 4057804 h 4704665"/>
              <a:gd name="connsiteX60" fmla="*/ 9062 w 2206604"/>
              <a:gd name="connsiteY60" fmla="*/ 3962444 h 4704665"/>
              <a:gd name="connsiteX61" fmla="*/ 8268 w 2206604"/>
              <a:gd name="connsiteY61" fmla="*/ 3916353 h 4704665"/>
              <a:gd name="connsiteX62" fmla="*/ 17009 w 2206604"/>
              <a:gd name="connsiteY62" fmla="*/ 3841654 h 4704665"/>
              <a:gd name="connsiteX63" fmla="*/ 4294 w 2206604"/>
              <a:gd name="connsiteY63" fmla="*/ 3784437 h 4704665"/>
              <a:gd name="connsiteX64" fmla="*/ 17804 w 2206604"/>
              <a:gd name="connsiteY64" fmla="*/ 3713712 h 4704665"/>
              <a:gd name="connsiteX65" fmla="*/ 28929 w 2206604"/>
              <a:gd name="connsiteY65" fmla="*/ 3630272 h 4704665"/>
              <a:gd name="connsiteX66" fmla="*/ 28134 w 2206604"/>
              <a:gd name="connsiteY66" fmla="*/ 3523786 h 4704665"/>
              <a:gd name="connsiteX67" fmla="*/ 28929 w 2206604"/>
              <a:gd name="connsiteY67" fmla="*/ 3479284 h 4704665"/>
              <a:gd name="connsiteX68" fmla="*/ 36081 w 2206604"/>
              <a:gd name="connsiteY68" fmla="*/ 3410943 h 4704665"/>
              <a:gd name="connsiteX69" fmla="*/ 40849 w 2206604"/>
              <a:gd name="connsiteY69" fmla="*/ 3317172 h 4704665"/>
              <a:gd name="connsiteX70" fmla="*/ 54358 w 2206604"/>
              <a:gd name="connsiteY70" fmla="*/ 3271081 h 4704665"/>
              <a:gd name="connsiteX71" fmla="*/ 69457 w 2206604"/>
              <a:gd name="connsiteY71" fmla="*/ 3239294 h 4704665"/>
              <a:gd name="connsiteX72" fmla="*/ 98065 w 2206604"/>
              <a:gd name="connsiteY72" fmla="*/ 3082744 h 4704665"/>
              <a:gd name="connsiteX73" fmla="*/ 94887 w 2206604"/>
              <a:gd name="connsiteY73" fmla="*/ 3048573 h 4704665"/>
              <a:gd name="connsiteX74" fmla="*/ 96476 w 2206604"/>
              <a:gd name="connsiteY74" fmla="*/ 3008045 h 4704665"/>
              <a:gd name="connsiteX75" fmla="*/ 133031 w 2206604"/>
              <a:gd name="connsiteY75" fmla="*/ 2947650 h 4704665"/>
              <a:gd name="connsiteX76" fmla="*/ 135415 w 2206604"/>
              <a:gd name="connsiteY76" fmla="*/ 2884077 h 4704665"/>
              <a:gd name="connsiteX77" fmla="*/ 152103 w 2206604"/>
              <a:gd name="connsiteY77" fmla="*/ 2811762 h 4704665"/>
              <a:gd name="connsiteX78" fmla="*/ 187863 w 2206604"/>
              <a:gd name="connsiteY78" fmla="*/ 2751367 h 4704665"/>
              <a:gd name="connsiteX79" fmla="*/ 192631 w 2206604"/>
              <a:gd name="connsiteY79" fmla="*/ 2615478 h 4704665"/>
              <a:gd name="connsiteX80" fmla="*/ 212498 w 2206604"/>
              <a:gd name="connsiteY80" fmla="*/ 2563030 h 4704665"/>
              <a:gd name="connsiteX81" fmla="*/ 253821 w 2206604"/>
              <a:gd name="connsiteY81" fmla="*/ 2442240 h 4704665"/>
              <a:gd name="connsiteX82" fmla="*/ 275277 w 2206604"/>
              <a:gd name="connsiteY82" fmla="*/ 2354827 h 4704665"/>
              <a:gd name="connsiteX83" fmla="*/ 315805 w 2206604"/>
              <a:gd name="connsiteY83" fmla="*/ 2228474 h 4704665"/>
              <a:gd name="connsiteX84" fmla="*/ 344413 w 2206604"/>
              <a:gd name="connsiteY84" fmla="*/ 2150597 h 4704665"/>
              <a:gd name="connsiteX85" fmla="*/ 376995 w 2206604"/>
              <a:gd name="connsiteY85" fmla="*/ 2065567 h 4704665"/>
              <a:gd name="connsiteX86" fmla="*/ 490632 w 2206604"/>
              <a:gd name="connsiteY86" fmla="*/ 1761208 h 4704665"/>
              <a:gd name="connsiteX87" fmla="*/ 585993 w 2206604"/>
              <a:gd name="connsiteY87" fmla="*/ 1539495 h 4704665"/>
              <a:gd name="connsiteX88" fmla="*/ 752873 w 2206604"/>
              <a:gd name="connsiteY88" fmla="*/ 1195403 h 4704665"/>
              <a:gd name="connsiteX89" fmla="*/ 863332 w 2206604"/>
              <a:gd name="connsiteY89" fmla="*/ 943493 h 4704665"/>
              <a:gd name="connsiteX90" fmla="*/ 918959 w 2206604"/>
              <a:gd name="connsiteY90" fmla="*/ 836213 h 4704665"/>
              <a:gd name="connsiteX91" fmla="*/ 1089019 w 2206604"/>
              <a:gd name="connsiteY91" fmla="*/ 569204 h 4704665"/>
              <a:gd name="connsiteX92" fmla="*/ 1353644 w 2206604"/>
              <a:gd name="connsiteY92" fmla="*/ 226701 h 4704665"/>
              <a:gd name="connsiteX93" fmla="*/ 1599197 w 2206604"/>
              <a:gd name="connsiteY93" fmla="*/ 30417 h 4704665"/>
              <a:gd name="connsiteX94" fmla="*/ 1752568 w 2206604"/>
              <a:gd name="connsiteY94" fmla="*/ 4988 h 4704665"/>
              <a:gd name="connsiteX95" fmla="*/ 1856669 w 2206604"/>
              <a:gd name="connsiteY95" fmla="*/ 13729 h 4704665"/>
              <a:gd name="connsiteX96" fmla="*/ 2034676 w 2206604"/>
              <a:gd name="connsiteY96" fmla="*/ 87634 h 4704665"/>
              <a:gd name="connsiteX97" fmla="*/ 2165002 w 2206604"/>
              <a:gd name="connsiteY97" fmla="*/ 210013 h 4704665"/>
              <a:gd name="connsiteX98" fmla="*/ 2206324 w 2206604"/>
              <a:gd name="connsiteY98" fmla="*/ 323651 h 4704665"/>
              <a:gd name="connsiteX99" fmla="*/ 2172154 w 2206604"/>
              <a:gd name="connsiteY99" fmla="*/ 444440 h 4704665"/>
              <a:gd name="connsiteX100" fmla="*/ 2172948 w 2206604"/>
              <a:gd name="connsiteY100" fmla="*/ 445235 h 4704665"/>
              <a:gd name="connsiteX101" fmla="*/ 2174537 w 2206604"/>
              <a:gd name="connsiteY101" fmla="*/ 405502 h 4704665"/>
              <a:gd name="connsiteX102" fmla="*/ 2181690 w 2206604"/>
              <a:gd name="connsiteY102" fmla="*/ 372125 h 4704665"/>
              <a:gd name="connsiteX103" fmla="*/ 2173743 w 2206604"/>
              <a:gd name="connsiteY103" fmla="*/ 370536 h 4704665"/>
              <a:gd name="connsiteX104" fmla="*/ 2146724 w 2206604"/>
              <a:gd name="connsiteY104" fmla="*/ 470665 h 4704665"/>
              <a:gd name="connsiteX105" fmla="*/ 2147519 w 2206604"/>
              <a:gd name="connsiteY105" fmla="*/ 469075 h 4704665"/>
              <a:gd name="connsiteX106" fmla="*/ 2067257 w 2206604"/>
              <a:gd name="connsiteY106" fmla="*/ 580329 h 4704665"/>
              <a:gd name="connsiteX107" fmla="*/ 2074409 w 2206604"/>
              <a:gd name="connsiteY107" fmla="*/ 586686 h 4704665"/>
              <a:gd name="connsiteX108" fmla="*/ 2084740 w 2206604"/>
              <a:gd name="connsiteY108" fmla="*/ 581124 h 4704665"/>
              <a:gd name="connsiteX109" fmla="*/ 1072331 w 2206604"/>
              <a:gd name="connsiteY109" fmla="*/ 802042 h 4704665"/>
              <a:gd name="connsiteX110" fmla="*/ 1092198 w 2206604"/>
              <a:gd name="connsiteY110" fmla="*/ 775818 h 4704665"/>
              <a:gd name="connsiteX111" fmla="*/ 1084251 w 2206604"/>
              <a:gd name="connsiteY111" fmla="*/ 771844 h 4704665"/>
              <a:gd name="connsiteX112" fmla="*/ 1073125 w 2206604"/>
              <a:gd name="connsiteY112" fmla="*/ 802836 h 4704665"/>
              <a:gd name="connsiteX113" fmla="*/ 1049285 w 2206604"/>
              <a:gd name="connsiteY113" fmla="*/ 835418 h 4704665"/>
              <a:gd name="connsiteX114" fmla="*/ 1057232 w 2206604"/>
              <a:gd name="connsiteY114" fmla="*/ 839391 h 4704665"/>
              <a:gd name="connsiteX115" fmla="*/ 1072331 w 2206604"/>
              <a:gd name="connsiteY115" fmla="*/ 802042 h 4704665"/>
              <a:gd name="connsiteX116" fmla="*/ 591556 w 2206604"/>
              <a:gd name="connsiteY116" fmla="*/ 1694456 h 4704665"/>
              <a:gd name="connsiteX117" fmla="*/ 612217 w 2206604"/>
              <a:gd name="connsiteY117" fmla="*/ 1653928 h 4704665"/>
              <a:gd name="connsiteX118" fmla="*/ 604270 w 2206604"/>
              <a:gd name="connsiteY118" fmla="*/ 1650749 h 4704665"/>
              <a:gd name="connsiteX119" fmla="*/ 593145 w 2206604"/>
              <a:gd name="connsiteY119" fmla="*/ 1696045 h 4704665"/>
              <a:gd name="connsiteX120" fmla="*/ 568510 w 2206604"/>
              <a:gd name="connsiteY120" fmla="*/ 1746110 h 4704665"/>
              <a:gd name="connsiteX121" fmla="*/ 541491 w 2206604"/>
              <a:gd name="connsiteY121" fmla="*/ 1758824 h 4704665"/>
              <a:gd name="connsiteX122" fmla="*/ 556590 w 2206604"/>
              <a:gd name="connsiteY122" fmla="*/ 1714323 h 4704665"/>
              <a:gd name="connsiteX123" fmla="*/ 547054 w 2206604"/>
              <a:gd name="connsiteY123" fmla="*/ 1711144 h 4704665"/>
              <a:gd name="connsiteX124" fmla="*/ 389709 w 2206604"/>
              <a:gd name="connsiteY124" fmla="*/ 2143445 h 4704665"/>
              <a:gd name="connsiteX125" fmla="*/ 438184 w 2206604"/>
              <a:gd name="connsiteY125" fmla="*/ 2042521 h 4704665"/>
              <a:gd name="connsiteX126" fmla="*/ 523214 w 2206604"/>
              <a:gd name="connsiteY126" fmla="*/ 1843854 h 4704665"/>
              <a:gd name="connsiteX127" fmla="*/ 567715 w 2206604"/>
              <a:gd name="connsiteY127" fmla="*/ 1745315 h 4704665"/>
              <a:gd name="connsiteX128" fmla="*/ 591556 w 2206604"/>
              <a:gd name="connsiteY128" fmla="*/ 1694456 h 4704665"/>
              <a:gd name="connsiteX129" fmla="*/ 377789 w 2206604"/>
              <a:gd name="connsiteY129" fmla="*/ 4215149 h 4704665"/>
              <a:gd name="connsiteX130" fmla="*/ 384146 w 2206604"/>
              <a:gd name="connsiteY130" fmla="*/ 4268392 h 4704665"/>
              <a:gd name="connsiteX131" fmla="*/ 377789 w 2206604"/>
              <a:gd name="connsiteY131" fmla="*/ 4215149 h 4704665"/>
              <a:gd name="connsiteX132" fmla="*/ 376995 w 2206604"/>
              <a:gd name="connsiteY132" fmla="*/ 4153959 h 4704665"/>
              <a:gd name="connsiteX133" fmla="*/ 373021 w 2206604"/>
              <a:gd name="connsiteY133" fmla="*/ 4153959 h 4704665"/>
              <a:gd name="connsiteX134" fmla="*/ 377789 w 2206604"/>
              <a:gd name="connsiteY134" fmla="*/ 4215149 h 4704665"/>
              <a:gd name="connsiteX135" fmla="*/ 1229675 w 2206604"/>
              <a:gd name="connsiteY135" fmla="*/ 542185 h 4704665"/>
              <a:gd name="connsiteX136" fmla="*/ 1249542 w 2206604"/>
              <a:gd name="connsiteY136" fmla="*/ 513577 h 4704665"/>
              <a:gd name="connsiteX137" fmla="*/ 1231265 w 2206604"/>
              <a:gd name="connsiteY137" fmla="*/ 542979 h 4704665"/>
              <a:gd name="connsiteX138" fmla="*/ 1196299 w 2206604"/>
              <a:gd name="connsiteY138" fmla="*/ 605758 h 4704665"/>
              <a:gd name="connsiteX139" fmla="*/ 1229675 w 2206604"/>
              <a:gd name="connsiteY139" fmla="*/ 542185 h 4704665"/>
              <a:gd name="connsiteX140" fmla="*/ 1220139 w 2206604"/>
              <a:gd name="connsiteY140" fmla="*/ 491326 h 4704665"/>
              <a:gd name="connsiteX141" fmla="*/ 1196299 w 2206604"/>
              <a:gd name="connsiteY141" fmla="*/ 540595 h 4704665"/>
              <a:gd name="connsiteX142" fmla="*/ 1219345 w 2206604"/>
              <a:gd name="connsiteY142" fmla="*/ 490531 h 4704665"/>
              <a:gd name="connsiteX143" fmla="*/ 1286892 w 2206604"/>
              <a:gd name="connsiteY143" fmla="*/ 405502 h 4704665"/>
              <a:gd name="connsiteX144" fmla="*/ 1309142 w 2206604"/>
              <a:gd name="connsiteY144" fmla="*/ 370536 h 4704665"/>
              <a:gd name="connsiteX145" fmla="*/ 1250337 w 2206604"/>
              <a:gd name="connsiteY145" fmla="*/ 438878 h 4704665"/>
              <a:gd name="connsiteX146" fmla="*/ 1220139 w 2206604"/>
              <a:gd name="connsiteY146" fmla="*/ 491326 h 4704665"/>
              <a:gd name="connsiteX147" fmla="*/ 1442647 w 2206604"/>
              <a:gd name="connsiteY147" fmla="*/ 213192 h 4704665"/>
              <a:gd name="connsiteX148" fmla="*/ 1400529 w 2206604"/>
              <a:gd name="connsiteY148" fmla="*/ 261666 h 4704665"/>
              <a:gd name="connsiteX149" fmla="*/ 1441852 w 2206604"/>
              <a:gd name="connsiteY149" fmla="*/ 212397 h 4704665"/>
              <a:gd name="connsiteX150" fmla="*/ 1504631 w 2206604"/>
              <a:gd name="connsiteY150" fmla="*/ 173458 h 4704665"/>
              <a:gd name="connsiteX151" fmla="*/ 1531650 w 2206604"/>
              <a:gd name="connsiteY151" fmla="*/ 160743 h 4704665"/>
              <a:gd name="connsiteX152" fmla="*/ 1552311 w 2206604"/>
              <a:gd name="connsiteY152" fmla="*/ 159949 h 4704665"/>
              <a:gd name="connsiteX153" fmla="*/ 1593634 w 2206604"/>
              <a:gd name="connsiteY153" fmla="*/ 113858 h 4704665"/>
              <a:gd name="connsiteX154" fmla="*/ 1602375 w 2206604"/>
              <a:gd name="connsiteY154" fmla="*/ 82866 h 4704665"/>
              <a:gd name="connsiteX155" fmla="*/ 1578535 w 2206604"/>
              <a:gd name="connsiteY155" fmla="*/ 93196 h 4704665"/>
              <a:gd name="connsiteX156" fmla="*/ 1502247 w 2206604"/>
              <a:gd name="connsiteY156" fmla="*/ 150413 h 4704665"/>
              <a:gd name="connsiteX157" fmla="*/ 1442647 w 2206604"/>
              <a:gd name="connsiteY157" fmla="*/ 213192 h 4704665"/>
              <a:gd name="connsiteX158" fmla="*/ 288786 w 2206604"/>
              <a:gd name="connsiteY158" fmla="*/ 4597385 h 4704665"/>
              <a:gd name="connsiteX159" fmla="*/ 299912 w 2206604"/>
              <a:gd name="connsiteY159" fmla="*/ 4573545 h 4704665"/>
              <a:gd name="connsiteX160" fmla="*/ 295143 w 2206604"/>
              <a:gd name="connsiteY160" fmla="*/ 4511560 h 4704665"/>
              <a:gd name="connsiteX161" fmla="*/ 275277 w 2206604"/>
              <a:gd name="connsiteY161" fmla="*/ 4376466 h 4704665"/>
              <a:gd name="connsiteX162" fmla="*/ 256999 w 2206604"/>
              <a:gd name="connsiteY162" fmla="*/ 4174621 h 4704665"/>
              <a:gd name="connsiteX163" fmla="*/ 247463 w 2206604"/>
              <a:gd name="connsiteY163" fmla="*/ 4037937 h 4704665"/>
              <a:gd name="connsiteX164" fmla="*/ 235543 w 2206604"/>
              <a:gd name="connsiteY164" fmla="*/ 3919531 h 4704665"/>
              <a:gd name="connsiteX165" fmla="*/ 225212 w 2206604"/>
              <a:gd name="connsiteY165" fmla="*/ 3920326 h 4704665"/>
              <a:gd name="connsiteX166" fmla="*/ 234749 w 2206604"/>
              <a:gd name="connsiteY166" fmla="*/ 4097537 h 4704665"/>
              <a:gd name="connsiteX167" fmla="*/ 237133 w 2206604"/>
              <a:gd name="connsiteY167" fmla="*/ 4155548 h 4704665"/>
              <a:gd name="connsiteX168" fmla="*/ 248258 w 2206604"/>
              <a:gd name="connsiteY168" fmla="*/ 4272365 h 4704665"/>
              <a:gd name="connsiteX169" fmla="*/ 261768 w 2206604"/>
              <a:gd name="connsiteY169" fmla="*/ 4399512 h 4704665"/>
              <a:gd name="connsiteX170" fmla="*/ 288786 w 2206604"/>
              <a:gd name="connsiteY170" fmla="*/ 4597385 h 4704665"/>
              <a:gd name="connsiteX171" fmla="*/ 227596 w 2206604"/>
              <a:gd name="connsiteY171" fmla="*/ 3880593 h 4704665"/>
              <a:gd name="connsiteX172" fmla="*/ 238722 w 2206604"/>
              <a:gd name="connsiteY172" fmla="*/ 3880593 h 4704665"/>
              <a:gd name="connsiteX173" fmla="*/ 248258 w 2206604"/>
              <a:gd name="connsiteY173" fmla="*/ 3729605 h 4704665"/>
              <a:gd name="connsiteX174" fmla="*/ 237928 w 2206604"/>
              <a:gd name="connsiteY174" fmla="*/ 3728810 h 4704665"/>
              <a:gd name="connsiteX175" fmla="*/ 227596 w 2206604"/>
              <a:gd name="connsiteY175" fmla="*/ 3880593 h 4704665"/>
              <a:gd name="connsiteX176" fmla="*/ 370637 w 2206604"/>
              <a:gd name="connsiteY176" fmla="*/ 3716096 h 4704665"/>
              <a:gd name="connsiteX177" fmla="*/ 376200 w 2206604"/>
              <a:gd name="connsiteY177" fmla="*/ 3716096 h 4704665"/>
              <a:gd name="connsiteX178" fmla="*/ 384941 w 2206604"/>
              <a:gd name="connsiteY178" fmla="*/ 3575439 h 4704665"/>
              <a:gd name="connsiteX179" fmla="*/ 378584 w 2206604"/>
              <a:gd name="connsiteY179" fmla="*/ 3575439 h 4704665"/>
              <a:gd name="connsiteX180" fmla="*/ 370637 w 2206604"/>
              <a:gd name="connsiteY180" fmla="*/ 3716096 h 4704665"/>
              <a:gd name="connsiteX181" fmla="*/ 365869 w 2206604"/>
              <a:gd name="connsiteY181" fmla="*/ 4089591 h 4704665"/>
              <a:gd name="connsiteX182" fmla="*/ 369048 w 2206604"/>
              <a:gd name="connsiteY182" fmla="*/ 4091180 h 4704665"/>
              <a:gd name="connsiteX183" fmla="*/ 367459 w 2206604"/>
              <a:gd name="connsiteY183" fmla="*/ 3944166 h 4704665"/>
              <a:gd name="connsiteX184" fmla="*/ 364280 w 2206604"/>
              <a:gd name="connsiteY184" fmla="*/ 3944166 h 4704665"/>
              <a:gd name="connsiteX185" fmla="*/ 365869 w 2206604"/>
              <a:gd name="connsiteY185" fmla="*/ 4089591 h 4704665"/>
              <a:gd name="connsiteX186" fmla="*/ 1378279 w 2206604"/>
              <a:gd name="connsiteY186" fmla="*/ 274381 h 4704665"/>
              <a:gd name="connsiteX187" fmla="*/ 1319473 w 2206604"/>
              <a:gd name="connsiteY187" fmla="*/ 344312 h 4704665"/>
              <a:gd name="connsiteX188" fmla="*/ 1378279 w 2206604"/>
              <a:gd name="connsiteY188" fmla="*/ 274381 h 4704665"/>
              <a:gd name="connsiteX189" fmla="*/ 1435495 w 2206604"/>
              <a:gd name="connsiteY189" fmla="*/ 278354 h 4704665"/>
              <a:gd name="connsiteX190" fmla="*/ 1427548 w 2206604"/>
              <a:gd name="connsiteY190" fmla="*/ 271997 h 4704665"/>
              <a:gd name="connsiteX191" fmla="*/ 1369537 w 2206604"/>
              <a:gd name="connsiteY191" fmla="*/ 337955 h 4704665"/>
              <a:gd name="connsiteX192" fmla="*/ 1376689 w 2206604"/>
              <a:gd name="connsiteY192" fmla="*/ 343517 h 4704665"/>
              <a:gd name="connsiteX193" fmla="*/ 1435495 w 2206604"/>
              <a:gd name="connsiteY193" fmla="*/ 278354 h 4704665"/>
              <a:gd name="connsiteX194" fmla="*/ 1261462 w 2206604"/>
              <a:gd name="connsiteY194" fmla="*/ 477817 h 4704665"/>
              <a:gd name="connsiteX195" fmla="*/ 1270998 w 2206604"/>
              <a:gd name="connsiteY195" fmla="*/ 484174 h 4704665"/>
              <a:gd name="connsiteX196" fmla="*/ 1315500 w 2206604"/>
              <a:gd name="connsiteY196" fmla="*/ 415832 h 4704665"/>
              <a:gd name="connsiteX197" fmla="*/ 1307553 w 2206604"/>
              <a:gd name="connsiteY197" fmla="*/ 410270 h 4704665"/>
              <a:gd name="connsiteX198" fmla="*/ 1261462 w 2206604"/>
              <a:gd name="connsiteY198" fmla="*/ 477817 h 4704665"/>
              <a:gd name="connsiteX199" fmla="*/ 253821 w 2206604"/>
              <a:gd name="connsiteY199" fmla="*/ 3603253 h 4704665"/>
              <a:gd name="connsiteX200" fmla="*/ 245874 w 2206604"/>
              <a:gd name="connsiteY200" fmla="*/ 3604842 h 4704665"/>
              <a:gd name="connsiteX201" fmla="*/ 246669 w 2206604"/>
              <a:gd name="connsiteY201" fmla="*/ 3666032 h 4704665"/>
              <a:gd name="connsiteX202" fmla="*/ 250642 w 2206604"/>
              <a:gd name="connsiteY202" fmla="*/ 3666032 h 4704665"/>
              <a:gd name="connsiteX203" fmla="*/ 253821 w 2206604"/>
              <a:gd name="connsiteY203" fmla="*/ 3603253 h 4704665"/>
              <a:gd name="connsiteX204" fmla="*/ 399245 w 2206604"/>
              <a:gd name="connsiteY204" fmla="*/ 3312404 h 4704665"/>
              <a:gd name="connsiteX205" fmla="*/ 402424 w 2206604"/>
              <a:gd name="connsiteY205" fmla="*/ 3312404 h 4704665"/>
              <a:gd name="connsiteX206" fmla="*/ 412755 w 2206604"/>
              <a:gd name="connsiteY206" fmla="*/ 3240089 h 4704665"/>
              <a:gd name="connsiteX207" fmla="*/ 406397 w 2206604"/>
              <a:gd name="connsiteY207" fmla="*/ 3239294 h 4704665"/>
              <a:gd name="connsiteX208" fmla="*/ 399245 w 2206604"/>
              <a:gd name="connsiteY208" fmla="*/ 3312404 h 4704665"/>
              <a:gd name="connsiteX209" fmla="*/ 660691 w 2206604"/>
              <a:gd name="connsiteY209" fmla="*/ 1469564 h 4704665"/>
              <a:gd name="connsiteX210" fmla="*/ 668638 w 2206604"/>
              <a:gd name="connsiteY210" fmla="*/ 1473538 h 4704665"/>
              <a:gd name="connsiteX211" fmla="*/ 702014 w 2206604"/>
              <a:gd name="connsiteY211" fmla="*/ 1405991 h 4704665"/>
              <a:gd name="connsiteX212" fmla="*/ 694068 w 2206604"/>
              <a:gd name="connsiteY212" fmla="*/ 1402017 h 4704665"/>
              <a:gd name="connsiteX213" fmla="*/ 660691 w 2206604"/>
              <a:gd name="connsiteY213" fmla="*/ 1469564 h 4704665"/>
              <a:gd name="connsiteX214" fmla="*/ 1039749 w 2206604"/>
              <a:gd name="connsiteY214" fmla="*/ 796479 h 4704665"/>
              <a:gd name="connsiteX215" fmla="*/ 1010346 w 2206604"/>
              <a:gd name="connsiteY215" fmla="*/ 856874 h 4704665"/>
              <a:gd name="connsiteX216" fmla="*/ 1039749 w 2206604"/>
              <a:gd name="connsiteY216" fmla="*/ 796479 h 4704665"/>
              <a:gd name="connsiteX217" fmla="*/ 640825 w 2206604"/>
              <a:gd name="connsiteY217" fmla="*/ 3969596 h 4704665"/>
              <a:gd name="connsiteX218" fmla="*/ 644004 w 2206604"/>
              <a:gd name="connsiteY218" fmla="*/ 3969596 h 4704665"/>
              <a:gd name="connsiteX219" fmla="*/ 643209 w 2206604"/>
              <a:gd name="connsiteY219" fmla="*/ 3905227 h 4704665"/>
              <a:gd name="connsiteX220" fmla="*/ 640030 w 2206604"/>
              <a:gd name="connsiteY220" fmla="*/ 3905227 h 4704665"/>
              <a:gd name="connsiteX221" fmla="*/ 640825 w 2206604"/>
              <a:gd name="connsiteY221" fmla="*/ 3969596 h 4704665"/>
              <a:gd name="connsiteX222" fmla="*/ 646387 w 2206604"/>
              <a:gd name="connsiteY222" fmla="*/ 3811456 h 4704665"/>
              <a:gd name="connsiteX223" fmla="*/ 651950 w 2206604"/>
              <a:gd name="connsiteY223" fmla="*/ 3813046 h 4704665"/>
              <a:gd name="connsiteX224" fmla="*/ 651156 w 2206604"/>
              <a:gd name="connsiteY224" fmla="*/ 3755829 h 4704665"/>
              <a:gd name="connsiteX225" fmla="*/ 645593 w 2206604"/>
              <a:gd name="connsiteY225" fmla="*/ 3755829 h 4704665"/>
              <a:gd name="connsiteX226" fmla="*/ 646387 w 2206604"/>
              <a:gd name="connsiteY226" fmla="*/ 3811456 h 4704665"/>
              <a:gd name="connsiteX227" fmla="*/ 602681 w 2206604"/>
              <a:gd name="connsiteY227" fmla="*/ 3378361 h 4704665"/>
              <a:gd name="connsiteX228" fmla="*/ 606654 w 2206604"/>
              <a:gd name="connsiteY228" fmla="*/ 3326708 h 4704665"/>
              <a:gd name="connsiteX229" fmla="*/ 602681 w 2206604"/>
              <a:gd name="connsiteY229" fmla="*/ 3378361 h 4704665"/>
              <a:gd name="connsiteX230" fmla="*/ 1131136 w 2206604"/>
              <a:gd name="connsiteY230" fmla="*/ 643108 h 4704665"/>
              <a:gd name="connsiteX231" fmla="*/ 1121600 w 2206604"/>
              <a:gd name="connsiteY231" fmla="*/ 635956 h 4704665"/>
              <a:gd name="connsiteX232" fmla="*/ 1093787 w 2206604"/>
              <a:gd name="connsiteY232" fmla="*/ 682047 h 4704665"/>
              <a:gd name="connsiteX233" fmla="*/ 1101733 w 2206604"/>
              <a:gd name="connsiteY233" fmla="*/ 686815 h 4704665"/>
              <a:gd name="connsiteX234" fmla="*/ 1131136 w 2206604"/>
              <a:gd name="connsiteY234" fmla="*/ 643108 h 4704665"/>
              <a:gd name="connsiteX235" fmla="*/ 661486 w 2206604"/>
              <a:gd name="connsiteY235" fmla="*/ 3679541 h 4704665"/>
              <a:gd name="connsiteX236" fmla="*/ 651156 w 2206604"/>
              <a:gd name="connsiteY236" fmla="*/ 3677157 h 4704665"/>
              <a:gd name="connsiteX237" fmla="*/ 646387 w 2206604"/>
              <a:gd name="connsiteY237" fmla="*/ 3718480 h 4704665"/>
              <a:gd name="connsiteX238" fmla="*/ 655129 w 2206604"/>
              <a:gd name="connsiteY238" fmla="*/ 3720069 h 4704665"/>
              <a:gd name="connsiteX239" fmla="*/ 661486 w 2206604"/>
              <a:gd name="connsiteY239" fmla="*/ 3679541 h 4704665"/>
              <a:gd name="connsiteX240" fmla="*/ 710756 w 2206604"/>
              <a:gd name="connsiteY240" fmla="*/ 1372615 h 4704665"/>
              <a:gd name="connsiteX241" fmla="*/ 728238 w 2206604"/>
              <a:gd name="connsiteY241" fmla="*/ 1332087 h 4704665"/>
              <a:gd name="connsiteX242" fmla="*/ 710756 w 2206604"/>
              <a:gd name="connsiteY242" fmla="*/ 1372615 h 4704665"/>
              <a:gd name="connsiteX243" fmla="*/ 706783 w 2206604"/>
              <a:gd name="connsiteY243" fmla="*/ 3142344 h 4704665"/>
              <a:gd name="connsiteX244" fmla="*/ 714729 w 2206604"/>
              <a:gd name="connsiteY244" fmla="*/ 3143139 h 4704665"/>
              <a:gd name="connsiteX245" fmla="*/ 718703 w 2206604"/>
              <a:gd name="connsiteY245" fmla="*/ 3116120 h 4704665"/>
              <a:gd name="connsiteX246" fmla="*/ 710756 w 2206604"/>
              <a:gd name="connsiteY246" fmla="*/ 3115326 h 4704665"/>
              <a:gd name="connsiteX247" fmla="*/ 706783 w 2206604"/>
              <a:gd name="connsiteY247" fmla="*/ 3142344 h 4704665"/>
              <a:gd name="connsiteX248" fmla="*/ 1137493 w 2206604"/>
              <a:gd name="connsiteY248" fmla="*/ 608937 h 4704665"/>
              <a:gd name="connsiteX249" fmla="*/ 1146235 w 2206604"/>
              <a:gd name="connsiteY249" fmla="*/ 616089 h 4704665"/>
              <a:gd name="connsiteX250" fmla="*/ 1170075 w 2206604"/>
              <a:gd name="connsiteY250" fmla="*/ 573177 h 4704665"/>
              <a:gd name="connsiteX251" fmla="*/ 1162923 w 2206604"/>
              <a:gd name="connsiteY251" fmla="*/ 569204 h 4704665"/>
              <a:gd name="connsiteX252" fmla="*/ 1137493 w 2206604"/>
              <a:gd name="connsiteY252" fmla="*/ 608937 h 4704665"/>
              <a:gd name="connsiteX253" fmla="*/ 404013 w 2206604"/>
              <a:gd name="connsiteY253" fmla="*/ 4477390 h 4704665"/>
              <a:gd name="connsiteX254" fmla="*/ 406397 w 2206604"/>
              <a:gd name="connsiteY254" fmla="*/ 4477390 h 4704665"/>
              <a:gd name="connsiteX255" fmla="*/ 405603 w 2206604"/>
              <a:gd name="connsiteY255" fmla="*/ 4437656 h 4704665"/>
              <a:gd name="connsiteX256" fmla="*/ 403219 w 2206604"/>
              <a:gd name="connsiteY256" fmla="*/ 4437656 h 4704665"/>
              <a:gd name="connsiteX257" fmla="*/ 404013 w 2206604"/>
              <a:gd name="connsiteY257" fmla="*/ 4477390 h 4704665"/>
              <a:gd name="connsiteX258" fmla="*/ 335672 w 2206604"/>
              <a:gd name="connsiteY258" fmla="*/ 2882487 h 4704665"/>
              <a:gd name="connsiteX259" fmla="*/ 342824 w 2206604"/>
              <a:gd name="connsiteY259" fmla="*/ 2884871 h 4704665"/>
              <a:gd name="connsiteX260" fmla="*/ 347592 w 2206604"/>
              <a:gd name="connsiteY260" fmla="*/ 2870567 h 4704665"/>
              <a:gd name="connsiteX261" fmla="*/ 343618 w 2206604"/>
              <a:gd name="connsiteY261" fmla="*/ 2854674 h 4704665"/>
              <a:gd name="connsiteX262" fmla="*/ 338056 w 2206604"/>
              <a:gd name="connsiteY262" fmla="*/ 2855469 h 4704665"/>
              <a:gd name="connsiteX263" fmla="*/ 335672 w 2206604"/>
              <a:gd name="connsiteY263" fmla="*/ 2882487 h 4704665"/>
              <a:gd name="connsiteX264" fmla="*/ 405603 w 2206604"/>
              <a:gd name="connsiteY264" fmla="*/ 2625809 h 4704665"/>
              <a:gd name="connsiteX265" fmla="*/ 400040 w 2206604"/>
              <a:gd name="connsiteY265" fmla="*/ 2624220 h 4704665"/>
              <a:gd name="connsiteX266" fmla="*/ 393683 w 2206604"/>
              <a:gd name="connsiteY266" fmla="*/ 2648060 h 4704665"/>
              <a:gd name="connsiteX267" fmla="*/ 399245 w 2206604"/>
              <a:gd name="connsiteY267" fmla="*/ 2649649 h 4704665"/>
              <a:gd name="connsiteX268" fmla="*/ 405603 w 2206604"/>
              <a:gd name="connsiteY268" fmla="*/ 2625809 h 4704665"/>
              <a:gd name="connsiteX269" fmla="*/ 262562 w 2206604"/>
              <a:gd name="connsiteY269" fmla="*/ 3494383 h 4704665"/>
              <a:gd name="connsiteX270" fmla="*/ 254615 w 2206604"/>
              <a:gd name="connsiteY270" fmla="*/ 3492794 h 4704665"/>
              <a:gd name="connsiteX271" fmla="*/ 254615 w 2206604"/>
              <a:gd name="connsiteY271" fmla="*/ 3508687 h 4704665"/>
              <a:gd name="connsiteX272" fmla="*/ 260178 w 2206604"/>
              <a:gd name="connsiteY272" fmla="*/ 3509482 h 4704665"/>
              <a:gd name="connsiteX273" fmla="*/ 262562 w 2206604"/>
              <a:gd name="connsiteY273" fmla="*/ 3494383 h 4704665"/>
              <a:gd name="connsiteX274" fmla="*/ 388120 w 2206604"/>
              <a:gd name="connsiteY274" fmla="*/ 3495972 h 4704665"/>
              <a:gd name="connsiteX275" fmla="*/ 386530 w 2206604"/>
              <a:gd name="connsiteY275" fmla="*/ 3496767 h 4704665"/>
              <a:gd name="connsiteX276" fmla="*/ 385736 w 2206604"/>
              <a:gd name="connsiteY276" fmla="*/ 3523786 h 4704665"/>
              <a:gd name="connsiteX277" fmla="*/ 388915 w 2206604"/>
              <a:gd name="connsiteY277" fmla="*/ 3523786 h 4704665"/>
              <a:gd name="connsiteX278" fmla="*/ 388120 w 2206604"/>
              <a:gd name="connsiteY278" fmla="*/ 3495972 h 4704665"/>
              <a:gd name="connsiteX279" fmla="*/ 150514 w 2206604"/>
              <a:gd name="connsiteY279" fmla="*/ 4451960 h 4704665"/>
              <a:gd name="connsiteX280" fmla="*/ 144156 w 2206604"/>
              <a:gd name="connsiteY280" fmla="*/ 4450371 h 4704665"/>
              <a:gd name="connsiteX281" fmla="*/ 137004 w 2206604"/>
              <a:gd name="connsiteY281" fmla="*/ 4469443 h 4704665"/>
              <a:gd name="connsiteX282" fmla="*/ 147335 w 2206604"/>
              <a:gd name="connsiteY282" fmla="*/ 4471827 h 4704665"/>
              <a:gd name="connsiteX283" fmla="*/ 150514 w 2206604"/>
              <a:gd name="connsiteY283" fmla="*/ 4451960 h 4704665"/>
              <a:gd name="connsiteX284" fmla="*/ 184685 w 2206604"/>
              <a:gd name="connsiteY284" fmla="*/ 4210381 h 4704665"/>
              <a:gd name="connsiteX285" fmla="*/ 186274 w 2206604"/>
              <a:gd name="connsiteY285" fmla="*/ 4210381 h 4704665"/>
              <a:gd name="connsiteX286" fmla="*/ 186274 w 2206604"/>
              <a:gd name="connsiteY286" fmla="*/ 4186541 h 4704665"/>
              <a:gd name="connsiteX287" fmla="*/ 184685 w 2206604"/>
              <a:gd name="connsiteY287" fmla="*/ 4186541 h 4704665"/>
              <a:gd name="connsiteX288" fmla="*/ 184685 w 2206604"/>
              <a:gd name="connsiteY288" fmla="*/ 4210381 h 4704665"/>
              <a:gd name="connsiteX289" fmla="*/ 194221 w 2206604"/>
              <a:gd name="connsiteY289" fmla="*/ 4294616 h 4704665"/>
              <a:gd name="connsiteX290" fmla="*/ 195810 w 2206604"/>
              <a:gd name="connsiteY290" fmla="*/ 4294616 h 4704665"/>
              <a:gd name="connsiteX291" fmla="*/ 195810 w 2206604"/>
              <a:gd name="connsiteY291" fmla="*/ 4270775 h 4704665"/>
              <a:gd name="connsiteX292" fmla="*/ 194221 w 2206604"/>
              <a:gd name="connsiteY292" fmla="*/ 4270775 h 4704665"/>
              <a:gd name="connsiteX293" fmla="*/ 194221 w 2206604"/>
              <a:gd name="connsiteY293" fmla="*/ 4294616 h 4704665"/>
              <a:gd name="connsiteX294" fmla="*/ 1048491 w 2206604"/>
              <a:gd name="connsiteY294" fmla="*/ 759130 h 4704665"/>
              <a:gd name="connsiteX295" fmla="*/ 1056437 w 2206604"/>
              <a:gd name="connsiteY295" fmla="*/ 763898 h 4704665"/>
              <a:gd name="connsiteX296" fmla="*/ 1069946 w 2206604"/>
              <a:gd name="connsiteY296" fmla="*/ 736879 h 4704665"/>
              <a:gd name="connsiteX297" fmla="*/ 1063589 w 2206604"/>
              <a:gd name="connsiteY297" fmla="*/ 733700 h 4704665"/>
              <a:gd name="connsiteX298" fmla="*/ 1048491 w 2206604"/>
              <a:gd name="connsiteY298" fmla="*/ 759130 h 4704665"/>
              <a:gd name="connsiteX299" fmla="*/ 214087 w 2206604"/>
              <a:gd name="connsiteY299" fmla="*/ 4453550 h 4704665"/>
              <a:gd name="connsiteX300" fmla="*/ 210909 w 2206604"/>
              <a:gd name="connsiteY300" fmla="*/ 4453550 h 4704665"/>
              <a:gd name="connsiteX301" fmla="*/ 212498 w 2206604"/>
              <a:gd name="connsiteY301" fmla="*/ 4477390 h 4704665"/>
              <a:gd name="connsiteX302" fmla="*/ 214087 w 2206604"/>
              <a:gd name="connsiteY302" fmla="*/ 4477390 h 4704665"/>
              <a:gd name="connsiteX303" fmla="*/ 214087 w 2206604"/>
              <a:gd name="connsiteY303" fmla="*/ 4453550 h 4704665"/>
              <a:gd name="connsiteX304" fmla="*/ 324546 w 2206604"/>
              <a:gd name="connsiteY304" fmla="*/ 4000588 h 4704665"/>
              <a:gd name="connsiteX305" fmla="*/ 326136 w 2206604"/>
              <a:gd name="connsiteY305" fmla="*/ 4000588 h 4704665"/>
              <a:gd name="connsiteX306" fmla="*/ 326136 w 2206604"/>
              <a:gd name="connsiteY306" fmla="*/ 3976748 h 4704665"/>
              <a:gd name="connsiteX307" fmla="*/ 324546 w 2206604"/>
              <a:gd name="connsiteY307" fmla="*/ 3976748 h 4704665"/>
              <a:gd name="connsiteX308" fmla="*/ 324546 w 2206604"/>
              <a:gd name="connsiteY308" fmla="*/ 4000588 h 4704665"/>
              <a:gd name="connsiteX309" fmla="*/ 365075 w 2206604"/>
              <a:gd name="connsiteY309" fmla="*/ 3890129 h 4704665"/>
              <a:gd name="connsiteX310" fmla="*/ 366664 w 2206604"/>
              <a:gd name="connsiteY310" fmla="*/ 3890129 h 4704665"/>
              <a:gd name="connsiteX311" fmla="*/ 366664 w 2206604"/>
              <a:gd name="connsiteY311" fmla="*/ 3863904 h 4704665"/>
              <a:gd name="connsiteX312" fmla="*/ 365075 w 2206604"/>
              <a:gd name="connsiteY312" fmla="*/ 3863904 h 4704665"/>
              <a:gd name="connsiteX313" fmla="*/ 365075 w 2206604"/>
              <a:gd name="connsiteY313" fmla="*/ 3890129 h 4704665"/>
              <a:gd name="connsiteX314" fmla="*/ 395272 w 2206604"/>
              <a:gd name="connsiteY314" fmla="*/ 4363752 h 4704665"/>
              <a:gd name="connsiteX315" fmla="*/ 397656 w 2206604"/>
              <a:gd name="connsiteY315" fmla="*/ 4362957 h 4704665"/>
              <a:gd name="connsiteX316" fmla="*/ 396067 w 2206604"/>
              <a:gd name="connsiteY316" fmla="*/ 4344680 h 4704665"/>
              <a:gd name="connsiteX317" fmla="*/ 395272 w 2206604"/>
              <a:gd name="connsiteY317" fmla="*/ 4344680 h 4704665"/>
              <a:gd name="connsiteX318" fmla="*/ 395272 w 2206604"/>
              <a:gd name="connsiteY318" fmla="*/ 4363752 h 4704665"/>
              <a:gd name="connsiteX319" fmla="*/ 393683 w 2206604"/>
              <a:gd name="connsiteY319" fmla="*/ 3422863 h 4704665"/>
              <a:gd name="connsiteX320" fmla="*/ 395272 w 2206604"/>
              <a:gd name="connsiteY320" fmla="*/ 3421274 h 4704665"/>
              <a:gd name="connsiteX321" fmla="*/ 396067 w 2206604"/>
              <a:gd name="connsiteY321" fmla="*/ 3400612 h 4704665"/>
              <a:gd name="connsiteX322" fmla="*/ 394477 w 2206604"/>
              <a:gd name="connsiteY322" fmla="*/ 3398228 h 4704665"/>
              <a:gd name="connsiteX323" fmla="*/ 393683 w 2206604"/>
              <a:gd name="connsiteY323" fmla="*/ 3414121 h 4704665"/>
              <a:gd name="connsiteX324" fmla="*/ 393683 w 2206604"/>
              <a:gd name="connsiteY324" fmla="*/ 3422863 h 4704665"/>
              <a:gd name="connsiteX325" fmla="*/ 203756 w 2206604"/>
              <a:gd name="connsiteY325" fmla="*/ 4412227 h 4704665"/>
              <a:gd name="connsiteX326" fmla="*/ 208525 w 2206604"/>
              <a:gd name="connsiteY326" fmla="*/ 4412227 h 4704665"/>
              <a:gd name="connsiteX327" fmla="*/ 206141 w 2206604"/>
              <a:gd name="connsiteY327" fmla="*/ 4386003 h 4704665"/>
              <a:gd name="connsiteX328" fmla="*/ 202962 w 2206604"/>
              <a:gd name="connsiteY328" fmla="*/ 4386003 h 4704665"/>
              <a:gd name="connsiteX329" fmla="*/ 203756 w 2206604"/>
              <a:gd name="connsiteY329" fmla="*/ 4412227 h 4704665"/>
              <a:gd name="connsiteX330" fmla="*/ 1136699 w 2206604"/>
              <a:gd name="connsiteY330" fmla="*/ 699529 h 4704665"/>
              <a:gd name="connsiteX331" fmla="*/ 1129547 w 2206604"/>
              <a:gd name="connsiteY331" fmla="*/ 696351 h 4704665"/>
              <a:gd name="connsiteX332" fmla="*/ 1113653 w 2206604"/>
              <a:gd name="connsiteY332" fmla="*/ 728932 h 4704665"/>
              <a:gd name="connsiteX333" fmla="*/ 1122395 w 2206604"/>
              <a:gd name="connsiteY333" fmla="*/ 732906 h 4704665"/>
              <a:gd name="connsiteX334" fmla="*/ 1136699 w 2206604"/>
              <a:gd name="connsiteY334" fmla="*/ 699529 h 4704665"/>
              <a:gd name="connsiteX335" fmla="*/ 485864 w 2206604"/>
              <a:gd name="connsiteY335" fmla="*/ 2782359 h 4704665"/>
              <a:gd name="connsiteX336" fmla="*/ 493016 w 2206604"/>
              <a:gd name="connsiteY336" fmla="*/ 2783948 h 4704665"/>
              <a:gd name="connsiteX337" fmla="*/ 496990 w 2206604"/>
              <a:gd name="connsiteY337" fmla="*/ 2766466 h 4704665"/>
              <a:gd name="connsiteX338" fmla="*/ 493016 w 2206604"/>
              <a:gd name="connsiteY338" fmla="*/ 2765671 h 4704665"/>
              <a:gd name="connsiteX339" fmla="*/ 485864 w 2206604"/>
              <a:gd name="connsiteY339" fmla="*/ 2782359 h 470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2206604" h="4704665">
                <a:moveTo>
                  <a:pt x="2084740" y="581124"/>
                </a:moveTo>
                <a:cubicBezTo>
                  <a:pt x="2075204" y="616089"/>
                  <a:pt x="2045801" y="633572"/>
                  <a:pt x="2019577" y="652644"/>
                </a:cubicBezTo>
                <a:cubicBezTo>
                  <a:pt x="1978254" y="682047"/>
                  <a:pt x="1931369" y="705092"/>
                  <a:pt x="1892430" y="738468"/>
                </a:cubicBezTo>
                <a:cubicBezTo>
                  <a:pt x="1863027" y="763898"/>
                  <a:pt x="1840776" y="799658"/>
                  <a:pt x="1818525" y="833034"/>
                </a:cubicBezTo>
                <a:cubicBezTo>
                  <a:pt x="1777203" y="896608"/>
                  <a:pt x="1739058" y="961770"/>
                  <a:pt x="1699325" y="1026933"/>
                </a:cubicBezTo>
                <a:cubicBezTo>
                  <a:pt x="1695352" y="1032496"/>
                  <a:pt x="1690584" y="1038853"/>
                  <a:pt x="1688994" y="1045211"/>
                </a:cubicBezTo>
                <a:cubicBezTo>
                  <a:pt x="1675485" y="1112758"/>
                  <a:pt x="1627010" y="1160438"/>
                  <a:pt x="1594428" y="1217654"/>
                </a:cubicBezTo>
                <a:cubicBezTo>
                  <a:pt x="1585687" y="1233548"/>
                  <a:pt x="1576946" y="1249441"/>
                  <a:pt x="1565821" y="1262950"/>
                </a:cubicBezTo>
                <a:cubicBezTo>
                  <a:pt x="1550722" y="1281228"/>
                  <a:pt x="1544364" y="1305863"/>
                  <a:pt x="1518935" y="1318577"/>
                </a:cubicBezTo>
                <a:cubicBezTo>
                  <a:pt x="1503041" y="1327319"/>
                  <a:pt x="1494300" y="1351159"/>
                  <a:pt x="1483175" y="1368641"/>
                </a:cubicBezTo>
                <a:cubicBezTo>
                  <a:pt x="1456156" y="1412348"/>
                  <a:pt x="1426753" y="1454466"/>
                  <a:pt x="1404503" y="1500557"/>
                </a:cubicBezTo>
                <a:cubicBezTo>
                  <a:pt x="1383046" y="1545058"/>
                  <a:pt x="1350465" y="1582408"/>
                  <a:pt x="1327420" y="1625320"/>
                </a:cubicBezTo>
                <a:cubicBezTo>
                  <a:pt x="1305169" y="1668232"/>
                  <a:pt x="1280534" y="1710349"/>
                  <a:pt x="1259078" y="1753262"/>
                </a:cubicBezTo>
                <a:cubicBezTo>
                  <a:pt x="1209014" y="1856569"/>
                  <a:pt x="1161333" y="1959876"/>
                  <a:pt x="1112064" y="2063183"/>
                </a:cubicBezTo>
                <a:cubicBezTo>
                  <a:pt x="1077099" y="2137087"/>
                  <a:pt x="1040544" y="2209402"/>
                  <a:pt x="1006373" y="2284101"/>
                </a:cubicBezTo>
                <a:cubicBezTo>
                  <a:pt x="974586" y="2354827"/>
                  <a:pt x="942799" y="2426347"/>
                  <a:pt x="916575" y="2499457"/>
                </a:cubicBezTo>
                <a:cubicBezTo>
                  <a:pt x="889557" y="2576540"/>
                  <a:pt x="868101" y="2656007"/>
                  <a:pt x="845850" y="2733884"/>
                </a:cubicBezTo>
                <a:cubicBezTo>
                  <a:pt x="824394" y="2806994"/>
                  <a:pt x="803732" y="2880103"/>
                  <a:pt x="783865" y="2954008"/>
                </a:cubicBezTo>
                <a:cubicBezTo>
                  <a:pt x="764793" y="3026323"/>
                  <a:pt x="745721" y="3098637"/>
                  <a:pt x="729828" y="3171747"/>
                </a:cubicBezTo>
                <a:cubicBezTo>
                  <a:pt x="722676" y="3206713"/>
                  <a:pt x="723471" y="3243267"/>
                  <a:pt x="719497" y="3279028"/>
                </a:cubicBezTo>
                <a:cubicBezTo>
                  <a:pt x="717908" y="3290153"/>
                  <a:pt x="713934" y="3301278"/>
                  <a:pt x="705988" y="3312404"/>
                </a:cubicBezTo>
                <a:cubicBezTo>
                  <a:pt x="688505" y="3276644"/>
                  <a:pt x="717908" y="3240089"/>
                  <a:pt x="701220" y="3206713"/>
                </a:cubicBezTo>
                <a:cubicBezTo>
                  <a:pt x="676585" y="3257571"/>
                  <a:pt x="643209" y="3599279"/>
                  <a:pt x="658308" y="3646960"/>
                </a:cubicBezTo>
                <a:cubicBezTo>
                  <a:pt x="659897" y="3645370"/>
                  <a:pt x="663870" y="3643781"/>
                  <a:pt x="663870" y="3642192"/>
                </a:cubicBezTo>
                <a:cubicBezTo>
                  <a:pt x="662281" y="3589743"/>
                  <a:pt x="678969" y="3538885"/>
                  <a:pt x="675790" y="3486436"/>
                </a:cubicBezTo>
                <a:cubicBezTo>
                  <a:pt x="674201" y="3457828"/>
                  <a:pt x="685327" y="3427631"/>
                  <a:pt x="690889" y="3398228"/>
                </a:cubicBezTo>
                <a:cubicBezTo>
                  <a:pt x="694068" y="3399023"/>
                  <a:pt x="698041" y="3399023"/>
                  <a:pt x="701220" y="3399817"/>
                </a:cubicBezTo>
                <a:cubicBezTo>
                  <a:pt x="692478" y="3539679"/>
                  <a:pt x="682148" y="3679541"/>
                  <a:pt x="676585" y="3820197"/>
                </a:cubicBezTo>
                <a:cubicBezTo>
                  <a:pt x="671023" y="3960060"/>
                  <a:pt x="671023" y="4099921"/>
                  <a:pt x="663870" y="4241373"/>
                </a:cubicBezTo>
                <a:cubicBezTo>
                  <a:pt x="658308" y="4227069"/>
                  <a:pt x="652745" y="4212765"/>
                  <a:pt x="644004" y="4188924"/>
                </a:cubicBezTo>
                <a:cubicBezTo>
                  <a:pt x="642414" y="4244551"/>
                  <a:pt x="640825" y="4290642"/>
                  <a:pt x="639236" y="4337528"/>
                </a:cubicBezTo>
                <a:cubicBezTo>
                  <a:pt x="638441" y="4351037"/>
                  <a:pt x="641620" y="4364546"/>
                  <a:pt x="628110" y="4375672"/>
                </a:cubicBezTo>
                <a:cubicBezTo>
                  <a:pt x="622547" y="4380440"/>
                  <a:pt x="621753" y="4393155"/>
                  <a:pt x="621753" y="4402691"/>
                </a:cubicBezTo>
                <a:cubicBezTo>
                  <a:pt x="621753" y="4462291"/>
                  <a:pt x="622547" y="4521891"/>
                  <a:pt x="623342" y="4577518"/>
                </a:cubicBezTo>
                <a:cubicBezTo>
                  <a:pt x="614601" y="4564009"/>
                  <a:pt x="603476" y="4547320"/>
                  <a:pt x="591556" y="4529043"/>
                </a:cubicBezTo>
                <a:cubicBezTo>
                  <a:pt x="579636" y="4537785"/>
                  <a:pt x="566921" y="4542553"/>
                  <a:pt x="562947" y="4551294"/>
                </a:cubicBezTo>
                <a:cubicBezTo>
                  <a:pt x="555000" y="4567187"/>
                  <a:pt x="545464" y="4575134"/>
                  <a:pt x="526393" y="4578313"/>
                </a:cubicBezTo>
                <a:cubicBezTo>
                  <a:pt x="497784" y="4583876"/>
                  <a:pt x="500963" y="4612483"/>
                  <a:pt x="495400" y="4641092"/>
                </a:cubicBezTo>
                <a:cubicBezTo>
                  <a:pt x="486659" y="4628377"/>
                  <a:pt x="480302" y="4619636"/>
                  <a:pt x="470766" y="4606126"/>
                </a:cubicBezTo>
                <a:cubicBezTo>
                  <a:pt x="465203" y="4639502"/>
                  <a:pt x="461230" y="4668905"/>
                  <a:pt x="456462" y="4698308"/>
                </a:cubicBezTo>
                <a:cubicBezTo>
                  <a:pt x="427853" y="4679236"/>
                  <a:pt x="427853" y="4679236"/>
                  <a:pt x="411960" y="4537785"/>
                </a:cubicBezTo>
                <a:cubicBezTo>
                  <a:pt x="411960" y="4559240"/>
                  <a:pt x="412755" y="4580697"/>
                  <a:pt x="412755" y="4602153"/>
                </a:cubicBezTo>
                <a:cubicBezTo>
                  <a:pt x="412755" y="4623609"/>
                  <a:pt x="413549" y="4645860"/>
                  <a:pt x="413549" y="4667316"/>
                </a:cubicBezTo>
                <a:cubicBezTo>
                  <a:pt x="410370" y="4668110"/>
                  <a:pt x="407987" y="4668905"/>
                  <a:pt x="404808" y="4669700"/>
                </a:cubicBezTo>
                <a:cubicBezTo>
                  <a:pt x="396861" y="4659369"/>
                  <a:pt x="388915" y="4649833"/>
                  <a:pt x="380968" y="4639502"/>
                </a:cubicBezTo>
                <a:cubicBezTo>
                  <a:pt x="365075" y="4652217"/>
                  <a:pt x="348386" y="4664137"/>
                  <a:pt x="334877" y="4678441"/>
                </a:cubicBezTo>
                <a:cubicBezTo>
                  <a:pt x="330109" y="4683209"/>
                  <a:pt x="333288" y="4694334"/>
                  <a:pt x="327725" y="4704665"/>
                </a:cubicBezTo>
                <a:cubicBezTo>
                  <a:pt x="322162" y="4681620"/>
                  <a:pt x="315010" y="4658574"/>
                  <a:pt x="311037" y="4635529"/>
                </a:cubicBezTo>
                <a:cubicBezTo>
                  <a:pt x="307858" y="4617252"/>
                  <a:pt x="299912" y="4611689"/>
                  <a:pt x="279250" y="4618841"/>
                </a:cubicBezTo>
                <a:cubicBezTo>
                  <a:pt x="279250" y="4637119"/>
                  <a:pt x="279250" y="4655396"/>
                  <a:pt x="280045" y="4678441"/>
                </a:cubicBezTo>
                <a:cubicBezTo>
                  <a:pt x="260178" y="4660959"/>
                  <a:pt x="245079" y="4648244"/>
                  <a:pt x="223623" y="4629172"/>
                </a:cubicBezTo>
                <a:cubicBezTo>
                  <a:pt x="210909" y="4576723"/>
                  <a:pt x="195810" y="4514739"/>
                  <a:pt x="129058" y="4480568"/>
                </a:cubicBezTo>
                <a:cubicBezTo>
                  <a:pt x="123495" y="4471827"/>
                  <a:pt x="134620" y="4446398"/>
                  <a:pt x="106807" y="4447987"/>
                </a:cubicBezTo>
                <a:cubicBezTo>
                  <a:pt x="102039" y="4432093"/>
                  <a:pt x="96476" y="4416995"/>
                  <a:pt x="93298" y="4401102"/>
                </a:cubicBezTo>
                <a:cubicBezTo>
                  <a:pt x="90119" y="4384413"/>
                  <a:pt x="90914" y="4366931"/>
                  <a:pt x="71047" y="4361368"/>
                </a:cubicBezTo>
                <a:cubicBezTo>
                  <a:pt x="75815" y="4351037"/>
                  <a:pt x="83761" y="4342296"/>
                  <a:pt x="82967" y="4334349"/>
                </a:cubicBezTo>
                <a:cubicBezTo>
                  <a:pt x="80582" y="4293026"/>
                  <a:pt x="75815" y="4251704"/>
                  <a:pt x="71047" y="4210381"/>
                </a:cubicBezTo>
                <a:cubicBezTo>
                  <a:pt x="69457" y="4194487"/>
                  <a:pt x="65484" y="4178594"/>
                  <a:pt x="45617" y="4182567"/>
                </a:cubicBezTo>
                <a:cubicBezTo>
                  <a:pt x="39260" y="4153164"/>
                  <a:pt x="32108" y="4126145"/>
                  <a:pt x="27340" y="4099127"/>
                </a:cubicBezTo>
                <a:cubicBezTo>
                  <a:pt x="24956" y="4085617"/>
                  <a:pt x="24161" y="4071313"/>
                  <a:pt x="26545" y="4057804"/>
                </a:cubicBezTo>
                <a:cubicBezTo>
                  <a:pt x="31313" y="4023633"/>
                  <a:pt x="32108" y="3991846"/>
                  <a:pt x="9062" y="3962444"/>
                </a:cubicBezTo>
                <a:cubicBezTo>
                  <a:pt x="-2063" y="3948140"/>
                  <a:pt x="-3652" y="3929862"/>
                  <a:pt x="8268" y="3916353"/>
                </a:cubicBezTo>
                <a:cubicBezTo>
                  <a:pt x="29724" y="3892513"/>
                  <a:pt x="21777" y="3867083"/>
                  <a:pt x="17009" y="3841654"/>
                </a:cubicBezTo>
                <a:cubicBezTo>
                  <a:pt x="13831" y="3822582"/>
                  <a:pt x="7473" y="3803510"/>
                  <a:pt x="4294" y="3784437"/>
                </a:cubicBezTo>
                <a:cubicBezTo>
                  <a:pt x="321" y="3759803"/>
                  <a:pt x="321" y="3736757"/>
                  <a:pt x="17804" y="3713712"/>
                </a:cubicBezTo>
                <a:cubicBezTo>
                  <a:pt x="35287" y="3689872"/>
                  <a:pt x="38465" y="3661264"/>
                  <a:pt x="28929" y="3630272"/>
                </a:cubicBezTo>
                <a:cubicBezTo>
                  <a:pt x="18598" y="3595306"/>
                  <a:pt x="17009" y="3559546"/>
                  <a:pt x="28134" y="3523786"/>
                </a:cubicBezTo>
                <a:cubicBezTo>
                  <a:pt x="32108" y="3509482"/>
                  <a:pt x="32902" y="3492794"/>
                  <a:pt x="28929" y="3479284"/>
                </a:cubicBezTo>
                <a:cubicBezTo>
                  <a:pt x="20982" y="3454649"/>
                  <a:pt x="24956" y="3432399"/>
                  <a:pt x="36081" y="3410943"/>
                </a:cubicBezTo>
                <a:cubicBezTo>
                  <a:pt x="51975" y="3380745"/>
                  <a:pt x="63100" y="3351342"/>
                  <a:pt x="40849" y="3317172"/>
                </a:cubicBezTo>
                <a:cubicBezTo>
                  <a:pt x="31313" y="3302073"/>
                  <a:pt x="33697" y="3283795"/>
                  <a:pt x="54358" y="3271081"/>
                </a:cubicBezTo>
                <a:cubicBezTo>
                  <a:pt x="63100" y="3266313"/>
                  <a:pt x="70252" y="3249625"/>
                  <a:pt x="69457" y="3239294"/>
                </a:cubicBezTo>
                <a:cubicBezTo>
                  <a:pt x="67073" y="3184462"/>
                  <a:pt x="80582" y="3133603"/>
                  <a:pt x="98065" y="3082744"/>
                </a:cubicBezTo>
                <a:cubicBezTo>
                  <a:pt x="102834" y="3069235"/>
                  <a:pt x="105218" y="3058904"/>
                  <a:pt x="94887" y="3048573"/>
                </a:cubicBezTo>
                <a:cubicBezTo>
                  <a:pt x="80582" y="3034269"/>
                  <a:pt x="86145" y="3022349"/>
                  <a:pt x="96476" y="3008045"/>
                </a:cubicBezTo>
                <a:cubicBezTo>
                  <a:pt x="109985" y="2988973"/>
                  <a:pt x="121905" y="2968312"/>
                  <a:pt x="133031" y="2947650"/>
                </a:cubicBezTo>
                <a:cubicBezTo>
                  <a:pt x="144156" y="2926989"/>
                  <a:pt x="147335" y="2906328"/>
                  <a:pt x="135415" y="2884077"/>
                </a:cubicBezTo>
                <a:cubicBezTo>
                  <a:pt x="115548" y="2848316"/>
                  <a:pt x="117932" y="2831629"/>
                  <a:pt x="152103" y="2811762"/>
                </a:cubicBezTo>
                <a:cubicBezTo>
                  <a:pt x="177532" y="2796663"/>
                  <a:pt x="182301" y="2777591"/>
                  <a:pt x="187863" y="2751367"/>
                </a:cubicBezTo>
                <a:cubicBezTo>
                  <a:pt x="197399" y="2706071"/>
                  <a:pt x="202962" y="2661569"/>
                  <a:pt x="192631" y="2615478"/>
                </a:cubicBezTo>
                <a:cubicBezTo>
                  <a:pt x="187863" y="2594022"/>
                  <a:pt x="198988" y="2576540"/>
                  <a:pt x="212498" y="2563030"/>
                </a:cubicBezTo>
                <a:cubicBezTo>
                  <a:pt x="246669" y="2528859"/>
                  <a:pt x="260178" y="2490715"/>
                  <a:pt x="253821" y="2442240"/>
                </a:cubicBezTo>
                <a:cubicBezTo>
                  <a:pt x="249848" y="2411248"/>
                  <a:pt x="261768" y="2384229"/>
                  <a:pt x="275277" y="2354827"/>
                </a:cubicBezTo>
                <a:cubicBezTo>
                  <a:pt x="294349" y="2315093"/>
                  <a:pt x="301501" y="2270592"/>
                  <a:pt x="315805" y="2228474"/>
                </a:cubicBezTo>
                <a:cubicBezTo>
                  <a:pt x="324546" y="2202250"/>
                  <a:pt x="334082" y="2176821"/>
                  <a:pt x="344413" y="2150597"/>
                </a:cubicBezTo>
                <a:cubicBezTo>
                  <a:pt x="355539" y="2121988"/>
                  <a:pt x="368253" y="2094175"/>
                  <a:pt x="376995" y="2065567"/>
                </a:cubicBezTo>
                <a:cubicBezTo>
                  <a:pt x="407192" y="1961465"/>
                  <a:pt x="448515" y="1861337"/>
                  <a:pt x="490632" y="1761208"/>
                </a:cubicBezTo>
                <a:cubicBezTo>
                  <a:pt x="521624" y="1687304"/>
                  <a:pt x="551822" y="1612605"/>
                  <a:pt x="585993" y="1539495"/>
                </a:cubicBezTo>
                <a:cubicBezTo>
                  <a:pt x="640030" y="1424268"/>
                  <a:pt x="698836" y="1310630"/>
                  <a:pt x="752873" y="1195403"/>
                </a:cubicBezTo>
                <a:cubicBezTo>
                  <a:pt x="791812" y="1112758"/>
                  <a:pt x="825188" y="1026933"/>
                  <a:pt x="863332" y="943493"/>
                </a:cubicBezTo>
                <a:cubicBezTo>
                  <a:pt x="880021" y="906938"/>
                  <a:pt x="897503" y="870383"/>
                  <a:pt x="918959" y="836213"/>
                </a:cubicBezTo>
                <a:cubicBezTo>
                  <a:pt x="974586" y="746415"/>
                  <a:pt x="1029418" y="656617"/>
                  <a:pt x="1089019" y="569204"/>
                </a:cubicBezTo>
                <a:cubicBezTo>
                  <a:pt x="1170075" y="449208"/>
                  <a:pt x="1263846" y="339544"/>
                  <a:pt x="1353644" y="226701"/>
                </a:cubicBezTo>
                <a:cubicBezTo>
                  <a:pt x="1421986" y="141671"/>
                  <a:pt x="1507015" y="82071"/>
                  <a:pt x="1599197" y="30417"/>
                </a:cubicBezTo>
                <a:cubicBezTo>
                  <a:pt x="1645288" y="4988"/>
                  <a:pt x="1696941" y="-7727"/>
                  <a:pt x="1752568" y="4988"/>
                </a:cubicBezTo>
                <a:cubicBezTo>
                  <a:pt x="1785944" y="12935"/>
                  <a:pt x="1821704" y="11345"/>
                  <a:pt x="1856669" y="13729"/>
                </a:cubicBezTo>
                <a:cubicBezTo>
                  <a:pt x="1924216" y="18497"/>
                  <a:pt x="1983817" y="43927"/>
                  <a:pt x="2034676" y="87634"/>
                </a:cubicBezTo>
                <a:cubicBezTo>
                  <a:pt x="2079972" y="126573"/>
                  <a:pt x="2122884" y="167895"/>
                  <a:pt x="2165002" y="210013"/>
                </a:cubicBezTo>
                <a:cubicBezTo>
                  <a:pt x="2195994" y="241005"/>
                  <a:pt x="2208709" y="280738"/>
                  <a:pt x="2206324" y="323651"/>
                </a:cubicBezTo>
                <a:cubicBezTo>
                  <a:pt x="2204735" y="366563"/>
                  <a:pt x="2202351" y="409475"/>
                  <a:pt x="2172154" y="444440"/>
                </a:cubicBezTo>
                <a:cubicBezTo>
                  <a:pt x="2172154" y="444440"/>
                  <a:pt x="2172948" y="445235"/>
                  <a:pt x="2172948" y="445235"/>
                </a:cubicBezTo>
                <a:cubicBezTo>
                  <a:pt x="2173743" y="431726"/>
                  <a:pt x="2172948" y="419011"/>
                  <a:pt x="2174537" y="405502"/>
                </a:cubicBezTo>
                <a:cubicBezTo>
                  <a:pt x="2176127" y="394376"/>
                  <a:pt x="2179306" y="383251"/>
                  <a:pt x="2181690" y="372125"/>
                </a:cubicBezTo>
                <a:cubicBezTo>
                  <a:pt x="2179306" y="371331"/>
                  <a:pt x="2176127" y="370536"/>
                  <a:pt x="2173743" y="370536"/>
                </a:cubicBezTo>
                <a:cubicBezTo>
                  <a:pt x="2165002" y="403912"/>
                  <a:pt x="2133215" y="430931"/>
                  <a:pt x="2146724" y="470665"/>
                </a:cubicBezTo>
                <a:lnTo>
                  <a:pt x="2147519" y="469075"/>
                </a:lnTo>
                <a:cubicBezTo>
                  <a:pt x="2120500" y="506425"/>
                  <a:pt x="2094276" y="542979"/>
                  <a:pt x="2067257" y="580329"/>
                </a:cubicBezTo>
                <a:cubicBezTo>
                  <a:pt x="2069641" y="582713"/>
                  <a:pt x="2072025" y="584302"/>
                  <a:pt x="2074409" y="586686"/>
                </a:cubicBezTo>
                <a:cubicBezTo>
                  <a:pt x="2077588" y="586686"/>
                  <a:pt x="2081561" y="583508"/>
                  <a:pt x="2084740" y="581124"/>
                </a:cubicBezTo>
                <a:close/>
                <a:moveTo>
                  <a:pt x="1072331" y="802042"/>
                </a:moveTo>
                <a:cubicBezTo>
                  <a:pt x="1081866" y="794890"/>
                  <a:pt x="1090608" y="787738"/>
                  <a:pt x="1092198" y="775818"/>
                </a:cubicBezTo>
                <a:cubicBezTo>
                  <a:pt x="1089813" y="774228"/>
                  <a:pt x="1087429" y="773434"/>
                  <a:pt x="1084251" y="771844"/>
                </a:cubicBezTo>
                <a:cubicBezTo>
                  <a:pt x="1080278" y="782175"/>
                  <a:pt x="1076304" y="792506"/>
                  <a:pt x="1073125" y="802836"/>
                </a:cubicBezTo>
                <a:cubicBezTo>
                  <a:pt x="1061205" y="811578"/>
                  <a:pt x="1052464" y="821909"/>
                  <a:pt x="1049285" y="835418"/>
                </a:cubicBezTo>
                <a:cubicBezTo>
                  <a:pt x="1051669" y="837007"/>
                  <a:pt x="1054053" y="837802"/>
                  <a:pt x="1057232" y="839391"/>
                </a:cubicBezTo>
                <a:cubicBezTo>
                  <a:pt x="1062795" y="826677"/>
                  <a:pt x="1067562" y="814757"/>
                  <a:pt x="1072331" y="802042"/>
                </a:cubicBezTo>
                <a:close/>
                <a:moveTo>
                  <a:pt x="591556" y="1694456"/>
                </a:moveTo>
                <a:cubicBezTo>
                  <a:pt x="598707" y="1680947"/>
                  <a:pt x="605065" y="1667437"/>
                  <a:pt x="612217" y="1653928"/>
                </a:cubicBezTo>
                <a:cubicBezTo>
                  <a:pt x="609833" y="1653133"/>
                  <a:pt x="606654" y="1651544"/>
                  <a:pt x="604270" y="1650749"/>
                </a:cubicBezTo>
                <a:cubicBezTo>
                  <a:pt x="599502" y="1665053"/>
                  <a:pt x="584403" y="1676179"/>
                  <a:pt x="593145" y="1696045"/>
                </a:cubicBezTo>
                <a:cubicBezTo>
                  <a:pt x="572483" y="1706376"/>
                  <a:pt x="560563" y="1721475"/>
                  <a:pt x="568510" y="1746110"/>
                </a:cubicBezTo>
                <a:cubicBezTo>
                  <a:pt x="560563" y="1750083"/>
                  <a:pt x="551822" y="1754056"/>
                  <a:pt x="541491" y="1758824"/>
                </a:cubicBezTo>
                <a:cubicBezTo>
                  <a:pt x="547054" y="1742931"/>
                  <a:pt x="551822" y="1728627"/>
                  <a:pt x="556590" y="1714323"/>
                </a:cubicBezTo>
                <a:cubicBezTo>
                  <a:pt x="553411" y="1713528"/>
                  <a:pt x="550233" y="1711939"/>
                  <a:pt x="547054" y="1711144"/>
                </a:cubicBezTo>
                <a:cubicBezTo>
                  <a:pt x="487454" y="1852595"/>
                  <a:pt x="426264" y="1993252"/>
                  <a:pt x="389709" y="2143445"/>
                </a:cubicBezTo>
                <a:cubicBezTo>
                  <a:pt x="408782" y="2110863"/>
                  <a:pt x="423880" y="2076692"/>
                  <a:pt x="438184" y="2042521"/>
                </a:cubicBezTo>
                <a:cubicBezTo>
                  <a:pt x="466792" y="1976564"/>
                  <a:pt x="494606" y="1909812"/>
                  <a:pt x="523214" y="1843854"/>
                </a:cubicBezTo>
                <a:cubicBezTo>
                  <a:pt x="537518" y="1810478"/>
                  <a:pt x="552617" y="1778691"/>
                  <a:pt x="567715" y="1745315"/>
                </a:cubicBezTo>
                <a:cubicBezTo>
                  <a:pt x="574867" y="1727832"/>
                  <a:pt x="583609" y="1711144"/>
                  <a:pt x="591556" y="1694456"/>
                </a:cubicBezTo>
                <a:close/>
                <a:moveTo>
                  <a:pt x="377789" y="4215149"/>
                </a:moveTo>
                <a:cubicBezTo>
                  <a:pt x="380173" y="4232631"/>
                  <a:pt x="382557" y="4250909"/>
                  <a:pt x="384146" y="4268392"/>
                </a:cubicBezTo>
                <a:cubicBezTo>
                  <a:pt x="388915" y="4249319"/>
                  <a:pt x="399245" y="4229453"/>
                  <a:pt x="377789" y="4215149"/>
                </a:cubicBezTo>
                <a:cubicBezTo>
                  <a:pt x="377789" y="4195282"/>
                  <a:pt x="377789" y="4174621"/>
                  <a:pt x="376995" y="4153959"/>
                </a:cubicBezTo>
                <a:cubicBezTo>
                  <a:pt x="375405" y="4153959"/>
                  <a:pt x="374610" y="4153959"/>
                  <a:pt x="373021" y="4153959"/>
                </a:cubicBezTo>
                <a:cubicBezTo>
                  <a:pt x="375405" y="4174621"/>
                  <a:pt x="376995" y="4194487"/>
                  <a:pt x="377789" y="4215149"/>
                </a:cubicBezTo>
                <a:close/>
                <a:moveTo>
                  <a:pt x="1229675" y="542185"/>
                </a:moveTo>
                <a:cubicBezTo>
                  <a:pt x="1236033" y="532649"/>
                  <a:pt x="1243185" y="523113"/>
                  <a:pt x="1249542" y="513577"/>
                </a:cubicBezTo>
                <a:cubicBezTo>
                  <a:pt x="1231265" y="518345"/>
                  <a:pt x="1221729" y="527086"/>
                  <a:pt x="1231265" y="542979"/>
                </a:cubicBezTo>
                <a:cubicBezTo>
                  <a:pt x="1203451" y="554105"/>
                  <a:pt x="1197889" y="578740"/>
                  <a:pt x="1196299" y="605758"/>
                </a:cubicBezTo>
                <a:cubicBezTo>
                  <a:pt x="1207425" y="585097"/>
                  <a:pt x="1218550" y="563641"/>
                  <a:pt x="1229675" y="542185"/>
                </a:cubicBezTo>
                <a:close/>
                <a:moveTo>
                  <a:pt x="1220139" y="491326"/>
                </a:moveTo>
                <a:cubicBezTo>
                  <a:pt x="1203451" y="502451"/>
                  <a:pt x="1191531" y="516755"/>
                  <a:pt x="1196299" y="540595"/>
                </a:cubicBezTo>
                <a:cubicBezTo>
                  <a:pt x="1204246" y="523907"/>
                  <a:pt x="1211398" y="507219"/>
                  <a:pt x="1219345" y="490531"/>
                </a:cubicBezTo>
                <a:cubicBezTo>
                  <a:pt x="1254310" y="472254"/>
                  <a:pt x="1263052" y="432520"/>
                  <a:pt x="1286892" y="405502"/>
                </a:cubicBezTo>
                <a:cubicBezTo>
                  <a:pt x="1295633" y="395171"/>
                  <a:pt x="1301990" y="382456"/>
                  <a:pt x="1309142" y="370536"/>
                </a:cubicBezTo>
                <a:cubicBezTo>
                  <a:pt x="1285302" y="390403"/>
                  <a:pt x="1267025" y="414243"/>
                  <a:pt x="1250337" y="438878"/>
                </a:cubicBezTo>
                <a:cubicBezTo>
                  <a:pt x="1238416" y="454771"/>
                  <a:pt x="1229675" y="473049"/>
                  <a:pt x="1220139" y="491326"/>
                </a:cubicBezTo>
                <a:close/>
                <a:moveTo>
                  <a:pt x="1442647" y="213192"/>
                </a:moveTo>
                <a:cubicBezTo>
                  <a:pt x="1425959" y="224317"/>
                  <a:pt x="1406092" y="233058"/>
                  <a:pt x="1400529" y="261666"/>
                </a:cubicBezTo>
                <a:cubicBezTo>
                  <a:pt x="1425959" y="249746"/>
                  <a:pt x="1440263" y="236237"/>
                  <a:pt x="1441852" y="212397"/>
                </a:cubicBezTo>
                <a:cubicBezTo>
                  <a:pt x="1462513" y="199682"/>
                  <a:pt x="1483175" y="186173"/>
                  <a:pt x="1504631" y="173458"/>
                </a:cubicBezTo>
                <a:cubicBezTo>
                  <a:pt x="1513373" y="167895"/>
                  <a:pt x="1528471" y="158359"/>
                  <a:pt x="1531650" y="160743"/>
                </a:cubicBezTo>
                <a:cubicBezTo>
                  <a:pt x="1540391" y="168690"/>
                  <a:pt x="1545954" y="166306"/>
                  <a:pt x="1552311" y="159949"/>
                </a:cubicBezTo>
                <a:cubicBezTo>
                  <a:pt x="1566615" y="144850"/>
                  <a:pt x="1580919" y="129751"/>
                  <a:pt x="1593634" y="113858"/>
                </a:cubicBezTo>
                <a:cubicBezTo>
                  <a:pt x="1598402" y="107500"/>
                  <a:pt x="1598402" y="97170"/>
                  <a:pt x="1602375" y="82866"/>
                </a:cubicBezTo>
                <a:cubicBezTo>
                  <a:pt x="1590455" y="88428"/>
                  <a:pt x="1583303" y="90018"/>
                  <a:pt x="1578535" y="93196"/>
                </a:cubicBezTo>
                <a:cubicBezTo>
                  <a:pt x="1553106" y="111474"/>
                  <a:pt x="1526087" y="129751"/>
                  <a:pt x="1502247" y="150413"/>
                </a:cubicBezTo>
                <a:cubicBezTo>
                  <a:pt x="1479996" y="169485"/>
                  <a:pt x="1461719" y="192530"/>
                  <a:pt x="1442647" y="213192"/>
                </a:cubicBezTo>
                <a:close/>
                <a:moveTo>
                  <a:pt x="288786" y="4597385"/>
                </a:moveTo>
                <a:cubicBezTo>
                  <a:pt x="294349" y="4587054"/>
                  <a:pt x="300706" y="4579902"/>
                  <a:pt x="299912" y="4573545"/>
                </a:cubicBezTo>
                <a:cubicBezTo>
                  <a:pt x="299912" y="4552883"/>
                  <a:pt x="298322" y="4532222"/>
                  <a:pt x="295143" y="4511560"/>
                </a:cubicBezTo>
                <a:cubicBezTo>
                  <a:pt x="288786" y="4466265"/>
                  <a:pt x="280045" y="4421763"/>
                  <a:pt x="275277" y="4376466"/>
                </a:cubicBezTo>
                <a:cubicBezTo>
                  <a:pt x="268125" y="4308920"/>
                  <a:pt x="262562" y="4242168"/>
                  <a:pt x="256999" y="4174621"/>
                </a:cubicBezTo>
                <a:cubicBezTo>
                  <a:pt x="253026" y="4129324"/>
                  <a:pt x="251436" y="4083233"/>
                  <a:pt x="247463" y="4037937"/>
                </a:cubicBezTo>
                <a:cubicBezTo>
                  <a:pt x="244285" y="3998204"/>
                  <a:pt x="239516" y="3959265"/>
                  <a:pt x="235543" y="3919531"/>
                </a:cubicBezTo>
                <a:cubicBezTo>
                  <a:pt x="232365" y="3919531"/>
                  <a:pt x="228391" y="3920326"/>
                  <a:pt x="225212" y="3920326"/>
                </a:cubicBezTo>
                <a:cubicBezTo>
                  <a:pt x="228391" y="3979131"/>
                  <a:pt x="231570" y="4038732"/>
                  <a:pt x="234749" y="4097537"/>
                </a:cubicBezTo>
                <a:cubicBezTo>
                  <a:pt x="235543" y="4116610"/>
                  <a:pt x="240311" y="4137271"/>
                  <a:pt x="237133" y="4155548"/>
                </a:cubicBezTo>
                <a:cubicBezTo>
                  <a:pt x="229981" y="4196077"/>
                  <a:pt x="242695" y="4233426"/>
                  <a:pt x="248258" y="4272365"/>
                </a:cubicBezTo>
                <a:cubicBezTo>
                  <a:pt x="253821" y="4314482"/>
                  <a:pt x="264946" y="4357395"/>
                  <a:pt x="261768" y="4399512"/>
                </a:cubicBezTo>
                <a:cubicBezTo>
                  <a:pt x="258589" y="4466265"/>
                  <a:pt x="274482" y="4528249"/>
                  <a:pt x="288786" y="4597385"/>
                </a:cubicBezTo>
                <a:close/>
                <a:moveTo>
                  <a:pt x="227596" y="3880593"/>
                </a:moveTo>
                <a:cubicBezTo>
                  <a:pt x="231570" y="3880593"/>
                  <a:pt x="235543" y="3880593"/>
                  <a:pt x="238722" y="3880593"/>
                </a:cubicBezTo>
                <a:cubicBezTo>
                  <a:pt x="241901" y="3830529"/>
                  <a:pt x="245079" y="3779670"/>
                  <a:pt x="248258" y="3729605"/>
                </a:cubicBezTo>
                <a:cubicBezTo>
                  <a:pt x="245079" y="3729605"/>
                  <a:pt x="241901" y="3728810"/>
                  <a:pt x="237928" y="3728810"/>
                </a:cubicBezTo>
                <a:cubicBezTo>
                  <a:pt x="235543" y="3779670"/>
                  <a:pt x="231570" y="3830529"/>
                  <a:pt x="227596" y="3880593"/>
                </a:cubicBezTo>
                <a:close/>
                <a:moveTo>
                  <a:pt x="370637" y="3716096"/>
                </a:moveTo>
                <a:cubicBezTo>
                  <a:pt x="372226" y="3716096"/>
                  <a:pt x="374610" y="3716096"/>
                  <a:pt x="376200" y="3716096"/>
                </a:cubicBezTo>
                <a:cubicBezTo>
                  <a:pt x="379379" y="3669210"/>
                  <a:pt x="381763" y="3622325"/>
                  <a:pt x="384941" y="3575439"/>
                </a:cubicBezTo>
                <a:cubicBezTo>
                  <a:pt x="382557" y="3575439"/>
                  <a:pt x="380173" y="3575439"/>
                  <a:pt x="378584" y="3575439"/>
                </a:cubicBezTo>
                <a:cubicBezTo>
                  <a:pt x="375405" y="3622325"/>
                  <a:pt x="373021" y="3669210"/>
                  <a:pt x="370637" y="3716096"/>
                </a:cubicBezTo>
                <a:close/>
                <a:moveTo>
                  <a:pt x="365869" y="4089591"/>
                </a:moveTo>
                <a:cubicBezTo>
                  <a:pt x="366664" y="4090385"/>
                  <a:pt x="367459" y="4090385"/>
                  <a:pt x="369048" y="4091180"/>
                </a:cubicBezTo>
                <a:cubicBezTo>
                  <a:pt x="368253" y="4041911"/>
                  <a:pt x="368253" y="3993436"/>
                  <a:pt x="367459" y="3944166"/>
                </a:cubicBezTo>
                <a:cubicBezTo>
                  <a:pt x="366664" y="3944166"/>
                  <a:pt x="365869" y="3944166"/>
                  <a:pt x="364280" y="3944166"/>
                </a:cubicBezTo>
                <a:cubicBezTo>
                  <a:pt x="365075" y="3992641"/>
                  <a:pt x="365869" y="4041116"/>
                  <a:pt x="365869" y="4089591"/>
                </a:cubicBezTo>
                <a:close/>
                <a:moveTo>
                  <a:pt x="1378279" y="274381"/>
                </a:moveTo>
                <a:cubicBezTo>
                  <a:pt x="1358412" y="297427"/>
                  <a:pt x="1339340" y="320472"/>
                  <a:pt x="1319473" y="344312"/>
                </a:cubicBezTo>
                <a:cubicBezTo>
                  <a:pt x="1349670" y="330008"/>
                  <a:pt x="1374305" y="310936"/>
                  <a:pt x="1378279" y="274381"/>
                </a:cubicBezTo>
                <a:close/>
                <a:moveTo>
                  <a:pt x="1435495" y="278354"/>
                </a:moveTo>
                <a:cubicBezTo>
                  <a:pt x="1433111" y="275971"/>
                  <a:pt x="1430727" y="273586"/>
                  <a:pt x="1427548" y="271997"/>
                </a:cubicBezTo>
                <a:cubicBezTo>
                  <a:pt x="1408476" y="294248"/>
                  <a:pt x="1388609" y="316499"/>
                  <a:pt x="1369537" y="337955"/>
                </a:cubicBezTo>
                <a:cubicBezTo>
                  <a:pt x="1371921" y="339544"/>
                  <a:pt x="1374305" y="341928"/>
                  <a:pt x="1376689" y="343517"/>
                </a:cubicBezTo>
                <a:cubicBezTo>
                  <a:pt x="1395761" y="322061"/>
                  <a:pt x="1415628" y="300605"/>
                  <a:pt x="1435495" y="278354"/>
                </a:cubicBezTo>
                <a:close/>
                <a:moveTo>
                  <a:pt x="1261462" y="477817"/>
                </a:moveTo>
                <a:cubicBezTo>
                  <a:pt x="1264641" y="480201"/>
                  <a:pt x="1267819" y="481790"/>
                  <a:pt x="1270998" y="484174"/>
                </a:cubicBezTo>
                <a:cubicBezTo>
                  <a:pt x="1286097" y="461128"/>
                  <a:pt x="1300401" y="438878"/>
                  <a:pt x="1315500" y="415832"/>
                </a:cubicBezTo>
                <a:cubicBezTo>
                  <a:pt x="1313116" y="414243"/>
                  <a:pt x="1309937" y="411859"/>
                  <a:pt x="1307553" y="410270"/>
                </a:cubicBezTo>
                <a:cubicBezTo>
                  <a:pt x="1292454" y="433315"/>
                  <a:pt x="1276561" y="455566"/>
                  <a:pt x="1261462" y="477817"/>
                </a:cubicBezTo>
                <a:close/>
                <a:moveTo>
                  <a:pt x="253821" y="3603253"/>
                </a:moveTo>
                <a:cubicBezTo>
                  <a:pt x="251436" y="3604048"/>
                  <a:pt x="248258" y="3604048"/>
                  <a:pt x="245874" y="3604842"/>
                </a:cubicBezTo>
                <a:cubicBezTo>
                  <a:pt x="245874" y="3625503"/>
                  <a:pt x="246669" y="3645370"/>
                  <a:pt x="246669" y="3666032"/>
                </a:cubicBezTo>
                <a:cubicBezTo>
                  <a:pt x="248258" y="3666032"/>
                  <a:pt x="249053" y="3666032"/>
                  <a:pt x="250642" y="3666032"/>
                </a:cubicBezTo>
                <a:cubicBezTo>
                  <a:pt x="251436" y="3645370"/>
                  <a:pt x="252231" y="3623914"/>
                  <a:pt x="253821" y="3603253"/>
                </a:cubicBezTo>
                <a:close/>
                <a:moveTo>
                  <a:pt x="399245" y="3312404"/>
                </a:moveTo>
                <a:cubicBezTo>
                  <a:pt x="400040" y="3312404"/>
                  <a:pt x="401629" y="3312404"/>
                  <a:pt x="402424" y="3312404"/>
                </a:cubicBezTo>
                <a:cubicBezTo>
                  <a:pt x="405603" y="3288564"/>
                  <a:pt x="409576" y="3263929"/>
                  <a:pt x="412755" y="3240089"/>
                </a:cubicBezTo>
                <a:cubicBezTo>
                  <a:pt x="410370" y="3240089"/>
                  <a:pt x="408782" y="3239294"/>
                  <a:pt x="406397" y="3239294"/>
                </a:cubicBezTo>
                <a:cubicBezTo>
                  <a:pt x="404013" y="3263929"/>
                  <a:pt x="401629" y="3287769"/>
                  <a:pt x="399245" y="3312404"/>
                </a:cubicBezTo>
                <a:close/>
                <a:moveTo>
                  <a:pt x="660691" y="1469564"/>
                </a:moveTo>
                <a:cubicBezTo>
                  <a:pt x="663076" y="1471154"/>
                  <a:pt x="666254" y="1471949"/>
                  <a:pt x="668638" y="1473538"/>
                </a:cubicBezTo>
                <a:cubicBezTo>
                  <a:pt x="679764" y="1451287"/>
                  <a:pt x="690889" y="1429036"/>
                  <a:pt x="702014" y="1405991"/>
                </a:cubicBezTo>
                <a:cubicBezTo>
                  <a:pt x="699630" y="1404402"/>
                  <a:pt x="696452" y="1403607"/>
                  <a:pt x="694068" y="1402017"/>
                </a:cubicBezTo>
                <a:cubicBezTo>
                  <a:pt x="682943" y="1425063"/>
                  <a:pt x="671817" y="1447314"/>
                  <a:pt x="660691" y="1469564"/>
                </a:cubicBezTo>
                <a:close/>
                <a:moveTo>
                  <a:pt x="1039749" y="796479"/>
                </a:moveTo>
                <a:cubicBezTo>
                  <a:pt x="1010346" y="820319"/>
                  <a:pt x="1007962" y="826677"/>
                  <a:pt x="1010346" y="856874"/>
                </a:cubicBezTo>
                <a:cubicBezTo>
                  <a:pt x="1021472" y="834623"/>
                  <a:pt x="1030213" y="815551"/>
                  <a:pt x="1039749" y="796479"/>
                </a:cubicBezTo>
                <a:close/>
                <a:moveTo>
                  <a:pt x="640825" y="3969596"/>
                </a:moveTo>
                <a:cubicBezTo>
                  <a:pt x="641620" y="3969596"/>
                  <a:pt x="643209" y="3969596"/>
                  <a:pt x="644004" y="3969596"/>
                </a:cubicBezTo>
                <a:cubicBezTo>
                  <a:pt x="644004" y="3948140"/>
                  <a:pt x="643209" y="3926683"/>
                  <a:pt x="643209" y="3905227"/>
                </a:cubicBezTo>
                <a:cubicBezTo>
                  <a:pt x="642414" y="3905227"/>
                  <a:pt x="640825" y="3905227"/>
                  <a:pt x="640030" y="3905227"/>
                </a:cubicBezTo>
                <a:cubicBezTo>
                  <a:pt x="640030" y="3926683"/>
                  <a:pt x="640030" y="3948140"/>
                  <a:pt x="640825" y="3969596"/>
                </a:cubicBezTo>
                <a:close/>
                <a:moveTo>
                  <a:pt x="646387" y="3811456"/>
                </a:moveTo>
                <a:cubicBezTo>
                  <a:pt x="647977" y="3812251"/>
                  <a:pt x="649566" y="3812251"/>
                  <a:pt x="651950" y="3813046"/>
                </a:cubicBezTo>
                <a:cubicBezTo>
                  <a:pt x="651950" y="3793973"/>
                  <a:pt x="651156" y="3774902"/>
                  <a:pt x="651156" y="3755829"/>
                </a:cubicBezTo>
                <a:cubicBezTo>
                  <a:pt x="649566" y="3755829"/>
                  <a:pt x="647977" y="3755829"/>
                  <a:pt x="645593" y="3755829"/>
                </a:cubicBezTo>
                <a:cubicBezTo>
                  <a:pt x="645593" y="3774107"/>
                  <a:pt x="645593" y="3792384"/>
                  <a:pt x="646387" y="3811456"/>
                </a:cubicBezTo>
                <a:close/>
                <a:moveTo>
                  <a:pt x="602681" y="3378361"/>
                </a:moveTo>
                <a:cubicBezTo>
                  <a:pt x="621753" y="3353727"/>
                  <a:pt x="621753" y="3353727"/>
                  <a:pt x="606654" y="3326708"/>
                </a:cubicBezTo>
                <a:cubicBezTo>
                  <a:pt x="604270" y="3347369"/>
                  <a:pt x="603476" y="3362468"/>
                  <a:pt x="602681" y="3378361"/>
                </a:cubicBezTo>
                <a:close/>
                <a:moveTo>
                  <a:pt x="1131136" y="643108"/>
                </a:moveTo>
                <a:cubicBezTo>
                  <a:pt x="1127958" y="640724"/>
                  <a:pt x="1124779" y="638340"/>
                  <a:pt x="1121600" y="635956"/>
                </a:cubicBezTo>
                <a:cubicBezTo>
                  <a:pt x="1112064" y="651055"/>
                  <a:pt x="1103323" y="666948"/>
                  <a:pt x="1093787" y="682047"/>
                </a:cubicBezTo>
                <a:cubicBezTo>
                  <a:pt x="1096171" y="683636"/>
                  <a:pt x="1098555" y="685225"/>
                  <a:pt x="1101733" y="686815"/>
                </a:cubicBezTo>
                <a:cubicBezTo>
                  <a:pt x="1112064" y="671716"/>
                  <a:pt x="1121600" y="657412"/>
                  <a:pt x="1131136" y="643108"/>
                </a:cubicBezTo>
                <a:close/>
                <a:moveTo>
                  <a:pt x="661486" y="3679541"/>
                </a:moveTo>
                <a:cubicBezTo>
                  <a:pt x="658308" y="3678746"/>
                  <a:pt x="654334" y="3677952"/>
                  <a:pt x="651156" y="3677157"/>
                </a:cubicBezTo>
                <a:cubicBezTo>
                  <a:pt x="649566" y="3690666"/>
                  <a:pt x="647977" y="3704176"/>
                  <a:pt x="646387" y="3718480"/>
                </a:cubicBezTo>
                <a:cubicBezTo>
                  <a:pt x="649566" y="3719275"/>
                  <a:pt x="651950" y="3719275"/>
                  <a:pt x="655129" y="3720069"/>
                </a:cubicBezTo>
                <a:cubicBezTo>
                  <a:pt x="657513" y="3706560"/>
                  <a:pt x="659102" y="3693050"/>
                  <a:pt x="661486" y="3679541"/>
                </a:cubicBezTo>
                <a:close/>
                <a:moveTo>
                  <a:pt x="710756" y="1372615"/>
                </a:moveTo>
                <a:cubicBezTo>
                  <a:pt x="729828" y="1355132"/>
                  <a:pt x="729828" y="1355132"/>
                  <a:pt x="728238" y="1332087"/>
                </a:cubicBezTo>
                <a:cubicBezTo>
                  <a:pt x="721087" y="1349569"/>
                  <a:pt x="715524" y="1361490"/>
                  <a:pt x="710756" y="1372615"/>
                </a:cubicBezTo>
                <a:close/>
                <a:moveTo>
                  <a:pt x="706783" y="3142344"/>
                </a:moveTo>
                <a:cubicBezTo>
                  <a:pt x="709167" y="3142344"/>
                  <a:pt x="712345" y="3143139"/>
                  <a:pt x="714729" y="3143139"/>
                </a:cubicBezTo>
                <a:cubicBezTo>
                  <a:pt x="716318" y="3134398"/>
                  <a:pt x="717113" y="3125656"/>
                  <a:pt x="718703" y="3116120"/>
                </a:cubicBezTo>
                <a:cubicBezTo>
                  <a:pt x="716318" y="3116120"/>
                  <a:pt x="713140" y="3115326"/>
                  <a:pt x="710756" y="3115326"/>
                </a:cubicBezTo>
                <a:cubicBezTo>
                  <a:pt x="709167" y="3124861"/>
                  <a:pt x="708372" y="3133603"/>
                  <a:pt x="706783" y="3142344"/>
                </a:cubicBezTo>
                <a:close/>
                <a:moveTo>
                  <a:pt x="1137493" y="608937"/>
                </a:moveTo>
                <a:cubicBezTo>
                  <a:pt x="1140672" y="611321"/>
                  <a:pt x="1143851" y="613705"/>
                  <a:pt x="1146235" y="616089"/>
                </a:cubicBezTo>
                <a:cubicBezTo>
                  <a:pt x="1154182" y="601785"/>
                  <a:pt x="1162128" y="587481"/>
                  <a:pt x="1170075" y="573177"/>
                </a:cubicBezTo>
                <a:cubicBezTo>
                  <a:pt x="1167691" y="571588"/>
                  <a:pt x="1165307" y="570793"/>
                  <a:pt x="1162923" y="569204"/>
                </a:cubicBezTo>
                <a:cubicBezTo>
                  <a:pt x="1154976" y="582713"/>
                  <a:pt x="1146235" y="596222"/>
                  <a:pt x="1137493" y="608937"/>
                </a:cubicBezTo>
                <a:close/>
                <a:moveTo>
                  <a:pt x="404013" y="4477390"/>
                </a:moveTo>
                <a:cubicBezTo>
                  <a:pt x="404808" y="4477390"/>
                  <a:pt x="405603" y="4477390"/>
                  <a:pt x="406397" y="4477390"/>
                </a:cubicBezTo>
                <a:cubicBezTo>
                  <a:pt x="406397" y="4463880"/>
                  <a:pt x="406397" y="4451166"/>
                  <a:pt x="405603" y="4437656"/>
                </a:cubicBezTo>
                <a:cubicBezTo>
                  <a:pt x="404808" y="4437656"/>
                  <a:pt x="404013" y="4437656"/>
                  <a:pt x="403219" y="4437656"/>
                </a:cubicBezTo>
                <a:cubicBezTo>
                  <a:pt x="404013" y="4451166"/>
                  <a:pt x="404013" y="4463880"/>
                  <a:pt x="404013" y="4477390"/>
                </a:cubicBezTo>
                <a:close/>
                <a:moveTo>
                  <a:pt x="335672" y="2882487"/>
                </a:moveTo>
                <a:cubicBezTo>
                  <a:pt x="338056" y="2883282"/>
                  <a:pt x="340440" y="2884077"/>
                  <a:pt x="342824" y="2884871"/>
                </a:cubicBezTo>
                <a:cubicBezTo>
                  <a:pt x="344413" y="2880103"/>
                  <a:pt x="347592" y="2875335"/>
                  <a:pt x="347592" y="2870567"/>
                </a:cubicBezTo>
                <a:cubicBezTo>
                  <a:pt x="347592" y="2865005"/>
                  <a:pt x="345208" y="2860237"/>
                  <a:pt x="343618" y="2854674"/>
                </a:cubicBezTo>
                <a:cubicBezTo>
                  <a:pt x="342029" y="2854674"/>
                  <a:pt x="339645" y="2855469"/>
                  <a:pt x="338056" y="2855469"/>
                </a:cubicBezTo>
                <a:cubicBezTo>
                  <a:pt x="337261" y="2864210"/>
                  <a:pt x="336466" y="2873746"/>
                  <a:pt x="335672" y="2882487"/>
                </a:cubicBezTo>
                <a:close/>
                <a:moveTo>
                  <a:pt x="405603" y="2625809"/>
                </a:moveTo>
                <a:cubicBezTo>
                  <a:pt x="404013" y="2625014"/>
                  <a:pt x="401629" y="2625014"/>
                  <a:pt x="400040" y="2624220"/>
                </a:cubicBezTo>
                <a:cubicBezTo>
                  <a:pt x="397656" y="2632166"/>
                  <a:pt x="396067" y="2640113"/>
                  <a:pt x="393683" y="2648060"/>
                </a:cubicBezTo>
                <a:cubicBezTo>
                  <a:pt x="395272" y="2648855"/>
                  <a:pt x="397656" y="2648855"/>
                  <a:pt x="399245" y="2649649"/>
                </a:cubicBezTo>
                <a:cubicBezTo>
                  <a:pt x="400835" y="2641702"/>
                  <a:pt x="403219" y="2633756"/>
                  <a:pt x="405603" y="2625809"/>
                </a:cubicBezTo>
                <a:close/>
                <a:moveTo>
                  <a:pt x="262562" y="3494383"/>
                </a:moveTo>
                <a:cubicBezTo>
                  <a:pt x="260178" y="3493588"/>
                  <a:pt x="256999" y="3493588"/>
                  <a:pt x="254615" y="3492794"/>
                </a:cubicBezTo>
                <a:cubicBezTo>
                  <a:pt x="254615" y="3498356"/>
                  <a:pt x="254615" y="3503919"/>
                  <a:pt x="254615" y="3508687"/>
                </a:cubicBezTo>
                <a:cubicBezTo>
                  <a:pt x="256205" y="3508687"/>
                  <a:pt x="257794" y="3509482"/>
                  <a:pt x="260178" y="3509482"/>
                </a:cubicBezTo>
                <a:cubicBezTo>
                  <a:pt x="260178" y="3504714"/>
                  <a:pt x="260973" y="3499946"/>
                  <a:pt x="262562" y="3494383"/>
                </a:cubicBezTo>
                <a:close/>
                <a:moveTo>
                  <a:pt x="388120" y="3495972"/>
                </a:moveTo>
                <a:cubicBezTo>
                  <a:pt x="387325" y="3495972"/>
                  <a:pt x="387325" y="3496767"/>
                  <a:pt x="386530" y="3496767"/>
                </a:cubicBezTo>
                <a:cubicBezTo>
                  <a:pt x="386530" y="3505508"/>
                  <a:pt x="385736" y="3514250"/>
                  <a:pt x="385736" y="3523786"/>
                </a:cubicBezTo>
                <a:cubicBezTo>
                  <a:pt x="386530" y="3523786"/>
                  <a:pt x="388120" y="3523786"/>
                  <a:pt x="388915" y="3523786"/>
                </a:cubicBezTo>
                <a:cubicBezTo>
                  <a:pt x="388120" y="3515045"/>
                  <a:pt x="388120" y="3505508"/>
                  <a:pt x="388120" y="3495972"/>
                </a:cubicBezTo>
                <a:close/>
                <a:moveTo>
                  <a:pt x="150514" y="4451960"/>
                </a:moveTo>
                <a:cubicBezTo>
                  <a:pt x="148129" y="4451166"/>
                  <a:pt x="146540" y="4451166"/>
                  <a:pt x="144156" y="4450371"/>
                </a:cubicBezTo>
                <a:cubicBezTo>
                  <a:pt x="141772" y="4456728"/>
                  <a:pt x="139388" y="4463086"/>
                  <a:pt x="137004" y="4469443"/>
                </a:cubicBezTo>
                <a:cubicBezTo>
                  <a:pt x="140183" y="4470238"/>
                  <a:pt x="144156" y="4471032"/>
                  <a:pt x="147335" y="4471827"/>
                </a:cubicBezTo>
                <a:cubicBezTo>
                  <a:pt x="148129" y="4465470"/>
                  <a:pt x="149719" y="4459112"/>
                  <a:pt x="150514" y="4451960"/>
                </a:cubicBezTo>
                <a:close/>
                <a:moveTo>
                  <a:pt x="184685" y="4210381"/>
                </a:moveTo>
                <a:cubicBezTo>
                  <a:pt x="185479" y="4210381"/>
                  <a:pt x="186274" y="4210381"/>
                  <a:pt x="186274" y="4210381"/>
                </a:cubicBezTo>
                <a:cubicBezTo>
                  <a:pt x="186274" y="4202434"/>
                  <a:pt x="186274" y="4194487"/>
                  <a:pt x="186274" y="4186541"/>
                </a:cubicBezTo>
                <a:cubicBezTo>
                  <a:pt x="185479" y="4186541"/>
                  <a:pt x="184685" y="4186541"/>
                  <a:pt x="184685" y="4186541"/>
                </a:cubicBezTo>
                <a:cubicBezTo>
                  <a:pt x="184685" y="4194487"/>
                  <a:pt x="184685" y="4202434"/>
                  <a:pt x="184685" y="4210381"/>
                </a:cubicBezTo>
                <a:close/>
                <a:moveTo>
                  <a:pt x="194221" y="4294616"/>
                </a:moveTo>
                <a:cubicBezTo>
                  <a:pt x="195015" y="4294616"/>
                  <a:pt x="195015" y="4294616"/>
                  <a:pt x="195810" y="4294616"/>
                </a:cubicBezTo>
                <a:cubicBezTo>
                  <a:pt x="195810" y="4286669"/>
                  <a:pt x="195810" y="4278722"/>
                  <a:pt x="195810" y="4270775"/>
                </a:cubicBezTo>
                <a:cubicBezTo>
                  <a:pt x="195015" y="4270775"/>
                  <a:pt x="195015" y="4270775"/>
                  <a:pt x="194221" y="4270775"/>
                </a:cubicBezTo>
                <a:cubicBezTo>
                  <a:pt x="193426" y="4278722"/>
                  <a:pt x="194221" y="4286669"/>
                  <a:pt x="194221" y="4294616"/>
                </a:cubicBezTo>
                <a:close/>
                <a:moveTo>
                  <a:pt x="1048491" y="759130"/>
                </a:moveTo>
                <a:cubicBezTo>
                  <a:pt x="1050875" y="760719"/>
                  <a:pt x="1054053" y="762308"/>
                  <a:pt x="1056437" y="763898"/>
                </a:cubicBezTo>
                <a:cubicBezTo>
                  <a:pt x="1061205" y="755156"/>
                  <a:pt x="1065179" y="745620"/>
                  <a:pt x="1069946" y="736879"/>
                </a:cubicBezTo>
                <a:cubicBezTo>
                  <a:pt x="1067562" y="736084"/>
                  <a:pt x="1065973" y="734495"/>
                  <a:pt x="1063589" y="733700"/>
                </a:cubicBezTo>
                <a:cubicBezTo>
                  <a:pt x="1058026" y="742442"/>
                  <a:pt x="1053259" y="751183"/>
                  <a:pt x="1048491" y="759130"/>
                </a:cubicBezTo>
                <a:close/>
                <a:moveTo>
                  <a:pt x="214087" y="4453550"/>
                </a:moveTo>
                <a:cubicBezTo>
                  <a:pt x="213292" y="4453550"/>
                  <a:pt x="211703" y="4453550"/>
                  <a:pt x="210909" y="4453550"/>
                </a:cubicBezTo>
                <a:cubicBezTo>
                  <a:pt x="211703" y="4461496"/>
                  <a:pt x="212498" y="4469443"/>
                  <a:pt x="212498" y="4477390"/>
                </a:cubicBezTo>
                <a:cubicBezTo>
                  <a:pt x="213292" y="4477390"/>
                  <a:pt x="214087" y="4477390"/>
                  <a:pt x="214087" y="4477390"/>
                </a:cubicBezTo>
                <a:cubicBezTo>
                  <a:pt x="214087" y="4469443"/>
                  <a:pt x="214087" y="4461496"/>
                  <a:pt x="214087" y="4453550"/>
                </a:cubicBezTo>
                <a:close/>
                <a:moveTo>
                  <a:pt x="324546" y="4000588"/>
                </a:moveTo>
                <a:cubicBezTo>
                  <a:pt x="325341" y="4000588"/>
                  <a:pt x="325341" y="4000588"/>
                  <a:pt x="326136" y="4000588"/>
                </a:cubicBezTo>
                <a:cubicBezTo>
                  <a:pt x="326136" y="3992641"/>
                  <a:pt x="326136" y="3984694"/>
                  <a:pt x="326136" y="3976748"/>
                </a:cubicBezTo>
                <a:cubicBezTo>
                  <a:pt x="325341" y="3976748"/>
                  <a:pt x="325341" y="3976748"/>
                  <a:pt x="324546" y="3976748"/>
                </a:cubicBezTo>
                <a:cubicBezTo>
                  <a:pt x="324546" y="3984694"/>
                  <a:pt x="324546" y="3992641"/>
                  <a:pt x="324546" y="4000588"/>
                </a:cubicBezTo>
                <a:close/>
                <a:moveTo>
                  <a:pt x="365075" y="3890129"/>
                </a:moveTo>
                <a:cubicBezTo>
                  <a:pt x="365869" y="3890129"/>
                  <a:pt x="365869" y="3890129"/>
                  <a:pt x="366664" y="3890129"/>
                </a:cubicBezTo>
                <a:cubicBezTo>
                  <a:pt x="366664" y="3881387"/>
                  <a:pt x="366664" y="3872646"/>
                  <a:pt x="366664" y="3863904"/>
                </a:cubicBezTo>
                <a:cubicBezTo>
                  <a:pt x="365869" y="3863904"/>
                  <a:pt x="365869" y="3863904"/>
                  <a:pt x="365075" y="3863904"/>
                </a:cubicBezTo>
                <a:cubicBezTo>
                  <a:pt x="365075" y="3872646"/>
                  <a:pt x="365075" y="3881387"/>
                  <a:pt x="365075" y="3890129"/>
                </a:cubicBezTo>
                <a:close/>
                <a:moveTo>
                  <a:pt x="395272" y="4363752"/>
                </a:moveTo>
                <a:cubicBezTo>
                  <a:pt x="396067" y="4363752"/>
                  <a:pt x="396861" y="4362957"/>
                  <a:pt x="397656" y="4362957"/>
                </a:cubicBezTo>
                <a:cubicBezTo>
                  <a:pt x="396861" y="4356600"/>
                  <a:pt x="396861" y="4351037"/>
                  <a:pt x="396067" y="4344680"/>
                </a:cubicBezTo>
                <a:cubicBezTo>
                  <a:pt x="396067" y="4344680"/>
                  <a:pt x="395272" y="4344680"/>
                  <a:pt x="395272" y="4344680"/>
                </a:cubicBezTo>
                <a:cubicBezTo>
                  <a:pt x="395272" y="4351037"/>
                  <a:pt x="395272" y="4357395"/>
                  <a:pt x="395272" y="4363752"/>
                </a:cubicBezTo>
                <a:close/>
                <a:moveTo>
                  <a:pt x="393683" y="3422863"/>
                </a:moveTo>
                <a:cubicBezTo>
                  <a:pt x="394477" y="3422068"/>
                  <a:pt x="395272" y="3422068"/>
                  <a:pt x="395272" y="3421274"/>
                </a:cubicBezTo>
                <a:cubicBezTo>
                  <a:pt x="396067" y="3414121"/>
                  <a:pt x="396067" y="3407764"/>
                  <a:pt x="396067" y="3400612"/>
                </a:cubicBezTo>
                <a:cubicBezTo>
                  <a:pt x="396067" y="3399817"/>
                  <a:pt x="395272" y="3399023"/>
                  <a:pt x="394477" y="3398228"/>
                </a:cubicBezTo>
                <a:cubicBezTo>
                  <a:pt x="394477" y="3403791"/>
                  <a:pt x="393683" y="3408559"/>
                  <a:pt x="393683" y="3414121"/>
                </a:cubicBezTo>
                <a:cubicBezTo>
                  <a:pt x="392888" y="3417300"/>
                  <a:pt x="393683" y="3420479"/>
                  <a:pt x="393683" y="3422863"/>
                </a:cubicBezTo>
                <a:close/>
                <a:moveTo>
                  <a:pt x="203756" y="4412227"/>
                </a:moveTo>
                <a:cubicBezTo>
                  <a:pt x="205346" y="4412227"/>
                  <a:pt x="206935" y="4412227"/>
                  <a:pt x="208525" y="4412227"/>
                </a:cubicBezTo>
                <a:cubicBezTo>
                  <a:pt x="207730" y="4403485"/>
                  <a:pt x="206935" y="4394744"/>
                  <a:pt x="206141" y="4386003"/>
                </a:cubicBezTo>
                <a:cubicBezTo>
                  <a:pt x="205346" y="4386003"/>
                  <a:pt x="203756" y="4386003"/>
                  <a:pt x="202962" y="4386003"/>
                </a:cubicBezTo>
                <a:cubicBezTo>
                  <a:pt x="202962" y="4394744"/>
                  <a:pt x="202962" y="4403485"/>
                  <a:pt x="203756" y="4412227"/>
                </a:cubicBezTo>
                <a:close/>
                <a:moveTo>
                  <a:pt x="1136699" y="699529"/>
                </a:moveTo>
                <a:cubicBezTo>
                  <a:pt x="1134315" y="698735"/>
                  <a:pt x="1131931" y="697146"/>
                  <a:pt x="1129547" y="696351"/>
                </a:cubicBezTo>
                <a:cubicBezTo>
                  <a:pt x="1123984" y="707476"/>
                  <a:pt x="1119216" y="718602"/>
                  <a:pt x="1113653" y="728932"/>
                </a:cubicBezTo>
                <a:cubicBezTo>
                  <a:pt x="1116832" y="730522"/>
                  <a:pt x="1119216" y="731316"/>
                  <a:pt x="1122395" y="732906"/>
                </a:cubicBezTo>
                <a:cubicBezTo>
                  <a:pt x="1127163" y="721780"/>
                  <a:pt x="1131931" y="710655"/>
                  <a:pt x="1136699" y="699529"/>
                </a:cubicBezTo>
                <a:close/>
                <a:moveTo>
                  <a:pt x="485864" y="2782359"/>
                </a:moveTo>
                <a:cubicBezTo>
                  <a:pt x="488248" y="2783154"/>
                  <a:pt x="490632" y="2783154"/>
                  <a:pt x="493016" y="2783948"/>
                </a:cubicBezTo>
                <a:cubicBezTo>
                  <a:pt x="494606" y="2778386"/>
                  <a:pt x="495400" y="2772028"/>
                  <a:pt x="496990" y="2766466"/>
                </a:cubicBezTo>
                <a:cubicBezTo>
                  <a:pt x="495400" y="2766466"/>
                  <a:pt x="494606" y="2765671"/>
                  <a:pt x="493016" y="2765671"/>
                </a:cubicBezTo>
                <a:cubicBezTo>
                  <a:pt x="490632" y="2771234"/>
                  <a:pt x="488248" y="2776796"/>
                  <a:pt x="485864" y="2782359"/>
                </a:cubicBezTo>
                <a:close/>
              </a:path>
            </a:pathLst>
          </a:custGeom>
          <a:solidFill>
            <a:schemeClr val="accent2"/>
          </a:solidFill>
          <a:ln w="7945" cap="flat">
            <a:noFill/>
            <a:prstDash val="solid"/>
            <a:miter/>
          </a:ln>
        </p:spPr>
        <p:txBody>
          <a:bodyPr rtlCol="0" anchor="ctr"/>
          <a:lstStyle/>
          <a:p>
            <a:endParaRPr lang="en-US"/>
          </a:p>
        </p:txBody>
      </p:sp>
      <p:sp>
        <p:nvSpPr>
          <p:cNvPr id="48" name="Rounded Rectangle 47"/>
          <p:cNvSpPr/>
          <p:nvPr/>
        </p:nvSpPr>
        <p:spPr>
          <a:xfrm>
            <a:off x="3254186" y="4159045"/>
            <a:ext cx="4120008" cy="92914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smtClean="0">
                <a:solidFill>
                  <a:schemeClr val="tx1"/>
                </a:solidFill>
              </a:rPr>
              <a:t>Thực vật bảo vệ đất và nguồn nước</a:t>
            </a:r>
            <a:endParaRPr lang="en-US" sz="2200">
              <a:solidFill>
                <a:schemeClr val="tx1"/>
              </a:solidFill>
            </a:endParaRPr>
          </a:p>
        </p:txBody>
      </p:sp>
      <p:sp>
        <p:nvSpPr>
          <p:cNvPr id="49" name="Rounded Rectangle 48"/>
          <p:cNvSpPr/>
          <p:nvPr/>
        </p:nvSpPr>
        <p:spPr>
          <a:xfrm>
            <a:off x="8419064" y="3526580"/>
            <a:ext cx="3364897" cy="73593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tx1"/>
                </a:solidFill>
              </a:rPr>
              <a:t>Giữ đất chống xói mòn</a:t>
            </a:r>
            <a:endParaRPr lang="en-US" sz="2000">
              <a:solidFill>
                <a:schemeClr val="tx1"/>
              </a:solidFill>
            </a:endParaRPr>
          </a:p>
        </p:txBody>
      </p:sp>
      <p:sp>
        <p:nvSpPr>
          <p:cNvPr id="50" name="Rounded Rectangle 49"/>
          <p:cNvSpPr/>
          <p:nvPr/>
        </p:nvSpPr>
        <p:spPr>
          <a:xfrm>
            <a:off x="8419063" y="4330522"/>
            <a:ext cx="3364897" cy="75767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tx1"/>
                </a:solidFill>
              </a:rPr>
              <a:t>Hạn chế ngập lụt, hạn hán</a:t>
            </a:r>
            <a:endParaRPr lang="en-US" sz="2000">
              <a:solidFill>
                <a:schemeClr val="tx1"/>
              </a:solidFill>
            </a:endParaRPr>
          </a:p>
        </p:txBody>
      </p:sp>
      <p:sp>
        <p:nvSpPr>
          <p:cNvPr id="51" name="Rounded Rectangle 50"/>
          <p:cNvSpPr/>
          <p:nvPr/>
        </p:nvSpPr>
        <p:spPr>
          <a:xfrm>
            <a:off x="8419062" y="5182457"/>
            <a:ext cx="3364897" cy="61794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tx1"/>
                </a:solidFill>
              </a:rPr>
              <a:t>Bảo vệ nguồn nước ngầm</a:t>
            </a:r>
            <a:endParaRPr lang="en-US" sz="2000">
              <a:solidFill>
                <a:schemeClr val="tx1"/>
              </a:solidFill>
            </a:endParaRPr>
          </a:p>
        </p:txBody>
      </p:sp>
    </p:spTree>
    <p:extLst>
      <p:ext uri="{BB962C8B-B14F-4D97-AF65-F5344CB8AC3E}">
        <p14:creationId xmlns:p14="http://schemas.microsoft.com/office/powerpoint/2010/main" val="3136086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barn(inVertical)">
                                      <p:cBhvr>
                                        <p:cTn id="33" dur="500"/>
                                        <p:tgtEl>
                                          <p:spTgt spid="4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barn(inVertical)">
                                      <p:cBhvr>
                                        <p:cTn id="39" dur="500"/>
                                        <p:tgtEl>
                                          <p:spTgt spid="4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barn(inVertical)">
                                      <p:cBhvr>
                                        <p:cTn id="45" dur="500"/>
                                        <p:tgtEl>
                                          <p:spTgt spid="5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5" grpId="0" animBg="1"/>
      <p:bldP spid="27" grpId="0" animBg="1"/>
      <p:bldP spid="28" grpId="0" animBg="1"/>
      <p:bldP spid="29" grpId="0" animBg="1"/>
      <p:bldP spid="9"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162232" y="305617"/>
            <a:ext cx="11573197" cy="724247"/>
          </a:xfrm>
        </p:spPr>
        <p:txBody>
          <a:bodyPr/>
          <a:lstStyle/>
          <a:p>
            <a:r>
              <a:rPr lang="en-US" sz="3200" b="1" u="sng" smtClean="0">
                <a:solidFill>
                  <a:srgbClr val="0070C0"/>
                </a:solidFill>
              </a:rPr>
              <a:t>VẬN DỤNG</a:t>
            </a:r>
            <a:endParaRPr lang="en-US" sz="3200" b="1" u="sng" dirty="0">
              <a:solidFill>
                <a:srgbClr val="0070C0"/>
              </a:solidFill>
            </a:endParaRPr>
          </a:p>
        </p:txBody>
      </p:sp>
      <p:sp>
        <p:nvSpPr>
          <p:cNvPr id="31" name="Rectangle 30"/>
          <p:cNvSpPr/>
          <p:nvPr/>
        </p:nvSpPr>
        <p:spPr>
          <a:xfrm>
            <a:off x="162232" y="103239"/>
            <a:ext cx="11783962" cy="6607277"/>
          </a:xfrm>
          <a:prstGeom prst="rect">
            <a:avLst/>
          </a:prstGeom>
          <a:no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1264" y="1029581"/>
            <a:ext cx="11186076" cy="5278368"/>
          </a:xfrm>
          <a:prstGeom prst="rect">
            <a:avLst/>
          </a:prstGeom>
          <a:noFill/>
        </p:spPr>
        <p:txBody>
          <a:bodyPr wrap="none" rtlCol="0">
            <a:spAutoFit/>
          </a:bodyPr>
          <a:lstStyle/>
          <a:p>
            <a:pPr>
              <a:lnSpc>
                <a:spcPct val="200000"/>
              </a:lnSpc>
            </a:pPr>
            <a:r>
              <a:rPr lang="en-US" sz="2200" b="1" smtClean="0">
                <a:solidFill>
                  <a:srgbClr val="002060"/>
                </a:solidFill>
              </a:rPr>
              <a:t>Câu 3. </a:t>
            </a:r>
            <a:r>
              <a:rPr lang="en-US" sz="2200" smtClean="0">
                <a:solidFill>
                  <a:srgbClr val="002060"/>
                </a:solidFill>
              </a:rPr>
              <a:t>Theo em sử dụng sơ đồ tư duy là hữu ích trong những trường hợp nào sau đây:</a:t>
            </a:r>
          </a:p>
          <a:p>
            <a:pPr marL="342900" indent="-342900">
              <a:lnSpc>
                <a:spcPct val="200000"/>
              </a:lnSpc>
              <a:buFont typeface="Wingdings" pitchFamily="2" charset="2"/>
              <a:buChar char="Ø"/>
            </a:pPr>
            <a:r>
              <a:rPr lang="en-US" sz="2200" smtClean="0">
                <a:solidFill>
                  <a:srgbClr val="002060"/>
                </a:solidFill>
              </a:rPr>
              <a:t>Viết một lá thư cho người thân</a:t>
            </a:r>
          </a:p>
          <a:p>
            <a:pPr marL="342900" indent="-342900">
              <a:lnSpc>
                <a:spcPct val="350000"/>
              </a:lnSpc>
              <a:buFont typeface="Wingdings" pitchFamily="2" charset="2"/>
              <a:buChar char="Ø"/>
            </a:pPr>
            <a:r>
              <a:rPr lang="en-US" sz="2200" smtClean="0">
                <a:solidFill>
                  <a:srgbClr val="002060"/>
                </a:solidFill>
              </a:rPr>
              <a:t>Tóm tắt ý chính của một bài phát biểu</a:t>
            </a:r>
          </a:p>
          <a:p>
            <a:pPr marL="342900" indent="-342900">
              <a:lnSpc>
                <a:spcPct val="350000"/>
              </a:lnSpc>
              <a:buFont typeface="Wingdings" pitchFamily="2" charset="2"/>
              <a:buChar char="Ø"/>
            </a:pPr>
            <a:r>
              <a:rPr lang="en-US" sz="2200" smtClean="0">
                <a:solidFill>
                  <a:srgbClr val="002060"/>
                </a:solidFill>
              </a:rPr>
              <a:t>Tính toán chi phí cho một hoạt động</a:t>
            </a:r>
          </a:p>
          <a:p>
            <a:pPr marL="342900" indent="-342900">
              <a:lnSpc>
                <a:spcPct val="350000"/>
              </a:lnSpc>
              <a:buFont typeface="Wingdings" pitchFamily="2" charset="2"/>
              <a:buChar char="Ø"/>
            </a:pPr>
            <a:r>
              <a:rPr lang="en-US" sz="2200" smtClean="0">
                <a:solidFill>
                  <a:srgbClr val="002060"/>
                </a:solidFill>
              </a:rPr>
              <a:t>Tổng kết nội dung một cuộc họp</a:t>
            </a:r>
          </a:p>
          <a:p>
            <a:endParaRPr lang="en-US"/>
          </a:p>
        </p:txBody>
      </p:sp>
      <p:sp>
        <p:nvSpPr>
          <p:cNvPr id="6" name="TextBox 5"/>
          <p:cNvSpPr txBox="1"/>
          <p:nvPr/>
        </p:nvSpPr>
        <p:spPr>
          <a:xfrm>
            <a:off x="752355" y="2407534"/>
            <a:ext cx="7361311" cy="430887"/>
          </a:xfrm>
          <a:prstGeom prst="rect">
            <a:avLst/>
          </a:prstGeom>
          <a:noFill/>
        </p:spPr>
        <p:txBody>
          <a:bodyPr wrap="none" rtlCol="0">
            <a:spAutoFit/>
          </a:bodyPr>
          <a:lstStyle/>
          <a:p>
            <a:pPr marL="342900" indent="-342900">
              <a:buFont typeface="Wingdings" pitchFamily="2" charset="2"/>
              <a:buChar char="v"/>
            </a:pPr>
            <a:r>
              <a:rPr lang="en-US" sz="2200" smtClean="0">
                <a:solidFill>
                  <a:srgbClr val="FF0000"/>
                </a:solidFill>
              </a:rPr>
              <a:t>Không nên vì viết thư phải viết chi tiết như một bài văn</a:t>
            </a:r>
            <a:endParaRPr lang="en-US" sz="2200">
              <a:solidFill>
                <a:srgbClr val="FF0000"/>
              </a:solidFill>
            </a:endParaRPr>
          </a:p>
        </p:txBody>
      </p:sp>
      <p:sp>
        <p:nvSpPr>
          <p:cNvPr id="24" name="TextBox 23"/>
          <p:cNvSpPr txBox="1"/>
          <p:nvPr/>
        </p:nvSpPr>
        <p:spPr>
          <a:xfrm>
            <a:off x="752355" y="3566932"/>
            <a:ext cx="7074373" cy="430887"/>
          </a:xfrm>
          <a:prstGeom prst="rect">
            <a:avLst/>
          </a:prstGeom>
          <a:noFill/>
        </p:spPr>
        <p:txBody>
          <a:bodyPr wrap="none" rtlCol="0">
            <a:spAutoFit/>
          </a:bodyPr>
          <a:lstStyle/>
          <a:p>
            <a:pPr marL="342900" indent="-342900">
              <a:buFont typeface="Wingdings" pitchFamily="2" charset="2"/>
              <a:buChar char="v"/>
            </a:pPr>
            <a:r>
              <a:rPr lang="en-US" sz="2200" smtClean="0">
                <a:solidFill>
                  <a:srgbClr val="FF0000"/>
                </a:solidFill>
              </a:rPr>
              <a:t>Nên vì vạch ra các ý chính sẽ dễ nắm kiến thức hơn</a:t>
            </a:r>
            <a:endParaRPr lang="en-US" sz="2200">
              <a:solidFill>
                <a:srgbClr val="FF0000"/>
              </a:solidFill>
            </a:endParaRPr>
          </a:p>
        </p:txBody>
      </p:sp>
      <p:sp>
        <p:nvSpPr>
          <p:cNvPr id="26" name="TextBox 25"/>
          <p:cNvSpPr txBox="1"/>
          <p:nvPr/>
        </p:nvSpPr>
        <p:spPr>
          <a:xfrm>
            <a:off x="621264" y="4665215"/>
            <a:ext cx="10658559" cy="430887"/>
          </a:xfrm>
          <a:prstGeom prst="rect">
            <a:avLst/>
          </a:prstGeom>
          <a:noFill/>
        </p:spPr>
        <p:txBody>
          <a:bodyPr wrap="none" rtlCol="0">
            <a:spAutoFit/>
          </a:bodyPr>
          <a:lstStyle/>
          <a:p>
            <a:pPr marL="342900" indent="-342900">
              <a:buFont typeface="Wingdings" pitchFamily="2" charset="2"/>
              <a:buChar char="v"/>
            </a:pPr>
            <a:r>
              <a:rPr lang="en-US" sz="2200" smtClean="0">
                <a:solidFill>
                  <a:srgbClr val="FF0000"/>
                </a:solidFill>
              </a:rPr>
              <a:t>Không nên vì sử dụng các công cụ tính toán thì thuận lợi hơn dùng sơ đồ tư duy.</a:t>
            </a:r>
            <a:endParaRPr lang="en-US" sz="2200">
              <a:solidFill>
                <a:srgbClr val="FF0000"/>
              </a:solidFill>
            </a:endParaRPr>
          </a:p>
        </p:txBody>
      </p:sp>
      <p:sp>
        <p:nvSpPr>
          <p:cNvPr id="30" name="TextBox 29"/>
          <p:cNvSpPr txBox="1"/>
          <p:nvPr/>
        </p:nvSpPr>
        <p:spPr>
          <a:xfrm>
            <a:off x="621264" y="5877062"/>
            <a:ext cx="5881738" cy="430887"/>
          </a:xfrm>
          <a:prstGeom prst="rect">
            <a:avLst/>
          </a:prstGeom>
          <a:noFill/>
        </p:spPr>
        <p:txBody>
          <a:bodyPr wrap="none" rtlCol="0">
            <a:spAutoFit/>
          </a:bodyPr>
          <a:lstStyle/>
          <a:p>
            <a:pPr marL="342900" indent="-342900">
              <a:buFont typeface="Wingdings" pitchFamily="2" charset="2"/>
              <a:buChar char="v"/>
            </a:pPr>
            <a:r>
              <a:rPr lang="en-US" sz="2200" smtClean="0">
                <a:solidFill>
                  <a:srgbClr val="FF0000"/>
                </a:solidFill>
              </a:rPr>
              <a:t>Nên vì dễ nắm bắt được ý chính cuộc họp.</a:t>
            </a:r>
            <a:endParaRPr lang="en-US" sz="2200">
              <a:solidFill>
                <a:srgbClr val="FF0000"/>
              </a:solidFill>
            </a:endParaRPr>
          </a:p>
        </p:txBody>
      </p:sp>
    </p:spTree>
    <p:extLst>
      <p:ext uri="{BB962C8B-B14F-4D97-AF65-F5344CB8AC3E}">
        <p14:creationId xmlns:p14="http://schemas.microsoft.com/office/powerpoint/2010/main" val="71531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24" grpId="0"/>
      <p:bldP spid="26"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162232" y="305617"/>
            <a:ext cx="11573197" cy="724247"/>
          </a:xfrm>
        </p:spPr>
        <p:txBody>
          <a:bodyPr/>
          <a:lstStyle/>
          <a:p>
            <a:r>
              <a:rPr lang="en-US" sz="3200" b="1" u="sng" smtClean="0">
                <a:solidFill>
                  <a:srgbClr val="0070C0"/>
                </a:solidFill>
              </a:rPr>
              <a:t>VẬN DỤNG</a:t>
            </a:r>
            <a:endParaRPr lang="en-US" sz="3200" b="1" u="sng" dirty="0">
              <a:solidFill>
                <a:srgbClr val="0070C0"/>
              </a:solidFill>
            </a:endParaRPr>
          </a:p>
        </p:txBody>
      </p:sp>
      <p:sp>
        <p:nvSpPr>
          <p:cNvPr id="31" name="Rectangle 30"/>
          <p:cNvSpPr/>
          <p:nvPr/>
        </p:nvSpPr>
        <p:spPr>
          <a:xfrm>
            <a:off x="162232" y="103239"/>
            <a:ext cx="11783962" cy="6607277"/>
          </a:xfrm>
          <a:prstGeom prst="rect">
            <a:avLst/>
          </a:prstGeom>
          <a:no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90CFE81-97C8-41E2-B4DE-438566B8AF65}"/>
              </a:ext>
            </a:extLst>
          </p:cNvPr>
          <p:cNvGrpSpPr/>
          <p:nvPr/>
        </p:nvGrpSpPr>
        <p:grpSpPr>
          <a:xfrm>
            <a:off x="1778945" y="1426813"/>
            <a:ext cx="8555605" cy="5021018"/>
            <a:chOff x="2687161" y="3731096"/>
            <a:chExt cx="5158677" cy="3027467"/>
          </a:xfrm>
        </p:grpSpPr>
        <p:sp>
          <p:nvSpPr>
            <p:cNvPr id="10" name="Freeform: Shape 303">
              <a:extLst>
                <a:ext uri="{FF2B5EF4-FFF2-40B4-BE49-F238E27FC236}">
                  <a16:creationId xmlns:a16="http://schemas.microsoft.com/office/drawing/2014/main" xmlns="" id="{028082DB-67FD-4765-BA17-8E3BCD0BD78C}"/>
                </a:ext>
              </a:extLst>
            </p:cNvPr>
            <p:cNvSpPr/>
            <p:nvPr/>
          </p:nvSpPr>
          <p:spPr>
            <a:xfrm>
              <a:off x="2725967" y="4290519"/>
              <a:ext cx="1906137" cy="2468044"/>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solidFill>
              <a:srgbClr val="D9D9D9"/>
            </a:solidFill>
            <a:ln w="3104" cap="flat">
              <a:noFill/>
              <a:prstDash val="solid"/>
              <a:miter/>
            </a:ln>
          </p:spPr>
          <p:txBody>
            <a:bodyPr rtlCol="0" anchor="ctr"/>
            <a:lstStyle/>
            <a:p>
              <a:endParaRPr lang="en-US"/>
            </a:p>
          </p:txBody>
        </p:sp>
        <p:sp>
          <p:nvSpPr>
            <p:cNvPr id="11" name="Freeform: Shape 304">
              <a:extLst>
                <a:ext uri="{FF2B5EF4-FFF2-40B4-BE49-F238E27FC236}">
                  <a16:creationId xmlns:a16="http://schemas.microsoft.com/office/drawing/2014/main" xmlns="" id="{0BCB8170-D9CA-432C-884E-0AFA25753F84}"/>
                </a:ext>
              </a:extLst>
            </p:cNvPr>
            <p:cNvSpPr/>
            <p:nvPr/>
          </p:nvSpPr>
          <p:spPr>
            <a:xfrm>
              <a:off x="3644576" y="3731096"/>
              <a:ext cx="2992697" cy="1030680"/>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solidFill>
              <a:srgbClr val="D9D9D9"/>
            </a:solidFill>
            <a:ln w="3104" cap="flat">
              <a:noFill/>
              <a:prstDash val="solid"/>
              <a:miter/>
            </a:ln>
          </p:spPr>
          <p:txBody>
            <a:bodyPr rtlCol="0" anchor="ctr"/>
            <a:lstStyle/>
            <a:p>
              <a:endParaRPr lang="en-US"/>
            </a:p>
          </p:txBody>
        </p:sp>
        <p:sp>
          <p:nvSpPr>
            <p:cNvPr id="12" name="Freeform: Shape 305">
              <a:extLst>
                <a:ext uri="{FF2B5EF4-FFF2-40B4-BE49-F238E27FC236}">
                  <a16:creationId xmlns:a16="http://schemas.microsoft.com/office/drawing/2014/main" xmlns="" id="{2B569714-030C-4F4E-BEA4-65F779F62279}"/>
                </a:ext>
              </a:extLst>
            </p:cNvPr>
            <p:cNvSpPr/>
            <p:nvPr/>
          </p:nvSpPr>
          <p:spPr>
            <a:xfrm>
              <a:off x="3709769" y="4075070"/>
              <a:ext cx="34149" cy="15522"/>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solidFill>
              <a:srgbClr val="D9D9D9"/>
            </a:solidFill>
            <a:ln w="3104" cap="flat">
              <a:noFill/>
              <a:prstDash val="solid"/>
              <a:miter/>
            </a:ln>
          </p:spPr>
          <p:txBody>
            <a:bodyPr rtlCol="0" anchor="ctr"/>
            <a:lstStyle/>
            <a:p>
              <a:endParaRPr lang="en-US"/>
            </a:p>
          </p:txBody>
        </p:sp>
        <p:sp>
          <p:nvSpPr>
            <p:cNvPr id="13" name="Freeform: Shape 306">
              <a:extLst>
                <a:ext uri="{FF2B5EF4-FFF2-40B4-BE49-F238E27FC236}">
                  <a16:creationId xmlns:a16="http://schemas.microsoft.com/office/drawing/2014/main" xmlns="" id="{BA49D7FE-FFB1-4706-ADBD-2D2A67CF5E58}"/>
                </a:ext>
              </a:extLst>
            </p:cNvPr>
            <p:cNvSpPr/>
            <p:nvPr/>
          </p:nvSpPr>
          <p:spPr>
            <a:xfrm>
              <a:off x="3530642" y="4043094"/>
              <a:ext cx="34149" cy="9313"/>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solidFill>
              <a:srgbClr val="D9D9D9"/>
            </a:solidFill>
            <a:ln w="3104" cap="flat">
              <a:noFill/>
              <a:prstDash val="solid"/>
              <a:miter/>
            </a:ln>
          </p:spPr>
          <p:txBody>
            <a:bodyPr rtlCol="0" anchor="ctr"/>
            <a:lstStyle/>
            <a:p>
              <a:endParaRPr lang="en-US"/>
            </a:p>
          </p:txBody>
        </p:sp>
        <p:sp>
          <p:nvSpPr>
            <p:cNvPr id="14" name="Freeform: Shape 307">
              <a:extLst>
                <a:ext uri="{FF2B5EF4-FFF2-40B4-BE49-F238E27FC236}">
                  <a16:creationId xmlns:a16="http://schemas.microsoft.com/office/drawing/2014/main" xmlns="" id="{8119191E-31ED-4745-AFEF-E5D027719B61}"/>
                </a:ext>
              </a:extLst>
            </p:cNvPr>
            <p:cNvSpPr/>
            <p:nvPr/>
          </p:nvSpPr>
          <p:spPr>
            <a:xfrm>
              <a:off x="3730569" y="4013602"/>
              <a:ext cx="37253" cy="40358"/>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solidFill>
              <a:srgbClr val="D9D9D9"/>
            </a:solidFill>
            <a:ln w="3104" cap="flat">
              <a:noFill/>
              <a:prstDash val="solid"/>
              <a:miter/>
            </a:ln>
          </p:spPr>
          <p:txBody>
            <a:bodyPr rtlCol="0" anchor="ctr"/>
            <a:lstStyle/>
            <a:p>
              <a:endParaRPr lang="en-US"/>
            </a:p>
          </p:txBody>
        </p:sp>
        <p:sp>
          <p:nvSpPr>
            <p:cNvPr id="15" name="Freeform: Shape 308">
              <a:extLst>
                <a:ext uri="{FF2B5EF4-FFF2-40B4-BE49-F238E27FC236}">
                  <a16:creationId xmlns:a16="http://schemas.microsoft.com/office/drawing/2014/main" xmlns="" id="{5D44F8AB-D342-4507-B29B-B6C6BA7D0E93}"/>
                </a:ext>
              </a:extLst>
            </p:cNvPr>
            <p:cNvSpPr/>
            <p:nvPr/>
          </p:nvSpPr>
          <p:spPr>
            <a:xfrm>
              <a:off x="3457998" y="4104562"/>
              <a:ext cx="170745" cy="90029"/>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solidFill>
              <a:srgbClr val="D9D9D9"/>
            </a:solidFill>
            <a:ln w="3104" cap="flat">
              <a:noFill/>
              <a:prstDash val="solid"/>
              <a:miter/>
            </a:ln>
          </p:spPr>
          <p:txBody>
            <a:bodyPr rtlCol="0" anchor="ctr"/>
            <a:lstStyle/>
            <a:p>
              <a:endParaRPr lang="en-US"/>
            </a:p>
          </p:txBody>
        </p:sp>
        <p:sp>
          <p:nvSpPr>
            <p:cNvPr id="16" name="Freeform: Shape 309">
              <a:extLst>
                <a:ext uri="{FF2B5EF4-FFF2-40B4-BE49-F238E27FC236}">
                  <a16:creationId xmlns:a16="http://schemas.microsoft.com/office/drawing/2014/main" xmlns="" id="{121C20ED-A59F-47BD-9E5B-1F586EBB78EA}"/>
                </a:ext>
              </a:extLst>
            </p:cNvPr>
            <p:cNvSpPr/>
            <p:nvPr/>
          </p:nvSpPr>
          <p:spPr>
            <a:xfrm>
              <a:off x="3317366" y="4178759"/>
              <a:ext cx="139701" cy="152118"/>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solidFill>
              <a:srgbClr val="D9D9D9"/>
            </a:solidFill>
            <a:ln w="3104" cap="flat">
              <a:noFill/>
              <a:prstDash val="solid"/>
              <a:miter/>
            </a:ln>
          </p:spPr>
          <p:txBody>
            <a:bodyPr rtlCol="0" anchor="ctr"/>
            <a:lstStyle/>
            <a:p>
              <a:endParaRPr lang="en-US"/>
            </a:p>
          </p:txBody>
        </p:sp>
        <p:sp>
          <p:nvSpPr>
            <p:cNvPr id="17" name="Freeform: Shape 310">
              <a:extLst>
                <a:ext uri="{FF2B5EF4-FFF2-40B4-BE49-F238E27FC236}">
                  <a16:creationId xmlns:a16="http://schemas.microsoft.com/office/drawing/2014/main" xmlns="" id="{19FE4D6F-7F93-46D8-ABBC-8DCF11A201C8}"/>
                </a:ext>
              </a:extLst>
            </p:cNvPr>
            <p:cNvSpPr/>
            <p:nvPr/>
          </p:nvSpPr>
          <p:spPr>
            <a:xfrm>
              <a:off x="3770306" y="4054891"/>
              <a:ext cx="24836" cy="12418"/>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solidFill>
              <a:srgbClr val="D9D9D9"/>
            </a:solidFill>
            <a:ln w="3104" cap="flat">
              <a:noFill/>
              <a:prstDash val="solid"/>
              <a:miter/>
            </a:ln>
          </p:spPr>
          <p:txBody>
            <a:bodyPr rtlCol="0" anchor="ctr"/>
            <a:lstStyle/>
            <a:p>
              <a:endParaRPr lang="en-US"/>
            </a:p>
          </p:txBody>
        </p:sp>
        <p:sp>
          <p:nvSpPr>
            <p:cNvPr id="18" name="Freeform: Shape 311">
              <a:extLst>
                <a:ext uri="{FF2B5EF4-FFF2-40B4-BE49-F238E27FC236}">
                  <a16:creationId xmlns:a16="http://schemas.microsoft.com/office/drawing/2014/main" xmlns="" id="{CB55F977-667B-4A42-A3E6-B55BBC3FF641}"/>
                </a:ext>
              </a:extLst>
            </p:cNvPr>
            <p:cNvSpPr/>
            <p:nvPr/>
          </p:nvSpPr>
          <p:spPr>
            <a:xfrm>
              <a:off x="3430679" y="4132192"/>
              <a:ext cx="12418" cy="6209"/>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solidFill>
              <a:srgbClr val="D9D9D9"/>
            </a:solidFill>
            <a:ln w="3104" cap="flat">
              <a:noFill/>
              <a:prstDash val="solid"/>
              <a:miter/>
            </a:ln>
          </p:spPr>
          <p:txBody>
            <a:bodyPr rtlCol="0" anchor="ctr"/>
            <a:lstStyle/>
            <a:p>
              <a:endParaRPr lang="en-US"/>
            </a:p>
          </p:txBody>
        </p:sp>
        <p:sp>
          <p:nvSpPr>
            <p:cNvPr id="19" name="Freeform: Shape 312">
              <a:extLst>
                <a:ext uri="{FF2B5EF4-FFF2-40B4-BE49-F238E27FC236}">
                  <a16:creationId xmlns:a16="http://schemas.microsoft.com/office/drawing/2014/main" xmlns="" id="{9AEEDF29-0A26-4821-84A3-29A11B2E1399}"/>
                </a:ext>
              </a:extLst>
            </p:cNvPr>
            <p:cNvSpPr/>
            <p:nvPr/>
          </p:nvSpPr>
          <p:spPr>
            <a:xfrm>
              <a:off x="3367348" y="4082210"/>
              <a:ext cx="96238" cy="58985"/>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solidFill>
              <a:srgbClr val="D9D9D9"/>
            </a:solidFill>
            <a:ln w="3104" cap="flat">
              <a:noFill/>
              <a:prstDash val="solid"/>
              <a:miter/>
            </a:ln>
          </p:spPr>
          <p:txBody>
            <a:bodyPr rtlCol="0" anchor="ctr"/>
            <a:lstStyle/>
            <a:p>
              <a:endParaRPr lang="en-US"/>
            </a:p>
          </p:txBody>
        </p:sp>
        <p:sp>
          <p:nvSpPr>
            <p:cNvPr id="20" name="Freeform: Shape 313">
              <a:extLst>
                <a:ext uri="{FF2B5EF4-FFF2-40B4-BE49-F238E27FC236}">
                  <a16:creationId xmlns:a16="http://schemas.microsoft.com/office/drawing/2014/main" xmlns="" id="{76E82DF2-947E-4FEB-B86D-A247C41BEA66}"/>
                </a:ext>
              </a:extLst>
            </p:cNvPr>
            <p:cNvSpPr/>
            <p:nvPr/>
          </p:nvSpPr>
          <p:spPr>
            <a:xfrm>
              <a:off x="3502702" y="4062342"/>
              <a:ext cx="43462" cy="27940"/>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solidFill>
              <a:srgbClr val="D9D9D9"/>
            </a:solidFill>
            <a:ln w="3104" cap="flat">
              <a:noFill/>
              <a:prstDash val="solid"/>
              <a:miter/>
            </a:ln>
          </p:spPr>
          <p:txBody>
            <a:bodyPr rtlCol="0" anchor="ctr"/>
            <a:lstStyle/>
            <a:p>
              <a:endParaRPr lang="en-US"/>
            </a:p>
          </p:txBody>
        </p:sp>
        <p:sp>
          <p:nvSpPr>
            <p:cNvPr id="21" name="Freeform: Shape 314">
              <a:extLst>
                <a:ext uri="{FF2B5EF4-FFF2-40B4-BE49-F238E27FC236}">
                  <a16:creationId xmlns:a16="http://schemas.microsoft.com/office/drawing/2014/main" xmlns="" id="{BB1B81E0-58EC-4658-8D23-E6FE0466748D}"/>
                </a:ext>
              </a:extLst>
            </p:cNvPr>
            <p:cNvSpPr/>
            <p:nvPr/>
          </p:nvSpPr>
          <p:spPr>
            <a:xfrm>
              <a:off x="5862400" y="4041231"/>
              <a:ext cx="260774" cy="310446"/>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solidFill>
              <a:srgbClr val="D9D9D9"/>
            </a:solidFill>
            <a:ln w="3104" cap="flat">
              <a:noFill/>
              <a:prstDash val="solid"/>
              <a:miter/>
            </a:ln>
          </p:spPr>
          <p:txBody>
            <a:bodyPr rtlCol="0" anchor="ctr"/>
            <a:lstStyle/>
            <a:p>
              <a:endParaRPr lang="en-US"/>
            </a:p>
          </p:txBody>
        </p:sp>
        <p:sp>
          <p:nvSpPr>
            <p:cNvPr id="22" name="Freeform: Shape 315">
              <a:extLst>
                <a:ext uri="{FF2B5EF4-FFF2-40B4-BE49-F238E27FC236}">
                  <a16:creationId xmlns:a16="http://schemas.microsoft.com/office/drawing/2014/main" xmlns="" id="{51EE7BEE-6DCC-4A72-899A-B5E7CF51DFCC}"/>
                </a:ext>
              </a:extLst>
            </p:cNvPr>
            <p:cNvSpPr/>
            <p:nvPr/>
          </p:nvSpPr>
          <p:spPr>
            <a:xfrm>
              <a:off x="7125604" y="4179690"/>
              <a:ext cx="15522" cy="12418"/>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solidFill>
              <a:srgbClr val="D9D9D9"/>
            </a:solidFill>
            <a:ln w="3104" cap="flat">
              <a:noFill/>
              <a:prstDash val="solid"/>
              <a:miter/>
            </a:ln>
          </p:spPr>
          <p:txBody>
            <a:bodyPr rtlCol="0" anchor="ctr"/>
            <a:lstStyle/>
            <a:p>
              <a:endParaRPr lang="en-US"/>
            </a:p>
          </p:txBody>
        </p:sp>
        <p:sp>
          <p:nvSpPr>
            <p:cNvPr id="23" name="Freeform: Shape 316">
              <a:extLst>
                <a:ext uri="{FF2B5EF4-FFF2-40B4-BE49-F238E27FC236}">
                  <a16:creationId xmlns:a16="http://schemas.microsoft.com/office/drawing/2014/main" xmlns="" id="{F9116173-5255-4593-B25C-F8A2444B0C51}"/>
                </a:ext>
              </a:extLst>
            </p:cNvPr>
            <p:cNvSpPr/>
            <p:nvPr/>
          </p:nvSpPr>
          <p:spPr>
            <a:xfrm>
              <a:off x="3826497" y="4062342"/>
              <a:ext cx="15522" cy="6209"/>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solidFill>
              <a:srgbClr val="D9D9D9"/>
            </a:solidFill>
            <a:ln w="3104" cap="flat">
              <a:noFill/>
              <a:prstDash val="solid"/>
              <a:miter/>
            </a:ln>
          </p:spPr>
          <p:txBody>
            <a:bodyPr rtlCol="0" anchor="ctr"/>
            <a:lstStyle/>
            <a:p>
              <a:endParaRPr lang="en-US"/>
            </a:p>
          </p:txBody>
        </p:sp>
        <p:sp>
          <p:nvSpPr>
            <p:cNvPr id="25" name="Freeform: Shape 317">
              <a:extLst>
                <a:ext uri="{FF2B5EF4-FFF2-40B4-BE49-F238E27FC236}">
                  <a16:creationId xmlns:a16="http://schemas.microsoft.com/office/drawing/2014/main" xmlns="" id="{BD207928-6D0B-44D0-B962-B109C0907A59}"/>
                </a:ext>
              </a:extLst>
            </p:cNvPr>
            <p:cNvSpPr/>
            <p:nvPr/>
          </p:nvSpPr>
          <p:spPr>
            <a:xfrm>
              <a:off x="7212839" y="4119464"/>
              <a:ext cx="71403" cy="496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solidFill>
              <a:srgbClr val="D9D9D9"/>
            </a:solidFill>
            <a:ln w="3104" cap="flat">
              <a:noFill/>
              <a:prstDash val="solid"/>
              <a:miter/>
            </a:ln>
          </p:spPr>
          <p:txBody>
            <a:bodyPr rtlCol="0" anchor="ctr"/>
            <a:lstStyle/>
            <a:p>
              <a:endParaRPr lang="en-US"/>
            </a:p>
          </p:txBody>
        </p:sp>
        <p:sp>
          <p:nvSpPr>
            <p:cNvPr id="27" name="Freeform: Shape 318">
              <a:extLst>
                <a:ext uri="{FF2B5EF4-FFF2-40B4-BE49-F238E27FC236}">
                  <a16:creationId xmlns:a16="http://schemas.microsoft.com/office/drawing/2014/main" xmlns="" id="{22D01EEB-A061-4C2C-A842-A870ABFC25DF}"/>
                </a:ext>
              </a:extLst>
            </p:cNvPr>
            <p:cNvSpPr/>
            <p:nvPr/>
          </p:nvSpPr>
          <p:spPr>
            <a:xfrm>
              <a:off x="7085867" y="4082210"/>
              <a:ext cx="108656" cy="80716"/>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solidFill>
              <a:srgbClr val="D9D9D9"/>
            </a:solidFill>
            <a:ln w="3104" cap="flat">
              <a:noFill/>
              <a:prstDash val="solid"/>
              <a:miter/>
            </a:ln>
          </p:spPr>
          <p:txBody>
            <a:bodyPr rtlCol="0" anchor="ctr"/>
            <a:lstStyle/>
            <a:p>
              <a:endParaRPr lang="en-US"/>
            </a:p>
          </p:txBody>
        </p:sp>
        <p:sp>
          <p:nvSpPr>
            <p:cNvPr id="28" name="Freeform: Shape 319">
              <a:extLst>
                <a:ext uri="{FF2B5EF4-FFF2-40B4-BE49-F238E27FC236}">
                  <a16:creationId xmlns:a16="http://schemas.microsoft.com/office/drawing/2014/main" xmlns="" id="{7E900995-F460-4ABF-A71A-C3379185F89C}"/>
                </a:ext>
              </a:extLst>
            </p:cNvPr>
            <p:cNvSpPr/>
            <p:nvPr/>
          </p:nvSpPr>
          <p:spPr>
            <a:xfrm>
              <a:off x="4090065" y="4082210"/>
              <a:ext cx="12418" cy="9313"/>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solidFill>
              <a:srgbClr val="D9D9D9"/>
            </a:solidFill>
            <a:ln w="3104" cap="flat">
              <a:noFill/>
              <a:prstDash val="solid"/>
              <a:miter/>
            </a:ln>
          </p:spPr>
          <p:txBody>
            <a:bodyPr rtlCol="0" anchor="ctr"/>
            <a:lstStyle/>
            <a:p>
              <a:endParaRPr lang="en-US"/>
            </a:p>
          </p:txBody>
        </p:sp>
        <p:sp>
          <p:nvSpPr>
            <p:cNvPr id="29" name="Freeform: Shape 320">
              <a:extLst>
                <a:ext uri="{FF2B5EF4-FFF2-40B4-BE49-F238E27FC236}">
                  <a16:creationId xmlns:a16="http://schemas.microsoft.com/office/drawing/2014/main" xmlns="" id="{DC36A467-A637-4F66-A061-02B45AE59789}"/>
                </a:ext>
              </a:extLst>
            </p:cNvPr>
            <p:cNvSpPr/>
            <p:nvPr/>
          </p:nvSpPr>
          <p:spPr>
            <a:xfrm>
              <a:off x="6122554" y="4209183"/>
              <a:ext cx="12418" cy="12418"/>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solidFill>
              <a:srgbClr val="D9D9D9"/>
            </a:solidFill>
            <a:ln w="3104" cap="flat">
              <a:noFill/>
              <a:prstDash val="solid"/>
              <a:miter/>
            </a:ln>
          </p:spPr>
          <p:txBody>
            <a:bodyPr rtlCol="0" anchor="ctr"/>
            <a:lstStyle/>
            <a:p>
              <a:endParaRPr lang="en-US"/>
            </a:p>
          </p:txBody>
        </p:sp>
        <p:sp>
          <p:nvSpPr>
            <p:cNvPr id="32" name="Freeform: Shape 321">
              <a:extLst>
                <a:ext uri="{FF2B5EF4-FFF2-40B4-BE49-F238E27FC236}">
                  <a16:creationId xmlns:a16="http://schemas.microsoft.com/office/drawing/2014/main" xmlns="" id="{E5175CF0-B706-4D27-B765-86FC5DBBB2C7}"/>
                </a:ext>
              </a:extLst>
            </p:cNvPr>
            <p:cNvSpPr/>
            <p:nvPr/>
          </p:nvSpPr>
          <p:spPr>
            <a:xfrm>
              <a:off x="4937582" y="4135296"/>
              <a:ext cx="15522" cy="6209"/>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solidFill>
              <a:srgbClr val="D9D9D9"/>
            </a:solidFill>
            <a:ln w="3104" cap="flat">
              <a:noFill/>
              <a:prstDash val="solid"/>
              <a:miter/>
            </a:ln>
          </p:spPr>
          <p:txBody>
            <a:bodyPr rtlCol="0" anchor="ctr"/>
            <a:lstStyle/>
            <a:p>
              <a:endParaRPr lang="en-US"/>
            </a:p>
          </p:txBody>
        </p:sp>
        <p:sp>
          <p:nvSpPr>
            <p:cNvPr id="33" name="Freeform: Shape 322">
              <a:extLst>
                <a:ext uri="{FF2B5EF4-FFF2-40B4-BE49-F238E27FC236}">
                  <a16:creationId xmlns:a16="http://schemas.microsoft.com/office/drawing/2014/main" xmlns="" id="{F1FD0C3A-2B6E-438C-9C54-870FFD93EC0A}"/>
                </a:ext>
              </a:extLst>
            </p:cNvPr>
            <p:cNvSpPr/>
            <p:nvPr/>
          </p:nvSpPr>
          <p:spPr>
            <a:xfrm>
              <a:off x="5256410" y="5105129"/>
              <a:ext cx="12418" cy="2483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solidFill>
              <a:srgbClr val="D9D9D9"/>
            </a:solidFill>
            <a:ln w="3104" cap="flat">
              <a:noFill/>
              <a:prstDash val="solid"/>
              <a:miter/>
            </a:ln>
          </p:spPr>
          <p:txBody>
            <a:bodyPr rtlCol="0" anchor="ctr"/>
            <a:lstStyle/>
            <a:p>
              <a:endParaRPr lang="en-US"/>
            </a:p>
          </p:txBody>
        </p:sp>
        <p:sp>
          <p:nvSpPr>
            <p:cNvPr id="34" name="Freeform: Shape 323">
              <a:extLst>
                <a:ext uri="{FF2B5EF4-FFF2-40B4-BE49-F238E27FC236}">
                  <a16:creationId xmlns:a16="http://schemas.microsoft.com/office/drawing/2014/main" xmlns="" id="{020DABC5-0C16-4F3B-81FB-380B35857DF5}"/>
                </a:ext>
              </a:extLst>
            </p:cNvPr>
            <p:cNvSpPr/>
            <p:nvPr/>
          </p:nvSpPr>
          <p:spPr>
            <a:xfrm>
              <a:off x="3850401" y="4200801"/>
              <a:ext cx="406684" cy="447042"/>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solidFill>
              <a:srgbClr val="D9D9D9"/>
            </a:solidFill>
            <a:ln w="3104" cap="flat">
              <a:noFill/>
              <a:prstDash val="solid"/>
              <a:miter/>
            </a:ln>
          </p:spPr>
          <p:txBody>
            <a:bodyPr rtlCol="0" anchor="ctr"/>
            <a:lstStyle/>
            <a:p>
              <a:endParaRPr lang="en-US"/>
            </a:p>
          </p:txBody>
        </p:sp>
        <p:sp>
          <p:nvSpPr>
            <p:cNvPr id="35" name="Freeform: Shape 324">
              <a:extLst>
                <a:ext uri="{FF2B5EF4-FFF2-40B4-BE49-F238E27FC236}">
                  <a16:creationId xmlns:a16="http://schemas.microsoft.com/office/drawing/2014/main" xmlns="" id="{B211CAFF-C141-4FD2-AB05-CF8283623CD0}"/>
                </a:ext>
              </a:extLst>
            </p:cNvPr>
            <p:cNvSpPr/>
            <p:nvPr/>
          </p:nvSpPr>
          <p:spPr>
            <a:xfrm>
              <a:off x="5463788" y="5234275"/>
              <a:ext cx="43462" cy="15522"/>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solidFill>
              <a:srgbClr val="D9D9D9"/>
            </a:solidFill>
            <a:ln w="3104" cap="flat">
              <a:noFill/>
              <a:prstDash val="solid"/>
              <a:miter/>
            </a:ln>
          </p:spPr>
          <p:txBody>
            <a:bodyPr rtlCol="0" anchor="ctr"/>
            <a:lstStyle/>
            <a:p>
              <a:endParaRPr lang="en-US"/>
            </a:p>
          </p:txBody>
        </p:sp>
        <p:sp>
          <p:nvSpPr>
            <p:cNvPr id="36" name="Freeform: Shape 325">
              <a:extLst>
                <a:ext uri="{FF2B5EF4-FFF2-40B4-BE49-F238E27FC236}">
                  <a16:creationId xmlns:a16="http://schemas.microsoft.com/office/drawing/2014/main" xmlns="" id="{11FF2B38-7CCB-4C6C-B8B2-5A5D0B30FF25}"/>
                </a:ext>
              </a:extLst>
            </p:cNvPr>
            <p:cNvSpPr/>
            <p:nvPr/>
          </p:nvSpPr>
          <p:spPr>
            <a:xfrm>
              <a:off x="5144029" y="5162562"/>
              <a:ext cx="24836" cy="9313"/>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solidFill>
              <a:srgbClr val="D9D9D9"/>
            </a:solidFill>
            <a:ln w="3104" cap="flat">
              <a:noFill/>
              <a:prstDash val="solid"/>
              <a:miter/>
            </a:ln>
          </p:spPr>
          <p:txBody>
            <a:bodyPr rtlCol="0" anchor="ctr"/>
            <a:lstStyle/>
            <a:p>
              <a:endParaRPr lang="en-US"/>
            </a:p>
          </p:txBody>
        </p:sp>
        <p:sp>
          <p:nvSpPr>
            <p:cNvPr id="37" name="Freeform: Shape 326">
              <a:extLst>
                <a:ext uri="{FF2B5EF4-FFF2-40B4-BE49-F238E27FC236}">
                  <a16:creationId xmlns:a16="http://schemas.microsoft.com/office/drawing/2014/main" xmlns="" id="{1D58FFE6-D58F-4CA7-AA29-3F5A60B8A6A9}"/>
                </a:ext>
              </a:extLst>
            </p:cNvPr>
            <p:cNvSpPr/>
            <p:nvPr/>
          </p:nvSpPr>
          <p:spPr>
            <a:xfrm>
              <a:off x="5247097" y="5141141"/>
              <a:ext cx="24836" cy="40358"/>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solidFill>
              <a:srgbClr val="D9D9D9"/>
            </a:solidFill>
            <a:ln w="3104" cap="flat">
              <a:noFill/>
              <a:prstDash val="solid"/>
              <a:miter/>
            </a:ln>
          </p:spPr>
          <p:txBody>
            <a:bodyPr rtlCol="0" anchor="ctr"/>
            <a:lstStyle/>
            <a:p>
              <a:endParaRPr lang="en-US"/>
            </a:p>
          </p:txBody>
        </p:sp>
        <p:sp>
          <p:nvSpPr>
            <p:cNvPr id="38" name="Freeform: Shape 327">
              <a:extLst>
                <a:ext uri="{FF2B5EF4-FFF2-40B4-BE49-F238E27FC236}">
                  <a16:creationId xmlns:a16="http://schemas.microsoft.com/office/drawing/2014/main" xmlns="" id="{1E968F36-0D51-46E9-A7E9-1B6083AFAD1D}"/>
                </a:ext>
              </a:extLst>
            </p:cNvPr>
            <p:cNvSpPr/>
            <p:nvPr/>
          </p:nvSpPr>
          <p:spPr>
            <a:xfrm>
              <a:off x="5592933" y="5239552"/>
              <a:ext cx="34149" cy="21731"/>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solidFill>
              <a:srgbClr val="D9D9D9"/>
            </a:solidFill>
            <a:ln w="3104" cap="flat">
              <a:noFill/>
              <a:prstDash val="solid"/>
              <a:miter/>
            </a:ln>
          </p:spPr>
          <p:txBody>
            <a:bodyPr rtlCol="0" anchor="ctr"/>
            <a:lstStyle/>
            <a:p>
              <a:endParaRPr lang="en-US"/>
            </a:p>
          </p:txBody>
        </p:sp>
        <p:sp>
          <p:nvSpPr>
            <p:cNvPr id="39" name="Freeform: Shape 328">
              <a:extLst>
                <a:ext uri="{FF2B5EF4-FFF2-40B4-BE49-F238E27FC236}">
                  <a16:creationId xmlns:a16="http://schemas.microsoft.com/office/drawing/2014/main" xmlns="" id="{9E84E031-F187-4577-B725-045873902B18}"/>
                </a:ext>
              </a:extLst>
            </p:cNvPr>
            <p:cNvSpPr/>
            <p:nvPr/>
          </p:nvSpPr>
          <p:spPr>
            <a:xfrm>
              <a:off x="4877977" y="3996527"/>
              <a:ext cx="2967861" cy="2340761"/>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solidFill>
              <a:srgbClr val="D9D9D9"/>
            </a:solidFill>
            <a:ln w="3104" cap="flat">
              <a:noFill/>
              <a:prstDash val="solid"/>
              <a:miter/>
            </a:ln>
          </p:spPr>
          <p:txBody>
            <a:bodyPr rtlCol="0" anchor="ctr"/>
            <a:lstStyle/>
            <a:p>
              <a:endParaRPr lang="en-US"/>
            </a:p>
          </p:txBody>
        </p:sp>
        <p:sp>
          <p:nvSpPr>
            <p:cNvPr id="40" name="Freeform: Shape 329">
              <a:extLst>
                <a:ext uri="{FF2B5EF4-FFF2-40B4-BE49-F238E27FC236}">
                  <a16:creationId xmlns:a16="http://schemas.microsoft.com/office/drawing/2014/main" xmlns="" id="{03AEFD88-5908-4556-B3B4-E85CC57BE23A}"/>
                </a:ext>
              </a:extLst>
            </p:cNvPr>
            <p:cNvSpPr/>
            <p:nvPr/>
          </p:nvSpPr>
          <p:spPr>
            <a:xfrm>
              <a:off x="3690211" y="4196454"/>
              <a:ext cx="74507" cy="99343"/>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solidFill>
              <a:srgbClr val="D9D9D9"/>
            </a:solidFill>
            <a:ln w="3104" cap="flat">
              <a:noFill/>
              <a:prstDash val="solid"/>
              <a:miter/>
            </a:ln>
          </p:spPr>
          <p:txBody>
            <a:bodyPr rtlCol="0" anchor="ctr"/>
            <a:lstStyle/>
            <a:p>
              <a:endParaRPr lang="en-US"/>
            </a:p>
          </p:txBody>
        </p:sp>
        <p:sp>
          <p:nvSpPr>
            <p:cNvPr id="41" name="Freeform: Shape 330">
              <a:extLst>
                <a:ext uri="{FF2B5EF4-FFF2-40B4-BE49-F238E27FC236}">
                  <a16:creationId xmlns:a16="http://schemas.microsoft.com/office/drawing/2014/main" xmlns="" id="{07235AB3-DB92-4EFD-97FF-A2ACFDE6A279}"/>
                </a:ext>
              </a:extLst>
            </p:cNvPr>
            <p:cNvSpPr/>
            <p:nvPr/>
          </p:nvSpPr>
          <p:spPr>
            <a:xfrm>
              <a:off x="3753542" y="4135296"/>
              <a:ext cx="40358" cy="34149"/>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solidFill>
              <a:srgbClr val="D9D9D9"/>
            </a:solidFill>
            <a:ln w="3104" cap="flat">
              <a:noFill/>
              <a:prstDash val="solid"/>
              <a:miter/>
            </a:ln>
          </p:spPr>
          <p:txBody>
            <a:bodyPr rtlCol="0" anchor="ctr"/>
            <a:lstStyle/>
            <a:p>
              <a:endParaRPr lang="en-US"/>
            </a:p>
          </p:txBody>
        </p:sp>
        <p:sp>
          <p:nvSpPr>
            <p:cNvPr id="42" name="Freeform: Shape 331">
              <a:extLst>
                <a:ext uri="{FF2B5EF4-FFF2-40B4-BE49-F238E27FC236}">
                  <a16:creationId xmlns:a16="http://schemas.microsoft.com/office/drawing/2014/main" xmlns="" id="{4A4F70FF-2543-487A-9CF3-DCE7EAD1AE41}"/>
                </a:ext>
              </a:extLst>
            </p:cNvPr>
            <p:cNvSpPr/>
            <p:nvPr/>
          </p:nvSpPr>
          <p:spPr>
            <a:xfrm>
              <a:off x="3770306" y="4179690"/>
              <a:ext cx="55880" cy="96238"/>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solidFill>
              <a:srgbClr val="D9D9D9"/>
            </a:solidFill>
            <a:ln w="3104" cap="flat">
              <a:noFill/>
              <a:prstDash val="solid"/>
              <a:miter/>
            </a:ln>
          </p:spPr>
          <p:txBody>
            <a:bodyPr rtlCol="0" anchor="ctr"/>
            <a:lstStyle/>
            <a:p>
              <a:endParaRPr lang="en-US"/>
            </a:p>
          </p:txBody>
        </p:sp>
        <p:sp>
          <p:nvSpPr>
            <p:cNvPr id="43" name="Freeform: Shape 332">
              <a:extLst>
                <a:ext uri="{FF2B5EF4-FFF2-40B4-BE49-F238E27FC236}">
                  <a16:creationId xmlns:a16="http://schemas.microsoft.com/office/drawing/2014/main" xmlns="" id="{DCE100A7-5EF3-4225-9C72-CE89034ECE20}"/>
                </a:ext>
              </a:extLst>
            </p:cNvPr>
            <p:cNvSpPr/>
            <p:nvPr/>
          </p:nvSpPr>
          <p:spPr>
            <a:xfrm>
              <a:off x="3630606" y="4070724"/>
              <a:ext cx="21731" cy="27940"/>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solidFill>
              <a:srgbClr val="D9D9D9"/>
            </a:solidFill>
            <a:ln w="3104" cap="flat">
              <a:noFill/>
              <a:prstDash val="solid"/>
              <a:miter/>
            </a:ln>
          </p:spPr>
          <p:txBody>
            <a:bodyPr rtlCol="0" anchor="ctr"/>
            <a:lstStyle/>
            <a:p>
              <a:endParaRPr lang="en-US"/>
            </a:p>
          </p:txBody>
        </p:sp>
        <p:sp>
          <p:nvSpPr>
            <p:cNvPr id="44" name="Freeform: Shape 333">
              <a:extLst>
                <a:ext uri="{FF2B5EF4-FFF2-40B4-BE49-F238E27FC236}">
                  <a16:creationId xmlns:a16="http://schemas.microsoft.com/office/drawing/2014/main" xmlns="" id="{6DFCAF1E-64D2-4D62-929B-6DA6ED7FDB05}"/>
                </a:ext>
              </a:extLst>
            </p:cNvPr>
            <p:cNvSpPr/>
            <p:nvPr/>
          </p:nvSpPr>
          <p:spPr>
            <a:xfrm>
              <a:off x="3646438" y="4107667"/>
              <a:ext cx="86925" cy="68298"/>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solidFill>
              <a:srgbClr val="D9D9D9"/>
            </a:solidFill>
            <a:ln w="3104" cap="flat">
              <a:noFill/>
              <a:prstDash val="solid"/>
              <a:miter/>
            </a:ln>
          </p:spPr>
          <p:txBody>
            <a:bodyPr rtlCol="0" anchor="ctr"/>
            <a:lstStyle/>
            <a:p>
              <a:endParaRPr lang="en-US"/>
            </a:p>
          </p:txBody>
        </p:sp>
        <p:sp>
          <p:nvSpPr>
            <p:cNvPr id="45" name="Freeform: Shape 334">
              <a:extLst>
                <a:ext uri="{FF2B5EF4-FFF2-40B4-BE49-F238E27FC236}">
                  <a16:creationId xmlns:a16="http://schemas.microsoft.com/office/drawing/2014/main" xmlns="" id="{FCEF2497-F8D7-49CC-AC11-CEC6034AF3CF}"/>
                </a:ext>
              </a:extLst>
            </p:cNvPr>
            <p:cNvSpPr/>
            <p:nvPr/>
          </p:nvSpPr>
          <p:spPr>
            <a:xfrm>
              <a:off x="3750438" y="4075070"/>
              <a:ext cx="235939" cy="102447"/>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solidFill>
              <a:srgbClr val="D9D9D9"/>
            </a:solidFill>
            <a:ln w="3104" cap="flat">
              <a:noFill/>
              <a:prstDash val="solid"/>
              <a:miter/>
            </a:ln>
          </p:spPr>
          <p:txBody>
            <a:bodyPr rtlCol="0" anchor="ctr"/>
            <a:lstStyle/>
            <a:p>
              <a:endParaRPr lang="en-US"/>
            </a:p>
          </p:txBody>
        </p:sp>
        <p:sp>
          <p:nvSpPr>
            <p:cNvPr id="46" name="Freeform: Shape 335">
              <a:extLst>
                <a:ext uri="{FF2B5EF4-FFF2-40B4-BE49-F238E27FC236}">
                  <a16:creationId xmlns:a16="http://schemas.microsoft.com/office/drawing/2014/main" xmlns="" id="{2985409E-F8C4-4075-8BAC-9CC40475852A}"/>
                </a:ext>
              </a:extLst>
            </p:cNvPr>
            <p:cNvSpPr/>
            <p:nvPr/>
          </p:nvSpPr>
          <p:spPr>
            <a:xfrm>
              <a:off x="6856448" y="5409987"/>
              <a:ext cx="24836" cy="58985"/>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solidFill>
              <a:srgbClr val="D9D9D9"/>
            </a:solidFill>
            <a:ln w="3104" cap="flat">
              <a:noFill/>
              <a:prstDash val="solid"/>
              <a:miter/>
            </a:ln>
          </p:spPr>
          <p:txBody>
            <a:bodyPr rtlCol="0" anchor="ctr"/>
            <a:lstStyle/>
            <a:p>
              <a:endParaRPr lang="en-US"/>
            </a:p>
          </p:txBody>
        </p:sp>
        <p:sp>
          <p:nvSpPr>
            <p:cNvPr id="47" name="Freeform: Shape 336">
              <a:extLst>
                <a:ext uri="{FF2B5EF4-FFF2-40B4-BE49-F238E27FC236}">
                  <a16:creationId xmlns:a16="http://schemas.microsoft.com/office/drawing/2014/main" xmlns="" id="{34F27D20-9F6D-49C5-9A67-11A1B4B5706F}"/>
                </a:ext>
              </a:extLst>
            </p:cNvPr>
            <p:cNvSpPr/>
            <p:nvPr/>
          </p:nvSpPr>
          <p:spPr>
            <a:xfrm>
              <a:off x="6876316" y="5644063"/>
              <a:ext cx="68298" cy="65194"/>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solidFill>
              <a:srgbClr val="D9D9D9"/>
            </a:solidFill>
            <a:ln w="3104" cap="flat">
              <a:noFill/>
              <a:prstDash val="solid"/>
              <a:miter/>
            </a:ln>
          </p:spPr>
          <p:txBody>
            <a:bodyPr rtlCol="0" anchor="ctr"/>
            <a:lstStyle/>
            <a:p>
              <a:endParaRPr lang="en-US"/>
            </a:p>
          </p:txBody>
        </p:sp>
        <p:sp>
          <p:nvSpPr>
            <p:cNvPr id="48" name="Freeform: Shape 337">
              <a:extLst>
                <a:ext uri="{FF2B5EF4-FFF2-40B4-BE49-F238E27FC236}">
                  <a16:creationId xmlns:a16="http://schemas.microsoft.com/office/drawing/2014/main" xmlns="" id="{6460322A-32F3-4CF0-8EA9-291451DE4F51}"/>
                </a:ext>
              </a:extLst>
            </p:cNvPr>
            <p:cNvSpPr/>
            <p:nvPr/>
          </p:nvSpPr>
          <p:spPr>
            <a:xfrm>
              <a:off x="6851170" y="5514917"/>
              <a:ext cx="83820" cy="139701"/>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solidFill>
              <a:srgbClr val="D9D9D9"/>
            </a:solidFill>
            <a:ln w="3104" cap="flat">
              <a:noFill/>
              <a:prstDash val="solid"/>
              <a:miter/>
            </a:ln>
          </p:spPr>
          <p:txBody>
            <a:bodyPr rtlCol="0" anchor="ctr"/>
            <a:lstStyle/>
            <a:p>
              <a:endParaRPr lang="en-US"/>
            </a:p>
          </p:txBody>
        </p:sp>
        <p:sp>
          <p:nvSpPr>
            <p:cNvPr id="49" name="Freeform: Shape 338">
              <a:extLst>
                <a:ext uri="{FF2B5EF4-FFF2-40B4-BE49-F238E27FC236}">
                  <a16:creationId xmlns:a16="http://schemas.microsoft.com/office/drawing/2014/main" xmlns="" id="{067B4D8B-95F9-4F00-BDEA-D91D648D8AA3}"/>
                </a:ext>
              </a:extLst>
            </p:cNvPr>
            <p:cNvSpPr/>
            <p:nvPr/>
          </p:nvSpPr>
          <p:spPr>
            <a:xfrm>
              <a:off x="6849307" y="5908563"/>
              <a:ext cx="46567" cy="15522"/>
            </a:xfrm>
            <a:custGeom>
              <a:avLst/>
              <a:gdLst>
                <a:gd name="connsiteX0" fmla="*/ 39427 w 46566"/>
                <a:gd name="connsiteY0" fmla="*/ 12728 h 15522"/>
                <a:gd name="connsiteX1" fmla="*/ 46878 w 46566"/>
                <a:gd name="connsiteY1" fmla="*/ 12728 h 15522"/>
                <a:gd name="connsiteX2" fmla="*/ 44704 w 46566"/>
                <a:gd name="connsiteY2" fmla="*/ 9313 h 15522"/>
                <a:gd name="connsiteX3" fmla="*/ 44704 w 46566"/>
                <a:gd name="connsiteY3" fmla="*/ 5277 h 15522"/>
                <a:gd name="connsiteX4" fmla="*/ 44704 w 46566"/>
                <a:gd name="connsiteY4" fmla="*/ 3104 h 15522"/>
                <a:gd name="connsiteX5" fmla="*/ 43773 w 46566"/>
                <a:gd name="connsiteY5" fmla="*/ 3104 h 15522"/>
                <a:gd name="connsiteX6" fmla="*/ 39427 w 46566"/>
                <a:gd name="connsiteY6" fmla="*/ 0 h 15522"/>
                <a:gd name="connsiteX7" fmla="*/ 30113 w 46566"/>
                <a:gd name="connsiteY7" fmla="*/ 5277 h 15522"/>
                <a:gd name="connsiteX8" fmla="*/ 21731 w 46566"/>
                <a:gd name="connsiteY8" fmla="*/ 5277 h 15522"/>
                <a:gd name="connsiteX9" fmla="*/ 12418 w 46566"/>
                <a:gd name="connsiteY9" fmla="*/ 5277 h 15522"/>
                <a:gd name="connsiteX10" fmla="*/ 3104 w 46566"/>
                <a:gd name="connsiteY10" fmla="*/ 9313 h 15522"/>
                <a:gd name="connsiteX11" fmla="*/ 1863 w 46566"/>
                <a:gd name="connsiteY11" fmla="*/ 10555 h 15522"/>
                <a:gd name="connsiteX12" fmla="*/ 0 w 46566"/>
                <a:gd name="connsiteY12" fmla="*/ 10555 h 15522"/>
                <a:gd name="connsiteX13" fmla="*/ 0 w 46566"/>
                <a:gd name="connsiteY13" fmla="*/ 12728 h 15522"/>
                <a:gd name="connsiteX14" fmla="*/ 12418 w 46566"/>
                <a:gd name="connsiteY14" fmla="*/ 16764 h 15522"/>
                <a:gd name="connsiteX15" fmla="*/ 27009 w 46566"/>
                <a:gd name="connsiteY15" fmla="*/ 16764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66" h="15522">
                  <a:moveTo>
                    <a:pt x="39427" y="12728"/>
                  </a:moveTo>
                  <a:lnTo>
                    <a:pt x="46878" y="12728"/>
                  </a:lnTo>
                  <a:lnTo>
                    <a:pt x="44704" y="9313"/>
                  </a:lnTo>
                  <a:lnTo>
                    <a:pt x="44704" y="5277"/>
                  </a:lnTo>
                  <a:lnTo>
                    <a:pt x="44704" y="3104"/>
                  </a:lnTo>
                  <a:lnTo>
                    <a:pt x="43773" y="3104"/>
                  </a:lnTo>
                  <a:lnTo>
                    <a:pt x="39427" y="0"/>
                  </a:lnTo>
                  <a:lnTo>
                    <a:pt x="30113" y="5277"/>
                  </a:lnTo>
                  <a:lnTo>
                    <a:pt x="21731" y="5277"/>
                  </a:lnTo>
                  <a:lnTo>
                    <a:pt x="12418" y="5277"/>
                  </a:lnTo>
                  <a:lnTo>
                    <a:pt x="3104" y="9313"/>
                  </a:lnTo>
                  <a:lnTo>
                    <a:pt x="1863" y="10555"/>
                  </a:lnTo>
                  <a:lnTo>
                    <a:pt x="0" y="10555"/>
                  </a:lnTo>
                  <a:lnTo>
                    <a:pt x="0" y="12728"/>
                  </a:lnTo>
                  <a:lnTo>
                    <a:pt x="12418" y="16764"/>
                  </a:lnTo>
                  <a:lnTo>
                    <a:pt x="27009" y="16764"/>
                  </a:lnTo>
                  <a:close/>
                </a:path>
              </a:pathLst>
            </a:custGeom>
            <a:solidFill>
              <a:srgbClr val="D9D9D9"/>
            </a:solidFill>
            <a:ln w="3104" cap="flat">
              <a:noFill/>
              <a:prstDash val="solid"/>
              <a:miter/>
            </a:ln>
          </p:spPr>
          <p:txBody>
            <a:bodyPr rtlCol="0" anchor="ctr"/>
            <a:lstStyle/>
            <a:p>
              <a:endParaRPr lang="en-US"/>
            </a:p>
          </p:txBody>
        </p:sp>
        <p:sp>
          <p:nvSpPr>
            <p:cNvPr id="50" name="Freeform: Shape 339">
              <a:extLst>
                <a:ext uri="{FF2B5EF4-FFF2-40B4-BE49-F238E27FC236}">
                  <a16:creationId xmlns:a16="http://schemas.microsoft.com/office/drawing/2014/main" xmlns="" id="{531EED2D-EB71-434F-BDC4-800EA634C76C}"/>
                </a:ext>
              </a:extLst>
            </p:cNvPr>
            <p:cNvSpPr/>
            <p:nvPr/>
          </p:nvSpPr>
          <p:spPr>
            <a:xfrm>
              <a:off x="6900220" y="5913840"/>
              <a:ext cx="55880" cy="31045"/>
            </a:xfrm>
            <a:custGeom>
              <a:avLst/>
              <a:gdLst>
                <a:gd name="connsiteX0" fmla="*/ 5278 w 55880"/>
                <a:gd name="connsiteY0" fmla="*/ 29492 h 31044"/>
                <a:gd name="connsiteX1" fmla="*/ 7451 w 55880"/>
                <a:gd name="connsiteY1" fmla="*/ 29492 h 31044"/>
                <a:gd name="connsiteX2" fmla="*/ 8382 w 55880"/>
                <a:gd name="connsiteY2" fmla="*/ 31666 h 31044"/>
                <a:gd name="connsiteX3" fmla="*/ 12418 w 55880"/>
                <a:gd name="connsiteY3" fmla="*/ 31666 h 31044"/>
                <a:gd name="connsiteX4" fmla="*/ 25146 w 55880"/>
                <a:gd name="connsiteY4" fmla="*/ 22042 h 31044"/>
                <a:gd name="connsiteX5" fmla="*/ 39737 w 55880"/>
                <a:gd name="connsiteY5" fmla="*/ 12728 h 31044"/>
                <a:gd name="connsiteX6" fmla="*/ 52155 w 55880"/>
                <a:gd name="connsiteY6" fmla="*/ 4036 h 31044"/>
                <a:gd name="connsiteX7" fmla="*/ 56191 w 55880"/>
                <a:gd name="connsiteY7" fmla="*/ 4036 h 31044"/>
                <a:gd name="connsiteX8" fmla="*/ 56191 w 55880"/>
                <a:gd name="connsiteY8" fmla="*/ 0 h 31044"/>
                <a:gd name="connsiteX9" fmla="*/ 36322 w 55880"/>
                <a:gd name="connsiteY9" fmla="*/ 0 h 31044"/>
                <a:gd name="connsiteX10" fmla="*/ 17696 w 55880"/>
                <a:gd name="connsiteY10" fmla="*/ 12728 h 31044"/>
                <a:gd name="connsiteX11" fmla="*/ 0 w 55880"/>
                <a:gd name="connsiteY11" fmla="*/ 24215 h 31044"/>
                <a:gd name="connsiteX12" fmla="*/ 0 w 55880"/>
                <a:gd name="connsiteY12" fmla="*/ 27319 h 31044"/>
                <a:gd name="connsiteX13" fmla="*/ 3104 w 55880"/>
                <a:gd name="connsiteY13" fmla="*/ 27319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 h="31044">
                  <a:moveTo>
                    <a:pt x="5278" y="29492"/>
                  </a:moveTo>
                  <a:lnTo>
                    <a:pt x="7451" y="29492"/>
                  </a:lnTo>
                  <a:lnTo>
                    <a:pt x="8382" y="31666"/>
                  </a:lnTo>
                  <a:lnTo>
                    <a:pt x="12418" y="31666"/>
                  </a:lnTo>
                  <a:lnTo>
                    <a:pt x="25146" y="22042"/>
                  </a:lnTo>
                  <a:lnTo>
                    <a:pt x="39737" y="12728"/>
                  </a:lnTo>
                  <a:lnTo>
                    <a:pt x="52155" y="4036"/>
                  </a:lnTo>
                  <a:lnTo>
                    <a:pt x="56191" y="4036"/>
                  </a:lnTo>
                  <a:lnTo>
                    <a:pt x="56191" y="0"/>
                  </a:lnTo>
                  <a:lnTo>
                    <a:pt x="36322" y="0"/>
                  </a:lnTo>
                  <a:lnTo>
                    <a:pt x="17696" y="12728"/>
                  </a:lnTo>
                  <a:lnTo>
                    <a:pt x="0" y="24215"/>
                  </a:lnTo>
                  <a:lnTo>
                    <a:pt x="0" y="27319"/>
                  </a:lnTo>
                  <a:lnTo>
                    <a:pt x="3104" y="27319"/>
                  </a:lnTo>
                  <a:close/>
                </a:path>
              </a:pathLst>
            </a:custGeom>
            <a:solidFill>
              <a:srgbClr val="D9D9D9"/>
            </a:solidFill>
            <a:ln w="3104" cap="flat">
              <a:noFill/>
              <a:prstDash val="solid"/>
              <a:miter/>
            </a:ln>
          </p:spPr>
          <p:txBody>
            <a:bodyPr rtlCol="0" anchor="ctr"/>
            <a:lstStyle/>
            <a:p>
              <a:endParaRPr lang="en-US"/>
            </a:p>
          </p:txBody>
        </p:sp>
        <p:sp>
          <p:nvSpPr>
            <p:cNvPr id="51" name="Freeform: Shape 340">
              <a:extLst>
                <a:ext uri="{FF2B5EF4-FFF2-40B4-BE49-F238E27FC236}">
                  <a16:creationId xmlns:a16="http://schemas.microsoft.com/office/drawing/2014/main" xmlns="" id="{9DE748C9-82BB-42EA-96A9-EA7608745E1B}"/>
                </a:ext>
              </a:extLst>
            </p:cNvPr>
            <p:cNvSpPr/>
            <p:nvPr/>
          </p:nvSpPr>
          <p:spPr>
            <a:xfrm>
              <a:off x="6939958" y="5274633"/>
              <a:ext cx="15522" cy="12418"/>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solidFill>
              <a:srgbClr val="D9D9D9"/>
            </a:solidFill>
            <a:ln w="3104" cap="flat">
              <a:noFill/>
              <a:prstDash val="solid"/>
              <a:miter/>
            </a:ln>
          </p:spPr>
          <p:txBody>
            <a:bodyPr rtlCol="0" anchor="ctr"/>
            <a:lstStyle/>
            <a:p>
              <a:endParaRPr lang="en-US"/>
            </a:p>
          </p:txBody>
        </p:sp>
        <p:sp>
          <p:nvSpPr>
            <p:cNvPr id="52" name="Freeform: Shape 341">
              <a:extLst>
                <a:ext uri="{FF2B5EF4-FFF2-40B4-BE49-F238E27FC236}">
                  <a16:creationId xmlns:a16="http://schemas.microsoft.com/office/drawing/2014/main" xmlns="" id="{01D45724-8F2A-4858-AD75-94CEC002DD97}"/>
                </a:ext>
              </a:extLst>
            </p:cNvPr>
            <p:cNvSpPr/>
            <p:nvPr/>
          </p:nvSpPr>
          <p:spPr>
            <a:xfrm>
              <a:off x="6808639" y="5623884"/>
              <a:ext cx="40358" cy="46567"/>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solidFill>
              <a:srgbClr val="D9D9D9"/>
            </a:solidFill>
            <a:ln w="3104" cap="flat">
              <a:noFill/>
              <a:prstDash val="solid"/>
              <a:miter/>
            </a:ln>
          </p:spPr>
          <p:txBody>
            <a:bodyPr rtlCol="0" anchor="ctr"/>
            <a:lstStyle/>
            <a:p>
              <a:endParaRPr lang="en-US"/>
            </a:p>
          </p:txBody>
        </p:sp>
        <p:sp>
          <p:nvSpPr>
            <p:cNvPr id="53" name="Freeform: Shape 342">
              <a:extLst>
                <a:ext uri="{FF2B5EF4-FFF2-40B4-BE49-F238E27FC236}">
                  <a16:creationId xmlns:a16="http://schemas.microsoft.com/office/drawing/2014/main" xmlns="" id="{5A7EB538-DCC9-4588-8A4C-98D7F9C4D535}"/>
                </a:ext>
              </a:extLst>
            </p:cNvPr>
            <p:cNvSpPr/>
            <p:nvPr/>
          </p:nvSpPr>
          <p:spPr>
            <a:xfrm>
              <a:off x="4168919" y="5514917"/>
              <a:ext cx="24836" cy="12418"/>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solidFill>
              <a:srgbClr val="D9D9D9"/>
            </a:solidFill>
            <a:ln w="3104" cap="flat">
              <a:noFill/>
              <a:prstDash val="solid"/>
              <a:miter/>
            </a:ln>
          </p:spPr>
          <p:txBody>
            <a:bodyPr rtlCol="0" anchor="ctr"/>
            <a:lstStyle/>
            <a:p>
              <a:endParaRPr lang="en-US"/>
            </a:p>
          </p:txBody>
        </p:sp>
        <p:sp>
          <p:nvSpPr>
            <p:cNvPr id="54" name="Freeform: Shape 343">
              <a:extLst>
                <a:ext uri="{FF2B5EF4-FFF2-40B4-BE49-F238E27FC236}">
                  <a16:creationId xmlns:a16="http://schemas.microsoft.com/office/drawing/2014/main" xmlns="" id="{6F300762-885C-42EE-8130-06FF5B2FAEEF}"/>
                </a:ext>
              </a:extLst>
            </p:cNvPr>
            <p:cNvSpPr/>
            <p:nvPr/>
          </p:nvSpPr>
          <p:spPr>
            <a:xfrm>
              <a:off x="2808235" y="5420542"/>
              <a:ext cx="27940" cy="15522"/>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solidFill>
              <a:srgbClr val="D9D9D9"/>
            </a:solidFill>
            <a:ln w="3104" cap="flat">
              <a:noFill/>
              <a:prstDash val="solid"/>
              <a:miter/>
            </a:ln>
          </p:spPr>
          <p:txBody>
            <a:bodyPr rtlCol="0" anchor="ctr"/>
            <a:lstStyle/>
            <a:p>
              <a:endParaRPr lang="en-US"/>
            </a:p>
          </p:txBody>
        </p:sp>
        <p:sp>
          <p:nvSpPr>
            <p:cNvPr id="55" name="Freeform: Shape 344">
              <a:extLst>
                <a:ext uri="{FF2B5EF4-FFF2-40B4-BE49-F238E27FC236}">
                  <a16:creationId xmlns:a16="http://schemas.microsoft.com/office/drawing/2014/main" xmlns="" id="{2BAE7361-E1E2-4F2C-8C38-7AABE65F1395}"/>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solidFill>
              <a:srgbClr val="D9D9D9"/>
            </a:solidFill>
            <a:ln w="3104" cap="flat">
              <a:noFill/>
              <a:prstDash val="solid"/>
              <a:miter/>
            </a:ln>
          </p:spPr>
          <p:txBody>
            <a:bodyPr rtlCol="0" anchor="ctr"/>
            <a:lstStyle/>
            <a:p>
              <a:endParaRPr lang="en-US"/>
            </a:p>
          </p:txBody>
        </p:sp>
        <p:sp>
          <p:nvSpPr>
            <p:cNvPr id="56" name="Freeform: Shape 345">
              <a:extLst>
                <a:ext uri="{FF2B5EF4-FFF2-40B4-BE49-F238E27FC236}">
                  <a16:creationId xmlns:a16="http://schemas.microsoft.com/office/drawing/2014/main" xmlns="" id="{486E8DA2-6B6C-4F42-B3A0-FE793DBB844F}"/>
                </a:ext>
              </a:extLst>
            </p:cNvPr>
            <p:cNvSpPr/>
            <p:nvPr/>
          </p:nvSpPr>
          <p:spPr>
            <a:xfrm>
              <a:off x="4243736" y="5014168"/>
              <a:ext cx="18627" cy="37253"/>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solidFill>
              <a:srgbClr val="D9D9D9"/>
            </a:solidFill>
            <a:ln w="3104" cap="flat">
              <a:noFill/>
              <a:prstDash val="solid"/>
              <a:miter/>
            </a:ln>
          </p:spPr>
          <p:txBody>
            <a:bodyPr rtlCol="0" anchor="ctr"/>
            <a:lstStyle/>
            <a:p>
              <a:endParaRPr lang="en-US"/>
            </a:p>
          </p:txBody>
        </p:sp>
        <p:sp>
          <p:nvSpPr>
            <p:cNvPr id="57" name="Freeform: Shape 346">
              <a:extLst>
                <a:ext uri="{FF2B5EF4-FFF2-40B4-BE49-F238E27FC236}">
                  <a16:creationId xmlns:a16="http://schemas.microsoft.com/office/drawing/2014/main" xmlns="" id="{913C52CA-6919-48D1-88A3-44CDCBD2E6DF}"/>
                </a:ext>
              </a:extLst>
            </p:cNvPr>
            <p:cNvSpPr/>
            <p:nvPr/>
          </p:nvSpPr>
          <p:spPr>
            <a:xfrm>
              <a:off x="6688807" y="5690630"/>
              <a:ext cx="149014" cy="161432"/>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solidFill>
              <a:srgbClr val="D9D9D9"/>
            </a:solidFill>
            <a:ln w="3104" cap="flat">
              <a:noFill/>
              <a:prstDash val="solid"/>
              <a:miter/>
            </a:ln>
          </p:spPr>
          <p:txBody>
            <a:bodyPr rtlCol="0" anchor="ctr"/>
            <a:lstStyle/>
            <a:p>
              <a:endParaRPr lang="en-US"/>
            </a:p>
          </p:txBody>
        </p:sp>
        <p:sp>
          <p:nvSpPr>
            <p:cNvPr id="58" name="Freeform: Shape 347">
              <a:extLst>
                <a:ext uri="{FF2B5EF4-FFF2-40B4-BE49-F238E27FC236}">
                  <a16:creationId xmlns:a16="http://schemas.microsoft.com/office/drawing/2014/main" xmlns="" id="{656D00E7-900A-4D22-8D48-CC31D60CD49B}"/>
                </a:ext>
              </a:extLst>
            </p:cNvPr>
            <p:cNvSpPr/>
            <p:nvPr/>
          </p:nvSpPr>
          <p:spPr>
            <a:xfrm>
              <a:off x="6961689" y="5762343"/>
              <a:ext cx="15522" cy="46567"/>
            </a:xfrm>
            <a:custGeom>
              <a:avLst/>
              <a:gdLst>
                <a:gd name="connsiteX0" fmla="*/ 7140 w 15522"/>
                <a:gd name="connsiteY0" fmla="*/ 46567 h 46566"/>
                <a:gd name="connsiteX1" fmla="*/ 11486 w 15522"/>
                <a:gd name="connsiteY1" fmla="*/ 42531 h 46566"/>
                <a:gd name="connsiteX2" fmla="*/ 12418 w 15522"/>
                <a:gd name="connsiteY2" fmla="*/ 40358 h 46566"/>
                <a:gd name="connsiteX3" fmla="*/ 12418 w 15522"/>
                <a:gd name="connsiteY3" fmla="*/ 39116 h 46566"/>
                <a:gd name="connsiteX4" fmla="*/ 12418 w 15522"/>
                <a:gd name="connsiteY4" fmla="*/ 37253 h 46566"/>
                <a:gd name="connsiteX5" fmla="*/ 12418 w 15522"/>
                <a:gd name="connsiteY5" fmla="*/ 35080 h 46566"/>
                <a:gd name="connsiteX6" fmla="*/ 12418 w 15522"/>
                <a:gd name="connsiteY6" fmla="*/ 32907 h 46566"/>
                <a:gd name="connsiteX7" fmla="*/ 14591 w 15522"/>
                <a:gd name="connsiteY7" fmla="*/ 31976 h 46566"/>
                <a:gd name="connsiteX8" fmla="*/ 17695 w 15522"/>
                <a:gd name="connsiteY8" fmla="*/ 29803 h 46566"/>
                <a:gd name="connsiteX9" fmla="*/ 17695 w 15522"/>
                <a:gd name="connsiteY9" fmla="*/ 20179 h 46566"/>
                <a:gd name="connsiteX10" fmla="*/ 17695 w 15522"/>
                <a:gd name="connsiteY10" fmla="*/ 12728 h 46566"/>
                <a:gd name="connsiteX11" fmla="*/ 16764 w 15522"/>
                <a:gd name="connsiteY11" fmla="*/ 9624 h 46566"/>
                <a:gd name="connsiteX12" fmla="*/ 12418 w 15522"/>
                <a:gd name="connsiteY12" fmla="*/ 5278 h 46566"/>
                <a:gd name="connsiteX13" fmla="*/ 9313 w 15522"/>
                <a:gd name="connsiteY13" fmla="*/ 3415 h 46566"/>
                <a:gd name="connsiteX14" fmla="*/ 2173 w 15522"/>
                <a:gd name="connsiteY14" fmla="*/ 0 h 46566"/>
                <a:gd name="connsiteX15" fmla="*/ 0 w 15522"/>
                <a:gd name="connsiteY15" fmla="*/ 12728 h 46566"/>
                <a:gd name="connsiteX16" fmla="*/ 0 w 15522"/>
                <a:gd name="connsiteY16" fmla="*/ 25457 h 46566"/>
                <a:gd name="connsiteX17" fmla="*/ 7140 w 15522"/>
                <a:gd name="connsiteY17" fmla="*/ 37253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22" h="46566">
                  <a:moveTo>
                    <a:pt x="7140" y="46567"/>
                  </a:moveTo>
                  <a:lnTo>
                    <a:pt x="11486" y="42531"/>
                  </a:lnTo>
                  <a:lnTo>
                    <a:pt x="12418" y="40358"/>
                  </a:lnTo>
                  <a:lnTo>
                    <a:pt x="12418" y="39116"/>
                  </a:lnTo>
                  <a:lnTo>
                    <a:pt x="12418" y="37253"/>
                  </a:lnTo>
                  <a:lnTo>
                    <a:pt x="12418" y="35080"/>
                  </a:lnTo>
                  <a:lnTo>
                    <a:pt x="12418" y="32907"/>
                  </a:lnTo>
                  <a:lnTo>
                    <a:pt x="14591" y="31976"/>
                  </a:lnTo>
                  <a:lnTo>
                    <a:pt x="17695" y="29803"/>
                  </a:lnTo>
                  <a:lnTo>
                    <a:pt x="17695" y="20179"/>
                  </a:lnTo>
                  <a:lnTo>
                    <a:pt x="17695" y="12728"/>
                  </a:lnTo>
                  <a:lnTo>
                    <a:pt x="16764" y="9624"/>
                  </a:lnTo>
                  <a:lnTo>
                    <a:pt x="12418" y="5278"/>
                  </a:lnTo>
                  <a:lnTo>
                    <a:pt x="9313" y="3415"/>
                  </a:lnTo>
                  <a:lnTo>
                    <a:pt x="2173" y="0"/>
                  </a:lnTo>
                  <a:lnTo>
                    <a:pt x="0" y="12728"/>
                  </a:lnTo>
                  <a:lnTo>
                    <a:pt x="0" y="25457"/>
                  </a:lnTo>
                  <a:lnTo>
                    <a:pt x="7140" y="37253"/>
                  </a:lnTo>
                  <a:close/>
                </a:path>
              </a:pathLst>
            </a:custGeom>
            <a:solidFill>
              <a:srgbClr val="D9D9D9"/>
            </a:solidFill>
            <a:ln w="3104" cap="flat">
              <a:noFill/>
              <a:prstDash val="solid"/>
              <a:miter/>
            </a:ln>
          </p:spPr>
          <p:txBody>
            <a:bodyPr rtlCol="0" anchor="ctr"/>
            <a:lstStyle/>
            <a:p>
              <a:endParaRPr lang="en-US"/>
            </a:p>
          </p:txBody>
        </p:sp>
        <p:sp>
          <p:nvSpPr>
            <p:cNvPr id="59" name="Freeform: Shape 348">
              <a:extLst>
                <a:ext uri="{FF2B5EF4-FFF2-40B4-BE49-F238E27FC236}">
                  <a16:creationId xmlns:a16="http://schemas.microsoft.com/office/drawing/2014/main" xmlns="" id="{BB447A6E-65ED-443A-911E-AC9466E4B92B}"/>
                </a:ext>
              </a:extLst>
            </p:cNvPr>
            <p:cNvSpPr/>
            <p:nvPr/>
          </p:nvSpPr>
          <p:spPr>
            <a:xfrm>
              <a:off x="7269030" y="5852372"/>
              <a:ext cx="58985" cy="31045"/>
            </a:xfrm>
            <a:custGeom>
              <a:avLst/>
              <a:gdLst>
                <a:gd name="connsiteX0" fmla="*/ 12418 w 58984"/>
                <a:gd name="connsiteY0" fmla="*/ 28561 h 31044"/>
                <a:gd name="connsiteX1" fmla="*/ 17695 w 58984"/>
                <a:gd name="connsiteY1" fmla="*/ 29492 h 31044"/>
                <a:gd name="connsiteX2" fmla="*/ 23904 w 58984"/>
                <a:gd name="connsiteY2" fmla="*/ 31666 h 31044"/>
                <a:gd name="connsiteX3" fmla="*/ 60537 w 58984"/>
                <a:gd name="connsiteY3" fmla="*/ 21110 h 31044"/>
                <a:gd name="connsiteX4" fmla="*/ 60537 w 58984"/>
                <a:gd name="connsiteY4" fmla="*/ 931 h 31044"/>
                <a:gd name="connsiteX5" fmla="*/ 59605 w 58984"/>
                <a:gd name="connsiteY5" fmla="*/ 0 h 31044"/>
                <a:gd name="connsiteX6" fmla="*/ 50913 w 58984"/>
                <a:gd name="connsiteY6" fmla="*/ 0 h 31044"/>
                <a:gd name="connsiteX7" fmla="*/ 38495 w 58984"/>
                <a:gd name="connsiteY7" fmla="*/ 9624 h 31044"/>
                <a:gd name="connsiteX8" fmla="*/ 21731 w 58984"/>
                <a:gd name="connsiteY8" fmla="*/ 14901 h 31044"/>
                <a:gd name="connsiteX9" fmla="*/ 0 w 58984"/>
                <a:gd name="connsiteY9" fmla="*/ 17075 h 31044"/>
                <a:gd name="connsiteX10" fmla="*/ 0 w 58984"/>
                <a:gd name="connsiteY10" fmla="*/ 24215 h 31044"/>
                <a:gd name="connsiteX11" fmla="*/ 5277 w 58984"/>
                <a:gd name="connsiteY11" fmla="*/ 26388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84" h="31044">
                  <a:moveTo>
                    <a:pt x="12418" y="28561"/>
                  </a:moveTo>
                  <a:lnTo>
                    <a:pt x="17695" y="29492"/>
                  </a:lnTo>
                  <a:lnTo>
                    <a:pt x="23904" y="31666"/>
                  </a:lnTo>
                  <a:lnTo>
                    <a:pt x="60537" y="21110"/>
                  </a:lnTo>
                  <a:lnTo>
                    <a:pt x="60537" y="931"/>
                  </a:lnTo>
                  <a:lnTo>
                    <a:pt x="59605" y="0"/>
                  </a:lnTo>
                  <a:lnTo>
                    <a:pt x="50913" y="0"/>
                  </a:lnTo>
                  <a:lnTo>
                    <a:pt x="38495" y="9624"/>
                  </a:lnTo>
                  <a:lnTo>
                    <a:pt x="21731" y="14901"/>
                  </a:lnTo>
                  <a:lnTo>
                    <a:pt x="0" y="17075"/>
                  </a:lnTo>
                  <a:lnTo>
                    <a:pt x="0" y="24215"/>
                  </a:lnTo>
                  <a:lnTo>
                    <a:pt x="5277" y="26388"/>
                  </a:lnTo>
                  <a:close/>
                </a:path>
              </a:pathLst>
            </a:custGeom>
            <a:solidFill>
              <a:srgbClr val="D9D9D9"/>
            </a:solidFill>
            <a:ln w="3104" cap="flat">
              <a:noFill/>
              <a:prstDash val="solid"/>
              <a:miter/>
            </a:ln>
          </p:spPr>
          <p:txBody>
            <a:bodyPr rtlCol="0" anchor="ctr"/>
            <a:lstStyle/>
            <a:p>
              <a:endParaRPr lang="en-US"/>
            </a:p>
          </p:txBody>
        </p:sp>
        <p:sp>
          <p:nvSpPr>
            <p:cNvPr id="60" name="Freeform: Shape 349">
              <a:extLst>
                <a:ext uri="{FF2B5EF4-FFF2-40B4-BE49-F238E27FC236}">
                  <a16:creationId xmlns:a16="http://schemas.microsoft.com/office/drawing/2014/main" xmlns="" id="{C936BE92-4519-4DA9-A04E-80238C3BD175}"/>
                </a:ext>
              </a:extLst>
            </p:cNvPr>
            <p:cNvSpPr/>
            <p:nvPr/>
          </p:nvSpPr>
          <p:spPr>
            <a:xfrm>
              <a:off x="7008566" y="5801459"/>
              <a:ext cx="291819" cy="152118"/>
            </a:xfrm>
            <a:custGeom>
              <a:avLst/>
              <a:gdLst>
                <a:gd name="connsiteX0" fmla="*/ 207378 w 291819"/>
                <a:gd name="connsiteY0" fmla="*/ 60537 h 152118"/>
                <a:gd name="connsiteX1" fmla="*/ 192787 w 291819"/>
                <a:gd name="connsiteY1" fmla="*/ 49982 h 152118"/>
                <a:gd name="connsiteX2" fmla="*/ 175091 w 291819"/>
                <a:gd name="connsiteY2" fmla="*/ 38185 h 152118"/>
                <a:gd name="connsiteX3" fmla="*/ 153050 w 291819"/>
                <a:gd name="connsiteY3" fmla="*/ 30734 h 152118"/>
                <a:gd name="connsiteX4" fmla="*/ 135354 w 291819"/>
                <a:gd name="connsiteY4" fmla="*/ 23283 h 152118"/>
                <a:gd name="connsiteX5" fmla="*/ 120763 w 291819"/>
                <a:gd name="connsiteY5" fmla="*/ 14901 h 152118"/>
                <a:gd name="connsiteX6" fmla="*/ 102137 w 291819"/>
                <a:gd name="connsiteY6" fmla="*/ 16143 h 152118"/>
                <a:gd name="connsiteX7" fmla="*/ 89719 w 291819"/>
                <a:gd name="connsiteY7" fmla="*/ 20179 h 152118"/>
                <a:gd name="connsiteX8" fmla="*/ 80095 w 291819"/>
                <a:gd name="connsiteY8" fmla="*/ 25456 h 152118"/>
                <a:gd name="connsiteX9" fmla="*/ 70782 w 291819"/>
                <a:gd name="connsiteY9" fmla="*/ 35080 h 152118"/>
                <a:gd name="connsiteX10" fmla="*/ 70782 w 291819"/>
                <a:gd name="connsiteY10" fmla="*/ 38185 h 152118"/>
                <a:gd name="connsiteX11" fmla="*/ 67677 w 291819"/>
                <a:gd name="connsiteY11" fmla="*/ 38185 h 152118"/>
                <a:gd name="connsiteX12" fmla="*/ 67677 w 291819"/>
                <a:gd name="connsiteY12" fmla="*/ 35080 h 152118"/>
                <a:gd name="connsiteX13" fmla="*/ 60537 w 291819"/>
                <a:gd name="connsiteY13" fmla="*/ 25456 h 152118"/>
                <a:gd name="connsiteX14" fmla="*/ 55259 w 291819"/>
                <a:gd name="connsiteY14" fmla="*/ 14901 h 152118"/>
                <a:gd name="connsiteX15" fmla="*/ 50913 w 291819"/>
                <a:gd name="connsiteY15" fmla="*/ 1242 h 152118"/>
                <a:gd name="connsiteX16" fmla="*/ 36322 w 291819"/>
                <a:gd name="connsiteY16" fmla="*/ 0 h 152118"/>
                <a:gd name="connsiteX17" fmla="*/ 26078 w 291819"/>
                <a:gd name="connsiteY17" fmla="*/ 0 h 152118"/>
                <a:gd name="connsiteX18" fmla="*/ 14591 w 291819"/>
                <a:gd name="connsiteY18" fmla="*/ 0 h 152118"/>
                <a:gd name="connsiteX19" fmla="*/ 0 w 291819"/>
                <a:gd name="connsiteY19" fmla="*/ 1242 h 152118"/>
                <a:gd name="connsiteX20" fmla="*/ 0 w 291819"/>
                <a:gd name="connsiteY20" fmla="*/ 10866 h 152118"/>
                <a:gd name="connsiteX21" fmla="*/ 9313 w 291819"/>
                <a:gd name="connsiteY21" fmla="*/ 14901 h 152118"/>
                <a:gd name="connsiteX22" fmla="*/ 20800 w 291819"/>
                <a:gd name="connsiteY22" fmla="*/ 20179 h 152118"/>
                <a:gd name="connsiteX23" fmla="*/ 31355 w 291819"/>
                <a:gd name="connsiteY23" fmla="*/ 22352 h 152118"/>
                <a:gd name="connsiteX24" fmla="*/ 29182 w 291819"/>
                <a:gd name="connsiteY24" fmla="*/ 25456 h 152118"/>
                <a:gd name="connsiteX25" fmla="*/ 28250 w 291819"/>
                <a:gd name="connsiteY25" fmla="*/ 27630 h 152118"/>
                <a:gd name="connsiteX26" fmla="*/ 26078 w 291819"/>
                <a:gd name="connsiteY26" fmla="*/ 29803 h 152118"/>
                <a:gd name="connsiteX27" fmla="*/ 23904 w 291819"/>
                <a:gd name="connsiteY27" fmla="*/ 29803 h 152118"/>
                <a:gd name="connsiteX28" fmla="*/ 20800 w 291819"/>
                <a:gd name="connsiteY28" fmla="*/ 30734 h 152118"/>
                <a:gd name="connsiteX29" fmla="*/ 29182 w 291819"/>
                <a:gd name="connsiteY29" fmla="*/ 42531 h 152118"/>
                <a:gd name="connsiteX30" fmla="*/ 42842 w 291819"/>
                <a:gd name="connsiteY30" fmla="*/ 49982 h 152118"/>
                <a:gd name="connsiteX31" fmla="*/ 58364 w 291819"/>
                <a:gd name="connsiteY31" fmla="*/ 53086 h 152118"/>
                <a:gd name="connsiteX32" fmla="*/ 75128 w 291819"/>
                <a:gd name="connsiteY32" fmla="*/ 58364 h 152118"/>
                <a:gd name="connsiteX33" fmla="*/ 89719 w 291819"/>
                <a:gd name="connsiteY33" fmla="*/ 62710 h 152118"/>
                <a:gd name="connsiteX34" fmla="*/ 102137 w 291819"/>
                <a:gd name="connsiteY34" fmla="*/ 72023 h 152118"/>
                <a:gd name="connsiteX35" fmla="*/ 111450 w 291819"/>
                <a:gd name="connsiteY35" fmla="*/ 87856 h 152118"/>
                <a:gd name="connsiteX36" fmla="*/ 113623 w 291819"/>
                <a:gd name="connsiteY36" fmla="*/ 92202 h 152118"/>
                <a:gd name="connsiteX37" fmla="*/ 111450 w 291819"/>
                <a:gd name="connsiteY37" fmla="*/ 95307 h 152118"/>
                <a:gd name="connsiteX38" fmla="*/ 109277 w 291819"/>
                <a:gd name="connsiteY38" fmla="*/ 99653 h 152118"/>
                <a:gd name="connsiteX39" fmla="*/ 107414 w 291819"/>
                <a:gd name="connsiteY39" fmla="*/ 102757 h 152118"/>
                <a:gd name="connsiteX40" fmla="*/ 106172 w 291819"/>
                <a:gd name="connsiteY40" fmla="*/ 109277 h 152118"/>
                <a:gd name="connsiteX41" fmla="*/ 104310 w 291819"/>
                <a:gd name="connsiteY41" fmla="*/ 116417 h 152118"/>
                <a:gd name="connsiteX42" fmla="*/ 122005 w 291819"/>
                <a:gd name="connsiteY42" fmla="*/ 114554 h 152118"/>
                <a:gd name="connsiteX43" fmla="*/ 135354 w 291819"/>
                <a:gd name="connsiteY43" fmla="*/ 116417 h 152118"/>
                <a:gd name="connsiteX44" fmla="*/ 147772 w 291819"/>
                <a:gd name="connsiteY44" fmla="*/ 119832 h 152118"/>
                <a:gd name="connsiteX45" fmla="*/ 160500 w 291819"/>
                <a:gd name="connsiteY45" fmla="*/ 126972 h 152118"/>
                <a:gd name="connsiteX46" fmla="*/ 172918 w 291819"/>
                <a:gd name="connsiteY46" fmla="*/ 123868 h 152118"/>
                <a:gd name="connsiteX47" fmla="*/ 185336 w 291819"/>
                <a:gd name="connsiteY47" fmla="*/ 116417 h 152118"/>
                <a:gd name="connsiteX48" fmla="*/ 198996 w 291819"/>
                <a:gd name="connsiteY48" fmla="*/ 112381 h 152118"/>
                <a:gd name="connsiteX49" fmla="*/ 209241 w 291819"/>
                <a:gd name="connsiteY49" fmla="*/ 112381 h 152118"/>
                <a:gd name="connsiteX50" fmla="*/ 223831 w 291819"/>
                <a:gd name="connsiteY50" fmla="*/ 119832 h 152118"/>
                <a:gd name="connsiteX51" fmla="*/ 228178 w 291819"/>
                <a:gd name="connsiteY51" fmla="*/ 123868 h 152118"/>
                <a:gd name="connsiteX52" fmla="*/ 231282 w 291819"/>
                <a:gd name="connsiteY52" fmla="*/ 129145 h 152118"/>
                <a:gd name="connsiteX53" fmla="*/ 235318 w 291819"/>
                <a:gd name="connsiteY53" fmla="*/ 136596 h 152118"/>
                <a:gd name="connsiteX54" fmla="*/ 238423 w 291819"/>
                <a:gd name="connsiteY54" fmla="*/ 139701 h 152118"/>
                <a:gd name="connsiteX55" fmla="*/ 243700 w 291819"/>
                <a:gd name="connsiteY55" fmla="*/ 144047 h 152118"/>
                <a:gd name="connsiteX56" fmla="*/ 249909 w 291819"/>
                <a:gd name="connsiteY56" fmla="*/ 146220 h 152118"/>
                <a:gd name="connsiteX57" fmla="*/ 253013 w 291819"/>
                <a:gd name="connsiteY57" fmla="*/ 147151 h 152118"/>
                <a:gd name="connsiteX58" fmla="*/ 257360 w 291819"/>
                <a:gd name="connsiteY58" fmla="*/ 147151 h 152118"/>
                <a:gd name="connsiteX59" fmla="*/ 260464 w 291819"/>
                <a:gd name="connsiteY59" fmla="*/ 147151 h 152118"/>
                <a:gd name="connsiteX60" fmla="*/ 264500 w 291819"/>
                <a:gd name="connsiteY60" fmla="*/ 149324 h 152118"/>
                <a:gd name="connsiteX61" fmla="*/ 267604 w 291819"/>
                <a:gd name="connsiteY61" fmla="*/ 152429 h 152118"/>
                <a:gd name="connsiteX62" fmla="*/ 291819 w 291819"/>
                <a:gd name="connsiteY62" fmla="*/ 152429 h 152118"/>
                <a:gd name="connsiteX63" fmla="*/ 291819 w 291819"/>
                <a:gd name="connsiteY63" fmla="*/ 144047 h 152118"/>
                <a:gd name="connsiteX64" fmla="*/ 270709 w 291819"/>
                <a:gd name="connsiteY64" fmla="*/ 132560 h 152118"/>
                <a:gd name="connsiteX65" fmla="*/ 253013 w 291819"/>
                <a:gd name="connsiteY65" fmla="*/ 117659 h 152118"/>
                <a:gd name="connsiteX66" fmla="*/ 240595 w 291819"/>
                <a:gd name="connsiteY66" fmla="*/ 99653 h 152118"/>
                <a:gd name="connsiteX67" fmla="*/ 236560 w 291819"/>
                <a:gd name="connsiteY67" fmla="*/ 97480 h 152118"/>
                <a:gd name="connsiteX68" fmla="*/ 235318 w 291819"/>
                <a:gd name="connsiteY68" fmla="*/ 97480 h 152118"/>
                <a:gd name="connsiteX69" fmla="*/ 236560 w 291819"/>
                <a:gd name="connsiteY69" fmla="*/ 95307 h 152118"/>
                <a:gd name="connsiteX70" fmla="*/ 238423 w 291819"/>
                <a:gd name="connsiteY70" fmla="*/ 94375 h 152118"/>
                <a:gd name="connsiteX71" fmla="*/ 242768 w 291819"/>
                <a:gd name="connsiteY71" fmla="*/ 94375 h 152118"/>
                <a:gd name="connsiteX72" fmla="*/ 245873 w 291819"/>
                <a:gd name="connsiteY72" fmla="*/ 92202 h 152118"/>
                <a:gd name="connsiteX73" fmla="*/ 248046 w 291819"/>
                <a:gd name="connsiteY73" fmla="*/ 92202 h 152118"/>
                <a:gd name="connsiteX74" fmla="*/ 248046 w 291819"/>
                <a:gd name="connsiteY74" fmla="*/ 82579 h 152118"/>
                <a:gd name="connsiteX75" fmla="*/ 236560 w 291819"/>
                <a:gd name="connsiteY75" fmla="*/ 80405 h 152118"/>
                <a:gd name="connsiteX76" fmla="*/ 228178 w 291819"/>
                <a:gd name="connsiteY76" fmla="*/ 77301 h 152118"/>
                <a:gd name="connsiteX77" fmla="*/ 214518 w 291819"/>
                <a:gd name="connsiteY77" fmla="*/ 7512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1819" h="152118">
                  <a:moveTo>
                    <a:pt x="207378" y="60537"/>
                  </a:moveTo>
                  <a:lnTo>
                    <a:pt x="192787" y="49982"/>
                  </a:lnTo>
                  <a:lnTo>
                    <a:pt x="175091" y="38185"/>
                  </a:lnTo>
                  <a:lnTo>
                    <a:pt x="153050" y="30734"/>
                  </a:lnTo>
                  <a:lnTo>
                    <a:pt x="135354" y="23283"/>
                  </a:lnTo>
                  <a:lnTo>
                    <a:pt x="120763" y="14901"/>
                  </a:lnTo>
                  <a:lnTo>
                    <a:pt x="102137" y="16143"/>
                  </a:lnTo>
                  <a:lnTo>
                    <a:pt x="89719" y="20179"/>
                  </a:lnTo>
                  <a:lnTo>
                    <a:pt x="80095" y="25456"/>
                  </a:lnTo>
                  <a:lnTo>
                    <a:pt x="70782" y="35080"/>
                  </a:lnTo>
                  <a:lnTo>
                    <a:pt x="70782" y="38185"/>
                  </a:lnTo>
                  <a:lnTo>
                    <a:pt x="67677" y="38185"/>
                  </a:lnTo>
                  <a:lnTo>
                    <a:pt x="67677" y="35080"/>
                  </a:lnTo>
                  <a:lnTo>
                    <a:pt x="60537" y="25456"/>
                  </a:lnTo>
                  <a:lnTo>
                    <a:pt x="55259" y="14901"/>
                  </a:lnTo>
                  <a:lnTo>
                    <a:pt x="50913" y="1242"/>
                  </a:lnTo>
                  <a:lnTo>
                    <a:pt x="36322" y="0"/>
                  </a:lnTo>
                  <a:lnTo>
                    <a:pt x="26078" y="0"/>
                  </a:lnTo>
                  <a:lnTo>
                    <a:pt x="14591" y="0"/>
                  </a:lnTo>
                  <a:lnTo>
                    <a:pt x="0" y="1242"/>
                  </a:lnTo>
                  <a:lnTo>
                    <a:pt x="0" y="10866"/>
                  </a:lnTo>
                  <a:lnTo>
                    <a:pt x="9313" y="14901"/>
                  </a:lnTo>
                  <a:lnTo>
                    <a:pt x="20800" y="20179"/>
                  </a:lnTo>
                  <a:lnTo>
                    <a:pt x="31355" y="22352"/>
                  </a:lnTo>
                  <a:lnTo>
                    <a:pt x="29182" y="25456"/>
                  </a:lnTo>
                  <a:lnTo>
                    <a:pt x="28250" y="27630"/>
                  </a:lnTo>
                  <a:lnTo>
                    <a:pt x="26078" y="29803"/>
                  </a:lnTo>
                  <a:lnTo>
                    <a:pt x="23904" y="29803"/>
                  </a:lnTo>
                  <a:lnTo>
                    <a:pt x="20800" y="30734"/>
                  </a:lnTo>
                  <a:lnTo>
                    <a:pt x="29182" y="42531"/>
                  </a:lnTo>
                  <a:lnTo>
                    <a:pt x="42842" y="49982"/>
                  </a:lnTo>
                  <a:lnTo>
                    <a:pt x="58364" y="53086"/>
                  </a:lnTo>
                  <a:lnTo>
                    <a:pt x="75128" y="58364"/>
                  </a:lnTo>
                  <a:lnTo>
                    <a:pt x="89719" y="62710"/>
                  </a:lnTo>
                  <a:lnTo>
                    <a:pt x="102137" y="72023"/>
                  </a:lnTo>
                  <a:lnTo>
                    <a:pt x="111450" y="87856"/>
                  </a:lnTo>
                  <a:lnTo>
                    <a:pt x="113623" y="92202"/>
                  </a:lnTo>
                  <a:lnTo>
                    <a:pt x="111450" y="95307"/>
                  </a:lnTo>
                  <a:lnTo>
                    <a:pt x="109277" y="99653"/>
                  </a:lnTo>
                  <a:lnTo>
                    <a:pt x="107414" y="102757"/>
                  </a:lnTo>
                  <a:lnTo>
                    <a:pt x="106172" y="109277"/>
                  </a:lnTo>
                  <a:lnTo>
                    <a:pt x="104310" y="116417"/>
                  </a:lnTo>
                  <a:lnTo>
                    <a:pt x="122005" y="114554"/>
                  </a:lnTo>
                  <a:lnTo>
                    <a:pt x="135354" y="116417"/>
                  </a:lnTo>
                  <a:lnTo>
                    <a:pt x="147772" y="119832"/>
                  </a:lnTo>
                  <a:lnTo>
                    <a:pt x="160500" y="126972"/>
                  </a:lnTo>
                  <a:lnTo>
                    <a:pt x="172918" y="123868"/>
                  </a:lnTo>
                  <a:lnTo>
                    <a:pt x="185336" y="116417"/>
                  </a:lnTo>
                  <a:lnTo>
                    <a:pt x="198996" y="112381"/>
                  </a:lnTo>
                  <a:lnTo>
                    <a:pt x="209241" y="112381"/>
                  </a:lnTo>
                  <a:lnTo>
                    <a:pt x="223831" y="119832"/>
                  </a:lnTo>
                  <a:lnTo>
                    <a:pt x="228178" y="123868"/>
                  </a:lnTo>
                  <a:lnTo>
                    <a:pt x="231282" y="129145"/>
                  </a:lnTo>
                  <a:lnTo>
                    <a:pt x="235318" y="136596"/>
                  </a:lnTo>
                  <a:lnTo>
                    <a:pt x="238423" y="139701"/>
                  </a:lnTo>
                  <a:lnTo>
                    <a:pt x="243700" y="144047"/>
                  </a:lnTo>
                  <a:lnTo>
                    <a:pt x="249909" y="146220"/>
                  </a:lnTo>
                  <a:lnTo>
                    <a:pt x="253013" y="147151"/>
                  </a:lnTo>
                  <a:lnTo>
                    <a:pt x="257360" y="147151"/>
                  </a:lnTo>
                  <a:lnTo>
                    <a:pt x="260464" y="147151"/>
                  </a:lnTo>
                  <a:lnTo>
                    <a:pt x="264500" y="149324"/>
                  </a:lnTo>
                  <a:lnTo>
                    <a:pt x="267604" y="152429"/>
                  </a:lnTo>
                  <a:lnTo>
                    <a:pt x="291819" y="152429"/>
                  </a:lnTo>
                  <a:lnTo>
                    <a:pt x="291819" y="144047"/>
                  </a:lnTo>
                  <a:lnTo>
                    <a:pt x="270709" y="132560"/>
                  </a:lnTo>
                  <a:lnTo>
                    <a:pt x="253013" y="117659"/>
                  </a:lnTo>
                  <a:lnTo>
                    <a:pt x="240595" y="99653"/>
                  </a:lnTo>
                  <a:lnTo>
                    <a:pt x="236560" y="97480"/>
                  </a:lnTo>
                  <a:lnTo>
                    <a:pt x="235318" y="97480"/>
                  </a:lnTo>
                  <a:lnTo>
                    <a:pt x="236560" y="95307"/>
                  </a:lnTo>
                  <a:lnTo>
                    <a:pt x="238423" y="94375"/>
                  </a:lnTo>
                  <a:lnTo>
                    <a:pt x="242768" y="94375"/>
                  </a:lnTo>
                  <a:lnTo>
                    <a:pt x="245873" y="92202"/>
                  </a:lnTo>
                  <a:lnTo>
                    <a:pt x="248046" y="92202"/>
                  </a:lnTo>
                  <a:lnTo>
                    <a:pt x="248046" y="82579"/>
                  </a:lnTo>
                  <a:lnTo>
                    <a:pt x="236560" y="80405"/>
                  </a:lnTo>
                  <a:lnTo>
                    <a:pt x="228178" y="77301"/>
                  </a:lnTo>
                  <a:lnTo>
                    <a:pt x="214518" y="75128"/>
                  </a:lnTo>
                  <a:close/>
                </a:path>
              </a:pathLst>
            </a:custGeom>
            <a:solidFill>
              <a:srgbClr val="D9D9D9"/>
            </a:solidFill>
            <a:ln w="3104" cap="flat">
              <a:noFill/>
              <a:prstDash val="solid"/>
              <a:miter/>
            </a:ln>
          </p:spPr>
          <p:txBody>
            <a:bodyPr rtlCol="0" anchor="ctr"/>
            <a:lstStyle/>
            <a:p>
              <a:endParaRPr lang="en-US"/>
            </a:p>
          </p:txBody>
        </p:sp>
        <p:sp>
          <p:nvSpPr>
            <p:cNvPr id="61" name="Freeform: Shape 350">
              <a:extLst>
                <a:ext uri="{FF2B5EF4-FFF2-40B4-BE49-F238E27FC236}">
                  <a16:creationId xmlns:a16="http://schemas.microsoft.com/office/drawing/2014/main" xmlns="" id="{29C01E84-D2F0-4A60-B5D3-1C53E58CC8ED}"/>
                </a:ext>
              </a:extLst>
            </p:cNvPr>
            <p:cNvSpPr/>
            <p:nvPr/>
          </p:nvSpPr>
          <p:spPr>
            <a:xfrm>
              <a:off x="7300385" y="5823811"/>
              <a:ext cx="37253" cy="34149"/>
            </a:xfrm>
            <a:custGeom>
              <a:avLst/>
              <a:gdLst>
                <a:gd name="connsiteX0" fmla="*/ 29182 w 37253"/>
                <a:gd name="connsiteY0" fmla="*/ 29492 h 34149"/>
                <a:gd name="connsiteX1" fmla="*/ 36322 w 37253"/>
                <a:gd name="connsiteY1" fmla="*/ 36012 h 34149"/>
                <a:gd name="connsiteX2" fmla="*/ 39426 w 37253"/>
                <a:gd name="connsiteY2" fmla="*/ 36012 h 34149"/>
                <a:gd name="connsiteX3" fmla="*/ 36322 w 37253"/>
                <a:gd name="connsiteY3" fmla="*/ 22352 h 34149"/>
                <a:gd name="connsiteX4" fmla="*/ 29182 w 37253"/>
                <a:gd name="connsiteY4" fmla="*/ 10555 h 34149"/>
                <a:gd name="connsiteX5" fmla="*/ 19558 w 37253"/>
                <a:gd name="connsiteY5" fmla="*/ 0 h 34149"/>
                <a:gd name="connsiteX6" fmla="*/ 0 w 37253"/>
                <a:gd name="connsiteY6" fmla="*/ 0 h 34149"/>
                <a:gd name="connsiteX7" fmla="*/ 7140 w 37253"/>
                <a:gd name="connsiteY7" fmla="*/ 10555 h 34149"/>
                <a:gd name="connsiteX8" fmla="*/ 17695 w 37253"/>
                <a:gd name="connsiteY8" fmla="*/ 18006 h 34149"/>
                <a:gd name="connsiteX9" fmla="*/ 27009 w 37253"/>
                <a:gd name="connsiteY9" fmla="*/ 27630 h 34149"/>
                <a:gd name="connsiteX10" fmla="*/ 28250 w 37253"/>
                <a:gd name="connsiteY10" fmla="*/ 28561 h 34149"/>
                <a:gd name="connsiteX11" fmla="*/ 29182 w 37253"/>
                <a:gd name="connsiteY11" fmla="*/ 2856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 h="34149">
                  <a:moveTo>
                    <a:pt x="29182" y="29492"/>
                  </a:moveTo>
                  <a:lnTo>
                    <a:pt x="36322" y="36012"/>
                  </a:lnTo>
                  <a:lnTo>
                    <a:pt x="39426" y="36012"/>
                  </a:lnTo>
                  <a:lnTo>
                    <a:pt x="36322" y="22352"/>
                  </a:lnTo>
                  <a:lnTo>
                    <a:pt x="29182" y="10555"/>
                  </a:lnTo>
                  <a:lnTo>
                    <a:pt x="19558" y="0"/>
                  </a:lnTo>
                  <a:lnTo>
                    <a:pt x="0" y="0"/>
                  </a:lnTo>
                  <a:lnTo>
                    <a:pt x="7140" y="10555"/>
                  </a:lnTo>
                  <a:lnTo>
                    <a:pt x="17695" y="18006"/>
                  </a:lnTo>
                  <a:lnTo>
                    <a:pt x="27009" y="27630"/>
                  </a:lnTo>
                  <a:lnTo>
                    <a:pt x="28250" y="28561"/>
                  </a:lnTo>
                  <a:lnTo>
                    <a:pt x="29182" y="28561"/>
                  </a:lnTo>
                  <a:close/>
                </a:path>
              </a:pathLst>
            </a:custGeom>
            <a:solidFill>
              <a:srgbClr val="D9D9D9"/>
            </a:solidFill>
            <a:ln w="3104" cap="flat">
              <a:noFill/>
              <a:prstDash val="solid"/>
              <a:miter/>
            </a:ln>
          </p:spPr>
          <p:txBody>
            <a:bodyPr rtlCol="0" anchor="ctr"/>
            <a:lstStyle/>
            <a:p>
              <a:endParaRPr lang="en-US"/>
            </a:p>
          </p:txBody>
        </p:sp>
        <p:sp>
          <p:nvSpPr>
            <p:cNvPr id="62" name="Freeform: Shape 351">
              <a:extLst>
                <a:ext uri="{FF2B5EF4-FFF2-40B4-BE49-F238E27FC236}">
                  <a16:creationId xmlns:a16="http://schemas.microsoft.com/office/drawing/2014/main" xmlns="" id="{F097B274-FAC5-4A7C-AFC5-AE2118DEA074}"/>
                </a:ext>
              </a:extLst>
            </p:cNvPr>
            <p:cNvSpPr/>
            <p:nvPr/>
          </p:nvSpPr>
          <p:spPr>
            <a:xfrm>
              <a:off x="7503417" y="6096693"/>
              <a:ext cx="43462" cy="34149"/>
            </a:xfrm>
            <a:custGeom>
              <a:avLst/>
              <a:gdLst>
                <a:gd name="connsiteX0" fmla="*/ 14591 w 43462"/>
                <a:gd name="connsiteY0" fmla="*/ 20179 h 34149"/>
                <a:gd name="connsiteX1" fmla="*/ 23904 w 43462"/>
                <a:gd name="connsiteY1" fmla="*/ 27630 h 34149"/>
                <a:gd name="connsiteX2" fmla="*/ 33218 w 43462"/>
                <a:gd name="connsiteY2" fmla="*/ 35080 h 34149"/>
                <a:gd name="connsiteX3" fmla="*/ 45946 w 43462"/>
                <a:gd name="connsiteY3" fmla="*/ 35080 h 34149"/>
                <a:gd name="connsiteX4" fmla="*/ 45946 w 43462"/>
                <a:gd name="connsiteY4" fmla="*/ 24525 h 34149"/>
                <a:gd name="connsiteX5" fmla="*/ 26078 w 43462"/>
                <a:gd name="connsiteY5" fmla="*/ 12728 h 34149"/>
                <a:gd name="connsiteX6" fmla="*/ 9313 w 43462"/>
                <a:gd name="connsiteY6" fmla="*/ 0 h 34149"/>
                <a:gd name="connsiteX7" fmla="*/ 0 w 43462"/>
                <a:gd name="connsiteY7" fmla="*/ 0 h 34149"/>
                <a:gd name="connsiteX8" fmla="*/ 7140 w 43462"/>
                <a:gd name="connsiteY8" fmla="*/ 108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62" h="34149">
                  <a:moveTo>
                    <a:pt x="14591" y="20179"/>
                  </a:moveTo>
                  <a:lnTo>
                    <a:pt x="23904" y="27630"/>
                  </a:lnTo>
                  <a:lnTo>
                    <a:pt x="33218" y="35080"/>
                  </a:lnTo>
                  <a:lnTo>
                    <a:pt x="45946" y="35080"/>
                  </a:lnTo>
                  <a:lnTo>
                    <a:pt x="45946" y="24525"/>
                  </a:lnTo>
                  <a:lnTo>
                    <a:pt x="26078" y="12728"/>
                  </a:lnTo>
                  <a:lnTo>
                    <a:pt x="9313" y="0"/>
                  </a:lnTo>
                  <a:lnTo>
                    <a:pt x="0" y="0"/>
                  </a:lnTo>
                  <a:lnTo>
                    <a:pt x="7140" y="10866"/>
                  </a:lnTo>
                  <a:close/>
                </a:path>
              </a:pathLst>
            </a:custGeom>
            <a:solidFill>
              <a:srgbClr val="D9D9D9"/>
            </a:solidFill>
            <a:ln w="3104" cap="flat">
              <a:noFill/>
              <a:prstDash val="solid"/>
              <a:miter/>
            </a:ln>
          </p:spPr>
          <p:txBody>
            <a:bodyPr rtlCol="0" anchor="ctr"/>
            <a:lstStyle/>
            <a:p>
              <a:endParaRPr lang="en-US"/>
            </a:p>
          </p:txBody>
        </p:sp>
        <p:sp>
          <p:nvSpPr>
            <p:cNvPr id="63" name="Freeform: Shape 352">
              <a:extLst>
                <a:ext uri="{FF2B5EF4-FFF2-40B4-BE49-F238E27FC236}">
                  <a16:creationId xmlns:a16="http://schemas.microsoft.com/office/drawing/2014/main" xmlns="" id="{0535798E-4F2C-40FD-B3E8-1E02F7738189}"/>
                </a:ext>
              </a:extLst>
            </p:cNvPr>
            <p:cNvSpPr/>
            <p:nvPr/>
          </p:nvSpPr>
          <p:spPr>
            <a:xfrm>
              <a:off x="7529494" y="6010079"/>
              <a:ext cx="18627" cy="31045"/>
            </a:xfrm>
            <a:custGeom>
              <a:avLst/>
              <a:gdLst>
                <a:gd name="connsiteX0" fmla="*/ 5277 w 18626"/>
                <a:gd name="connsiteY0" fmla="*/ 24215 h 31044"/>
                <a:gd name="connsiteX1" fmla="*/ 7140 w 18626"/>
                <a:gd name="connsiteY1" fmla="*/ 32907 h 31044"/>
                <a:gd name="connsiteX2" fmla="*/ 19868 w 18626"/>
                <a:gd name="connsiteY2" fmla="*/ 32907 h 31044"/>
                <a:gd name="connsiteX3" fmla="*/ 17695 w 18626"/>
                <a:gd name="connsiteY3" fmla="*/ 27630 h 31044"/>
                <a:gd name="connsiteX4" fmla="*/ 15522 w 18626"/>
                <a:gd name="connsiteY4" fmla="*/ 24215 h 31044"/>
                <a:gd name="connsiteX5" fmla="*/ 14591 w 18626"/>
                <a:gd name="connsiteY5" fmla="*/ 20179 h 31044"/>
                <a:gd name="connsiteX6" fmla="*/ 12418 w 18626"/>
                <a:gd name="connsiteY6" fmla="*/ 16764 h 31044"/>
                <a:gd name="connsiteX7" fmla="*/ 12418 w 18626"/>
                <a:gd name="connsiteY7" fmla="*/ 10555 h 31044"/>
                <a:gd name="connsiteX8" fmla="*/ 10244 w 18626"/>
                <a:gd name="connsiteY8" fmla="*/ 5278 h 31044"/>
                <a:gd name="connsiteX9" fmla="*/ 8382 w 18626"/>
                <a:gd name="connsiteY9" fmla="*/ 3104 h 31044"/>
                <a:gd name="connsiteX10" fmla="*/ 7140 w 18626"/>
                <a:gd name="connsiteY10" fmla="*/ 3104 h 31044"/>
                <a:gd name="connsiteX11" fmla="*/ 5277 w 18626"/>
                <a:gd name="connsiteY11" fmla="*/ 3104 h 31044"/>
                <a:gd name="connsiteX12" fmla="*/ 5277 w 18626"/>
                <a:gd name="connsiteY12" fmla="*/ 2173 h 31044"/>
                <a:gd name="connsiteX13" fmla="*/ 3104 w 18626"/>
                <a:gd name="connsiteY13" fmla="*/ 0 h 31044"/>
                <a:gd name="connsiteX14" fmla="*/ 0 w 18626"/>
                <a:gd name="connsiteY14" fmla="*/ 0 h 31044"/>
                <a:gd name="connsiteX15" fmla="*/ 0 w 18626"/>
                <a:gd name="connsiteY15" fmla="*/ 10555 h 31044"/>
                <a:gd name="connsiteX16" fmla="*/ 931 w 18626"/>
                <a:gd name="connsiteY16" fmla="*/ 18006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6" h="31044">
                  <a:moveTo>
                    <a:pt x="5277" y="24215"/>
                  </a:moveTo>
                  <a:lnTo>
                    <a:pt x="7140" y="32907"/>
                  </a:lnTo>
                  <a:lnTo>
                    <a:pt x="19868" y="32907"/>
                  </a:lnTo>
                  <a:lnTo>
                    <a:pt x="17695" y="27630"/>
                  </a:lnTo>
                  <a:lnTo>
                    <a:pt x="15522" y="24215"/>
                  </a:lnTo>
                  <a:lnTo>
                    <a:pt x="14591" y="20179"/>
                  </a:lnTo>
                  <a:lnTo>
                    <a:pt x="12418" y="16764"/>
                  </a:lnTo>
                  <a:lnTo>
                    <a:pt x="12418" y="10555"/>
                  </a:lnTo>
                  <a:lnTo>
                    <a:pt x="10244" y="5278"/>
                  </a:lnTo>
                  <a:lnTo>
                    <a:pt x="8382" y="3104"/>
                  </a:lnTo>
                  <a:lnTo>
                    <a:pt x="7140" y="3104"/>
                  </a:lnTo>
                  <a:lnTo>
                    <a:pt x="5277" y="3104"/>
                  </a:lnTo>
                  <a:lnTo>
                    <a:pt x="5277" y="2173"/>
                  </a:lnTo>
                  <a:lnTo>
                    <a:pt x="3104" y="0"/>
                  </a:lnTo>
                  <a:lnTo>
                    <a:pt x="0" y="0"/>
                  </a:lnTo>
                  <a:lnTo>
                    <a:pt x="0" y="10555"/>
                  </a:lnTo>
                  <a:lnTo>
                    <a:pt x="931" y="18006"/>
                  </a:lnTo>
                  <a:close/>
                </a:path>
              </a:pathLst>
            </a:custGeom>
            <a:solidFill>
              <a:srgbClr val="D9D9D9"/>
            </a:solidFill>
            <a:ln w="3104" cap="flat">
              <a:noFill/>
              <a:prstDash val="solid"/>
              <a:miter/>
            </a:ln>
          </p:spPr>
          <p:txBody>
            <a:bodyPr rtlCol="0" anchor="ctr"/>
            <a:lstStyle/>
            <a:p>
              <a:endParaRPr lang="en-US"/>
            </a:p>
          </p:txBody>
        </p:sp>
        <p:sp>
          <p:nvSpPr>
            <p:cNvPr id="64" name="Freeform: Shape 353">
              <a:extLst>
                <a:ext uri="{FF2B5EF4-FFF2-40B4-BE49-F238E27FC236}">
                  <a16:creationId xmlns:a16="http://schemas.microsoft.com/office/drawing/2014/main" xmlns="" id="{301C02BD-BDC1-457F-9D78-FDD2C278B519}"/>
                </a:ext>
              </a:extLst>
            </p:cNvPr>
            <p:cNvSpPr/>
            <p:nvPr/>
          </p:nvSpPr>
          <p:spPr>
            <a:xfrm>
              <a:off x="7059479" y="5873482"/>
              <a:ext cx="12418" cy="18627"/>
            </a:xfrm>
            <a:custGeom>
              <a:avLst/>
              <a:gdLst>
                <a:gd name="connsiteX0" fmla="*/ 0 w 12417"/>
                <a:gd name="connsiteY0" fmla="*/ 20179 h 18626"/>
                <a:gd name="connsiteX1" fmla="*/ 2173 w 12417"/>
                <a:gd name="connsiteY1" fmla="*/ 18006 h 18626"/>
                <a:gd name="connsiteX2" fmla="*/ 4346 w 12417"/>
                <a:gd name="connsiteY2" fmla="*/ 15833 h 18626"/>
                <a:gd name="connsiteX3" fmla="*/ 13660 w 12417"/>
                <a:gd name="connsiteY3" fmla="*/ 10555 h 18626"/>
                <a:gd name="connsiteX4" fmla="*/ 13660 w 12417"/>
                <a:gd name="connsiteY4" fmla="*/ 3104 h 18626"/>
                <a:gd name="connsiteX5" fmla="*/ 0 w 12417"/>
                <a:gd name="connsiteY5"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 h="18626">
                  <a:moveTo>
                    <a:pt x="0" y="20179"/>
                  </a:moveTo>
                  <a:lnTo>
                    <a:pt x="2173" y="18006"/>
                  </a:lnTo>
                  <a:lnTo>
                    <a:pt x="4346" y="15833"/>
                  </a:lnTo>
                  <a:lnTo>
                    <a:pt x="13660" y="10555"/>
                  </a:lnTo>
                  <a:lnTo>
                    <a:pt x="13660" y="3104"/>
                  </a:lnTo>
                  <a:lnTo>
                    <a:pt x="0" y="0"/>
                  </a:lnTo>
                  <a:close/>
                </a:path>
              </a:pathLst>
            </a:custGeom>
            <a:solidFill>
              <a:srgbClr val="D9D9D9"/>
            </a:solidFill>
            <a:ln w="3104" cap="flat">
              <a:noFill/>
              <a:prstDash val="solid"/>
              <a:miter/>
            </a:ln>
          </p:spPr>
          <p:txBody>
            <a:bodyPr rtlCol="0" anchor="ctr"/>
            <a:lstStyle/>
            <a:p>
              <a:endParaRPr lang="en-US"/>
            </a:p>
          </p:txBody>
        </p:sp>
        <p:sp>
          <p:nvSpPr>
            <p:cNvPr id="65" name="Freeform: Shape 354">
              <a:extLst>
                <a:ext uri="{FF2B5EF4-FFF2-40B4-BE49-F238E27FC236}">
                  <a16:creationId xmlns:a16="http://schemas.microsoft.com/office/drawing/2014/main" xmlns="" id="{2AC379E0-72F0-4E8F-B3C1-FF677BDD0686}"/>
                </a:ext>
              </a:extLst>
            </p:cNvPr>
            <p:cNvSpPr/>
            <p:nvPr/>
          </p:nvSpPr>
          <p:spPr>
            <a:xfrm>
              <a:off x="6836579" y="5928431"/>
              <a:ext cx="24836" cy="15522"/>
            </a:xfrm>
            <a:custGeom>
              <a:avLst/>
              <a:gdLst>
                <a:gd name="connsiteX0" fmla="*/ 7451 w 24835"/>
                <a:gd name="connsiteY0" fmla="*/ 9624 h 15522"/>
                <a:gd name="connsiteX1" fmla="*/ 12728 w 24835"/>
                <a:gd name="connsiteY1" fmla="*/ 12728 h 15522"/>
                <a:gd name="connsiteX2" fmla="*/ 17696 w 24835"/>
                <a:gd name="connsiteY2" fmla="*/ 14901 h 15522"/>
                <a:gd name="connsiteX3" fmla="*/ 22973 w 24835"/>
                <a:gd name="connsiteY3" fmla="*/ 17075 h 15522"/>
                <a:gd name="connsiteX4" fmla="*/ 22973 w 24835"/>
                <a:gd name="connsiteY4" fmla="*/ 12728 h 15522"/>
                <a:gd name="connsiteX5" fmla="*/ 27319 w 24835"/>
                <a:gd name="connsiteY5" fmla="*/ 12728 h 15522"/>
                <a:gd name="connsiteX6" fmla="*/ 27319 w 24835"/>
                <a:gd name="connsiteY6" fmla="*/ 5588 h 15522"/>
                <a:gd name="connsiteX7" fmla="*/ 22042 w 24835"/>
                <a:gd name="connsiteY7" fmla="*/ 4346 h 15522"/>
                <a:gd name="connsiteX8" fmla="*/ 17696 w 24835"/>
                <a:gd name="connsiteY8" fmla="*/ 2173 h 15522"/>
                <a:gd name="connsiteX9" fmla="*/ 12728 w 24835"/>
                <a:gd name="connsiteY9" fmla="*/ 2173 h 15522"/>
                <a:gd name="connsiteX10" fmla="*/ 7451 w 24835"/>
                <a:gd name="connsiteY10" fmla="*/ 2173 h 15522"/>
                <a:gd name="connsiteX11" fmla="*/ 0 w 24835"/>
                <a:gd name="connsiteY11" fmla="*/ 0 h 15522"/>
                <a:gd name="connsiteX12" fmla="*/ 3104 w 24835"/>
                <a:gd name="connsiteY12" fmla="*/ 558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35" h="15522">
                  <a:moveTo>
                    <a:pt x="7451" y="9624"/>
                  </a:moveTo>
                  <a:lnTo>
                    <a:pt x="12728" y="12728"/>
                  </a:lnTo>
                  <a:lnTo>
                    <a:pt x="17696" y="14901"/>
                  </a:lnTo>
                  <a:lnTo>
                    <a:pt x="22973" y="17075"/>
                  </a:lnTo>
                  <a:lnTo>
                    <a:pt x="22973" y="12728"/>
                  </a:lnTo>
                  <a:lnTo>
                    <a:pt x="27319" y="12728"/>
                  </a:lnTo>
                  <a:lnTo>
                    <a:pt x="27319" y="5588"/>
                  </a:lnTo>
                  <a:lnTo>
                    <a:pt x="22042" y="4346"/>
                  </a:lnTo>
                  <a:lnTo>
                    <a:pt x="17696" y="2173"/>
                  </a:lnTo>
                  <a:lnTo>
                    <a:pt x="12728" y="2173"/>
                  </a:lnTo>
                  <a:lnTo>
                    <a:pt x="7451" y="2173"/>
                  </a:lnTo>
                  <a:lnTo>
                    <a:pt x="0" y="0"/>
                  </a:lnTo>
                  <a:lnTo>
                    <a:pt x="3104" y="5588"/>
                  </a:lnTo>
                  <a:close/>
                </a:path>
              </a:pathLst>
            </a:custGeom>
            <a:solidFill>
              <a:srgbClr val="D9D9D9"/>
            </a:solidFill>
            <a:ln w="3104" cap="flat">
              <a:noFill/>
              <a:prstDash val="solid"/>
              <a:miter/>
            </a:ln>
          </p:spPr>
          <p:txBody>
            <a:bodyPr rtlCol="0" anchor="ctr"/>
            <a:lstStyle/>
            <a:p>
              <a:endParaRPr lang="en-US"/>
            </a:p>
          </p:txBody>
        </p:sp>
        <p:sp>
          <p:nvSpPr>
            <p:cNvPr id="66" name="Freeform: Shape 355">
              <a:extLst>
                <a:ext uri="{FF2B5EF4-FFF2-40B4-BE49-F238E27FC236}">
                  <a16:creationId xmlns:a16="http://schemas.microsoft.com/office/drawing/2014/main" xmlns="" id="{2B13E0F7-A497-4351-90E0-B3B757F1F62C}"/>
                </a:ext>
              </a:extLst>
            </p:cNvPr>
            <p:cNvSpPr/>
            <p:nvPr/>
          </p:nvSpPr>
          <p:spPr>
            <a:xfrm>
              <a:off x="6939958" y="5836539"/>
              <a:ext cx="18627" cy="9313"/>
            </a:xfrm>
            <a:custGeom>
              <a:avLst/>
              <a:gdLst>
                <a:gd name="connsiteX0" fmla="*/ 0 w 18626"/>
                <a:gd name="connsiteY0" fmla="*/ 0 h 9313"/>
                <a:gd name="connsiteX1" fmla="*/ 0 w 18626"/>
                <a:gd name="connsiteY1" fmla="*/ 10555 h 9313"/>
                <a:gd name="connsiteX2" fmla="*/ 19558 w 18626"/>
                <a:gd name="connsiteY2" fmla="*/ 10555 h 9313"/>
                <a:gd name="connsiteX3" fmla="*/ 19558 w 18626"/>
                <a:gd name="connsiteY3" fmla="*/ 3104 h 9313"/>
                <a:gd name="connsiteX4" fmla="*/ 18627 w 18626"/>
                <a:gd name="connsiteY4" fmla="*/ 2173 h 9313"/>
                <a:gd name="connsiteX5" fmla="*/ 16453 w 18626"/>
                <a:gd name="connsiteY5"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6" h="9313">
                  <a:moveTo>
                    <a:pt x="0" y="0"/>
                  </a:moveTo>
                  <a:lnTo>
                    <a:pt x="0" y="10555"/>
                  </a:lnTo>
                  <a:lnTo>
                    <a:pt x="19558" y="10555"/>
                  </a:lnTo>
                  <a:lnTo>
                    <a:pt x="19558" y="3104"/>
                  </a:lnTo>
                  <a:lnTo>
                    <a:pt x="18627" y="2173"/>
                  </a:lnTo>
                  <a:lnTo>
                    <a:pt x="16453" y="0"/>
                  </a:lnTo>
                  <a:close/>
                </a:path>
              </a:pathLst>
            </a:custGeom>
            <a:solidFill>
              <a:srgbClr val="D9D9D9"/>
            </a:solidFill>
            <a:ln w="3104" cap="flat">
              <a:noFill/>
              <a:prstDash val="solid"/>
              <a:miter/>
            </a:ln>
          </p:spPr>
          <p:txBody>
            <a:bodyPr rtlCol="0" anchor="ctr"/>
            <a:lstStyle/>
            <a:p>
              <a:endParaRPr lang="en-US"/>
            </a:p>
          </p:txBody>
        </p:sp>
        <p:sp>
          <p:nvSpPr>
            <p:cNvPr id="67" name="Freeform: Shape 356">
              <a:extLst>
                <a:ext uri="{FF2B5EF4-FFF2-40B4-BE49-F238E27FC236}">
                  <a16:creationId xmlns:a16="http://schemas.microsoft.com/office/drawing/2014/main" xmlns="" id="{BCC9E7AA-3924-40ED-BC3C-DD3A6901E3F7}"/>
                </a:ext>
              </a:extLst>
            </p:cNvPr>
            <p:cNvSpPr/>
            <p:nvPr/>
          </p:nvSpPr>
          <p:spPr>
            <a:xfrm>
              <a:off x="6803361" y="5908563"/>
              <a:ext cx="34149" cy="15522"/>
            </a:xfrm>
            <a:custGeom>
              <a:avLst/>
              <a:gdLst>
                <a:gd name="connsiteX0" fmla="*/ 34459 w 34149"/>
                <a:gd name="connsiteY0" fmla="*/ 9313 h 15522"/>
                <a:gd name="connsiteX1" fmla="*/ 31355 w 34149"/>
                <a:gd name="connsiteY1" fmla="*/ 5277 h 15522"/>
                <a:gd name="connsiteX2" fmla="*/ 27009 w 34149"/>
                <a:gd name="connsiteY2" fmla="*/ 3104 h 15522"/>
                <a:gd name="connsiteX3" fmla="*/ 23904 w 34149"/>
                <a:gd name="connsiteY3" fmla="*/ 2173 h 15522"/>
                <a:gd name="connsiteX4" fmla="*/ 16764 w 34149"/>
                <a:gd name="connsiteY4" fmla="*/ 0 h 15522"/>
                <a:gd name="connsiteX5" fmla="*/ 12418 w 34149"/>
                <a:gd name="connsiteY5" fmla="*/ 3104 h 15522"/>
                <a:gd name="connsiteX6" fmla="*/ 11486 w 34149"/>
                <a:gd name="connsiteY6" fmla="*/ 5277 h 15522"/>
                <a:gd name="connsiteX7" fmla="*/ 5277 w 34149"/>
                <a:gd name="connsiteY7" fmla="*/ 7451 h 15522"/>
                <a:gd name="connsiteX8" fmla="*/ 0 w 34149"/>
                <a:gd name="connsiteY8" fmla="*/ 9313 h 15522"/>
                <a:gd name="connsiteX9" fmla="*/ 0 w 34149"/>
                <a:gd name="connsiteY9" fmla="*/ 16764 h 15522"/>
                <a:gd name="connsiteX10" fmla="*/ 12418 w 34149"/>
                <a:gd name="connsiteY10" fmla="*/ 16764 h 15522"/>
                <a:gd name="connsiteX11" fmla="*/ 23904 w 34149"/>
                <a:gd name="connsiteY11" fmla="*/ 16764 h 15522"/>
                <a:gd name="connsiteX12" fmla="*/ 33218 w 34149"/>
                <a:gd name="connsiteY12" fmla="*/ 12728 h 15522"/>
                <a:gd name="connsiteX13" fmla="*/ 36322 w 34149"/>
                <a:gd name="connsiteY13"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49" h="15522">
                  <a:moveTo>
                    <a:pt x="34459" y="9313"/>
                  </a:moveTo>
                  <a:lnTo>
                    <a:pt x="31355" y="5277"/>
                  </a:lnTo>
                  <a:lnTo>
                    <a:pt x="27009" y="3104"/>
                  </a:lnTo>
                  <a:lnTo>
                    <a:pt x="23904" y="2173"/>
                  </a:lnTo>
                  <a:lnTo>
                    <a:pt x="16764" y="0"/>
                  </a:lnTo>
                  <a:lnTo>
                    <a:pt x="12418" y="3104"/>
                  </a:lnTo>
                  <a:lnTo>
                    <a:pt x="11486" y="5277"/>
                  </a:lnTo>
                  <a:lnTo>
                    <a:pt x="5277" y="7451"/>
                  </a:lnTo>
                  <a:lnTo>
                    <a:pt x="0" y="9313"/>
                  </a:lnTo>
                  <a:lnTo>
                    <a:pt x="0" y="16764"/>
                  </a:lnTo>
                  <a:lnTo>
                    <a:pt x="12418" y="16764"/>
                  </a:lnTo>
                  <a:lnTo>
                    <a:pt x="23904" y="16764"/>
                  </a:lnTo>
                  <a:lnTo>
                    <a:pt x="33218" y="12728"/>
                  </a:lnTo>
                  <a:lnTo>
                    <a:pt x="36322" y="12728"/>
                  </a:lnTo>
                  <a:close/>
                </a:path>
              </a:pathLst>
            </a:custGeom>
            <a:solidFill>
              <a:srgbClr val="D9D9D9"/>
            </a:solidFill>
            <a:ln w="3104" cap="flat">
              <a:noFill/>
              <a:prstDash val="solid"/>
              <a:miter/>
            </a:ln>
          </p:spPr>
          <p:txBody>
            <a:bodyPr rtlCol="0" anchor="ctr"/>
            <a:lstStyle/>
            <a:p>
              <a:endParaRPr lang="en-US"/>
            </a:p>
          </p:txBody>
        </p:sp>
        <p:sp>
          <p:nvSpPr>
            <p:cNvPr id="68" name="Freeform: Shape 357">
              <a:extLst>
                <a:ext uri="{FF2B5EF4-FFF2-40B4-BE49-F238E27FC236}">
                  <a16:creationId xmlns:a16="http://schemas.microsoft.com/office/drawing/2014/main" xmlns="" id="{1CAF2054-5169-46FA-B14D-17F18F918537}"/>
                </a:ext>
              </a:extLst>
            </p:cNvPr>
            <p:cNvSpPr/>
            <p:nvPr/>
          </p:nvSpPr>
          <p:spPr>
            <a:xfrm>
              <a:off x="2868772" y="5437617"/>
              <a:ext cx="34149" cy="12418"/>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solidFill>
              <a:srgbClr val="D9D9D9"/>
            </a:solidFill>
            <a:ln w="3104" cap="flat">
              <a:noFill/>
              <a:prstDash val="solid"/>
              <a:miter/>
            </a:ln>
          </p:spPr>
          <p:txBody>
            <a:bodyPr rtlCol="0" anchor="ctr"/>
            <a:lstStyle/>
            <a:p>
              <a:endParaRPr lang="en-US"/>
            </a:p>
          </p:txBody>
        </p:sp>
        <p:sp>
          <p:nvSpPr>
            <p:cNvPr id="69" name="Freeform: Shape 358">
              <a:extLst>
                <a:ext uri="{FF2B5EF4-FFF2-40B4-BE49-F238E27FC236}">
                  <a16:creationId xmlns:a16="http://schemas.microsoft.com/office/drawing/2014/main" xmlns="" id="{EF6AD699-8D85-48B5-8196-9BDE8DABD715}"/>
                </a:ext>
              </a:extLst>
            </p:cNvPr>
            <p:cNvSpPr/>
            <p:nvPr/>
          </p:nvSpPr>
          <p:spPr>
            <a:xfrm>
              <a:off x="6993044" y="5054526"/>
              <a:ext cx="229730" cy="26698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solidFill>
              <a:srgbClr val="D9D9D9"/>
            </a:solidFill>
            <a:ln w="3104" cap="flat">
              <a:noFill/>
              <a:prstDash val="solid"/>
              <a:miter/>
            </a:ln>
          </p:spPr>
          <p:txBody>
            <a:bodyPr rtlCol="0" anchor="ctr"/>
            <a:lstStyle/>
            <a:p>
              <a:endParaRPr lang="en-US"/>
            </a:p>
          </p:txBody>
        </p:sp>
        <p:sp>
          <p:nvSpPr>
            <p:cNvPr id="70" name="Freeform: Shape 359">
              <a:extLst>
                <a:ext uri="{FF2B5EF4-FFF2-40B4-BE49-F238E27FC236}">
                  <a16:creationId xmlns:a16="http://schemas.microsoft.com/office/drawing/2014/main" xmlns="" id="{070EC809-94D6-42AF-A6FD-4137EC5EB208}"/>
                </a:ext>
              </a:extLst>
            </p:cNvPr>
            <p:cNvSpPr/>
            <p:nvPr/>
          </p:nvSpPr>
          <p:spPr>
            <a:xfrm>
              <a:off x="6968829" y="5832193"/>
              <a:ext cx="43462" cy="18627"/>
            </a:xfrm>
            <a:custGeom>
              <a:avLst/>
              <a:gdLst>
                <a:gd name="connsiteX0" fmla="*/ 0 w 43462"/>
                <a:gd name="connsiteY0" fmla="*/ 0 h 18626"/>
                <a:gd name="connsiteX1" fmla="*/ 0 w 43462"/>
                <a:gd name="connsiteY1" fmla="*/ 11797 h 18626"/>
                <a:gd name="connsiteX2" fmla="*/ 16764 w 43462"/>
                <a:gd name="connsiteY2" fmla="*/ 11797 h 18626"/>
                <a:gd name="connsiteX3" fmla="*/ 29182 w 43462"/>
                <a:gd name="connsiteY3" fmla="*/ 13970 h 18626"/>
                <a:gd name="connsiteX4" fmla="*/ 39737 w 43462"/>
                <a:gd name="connsiteY4" fmla="*/ 20179 h 18626"/>
                <a:gd name="connsiteX5" fmla="*/ 43773 w 43462"/>
                <a:gd name="connsiteY5" fmla="*/ 20179 h 18626"/>
                <a:gd name="connsiteX6" fmla="*/ 41910 w 43462"/>
                <a:gd name="connsiteY6" fmla="*/ 14901 h 18626"/>
                <a:gd name="connsiteX7" fmla="*/ 41910 w 43462"/>
                <a:gd name="connsiteY7" fmla="*/ 11797 h 18626"/>
                <a:gd name="connsiteX8" fmla="*/ 39737 w 43462"/>
                <a:gd name="connsiteY8" fmla="*/ 7451 h 18626"/>
                <a:gd name="connsiteX9" fmla="*/ 39737 w 43462"/>
                <a:gd name="connsiteY9" fmla="*/ 4346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2" h="18626">
                  <a:moveTo>
                    <a:pt x="0" y="0"/>
                  </a:moveTo>
                  <a:lnTo>
                    <a:pt x="0" y="11797"/>
                  </a:lnTo>
                  <a:lnTo>
                    <a:pt x="16764" y="11797"/>
                  </a:lnTo>
                  <a:lnTo>
                    <a:pt x="29182" y="13970"/>
                  </a:lnTo>
                  <a:lnTo>
                    <a:pt x="39737" y="20179"/>
                  </a:lnTo>
                  <a:lnTo>
                    <a:pt x="43773" y="20179"/>
                  </a:lnTo>
                  <a:lnTo>
                    <a:pt x="41910" y="14901"/>
                  </a:lnTo>
                  <a:lnTo>
                    <a:pt x="41910" y="11797"/>
                  </a:lnTo>
                  <a:lnTo>
                    <a:pt x="39737" y="7451"/>
                  </a:lnTo>
                  <a:lnTo>
                    <a:pt x="39737" y="4346"/>
                  </a:lnTo>
                  <a:close/>
                </a:path>
              </a:pathLst>
            </a:custGeom>
            <a:solidFill>
              <a:srgbClr val="D9D9D9"/>
            </a:solidFill>
            <a:ln w="3104" cap="flat">
              <a:noFill/>
              <a:prstDash val="solid"/>
              <a:miter/>
            </a:ln>
          </p:spPr>
          <p:txBody>
            <a:bodyPr rtlCol="0" anchor="ctr"/>
            <a:lstStyle/>
            <a:p>
              <a:endParaRPr lang="en-US"/>
            </a:p>
          </p:txBody>
        </p:sp>
        <p:sp>
          <p:nvSpPr>
            <p:cNvPr id="71" name="Freeform: Shape 360">
              <a:extLst>
                <a:ext uri="{FF2B5EF4-FFF2-40B4-BE49-F238E27FC236}">
                  <a16:creationId xmlns:a16="http://schemas.microsoft.com/office/drawing/2014/main" xmlns="" id="{35DA1822-8D11-4AF6-B4C4-0593D711B5B4}"/>
                </a:ext>
              </a:extLst>
            </p:cNvPr>
            <p:cNvSpPr/>
            <p:nvPr/>
          </p:nvSpPr>
          <p:spPr>
            <a:xfrm>
              <a:off x="6983420" y="5324304"/>
              <a:ext cx="15522" cy="2483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solidFill>
              <a:srgbClr val="D9D9D9"/>
            </a:solidFill>
            <a:ln w="3104" cap="flat">
              <a:noFill/>
              <a:prstDash val="solid"/>
              <a:miter/>
            </a:ln>
          </p:spPr>
          <p:txBody>
            <a:bodyPr rtlCol="0" anchor="ctr"/>
            <a:lstStyle/>
            <a:p>
              <a:endParaRPr lang="en-US"/>
            </a:p>
          </p:txBody>
        </p:sp>
        <p:sp>
          <p:nvSpPr>
            <p:cNvPr id="72" name="Freeform: Shape 361">
              <a:extLst>
                <a:ext uri="{FF2B5EF4-FFF2-40B4-BE49-F238E27FC236}">
                  <a16:creationId xmlns:a16="http://schemas.microsoft.com/office/drawing/2014/main" xmlns="" id="{0294693A-4FB6-400A-B465-EC8E07783F8D}"/>
                </a:ext>
              </a:extLst>
            </p:cNvPr>
            <p:cNvSpPr/>
            <p:nvPr/>
          </p:nvSpPr>
          <p:spPr>
            <a:xfrm>
              <a:off x="6832543" y="5765758"/>
              <a:ext cx="99343" cy="108656"/>
            </a:xfrm>
            <a:custGeom>
              <a:avLst/>
              <a:gdLst>
                <a:gd name="connsiteX0" fmla="*/ 63641 w 99342"/>
                <a:gd name="connsiteY0" fmla="*/ 107725 h 108656"/>
                <a:gd name="connsiteX1" fmla="*/ 67677 w 99342"/>
                <a:gd name="connsiteY1" fmla="*/ 107725 h 108656"/>
                <a:gd name="connsiteX2" fmla="*/ 63641 w 99342"/>
                <a:gd name="connsiteY2" fmla="*/ 88787 h 108656"/>
                <a:gd name="connsiteX3" fmla="*/ 60537 w 99342"/>
                <a:gd name="connsiteY3" fmla="*/ 78232 h 108656"/>
                <a:gd name="connsiteX4" fmla="*/ 53086 w 99342"/>
                <a:gd name="connsiteY4" fmla="*/ 66435 h 108656"/>
                <a:gd name="connsiteX5" fmla="*/ 46877 w 99342"/>
                <a:gd name="connsiteY5" fmla="*/ 53707 h 108656"/>
                <a:gd name="connsiteX6" fmla="*/ 54017 w 99342"/>
                <a:gd name="connsiteY6" fmla="*/ 50603 h 108656"/>
                <a:gd name="connsiteX7" fmla="*/ 61468 w 99342"/>
                <a:gd name="connsiteY7" fmla="*/ 46567 h 108656"/>
                <a:gd name="connsiteX8" fmla="*/ 67677 w 99342"/>
                <a:gd name="connsiteY8" fmla="*/ 43152 h 108656"/>
                <a:gd name="connsiteX9" fmla="*/ 70781 w 99342"/>
                <a:gd name="connsiteY9" fmla="*/ 43152 h 108656"/>
                <a:gd name="connsiteX10" fmla="*/ 70781 w 99342"/>
                <a:gd name="connsiteY10" fmla="*/ 33838 h 108656"/>
                <a:gd name="connsiteX11" fmla="*/ 50913 w 99342"/>
                <a:gd name="connsiteY11" fmla="*/ 39116 h 108656"/>
                <a:gd name="connsiteX12" fmla="*/ 31355 w 99342"/>
                <a:gd name="connsiteY12" fmla="*/ 46567 h 108656"/>
                <a:gd name="connsiteX13" fmla="*/ 29182 w 99342"/>
                <a:gd name="connsiteY13" fmla="*/ 43152 h 108656"/>
                <a:gd name="connsiteX14" fmla="*/ 27009 w 99342"/>
                <a:gd name="connsiteY14" fmla="*/ 40979 h 108656"/>
                <a:gd name="connsiteX15" fmla="*/ 27009 w 99342"/>
                <a:gd name="connsiteY15" fmla="*/ 39116 h 108656"/>
                <a:gd name="connsiteX16" fmla="*/ 23904 w 99342"/>
                <a:gd name="connsiteY16" fmla="*/ 36943 h 108656"/>
                <a:gd name="connsiteX17" fmla="*/ 23904 w 99342"/>
                <a:gd name="connsiteY17" fmla="*/ 26388 h 108656"/>
                <a:gd name="connsiteX18" fmla="*/ 43773 w 99342"/>
                <a:gd name="connsiteY18" fmla="*/ 24215 h 108656"/>
                <a:gd name="connsiteX19" fmla="*/ 60537 w 99342"/>
                <a:gd name="connsiteY19" fmla="*/ 24215 h 108656"/>
                <a:gd name="connsiteX20" fmla="*/ 80095 w 99342"/>
                <a:gd name="connsiteY20" fmla="*/ 26388 h 108656"/>
                <a:gd name="connsiteX21" fmla="*/ 85373 w 99342"/>
                <a:gd name="connsiteY21" fmla="*/ 21110 h 108656"/>
                <a:gd name="connsiteX22" fmla="*/ 90650 w 99342"/>
                <a:gd name="connsiteY22" fmla="*/ 14591 h 108656"/>
                <a:gd name="connsiteX23" fmla="*/ 96859 w 99342"/>
                <a:gd name="connsiteY23" fmla="*/ 9313 h 108656"/>
                <a:gd name="connsiteX24" fmla="*/ 96859 w 99342"/>
                <a:gd name="connsiteY24" fmla="*/ 7140 h 108656"/>
                <a:gd name="connsiteX25" fmla="*/ 97790 w 99342"/>
                <a:gd name="connsiteY25" fmla="*/ 7140 h 108656"/>
                <a:gd name="connsiteX26" fmla="*/ 99963 w 99342"/>
                <a:gd name="connsiteY26" fmla="*/ 6209 h 108656"/>
                <a:gd name="connsiteX27" fmla="*/ 96859 w 99342"/>
                <a:gd name="connsiteY27" fmla="*/ 6209 h 108656"/>
                <a:gd name="connsiteX28" fmla="*/ 96859 w 99342"/>
                <a:gd name="connsiteY28" fmla="*/ 4036 h 108656"/>
                <a:gd name="connsiteX29" fmla="*/ 94686 w 99342"/>
                <a:gd name="connsiteY29" fmla="*/ 4036 h 108656"/>
                <a:gd name="connsiteX30" fmla="*/ 94686 w 99342"/>
                <a:gd name="connsiteY30" fmla="*/ 1863 h 108656"/>
                <a:gd name="connsiteX31" fmla="*/ 94686 w 99342"/>
                <a:gd name="connsiteY31" fmla="*/ 0 h 108656"/>
                <a:gd name="connsiteX32" fmla="*/ 92823 w 99342"/>
                <a:gd name="connsiteY32" fmla="*/ 0 h 108656"/>
                <a:gd name="connsiteX33" fmla="*/ 90650 w 99342"/>
                <a:gd name="connsiteY33" fmla="*/ 0 h 108656"/>
                <a:gd name="connsiteX34" fmla="*/ 80095 w 99342"/>
                <a:gd name="connsiteY34" fmla="*/ 6209 h 108656"/>
                <a:gd name="connsiteX35" fmla="*/ 68608 w 99342"/>
                <a:gd name="connsiteY35" fmla="*/ 9313 h 108656"/>
                <a:gd name="connsiteX36" fmla="*/ 60537 w 99342"/>
                <a:gd name="connsiteY36" fmla="*/ 11486 h 108656"/>
                <a:gd name="connsiteX37" fmla="*/ 49050 w 99342"/>
                <a:gd name="connsiteY37" fmla="*/ 11486 h 108656"/>
                <a:gd name="connsiteX38" fmla="*/ 31355 w 99342"/>
                <a:gd name="connsiteY38" fmla="*/ 6209 h 108656"/>
                <a:gd name="connsiteX39" fmla="*/ 27009 w 99342"/>
                <a:gd name="connsiteY39" fmla="*/ 11486 h 108656"/>
                <a:gd name="connsiteX40" fmla="*/ 19868 w 99342"/>
                <a:gd name="connsiteY40" fmla="*/ 22042 h 108656"/>
                <a:gd name="connsiteX41" fmla="*/ 12418 w 99342"/>
                <a:gd name="connsiteY41" fmla="*/ 35701 h 108656"/>
                <a:gd name="connsiteX42" fmla="*/ 5277 w 99342"/>
                <a:gd name="connsiteY42" fmla="*/ 50603 h 108656"/>
                <a:gd name="connsiteX43" fmla="*/ 0 w 99342"/>
                <a:gd name="connsiteY43" fmla="*/ 61158 h 108656"/>
                <a:gd name="connsiteX44" fmla="*/ 0 w 99342"/>
                <a:gd name="connsiteY44" fmla="*/ 70782 h 108656"/>
                <a:gd name="connsiteX45" fmla="*/ 4036 w 99342"/>
                <a:gd name="connsiteY45" fmla="*/ 80405 h 108656"/>
                <a:gd name="connsiteX46" fmla="*/ 7140 w 99342"/>
                <a:gd name="connsiteY46" fmla="*/ 86614 h 108656"/>
                <a:gd name="connsiteX47" fmla="*/ 9313 w 99342"/>
                <a:gd name="connsiteY47" fmla="*/ 94065 h 108656"/>
                <a:gd name="connsiteX48" fmla="*/ 7140 w 99342"/>
                <a:gd name="connsiteY48" fmla="*/ 107725 h 108656"/>
                <a:gd name="connsiteX49" fmla="*/ 9313 w 99342"/>
                <a:gd name="connsiteY49" fmla="*/ 107725 h 108656"/>
                <a:gd name="connsiteX50" fmla="*/ 9313 w 99342"/>
                <a:gd name="connsiteY50" fmla="*/ 108966 h 108656"/>
                <a:gd name="connsiteX51" fmla="*/ 11486 w 99342"/>
                <a:gd name="connsiteY51" fmla="*/ 108966 h 108656"/>
                <a:gd name="connsiteX52" fmla="*/ 11486 w 99342"/>
                <a:gd name="connsiteY52" fmla="*/ 110829 h 108656"/>
                <a:gd name="connsiteX53" fmla="*/ 27009 w 99342"/>
                <a:gd name="connsiteY53" fmla="*/ 110829 h 108656"/>
                <a:gd name="connsiteX54" fmla="*/ 27009 w 99342"/>
                <a:gd name="connsiteY54" fmla="*/ 70782 h 108656"/>
                <a:gd name="connsiteX55" fmla="*/ 36322 w 99342"/>
                <a:gd name="connsiteY55" fmla="*/ 83510 h 108656"/>
                <a:gd name="connsiteX56" fmla="*/ 45946 w 99342"/>
                <a:gd name="connsiteY56" fmla="*/ 96238 h 108656"/>
                <a:gd name="connsiteX57" fmla="*/ 56191 w 99342"/>
                <a:gd name="connsiteY57" fmla="*/ 107725 h 108656"/>
                <a:gd name="connsiteX58" fmla="*/ 58364 w 99342"/>
                <a:gd name="connsiteY58" fmla="*/ 107725 h 108656"/>
                <a:gd name="connsiteX59" fmla="*/ 58364 w 99342"/>
                <a:gd name="connsiteY59" fmla="*/ 108966 h 108656"/>
                <a:gd name="connsiteX60" fmla="*/ 60537 w 99342"/>
                <a:gd name="connsiteY60" fmla="*/ 108966 h 108656"/>
                <a:gd name="connsiteX61" fmla="*/ 63641 w 99342"/>
                <a:gd name="connsiteY61" fmla="*/ 110829 h 10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342" h="108656">
                  <a:moveTo>
                    <a:pt x="63641" y="107725"/>
                  </a:moveTo>
                  <a:lnTo>
                    <a:pt x="67677" y="107725"/>
                  </a:lnTo>
                  <a:lnTo>
                    <a:pt x="63641" y="88787"/>
                  </a:lnTo>
                  <a:lnTo>
                    <a:pt x="60537" y="78232"/>
                  </a:lnTo>
                  <a:lnTo>
                    <a:pt x="53086" y="66435"/>
                  </a:lnTo>
                  <a:lnTo>
                    <a:pt x="46877" y="53707"/>
                  </a:lnTo>
                  <a:lnTo>
                    <a:pt x="54017" y="50603"/>
                  </a:lnTo>
                  <a:lnTo>
                    <a:pt x="61468" y="46567"/>
                  </a:lnTo>
                  <a:lnTo>
                    <a:pt x="67677" y="43152"/>
                  </a:lnTo>
                  <a:lnTo>
                    <a:pt x="70781" y="43152"/>
                  </a:lnTo>
                  <a:lnTo>
                    <a:pt x="70781" y="33838"/>
                  </a:lnTo>
                  <a:lnTo>
                    <a:pt x="50913" y="39116"/>
                  </a:lnTo>
                  <a:lnTo>
                    <a:pt x="31355" y="46567"/>
                  </a:lnTo>
                  <a:lnTo>
                    <a:pt x="29182" y="43152"/>
                  </a:lnTo>
                  <a:lnTo>
                    <a:pt x="27009" y="40979"/>
                  </a:lnTo>
                  <a:lnTo>
                    <a:pt x="27009" y="39116"/>
                  </a:lnTo>
                  <a:lnTo>
                    <a:pt x="23904" y="36943"/>
                  </a:lnTo>
                  <a:lnTo>
                    <a:pt x="23904" y="26388"/>
                  </a:lnTo>
                  <a:lnTo>
                    <a:pt x="43773" y="24215"/>
                  </a:lnTo>
                  <a:lnTo>
                    <a:pt x="60537" y="24215"/>
                  </a:lnTo>
                  <a:lnTo>
                    <a:pt x="80095" y="26388"/>
                  </a:lnTo>
                  <a:lnTo>
                    <a:pt x="85373" y="21110"/>
                  </a:lnTo>
                  <a:lnTo>
                    <a:pt x="90650" y="14591"/>
                  </a:lnTo>
                  <a:lnTo>
                    <a:pt x="96859" y="9313"/>
                  </a:lnTo>
                  <a:lnTo>
                    <a:pt x="96859" y="7140"/>
                  </a:lnTo>
                  <a:lnTo>
                    <a:pt x="97790" y="7140"/>
                  </a:lnTo>
                  <a:lnTo>
                    <a:pt x="99963" y="6209"/>
                  </a:lnTo>
                  <a:lnTo>
                    <a:pt x="96859" y="6209"/>
                  </a:lnTo>
                  <a:lnTo>
                    <a:pt x="96859" y="4036"/>
                  </a:lnTo>
                  <a:lnTo>
                    <a:pt x="94686" y="4036"/>
                  </a:lnTo>
                  <a:lnTo>
                    <a:pt x="94686" y="1863"/>
                  </a:lnTo>
                  <a:lnTo>
                    <a:pt x="94686" y="0"/>
                  </a:lnTo>
                  <a:lnTo>
                    <a:pt x="92823" y="0"/>
                  </a:lnTo>
                  <a:lnTo>
                    <a:pt x="90650" y="0"/>
                  </a:lnTo>
                  <a:lnTo>
                    <a:pt x="80095" y="6209"/>
                  </a:lnTo>
                  <a:lnTo>
                    <a:pt x="68608" y="9313"/>
                  </a:lnTo>
                  <a:lnTo>
                    <a:pt x="60537" y="11486"/>
                  </a:lnTo>
                  <a:lnTo>
                    <a:pt x="49050" y="11486"/>
                  </a:lnTo>
                  <a:lnTo>
                    <a:pt x="31355" y="6209"/>
                  </a:lnTo>
                  <a:lnTo>
                    <a:pt x="27009" y="11486"/>
                  </a:lnTo>
                  <a:lnTo>
                    <a:pt x="19868" y="22042"/>
                  </a:lnTo>
                  <a:lnTo>
                    <a:pt x="12418" y="35701"/>
                  </a:lnTo>
                  <a:lnTo>
                    <a:pt x="5277" y="50603"/>
                  </a:lnTo>
                  <a:lnTo>
                    <a:pt x="0" y="61158"/>
                  </a:lnTo>
                  <a:lnTo>
                    <a:pt x="0" y="70782"/>
                  </a:lnTo>
                  <a:lnTo>
                    <a:pt x="4036" y="80405"/>
                  </a:lnTo>
                  <a:lnTo>
                    <a:pt x="7140" y="86614"/>
                  </a:lnTo>
                  <a:lnTo>
                    <a:pt x="9313" y="94065"/>
                  </a:lnTo>
                  <a:lnTo>
                    <a:pt x="7140" y="107725"/>
                  </a:lnTo>
                  <a:lnTo>
                    <a:pt x="9313" y="107725"/>
                  </a:lnTo>
                  <a:lnTo>
                    <a:pt x="9313" y="108966"/>
                  </a:lnTo>
                  <a:lnTo>
                    <a:pt x="11486" y="108966"/>
                  </a:lnTo>
                  <a:lnTo>
                    <a:pt x="11486" y="110829"/>
                  </a:lnTo>
                  <a:lnTo>
                    <a:pt x="27009" y="110829"/>
                  </a:lnTo>
                  <a:lnTo>
                    <a:pt x="27009" y="70782"/>
                  </a:lnTo>
                  <a:lnTo>
                    <a:pt x="36322" y="83510"/>
                  </a:lnTo>
                  <a:lnTo>
                    <a:pt x="45946" y="96238"/>
                  </a:lnTo>
                  <a:lnTo>
                    <a:pt x="56191" y="107725"/>
                  </a:lnTo>
                  <a:lnTo>
                    <a:pt x="58364" y="107725"/>
                  </a:lnTo>
                  <a:lnTo>
                    <a:pt x="58364" y="108966"/>
                  </a:lnTo>
                  <a:lnTo>
                    <a:pt x="60537" y="108966"/>
                  </a:lnTo>
                  <a:lnTo>
                    <a:pt x="63641" y="110829"/>
                  </a:lnTo>
                  <a:close/>
                </a:path>
              </a:pathLst>
            </a:custGeom>
            <a:solidFill>
              <a:srgbClr val="D9D9D9"/>
            </a:solidFill>
            <a:ln w="3104" cap="flat">
              <a:noFill/>
              <a:prstDash val="solid"/>
              <a:miter/>
            </a:ln>
          </p:spPr>
          <p:txBody>
            <a:bodyPr rtlCol="0" anchor="ctr"/>
            <a:lstStyle/>
            <a:p>
              <a:endParaRPr lang="en-US"/>
            </a:p>
          </p:txBody>
        </p:sp>
        <p:sp>
          <p:nvSpPr>
            <p:cNvPr id="73" name="Freeform: Shape 362">
              <a:extLst>
                <a:ext uri="{FF2B5EF4-FFF2-40B4-BE49-F238E27FC236}">
                  <a16:creationId xmlns:a16="http://schemas.microsoft.com/office/drawing/2014/main" xmlns="" id="{E8AC1549-814F-4CBC-9041-BBCA14EAF10D}"/>
                </a:ext>
              </a:extLst>
            </p:cNvPr>
            <p:cNvSpPr/>
            <p:nvPr/>
          </p:nvSpPr>
          <p:spPr>
            <a:xfrm>
              <a:off x="7352229" y="5852372"/>
              <a:ext cx="21731" cy="34149"/>
            </a:xfrm>
            <a:custGeom>
              <a:avLst/>
              <a:gdLst>
                <a:gd name="connsiteX0" fmla="*/ 18937 w 21731"/>
                <a:gd name="connsiteY0" fmla="*/ 18937 h 34149"/>
                <a:gd name="connsiteX1" fmla="*/ 11487 w 21731"/>
                <a:gd name="connsiteY1" fmla="*/ 7451 h 34149"/>
                <a:gd name="connsiteX2" fmla="*/ 0 w 21731"/>
                <a:gd name="connsiteY2" fmla="*/ 0 h 34149"/>
                <a:gd name="connsiteX3" fmla="*/ 2173 w 21731"/>
                <a:gd name="connsiteY3" fmla="*/ 13660 h 34149"/>
                <a:gd name="connsiteX4" fmla="*/ 4346 w 21731"/>
                <a:gd name="connsiteY4" fmla="*/ 22352 h 34149"/>
                <a:gd name="connsiteX5" fmla="*/ 7451 w 21731"/>
                <a:gd name="connsiteY5" fmla="*/ 31666 h 34149"/>
                <a:gd name="connsiteX6" fmla="*/ 20800 w 21731"/>
                <a:gd name="connsiteY6" fmla="*/ 36943 h 34149"/>
                <a:gd name="connsiteX7" fmla="*/ 20800 w 21731"/>
                <a:gd name="connsiteY7" fmla="*/ 31666 h 34149"/>
                <a:gd name="connsiteX8" fmla="*/ 24215 w 21731"/>
                <a:gd name="connsiteY8" fmla="*/ 316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 h="34149">
                  <a:moveTo>
                    <a:pt x="18937" y="18937"/>
                  </a:moveTo>
                  <a:lnTo>
                    <a:pt x="11487" y="7451"/>
                  </a:lnTo>
                  <a:lnTo>
                    <a:pt x="0" y="0"/>
                  </a:lnTo>
                  <a:lnTo>
                    <a:pt x="2173" y="13660"/>
                  </a:lnTo>
                  <a:lnTo>
                    <a:pt x="4346" y="22352"/>
                  </a:lnTo>
                  <a:lnTo>
                    <a:pt x="7451" y="31666"/>
                  </a:lnTo>
                  <a:lnTo>
                    <a:pt x="20800" y="36943"/>
                  </a:lnTo>
                  <a:lnTo>
                    <a:pt x="20800" y="31666"/>
                  </a:lnTo>
                  <a:lnTo>
                    <a:pt x="24215" y="31666"/>
                  </a:lnTo>
                  <a:close/>
                </a:path>
              </a:pathLst>
            </a:custGeom>
            <a:solidFill>
              <a:srgbClr val="D9D9D9"/>
            </a:solidFill>
            <a:ln w="3104" cap="flat">
              <a:noFill/>
              <a:prstDash val="solid"/>
              <a:miter/>
            </a:ln>
          </p:spPr>
          <p:txBody>
            <a:bodyPr rtlCol="0" anchor="ctr"/>
            <a:lstStyle/>
            <a:p>
              <a:endParaRPr lang="en-US"/>
            </a:p>
          </p:txBody>
        </p:sp>
        <p:sp>
          <p:nvSpPr>
            <p:cNvPr id="74" name="Freeform: Shape 363">
              <a:extLst>
                <a:ext uri="{FF2B5EF4-FFF2-40B4-BE49-F238E27FC236}">
                  <a16:creationId xmlns:a16="http://schemas.microsoft.com/office/drawing/2014/main" xmlns="" id="{6CBCC31A-8B7C-4910-B7C5-B8B79E232FF3}"/>
                </a:ext>
              </a:extLst>
            </p:cNvPr>
            <p:cNvSpPr/>
            <p:nvPr/>
          </p:nvSpPr>
          <p:spPr>
            <a:xfrm>
              <a:off x="6269084" y="5666105"/>
              <a:ext cx="24836" cy="55880"/>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solidFill>
              <a:srgbClr val="D9D9D9"/>
            </a:solidFill>
            <a:ln w="3104" cap="flat">
              <a:noFill/>
              <a:prstDash val="solid"/>
              <a:miter/>
            </a:ln>
          </p:spPr>
          <p:txBody>
            <a:bodyPr rtlCol="0" anchor="ctr"/>
            <a:lstStyle/>
            <a:p>
              <a:endParaRPr lang="en-US"/>
            </a:p>
          </p:txBody>
        </p:sp>
        <p:sp>
          <p:nvSpPr>
            <p:cNvPr id="75" name="Freeform: Shape 364">
              <a:extLst>
                <a:ext uri="{FF2B5EF4-FFF2-40B4-BE49-F238E27FC236}">
                  <a16:creationId xmlns:a16="http://schemas.microsoft.com/office/drawing/2014/main" xmlns="" id="{6AC4402F-AAAC-4B2C-ABE2-C77B541FF373}"/>
                </a:ext>
              </a:extLst>
            </p:cNvPr>
            <p:cNvSpPr/>
            <p:nvPr/>
          </p:nvSpPr>
          <p:spPr>
            <a:xfrm>
              <a:off x="6752448" y="5941160"/>
              <a:ext cx="599160" cy="468773"/>
            </a:xfrm>
            <a:custGeom>
              <a:avLst/>
              <a:gdLst>
                <a:gd name="connsiteX0" fmla="*/ 587363 w 599160"/>
                <a:gd name="connsiteY0" fmla="*/ 227557 h 468773"/>
                <a:gd name="connsiteX1" fmla="*/ 578050 w 599160"/>
                <a:gd name="connsiteY1" fmla="*/ 214828 h 468773"/>
                <a:gd name="connsiteX2" fmla="*/ 567495 w 599160"/>
                <a:gd name="connsiteY2" fmla="*/ 202100 h 468773"/>
                <a:gd name="connsiteX3" fmla="*/ 560355 w 599160"/>
                <a:gd name="connsiteY3" fmla="*/ 183163 h 468773"/>
                <a:gd name="connsiteX4" fmla="*/ 540486 w 599160"/>
                <a:gd name="connsiteY4" fmla="*/ 183163 h 468773"/>
                <a:gd name="connsiteX5" fmla="*/ 536450 w 599160"/>
                <a:gd name="connsiteY5" fmla="*/ 165157 h 468773"/>
                <a:gd name="connsiteX6" fmla="*/ 526826 w 599160"/>
                <a:gd name="connsiteY6" fmla="*/ 151498 h 468773"/>
                <a:gd name="connsiteX7" fmla="*/ 523722 w 599160"/>
                <a:gd name="connsiteY7" fmla="*/ 146220 h 468773"/>
                <a:gd name="connsiteX8" fmla="*/ 520617 w 599160"/>
                <a:gd name="connsiteY8" fmla="*/ 143115 h 468773"/>
                <a:gd name="connsiteX9" fmla="*/ 514408 w 599160"/>
                <a:gd name="connsiteY9" fmla="*/ 140942 h 468773"/>
                <a:gd name="connsiteX10" fmla="*/ 509131 w 599160"/>
                <a:gd name="connsiteY10" fmla="*/ 138769 h 468773"/>
                <a:gd name="connsiteX11" fmla="*/ 499818 w 599160"/>
                <a:gd name="connsiteY11" fmla="*/ 138769 h 468773"/>
                <a:gd name="connsiteX12" fmla="*/ 496713 w 599160"/>
                <a:gd name="connsiteY12" fmla="*/ 129145 h 468773"/>
                <a:gd name="connsiteX13" fmla="*/ 492677 w 599160"/>
                <a:gd name="connsiteY13" fmla="*/ 116417 h 468773"/>
                <a:gd name="connsiteX14" fmla="*/ 487400 w 599160"/>
                <a:gd name="connsiteY14" fmla="*/ 98411 h 468773"/>
                <a:gd name="connsiteX15" fmla="*/ 484295 w 599160"/>
                <a:gd name="connsiteY15" fmla="*/ 83820 h 468773"/>
                <a:gd name="connsiteX16" fmla="*/ 479949 w 599160"/>
                <a:gd name="connsiteY16" fmla="*/ 71092 h 468773"/>
                <a:gd name="connsiteX17" fmla="*/ 479949 w 599160"/>
                <a:gd name="connsiteY17" fmla="*/ 64573 h 468773"/>
                <a:gd name="connsiteX18" fmla="*/ 476845 w 599160"/>
                <a:gd name="connsiteY18" fmla="*/ 63641 h 468773"/>
                <a:gd name="connsiteX19" fmla="*/ 472809 w 599160"/>
                <a:gd name="connsiteY19" fmla="*/ 63641 h 468773"/>
                <a:gd name="connsiteX20" fmla="*/ 467531 w 599160"/>
                <a:gd name="connsiteY20" fmla="*/ 61468 h 468773"/>
                <a:gd name="connsiteX21" fmla="*/ 463496 w 599160"/>
                <a:gd name="connsiteY21" fmla="*/ 61468 h 468773"/>
                <a:gd name="connsiteX22" fmla="*/ 458218 w 599160"/>
                <a:gd name="connsiteY22" fmla="*/ 59295 h 468773"/>
                <a:gd name="connsiteX23" fmla="*/ 456045 w 599160"/>
                <a:gd name="connsiteY23" fmla="*/ 57122 h 468773"/>
                <a:gd name="connsiteX24" fmla="*/ 452940 w 599160"/>
                <a:gd name="connsiteY24" fmla="*/ 49982 h 468773"/>
                <a:gd name="connsiteX25" fmla="*/ 448905 w 599160"/>
                <a:gd name="connsiteY25" fmla="*/ 37253 h 468773"/>
                <a:gd name="connsiteX26" fmla="*/ 443627 w 599160"/>
                <a:gd name="connsiteY26" fmla="*/ 22352 h 468773"/>
                <a:gd name="connsiteX27" fmla="*/ 441454 w 599160"/>
                <a:gd name="connsiteY27" fmla="*/ 9624 h 468773"/>
                <a:gd name="connsiteX28" fmla="*/ 440523 w 599160"/>
                <a:gd name="connsiteY28" fmla="*/ 0 h 468773"/>
                <a:gd name="connsiteX29" fmla="*/ 436487 w 599160"/>
                <a:gd name="connsiteY29" fmla="*/ 0 h 468773"/>
                <a:gd name="connsiteX30" fmla="*/ 431209 w 599160"/>
                <a:gd name="connsiteY30" fmla="*/ 19247 h 468773"/>
                <a:gd name="connsiteX31" fmla="*/ 426863 w 599160"/>
                <a:gd name="connsiteY31" fmla="*/ 42531 h 468773"/>
                <a:gd name="connsiteX32" fmla="*/ 425931 w 599160"/>
                <a:gd name="connsiteY32" fmla="*/ 66746 h 468773"/>
                <a:gd name="connsiteX33" fmla="*/ 420654 w 599160"/>
                <a:gd name="connsiteY33" fmla="*/ 91271 h 468773"/>
                <a:gd name="connsiteX34" fmla="*/ 411341 w 599160"/>
                <a:gd name="connsiteY34" fmla="*/ 105862 h 468773"/>
                <a:gd name="connsiteX35" fmla="*/ 398923 w 599160"/>
                <a:gd name="connsiteY35" fmla="*/ 105862 h 468773"/>
                <a:gd name="connsiteX36" fmla="*/ 382159 w 599160"/>
                <a:gd name="connsiteY36" fmla="*/ 100584 h 468773"/>
                <a:gd name="connsiteX37" fmla="*/ 365395 w 599160"/>
                <a:gd name="connsiteY37" fmla="*/ 91271 h 468773"/>
                <a:gd name="connsiteX38" fmla="*/ 348941 w 599160"/>
                <a:gd name="connsiteY38" fmla="*/ 81647 h 468773"/>
                <a:gd name="connsiteX39" fmla="*/ 336213 w 599160"/>
                <a:gd name="connsiteY39" fmla="*/ 74196 h 468773"/>
                <a:gd name="connsiteX40" fmla="*/ 343663 w 599160"/>
                <a:gd name="connsiteY40" fmla="*/ 49982 h 468773"/>
                <a:gd name="connsiteX41" fmla="*/ 356081 w 599160"/>
                <a:gd name="connsiteY41" fmla="*/ 33838 h 468773"/>
                <a:gd name="connsiteX42" fmla="*/ 356081 w 599160"/>
                <a:gd name="connsiteY42" fmla="*/ 24525 h 468773"/>
                <a:gd name="connsiteX43" fmla="*/ 338386 w 599160"/>
                <a:gd name="connsiteY43" fmla="*/ 26698 h 468773"/>
                <a:gd name="connsiteX44" fmla="*/ 321622 w 599160"/>
                <a:gd name="connsiteY44" fmla="*/ 26698 h 468773"/>
                <a:gd name="connsiteX45" fmla="*/ 306099 w 599160"/>
                <a:gd name="connsiteY45" fmla="*/ 24525 h 468773"/>
                <a:gd name="connsiteX46" fmla="*/ 291509 w 599160"/>
                <a:gd name="connsiteY46" fmla="*/ 17075 h 468773"/>
                <a:gd name="connsiteX47" fmla="*/ 276917 w 599160"/>
                <a:gd name="connsiteY47" fmla="*/ 17075 h 468773"/>
                <a:gd name="connsiteX48" fmla="*/ 277849 w 599160"/>
                <a:gd name="connsiteY48" fmla="*/ 19247 h 468773"/>
                <a:gd name="connsiteX49" fmla="*/ 280022 w 599160"/>
                <a:gd name="connsiteY49" fmla="*/ 20179 h 468773"/>
                <a:gd name="connsiteX50" fmla="*/ 280022 w 599160"/>
                <a:gd name="connsiteY50" fmla="*/ 22352 h 468773"/>
                <a:gd name="connsiteX51" fmla="*/ 284368 w 599160"/>
                <a:gd name="connsiteY51" fmla="*/ 24525 h 468773"/>
                <a:gd name="connsiteX52" fmla="*/ 274745 w 599160"/>
                <a:gd name="connsiteY52" fmla="*/ 33838 h 468773"/>
                <a:gd name="connsiteX53" fmla="*/ 265431 w 599160"/>
                <a:gd name="connsiteY53" fmla="*/ 37253 h 468773"/>
                <a:gd name="connsiteX54" fmla="*/ 256118 w 599160"/>
                <a:gd name="connsiteY54" fmla="*/ 42531 h 468773"/>
                <a:gd name="connsiteX55" fmla="*/ 248977 w 599160"/>
                <a:gd name="connsiteY55" fmla="*/ 48740 h 468773"/>
                <a:gd name="connsiteX56" fmla="*/ 243700 w 599160"/>
                <a:gd name="connsiteY56" fmla="*/ 57122 h 468773"/>
                <a:gd name="connsiteX57" fmla="*/ 240595 w 599160"/>
                <a:gd name="connsiteY57" fmla="*/ 74196 h 468773"/>
                <a:gd name="connsiteX58" fmla="*/ 234387 w 599160"/>
                <a:gd name="connsiteY58" fmla="*/ 72023 h 468773"/>
                <a:gd name="connsiteX59" fmla="*/ 230972 w 599160"/>
                <a:gd name="connsiteY59" fmla="*/ 71092 h 468773"/>
                <a:gd name="connsiteX60" fmla="*/ 226005 w 599160"/>
                <a:gd name="connsiteY60" fmla="*/ 71092 h 468773"/>
                <a:gd name="connsiteX61" fmla="*/ 220727 w 599160"/>
                <a:gd name="connsiteY61" fmla="*/ 68919 h 468773"/>
                <a:gd name="connsiteX62" fmla="*/ 218554 w 599160"/>
                <a:gd name="connsiteY62" fmla="*/ 63641 h 468773"/>
                <a:gd name="connsiteX63" fmla="*/ 218554 w 599160"/>
                <a:gd name="connsiteY63" fmla="*/ 59295 h 468773"/>
                <a:gd name="connsiteX64" fmla="*/ 218554 w 599160"/>
                <a:gd name="connsiteY64" fmla="*/ 56191 h 468773"/>
                <a:gd name="connsiteX65" fmla="*/ 216381 w 599160"/>
                <a:gd name="connsiteY65" fmla="*/ 54017 h 468773"/>
                <a:gd name="connsiteX66" fmla="*/ 209241 w 599160"/>
                <a:gd name="connsiteY66" fmla="*/ 49982 h 468773"/>
                <a:gd name="connsiteX67" fmla="*/ 198685 w 599160"/>
                <a:gd name="connsiteY67" fmla="*/ 56191 h 468773"/>
                <a:gd name="connsiteX68" fmla="*/ 187509 w 599160"/>
                <a:gd name="connsiteY68" fmla="*/ 63641 h 468773"/>
                <a:gd name="connsiteX69" fmla="*/ 176954 w 599160"/>
                <a:gd name="connsiteY69" fmla="*/ 72023 h 468773"/>
                <a:gd name="connsiteX70" fmla="*/ 167641 w 599160"/>
                <a:gd name="connsiteY70" fmla="*/ 81647 h 468773"/>
                <a:gd name="connsiteX71" fmla="*/ 160190 w 599160"/>
                <a:gd name="connsiteY71" fmla="*/ 85683 h 468773"/>
                <a:gd name="connsiteX72" fmla="*/ 160190 w 599160"/>
                <a:gd name="connsiteY72" fmla="*/ 98411 h 468773"/>
                <a:gd name="connsiteX73" fmla="*/ 145599 w 599160"/>
                <a:gd name="connsiteY73" fmla="*/ 103689 h 468773"/>
                <a:gd name="connsiteX74" fmla="*/ 134112 w 599160"/>
                <a:gd name="connsiteY74" fmla="*/ 114554 h 468773"/>
                <a:gd name="connsiteX75" fmla="*/ 126041 w 599160"/>
                <a:gd name="connsiteY75" fmla="*/ 129145 h 468773"/>
                <a:gd name="connsiteX76" fmla="*/ 120763 w 599160"/>
                <a:gd name="connsiteY76" fmla="*/ 143115 h 468773"/>
                <a:gd name="connsiteX77" fmla="*/ 106172 w 599160"/>
                <a:gd name="connsiteY77" fmla="*/ 146220 h 468773"/>
                <a:gd name="connsiteX78" fmla="*/ 89409 w 599160"/>
                <a:gd name="connsiteY78" fmla="*/ 150256 h 468773"/>
                <a:gd name="connsiteX79" fmla="*/ 70782 w 599160"/>
                <a:gd name="connsiteY79" fmla="*/ 153671 h 468773"/>
                <a:gd name="connsiteX80" fmla="*/ 56191 w 599160"/>
                <a:gd name="connsiteY80" fmla="*/ 155533 h 468773"/>
                <a:gd name="connsiteX81" fmla="*/ 47809 w 599160"/>
                <a:gd name="connsiteY81" fmla="*/ 155533 h 468773"/>
                <a:gd name="connsiteX82" fmla="*/ 34149 w 599160"/>
                <a:gd name="connsiteY82" fmla="*/ 161121 h 468773"/>
                <a:gd name="connsiteX83" fmla="*/ 23904 w 599160"/>
                <a:gd name="connsiteY83" fmla="*/ 170435 h 468773"/>
                <a:gd name="connsiteX84" fmla="*/ 16454 w 599160"/>
                <a:gd name="connsiteY84" fmla="*/ 180990 h 468773"/>
                <a:gd name="connsiteX85" fmla="*/ 9313 w 599160"/>
                <a:gd name="connsiteY85" fmla="*/ 192787 h 468773"/>
                <a:gd name="connsiteX86" fmla="*/ 0 w 599160"/>
                <a:gd name="connsiteY86" fmla="*/ 203342 h 468773"/>
                <a:gd name="connsiteX87" fmla="*/ 4036 w 599160"/>
                <a:gd name="connsiteY87" fmla="*/ 216070 h 468773"/>
                <a:gd name="connsiteX88" fmla="*/ 7140 w 599160"/>
                <a:gd name="connsiteY88" fmla="*/ 227557 h 468773"/>
                <a:gd name="connsiteX89" fmla="*/ 16454 w 599160"/>
                <a:gd name="connsiteY89" fmla="*/ 237180 h 468773"/>
                <a:gd name="connsiteX90" fmla="*/ 14591 w 599160"/>
                <a:gd name="connsiteY90" fmla="*/ 240285 h 468773"/>
                <a:gd name="connsiteX91" fmla="*/ 13349 w 599160"/>
                <a:gd name="connsiteY91" fmla="*/ 242458 h 468773"/>
                <a:gd name="connsiteX92" fmla="*/ 11176 w 599160"/>
                <a:gd name="connsiteY92" fmla="*/ 244631 h 468773"/>
                <a:gd name="connsiteX93" fmla="*/ 9313 w 599160"/>
                <a:gd name="connsiteY93" fmla="*/ 242458 h 468773"/>
                <a:gd name="connsiteX94" fmla="*/ 7140 w 599160"/>
                <a:gd name="connsiteY94" fmla="*/ 242458 h 468773"/>
                <a:gd name="connsiteX95" fmla="*/ 4036 w 599160"/>
                <a:gd name="connsiteY95" fmla="*/ 240285 h 468773"/>
                <a:gd name="connsiteX96" fmla="*/ 0 w 599160"/>
                <a:gd name="connsiteY96" fmla="*/ 240285 h 468773"/>
                <a:gd name="connsiteX97" fmla="*/ 4036 w 599160"/>
                <a:gd name="connsiteY97" fmla="*/ 253013 h 468773"/>
                <a:gd name="connsiteX98" fmla="*/ 9313 w 599160"/>
                <a:gd name="connsiteY98" fmla="*/ 270088 h 468773"/>
                <a:gd name="connsiteX99" fmla="*/ 18627 w 599160"/>
                <a:gd name="connsiteY99" fmla="*/ 289025 h 468773"/>
                <a:gd name="connsiteX100" fmla="*/ 25767 w 599160"/>
                <a:gd name="connsiteY100" fmla="*/ 309204 h 468773"/>
                <a:gd name="connsiteX101" fmla="*/ 33218 w 599160"/>
                <a:gd name="connsiteY101" fmla="*/ 327210 h 468773"/>
                <a:gd name="connsiteX102" fmla="*/ 34149 w 599160"/>
                <a:gd name="connsiteY102" fmla="*/ 346147 h 468773"/>
                <a:gd name="connsiteX103" fmla="*/ 33218 w 599160"/>
                <a:gd name="connsiteY103" fmla="*/ 361980 h 468773"/>
                <a:gd name="connsiteX104" fmla="*/ 23904 w 599160"/>
                <a:gd name="connsiteY104" fmla="*/ 375639 h 468773"/>
                <a:gd name="connsiteX105" fmla="*/ 27009 w 599160"/>
                <a:gd name="connsiteY105" fmla="*/ 381227 h 468773"/>
                <a:gd name="connsiteX106" fmla="*/ 33218 w 599160"/>
                <a:gd name="connsiteY106" fmla="*/ 386505 h 468773"/>
                <a:gd name="connsiteX107" fmla="*/ 36322 w 599160"/>
                <a:gd name="connsiteY107" fmla="*/ 391782 h 468773"/>
                <a:gd name="connsiteX108" fmla="*/ 40358 w 599160"/>
                <a:gd name="connsiteY108" fmla="*/ 398923 h 468773"/>
                <a:gd name="connsiteX109" fmla="*/ 54949 w 599160"/>
                <a:gd name="connsiteY109" fmla="*/ 398923 h 468773"/>
                <a:gd name="connsiteX110" fmla="*/ 67677 w 599160"/>
                <a:gd name="connsiteY110" fmla="*/ 397991 h 468773"/>
                <a:gd name="connsiteX111" fmla="*/ 77922 w 599160"/>
                <a:gd name="connsiteY111" fmla="*/ 391782 h 468773"/>
                <a:gd name="connsiteX112" fmla="*/ 91582 w 599160"/>
                <a:gd name="connsiteY112" fmla="*/ 386505 h 468773"/>
                <a:gd name="connsiteX113" fmla="*/ 103999 w 599160"/>
                <a:gd name="connsiteY113" fmla="*/ 383090 h 468773"/>
                <a:gd name="connsiteX114" fmla="*/ 121695 w 599160"/>
                <a:gd name="connsiteY114" fmla="*/ 381227 h 468773"/>
                <a:gd name="connsiteX115" fmla="*/ 138459 w 599160"/>
                <a:gd name="connsiteY115" fmla="*/ 383090 h 468773"/>
                <a:gd name="connsiteX116" fmla="*/ 156154 w 599160"/>
                <a:gd name="connsiteY116" fmla="*/ 383090 h 468773"/>
                <a:gd name="connsiteX117" fmla="*/ 163294 w 599160"/>
                <a:gd name="connsiteY117" fmla="*/ 358875 h 468773"/>
                <a:gd name="connsiteX118" fmla="*/ 176954 w 599160"/>
                <a:gd name="connsiteY118" fmla="*/ 354529 h 468773"/>
                <a:gd name="connsiteX119" fmla="*/ 194649 w 599160"/>
                <a:gd name="connsiteY119" fmla="*/ 351425 h 468773"/>
                <a:gd name="connsiteX120" fmla="*/ 214518 w 599160"/>
                <a:gd name="connsiteY120" fmla="*/ 347078 h 468773"/>
                <a:gd name="connsiteX121" fmla="*/ 234387 w 599160"/>
                <a:gd name="connsiteY121" fmla="*/ 346147 h 468773"/>
                <a:gd name="connsiteX122" fmla="*/ 255186 w 599160"/>
                <a:gd name="connsiteY122" fmla="*/ 343974 h 468773"/>
                <a:gd name="connsiteX123" fmla="*/ 269777 w 599160"/>
                <a:gd name="connsiteY123" fmla="*/ 346147 h 468773"/>
                <a:gd name="connsiteX124" fmla="*/ 280022 w 599160"/>
                <a:gd name="connsiteY124" fmla="*/ 349252 h 468773"/>
                <a:gd name="connsiteX125" fmla="*/ 296786 w 599160"/>
                <a:gd name="connsiteY125" fmla="*/ 351425 h 468773"/>
                <a:gd name="connsiteX126" fmla="*/ 309204 w 599160"/>
                <a:gd name="connsiteY126" fmla="*/ 358875 h 468773"/>
                <a:gd name="connsiteX127" fmla="*/ 318517 w 599160"/>
                <a:gd name="connsiteY127" fmla="*/ 368499 h 468773"/>
                <a:gd name="connsiteX128" fmla="*/ 325968 w 599160"/>
                <a:gd name="connsiteY128" fmla="*/ 379054 h 468773"/>
                <a:gd name="connsiteX129" fmla="*/ 331245 w 599160"/>
                <a:gd name="connsiteY129" fmla="*/ 390541 h 468773"/>
                <a:gd name="connsiteX130" fmla="*/ 345837 w 599160"/>
                <a:gd name="connsiteY130" fmla="*/ 384332 h 468773"/>
                <a:gd name="connsiteX131" fmla="*/ 355150 w 599160"/>
                <a:gd name="connsiteY131" fmla="*/ 379054 h 468773"/>
                <a:gd name="connsiteX132" fmla="*/ 363532 w 599160"/>
                <a:gd name="connsiteY132" fmla="*/ 369431 h 468773"/>
                <a:gd name="connsiteX133" fmla="*/ 363532 w 599160"/>
                <a:gd name="connsiteY133" fmla="*/ 375639 h 468773"/>
                <a:gd name="connsiteX134" fmla="*/ 367568 w 599160"/>
                <a:gd name="connsiteY134" fmla="*/ 375639 h 468773"/>
                <a:gd name="connsiteX135" fmla="*/ 363532 w 599160"/>
                <a:gd name="connsiteY135" fmla="*/ 381227 h 468773"/>
                <a:gd name="connsiteX136" fmla="*/ 358254 w 599160"/>
                <a:gd name="connsiteY136" fmla="*/ 386505 h 468773"/>
                <a:gd name="connsiteX137" fmla="*/ 350804 w 599160"/>
                <a:gd name="connsiteY137" fmla="*/ 390541 h 468773"/>
                <a:gd name="connsiteX138" fmla="*/ 350804 w 599160"/>
                <a:gd name="connsiteY138" fmla="*/ 393645 h 468773"/>
                <a:gd name="connsiteX139" fmla="*/ 356081 w 599160"/>
                <a:gd name="connsiteY139" fmla="*/ 393645 h 468773"/>
                <a:gd name="connsiteX140" fmla="*/ 356081 w 599160"/>
                <a:gd name="connsiteY140" fmla="*/ 398923 h 468773"/>
                <a:gd name="connsiteX141" fmla="*/ 358254 w 599160"/>
                <a:gd name="connsiteY141" fmla="*/ 398923 h 468773"/>
                <a:gd name="connsiteX142" fmla="*/ 360427 w 599160"/>
                <a:gd name="connsiteY142" fmla="*/ 398923 h 468773"/>
                <a:gd name="connsiteX143" fmla="*/ 362290 w 599160"/>
                <a:gd name="connsiteY143" fmla="*/ 397991 h 468773"/>
                <a:gd name="connsiteX144" fmla="*/ 362290 w 599160"/>
                <a:gd name="connsiteY144" fmla="*/ 395818 h 468773"/>
                <a:gd name="connsiteX145" fmla="*/ 363532 w 599160"/>
                <a:gd name="connsiteY145" fmla="*/ 393645 h 468773"/>
                <a:gd name="connsiteX146" fmla="*/ 369741 w 599160"/>
                <a:gd name="connsiteY146" fmla="*/ 395818 h 468773"/>
                <a:gd name="connsiteX147" fmla="*/ 370672 w 599160"/>
                <a:gd name="connsiteY147" fmla="*/ 397991 h 468773"/>
                <a:gd name="connsiteX148" fmla="*/ 372845 w 599160"/>
                <a:gd name="connsiteY148" fmla="*/ 398923 h 468773"/>
                <a:gd name="connsiteX149" fmla="*/ 372845 w 599160"/>
                <a:gd name="connsiteY149" fmla="*/ 401096 h 468773"/>
                <a:gd name="connsiteX150" fmla="*/ 372845 w 599160"/>
                <a:gd name="connsiteY150" fmla="*/ 403269 h 468773"/>
                <a:gd name="connsiteX151" fmla="*/ 370672 w 599160"/>
                <a:gd name="connsiteY151" fmla="*/ 405442 h 468773"/>
                <a:gd name="connsiteX152" fmla="*/ 370672 w 599160"/>
                <a:gd name="connsiteY152" fmla="*/ 406373 h 468773"/>
                <a:gd name="connsiteX153" fmla="*/ 372845 w 599160"/>
                <a:gd name="connsiteY153" fmla="*/ 408547 h 468773"/>
                <a:gd name="connsiteX154" fmla="*/ 376881 w 599160"/>
                <a:gd name="connsiteY154" fmla="*/ 410720 h 468773"/>
                <a:gd name="connsiteX155" fmla="*/ 379986 w 599160"/>
                <a:gd name="connsiteY155" fmla="*/ 413824 h 468773"/>
                <a:gd name="connsiteX156" fmla="*/ 385263 w 599160"/>
                <a:gd name="connsiteY156" fmla="*/ 415997 h 468773"/>
                <a:gd name="connsiteX157" fmla="*/ 391472 w 599160"/>
                <a:gd name="connsiteY157" fmla="*/ 418170 h 468773"/>
                <a:gd name="connsiteX158" fmla="*/ 396750 w 599160"/>
                <a:gd name="connsiteY158" fmla="*/ 419102 h 468773"/>
                <a:gd name="connsiteX159" fmla="*/ 403890 w 599160"/>
                <a:gd name="connsiteY159" fmla="*/ 456355 h 468773"/>
                <a:gd name="connsiteX160" fmla="*/ 420654 w 599160"/>
                <a:gd name="connsiteY160" fmla="*/ 458218 h 468773"/>
                <a:gd name="connsiteX161" fmla="*/ 434314 w 599160"/>
                <a:gd name="connsiteY161" fmla="*/ 460391 h 468773"/>
                <a:gd name="connsiteX162" fmla="*/ 447663 w 599160"/>
                <a:gd name="connsiteY162" fmla="*/ 462564 h 468773"/>
                <a:gd name="connsiteX163" fmla="*/ 458218 w 599160"/>
                <a:gd name="connsiteY163" fmla="*/ 458218 h 468773"/>
                <a:gd name="connsiteX164" fmla="*/ 467531 w 599160"/>
                <a:gd name="connsiteY164" fmla="*/ 451078 h 468773"/>
                <a:gd name="connsiteX165" fmla="*/ 479949 w 599160"/>
                <a:gd name="connsiteY165" fmla="*/ 462564 h 468773"/>
                <a:gd name="connsiteX166" fmla="*/ 491436 w 599160"/>
                <a:gd name="connsiteY166" fmla="*/ 470946 h 468773"/>
                <a:gd name="connsiteX167" fmla="*/ 499818 w 599160"/>
                <a:gd name="connsiteY167" fmla="*/ 467842 h 468773"/>
                <a:gd name="connsiteX168" fmla="*/ 513477 w 599160"/>
                <a:gd name="connsiteY168" fmla="*/ 462564 h 468773"/>
                <a:gd name="connsiteX169" fmla="*/ 525895 w 599160"/>
                <a:gd name="connsiteY169" fmla="*/ 456355 h 468773"/>
                <a:gd name="connsiteX170" fmla="*/ 536450 w 599160"/>
                <a:gd name="connsiteY170" fmla="*/ 451078 h 468773"/>
                <a:gd name="connsiteX171" fmla="*/ 545764 w 599160"/>
                <a:gd name="connsiteY171" fmla="*/ 441454 h 468773"/>
                <a:gd name="connsiteX172" fmla="*/ 551041 w 599160"/>
                <a:gd name="connsiteY172" fmla="*/ 428726 h 468773"/>
                <a:gd name="connsiteX173" fmla="*/ 555077 w 599160"/>
                <a:gd name="connsiteY173" fmla="*/ 412893 h 468773"/>
                <a:gd name="connsiteX174" fmla="*/ 560355 w 599160"/>
                <a:gd name="connsiteY174" fmla="*/ 397991 h 468773"/>
                <a:gd name="connsiteX175" fmla="*/ 563459 w 599160"/>
                <a:gd name="connsiteY175" fmla="*/ 383090 h 468773"/>
                <a:gd name="connsiteX176" fmla="*/ 574945 w 599160"/>
                <a:gd name="connsiteY176" fmla="*/ 358875 h 468773"/>
                <a:gd name="connsiteX177" fmla="*/ 584259 w 599160"/>
                <a:gd name="connsiteY177" fmla="*/ 336523 h 468773"/>
                <a:gd name="connsiteX178" fmla="*/ 592641 w 599160"/>
                <a:gd name="connsiteY178" fmla="*/ 316655 h 468773"/>
                <a:gd name="connsiteX179" fmla="*/ 598850 w 599160"/>
                <a:gd name="connsiteY179" fmla="*/ 294303 h 468773"/>
                <a:gd name="connsiteX180" fmla="*/ 599781 w 599160"/>
                <a:gd name="connsiteY180" fmla="*/ 271950 h 468773"/>
                <a:gd name="connsiteX181" fmla="*/ 596677 w 599160"/>
                <a:gd name="connsiteY181" fmla="*/ 244631 h 4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99160" h="468773">
                  <a:moveTo>
                    <a:pt x="587363" y="227557"/>
                  </a:moveTo>
                  <a:lnTo>
                    <a:pt x="578050" y="214828"/>
                  </a:lnTo>
                  <a:lnTo>
                    <a:pt x="567495" y="202100"/>
                  </a:lnTo>
                  <a:lnTo>
                    <a:pt x="560355" y="183163"/>
                  </a:lnTo>
                  <a:lnTo>
                    <a:pt x="540486" y="183163"/>
                  </a:lnTo>
                  <a:lnTo>
                    <a:pt x="536450" y="165157"/>
                  </a:lnTo>
                  <a:lnTo>
                    <a:pt x="526826" y="151498"/>
                  </a:lnTo>
                  <a:lnTo>
                    <a:pt x="523722" y="146220"/>
                  </a:lnTo>
                  <a:lnTo>
                    <a:pt x="520617" y="143115"/>
                  </a:lnTo>
                  <a:lnTo>
                    <a:pt x="514408" y="140942"/>
                  </a:lnTo>
                  <a:lnTo>
                    <a:pt x="509131" y="138769"/>
                  </a:lnTo>
                  <a:lnTo>
                    <a:pt x="499818" y="138769"/>
                  </a:lnTo>
                  <a:lnTo>
                    <a:pt x="496713" y="129145"/>
                  </a:lnTo>
                  <a:lnTo>
                    <a:pt x="492677" y="116417"/>
                  </a:lnTo>
                  <a:lnTo>
                    <a:pt x="487400" y="98411"/>
                  </a:lnTo>
                  <a:lnTo>
                    <a:pt x="484295" y="83820"/>
                  </a:lnTo>
                  <a:lnTo>
                    <a:pt x="479949" y="71092"/>
                  </a:lnTo>
                  <a:lnTo>
                    <a:pt x="479949" y="64573"/>
                  </a:lnTo>
                  <a:lnTo>
                    <a:pt x="476845" y="63641"/>
                  </a:lnTo>
                  <a:lnTo>
                    <a:pt x="472809" y="63641"/>
                  </a:lnTo>
                  <a:lnTo>
                    <a:pt x="467531" y="61468"/>
                  </a:lnTo>
                  <a:lnTo>
                    <a:pt x="463496" y="61468"/>
                  </a:lnTo>
                  <a:lnTo>
                    <a:pt x="458218" y="59295"/>
                  </a:lnTo>
                  <a:lnTo>
                    <a:pt x="456045" y="57122"/>
                  </a:lnTo>
                  <a:lnTo>
                    <a:pt x="452940" y="49982"/>
                  </a:lnTo>
                  <a:lnTo>
                    <a:pt x="448905" y="37253"/>
                  </a:lnTo>
                  <a:lnTo>
                    <a:pt x="443627" y="22352"/>
                  </a:lnTo>
                  <a:lnTo>
                    <a:pt x="441454" y="9624"/>
                  </a:lnTo>
                  <a:lnTo>
                    <a:pt x="440523" y="0"/>
                  </a:lnTo>
                  <a:lnTo>
                    <a:pt x="436487" y="0"/>
                  </a:lnTo>
                  <a:lnTo>
                    <a:pt x="431209" y="19247"/>
                  </a:lnTo>
                  <a:lnTo>
                    <a:pt x="426863" y="42531"/>
                  </a:lnTo>
                  <a:lnTo>
                    <a:pt x="425931" y="66746"/>
                  </a:lnTo>
                  <a:lnTo>
                    <a:pt x="420654" y="91271"/>
                  </a:lnTo>
                  <a:lnTo>
                    <a:pt x="411341" y="105862"/>
                  </a:lnTo>
                  <a:lnTo>
                    <a:pt x="398923" y="105862"/>
                  </a:lnTo>
                  <a:lnTo>
                    <a:pt x="382159" y="100584"/>
                  </a:lnTo>
                  <a:lnTo>
                    <a:pt x="365395" y="91271"/>
                  </a:lnTo>
                  <a:lnTo>
                    <a:pt x="348941" y="81647"/>
                  </a:lnTo>
                  <a:lnTo>
                    <a:pt x="336213" y="74196"/>
                  </a:lnTo>
                  <a:lnTo>
                    <a:pt x="343663" y="49982"/>
                  </a:lnTo>
                  <a:lnTo>
                    <a:pt x="356081" y="33838"/>
                  </a:lnTo>
                  <a:lnTo>
                    <a:pt x="356081" y="24525"/>
                  </a:lnTo>
                  <a:lnTo>
                    <a:pt x="338386" y="26698"/>
                  </a:lnTo>
                  <a:lnTo>
                    <a:pt x="321622" y="26698"/>
                  </a:lnTo>
                  <a:lnTo>
                    <a:pt x="306099" y="24525"/>
                  </a:lnTo>
                  <a:lnTo>
                    <a:pt x="291509" y="17075"/>
                  </a:lnTo>
                  <a:lnTo>
                    <a:pt x="276917" y="17075"/>
                  </a:lnTo>
                  <a:lnTo>
                    <a:pt x="277849" y="19247"/>
                  </a:lnTo>
                  <a:lnTo>
                    <a:pt x="280022" y="20179"/>
                  </a:lnTo>
                  <a:lnTo>
                    <a:pt x="280022" y="22352"/>
                  </a:lnTo>
                  <a:lnTo>
                    <a:pt x="284368" y="24525"/>
                  </a:lnTo>
                  <a:lnTo>
                    <a:pt x="274745" y="33838"/>
                  </a:lnTo>
                  <a:lnTo>
                    <a:pt x="265431" y="37253"/>
                  </a:lnTo>
                  <a:lnTo>
                    <a:pt x="256118" y="42531"/>
                  </a:lnTo>
                  <a:lnTo>
                    <a:pt x="248977" y="48740"/>
                  </a:lnTo>
                  <a:lnTo>
                    <a:pt x="243700" y="57122"/>
                  </a:lnTo>
                  <a:lnTo>
                    <a:pt x="240595" y="74196"/>
                  </a:lnTo>
                  <a:lnTo>
                    <a:pt x="234387" y="72023"/>
                  </a:lnTo>
                  <a:lnTo>
                    <a:pt x="230972" y="71092"/>
                  </a:lnTo>
                  <a:lnTo>
                    <a:pt x="226005" y="71092"/>
                  </a:lnTo>
                  <a:lnTo>
                    <a:pt x="220727" y="68919"/>
                  </a:lnTo>
                  <a:lnTo>
                    <a:pt x="218554" y="63641"/>
                  </a:lnTo>
                  <a:lnTo>
                    <a:pt x="218554" y="59295"/>
                  </a:lnTo>
                  <a:lnTo>
                    <a:pt x="218554" y="56191"/>
                  </a:lnTo>
                  <a:lnTo>
                    <a:pt x="216381" y="54017"/>
                  </a:lnTo>
                  <a:lnTo>
                    <a:pt x="209241" y="49982"/>
                  </a:lnTo>
                  <a:lnTo>
                    <a:pt x="198685" y="56191"/>
                  </a:lnTo>
                  <a:lnTo>
                    <a:pt x="187509" y="63641"/>
                  </a:lnTo>
                  <a:lnTo>
                    <a:pt x="176954" y="72023"/>
                  </a:lnTo>
                  <a:lnTo>
                    <a:pt x="167641" y="81647"/>
                  </a:lnTo>
                  <a:lnTo>
                    <a:pt x="160190" y="85683"/>
                  </a:lnTo>
                  <a:lnTo>
                    <a:pt x="160190" y="98411"/>
                  </a:lnTo>
                  <a:lnTo>
                    <a:pt x="145599" y="103689"/>
                  </a:lnTo>
                  <a:lnTo>
                    <a:pt x="134112" y="114554"/>
                  </a:lnTo>
                  <a:lnTo>
                    <a:pt x="126041" y="129145"/>
                  </a:lnTo>
                  <a:lnTo>
                    <a:pt x="120763" y="143115"/>
                  </a:lnTo>
                  <a:lnTo>
                    <a:pt x="106172" y="146220"/>
                  </a:lnTo>
                  <a:lnTo>
                    <a:pt x="89409" y="150256"/>
                  </a:lnTo>
                  <a:lnTo>
                    <a:pt x="70782" y="153671"/>
                  </a:lnTo>
                  <a:lnTo>
                    <a:pt x="56191" y="155533"/>
                  </a:lnTo>
                  <a:lnTo>
                    <a:pt x="47809" y="155533"/>
                  </a:lnTo>
                  <a:lnTo>
                    <a:pt x="34149" y="161121"/>
                  </a:lnTo>
                  <a:lnTo>
                    <a:pt x="23904" y="170435"/>
                  </a:lnTo>
                  <a:lnTo>
                    <a:pt x="16454" y="180990"/>
                  </a:lnTo>
                  <a:lnTo>
                    <a:pt x="9313" y="192787"/>
                  </a:lnTo>
                  <a:lnTo>
                    <a:pt x="0" y="203342"/>
                  </a:lnTo>
                  <a:lnTo>
                    <a:pt x="4036" y="216070"/>
                  </a:lnTo>
                  <a:lnTo>
                    <a:pt x="7140" y="227557"/>
                  </a:lnTo>
                  <a:lnTo>
                    <a:pt x="16454" y="237180"/>
                  </a:lnTo>
                  <a:lnTo>
                    <a:pt x="14591" y="240285"/>
                  </a:lnTo>
                  <a:lnTo>
                    <a:pt x="13349" y="242458"/>
                  </a:lnTo>
                  <a:lnTo>
                    <a:pt x="11176" y="244631"/>
                  </a:lnTo>
                  <a:lnTo>
                    <a:pt x="9313" y="242458"/>
                  </a:lnTo>
                  <a:lnTo>
                    <a:pt x="7140" y="242458"/>
                  </a:lnTo>
                  <a:lnTo>
                    <a:pt x="4036" y="240285"/>
                  </a:lnTo>
                  <a:lnTo>
                    <a:pt x="0" y="240285"/>
                  </a:lnTo>
                  <a:lnTo>
                    <a:pt x="4036" y="253013"/>
                  </a:lnTo>
                  <a:lnTo>
                    <a:pt x="9313" y="270088"/>
                  </a:lnTo>
                  <a:lnTo>
                    <a:pt x="18627" y="289025"/>
                  </a:lnTo>
                  <a:lnTo>
                    <a:pt x="25767" y="309204"/>
                  </a:lnTo>
                  <a:lnTo>
                    <a:pt x="33218" y="327210"/>
                  </a:lnTo>
                  <a:lnTo>
                    <a:pt x="34149" y="346147"/>
                  </a:lnTo>
                  <a:lnTo>
                    <a:pt x="33218" y="361980"/>
                  </a:lnTo>
                  <a:lnTo>
                    <a:pt x="23904" y="375639"/>
                  </a:lnTo>
                  <a:lnTo>
                    <a:pt x="27009" y="381227"/>
                  </a:lnTo>
                  <a:lnTo>
                    <a:pt x="33218" y="386505"/>
                  </a:lnTo>
                  <a:lnTo>
                    <a:pt x="36322" y="391782"/>
                  </a:lnTo>
                  <a:lnTo>
                    <a:pt x="40358" y="398923"/>
                  </a:lnTo>
                  <a:lnTo>
                    <a:pt x="54949" y="398923"/>
                  </a:lnTo>
                  <a:lnTo>
                    <a:pt x="67677" y="397991"/>
                  </a:lnTo>
                  <a:lnTo>
                    <a:pt x="77922" y="391782"/>
                  </a:lnTo>
                  <a:lnTo>
                    <a:pt x="91582" y="386505"/>
                  </a:lnTo>
                  <a:lnTo>
                    <a:pt x="103999" y="383090"/>
                  </a:lnTo>
                  <a:lnTo>
                    <a:pt x="121695" y="381227"/>
                  </a:lnTo>
                  <a:lnTo>
                    <a:pt x="138459" y="383090"/>
                  </a:lnTo>
                  <a:lnTo>
                    <a:pt x="156154" y="383090"/>
                  </a:lnTo>
                  <a:lnTo>
                    <a:pt x="163294" y="358875"/>
                  </a:lnTo>
                  <a:lnTo>
                    <a:pt x="176954" y="354529"/>
                  </a:lnTo>
                  <a:lnTo>
                    <a:pt x="194649" y="351425"/>
                  </a:lnTo>
                  <a:lnTo>
                    <a:pt x="214518" y="347078"/>
                  </a:lnTo>
                  <a:lnTo>
                    <a:pt x="234387" y="346147"/>
                  </a:lnTo>
                  <a:lnTo>
                    <a:pt x="255186" y="343974"/>
                  </a:lnTo>
                  <a:lnTo>
                    <a:pt x="269777" y="346147"/>
                  </a:lnTo>
                  <a:lnTo>
                    <a:pt x="280022" y="349252"/>
                  </a:lnTo>
                  <a:lnTo>
                    <a:pt x="296786" y="351425"/>
                  </a:lnTo>
                  <a:lnTo>
                    <a:pt x="309204" y="358875"/>
                  </a:lnTo>
                  <a:lnTo>
                    <a:pt x="318517" y="368499"/>
                  </a:lnTo>
                  <a:lnTo>
                    <a:pt x="325968" y="379054"/>
                  </a:lnTo>
                  <a:lnTo>
                    <a:pt x="331245" y="390541"/>
                  </a:lnTo>
                  <a:lnTo>
                    <a:pt x="345837" y="384332"/>
                  </a:lnTo>
                  <a:lnTo>
                    <a:pt x="355150" y="379054"/>
                  </a:lnTo>
                  <a:lnTo>
                    <a:pt x="363532" y="369431"/>
                  </a:lnTo>
                  <a:lnTo>
                    <a:pt x="363532" y="375639"/>
                  </a:lnTo>
                  <a:lnTo>
                    <a:pt x="367568" y="375639"/>
                  </a:lnTo>
                  <a:lnTo>
                    <a:pt x="363532" y="381227"/>
                  </a:lnTo>
                  <a:lnTo>
                    <a:pt x="358254" y="386505"/>
                  </a:lnTo>
                  <a:lnTo>
                    <a:pt x="350804" y="390541"/>
                  </a:lnTo>
                  <a:lnTo>
                    <a:pt x="350804" y="393645"/>
                  </a:lnTo>
                  <a:lnTo>
                    <a:pt x="356081" y="393645"/>
                  </a:lnTo>
                  <a:lnTo>
                    <a:pt x="356081" y="398923"/>
                  </a:lnTo>
                  <a:lnTo>
                    <a:pt x="358254" y="398923"/>
                  </a:lnTo>
                  <a:lnTo>
                    <a:pt x="360427" y="398923"/>
                  </a:lnTo>
                  <a:lnTo>
                    <a:pt x="362290" y="397991"/>
                  </a:lnTo>
                  <a:lnTo>
                    <a:pt x="362290" y="395818"/>
                  </a:lnTo>
                  <a:lnTo>
                    <a:pt x="363532" y="393645"/>
                  </a:lnTo>
                  <a:lnTo>
                    <a:pt x="369741" y="395818"/>
                  </a:lnTo>
                  <a:lnTo>
                    <a:pt x="370672" y="397991"/>
                  </a:lnTo>
                  <a:lnTo>
                    <a:pt x="372845" y="398923"/>
                  </a:lnTo>
                  <a:lnTo>
                    <a:pt x="372845" y="401096"/>
                  </a:lnTo>
                  <a:lnTo>
                    <a:pt x="372845" y="403269"/>
                  </a:lnTo>
                  <a:lnTo>
                    <a:pt x="370672" y="405442"/>
                  </a:lnTo>
                  <a:lnTo>
                    <a:pt x="370672" y="406373"/>
                  </a:lnTo>
                  <a:lnTo>
                    <a:pt x="372845" y="408547"/>
                  </a:lnTo>
                  <a:lnTo>
                    <a:pt x="376881" y="410720"/>
                  </a:lnTo>
                  <a:lnTo>
                    <a:pt x="379986" y="413824"/>
                  </a:lnTo>
                  <a:lnTo>
                    <a:pt x="385263" y="415997"/>
                  </a:lnTo>
                  <a:lnTo>
                    <a:pt x="391472" y="418170"/>
                  </a:lnTo>
                  <a:lnTo>
                    <a:pt x="396750" y="419102"/>
                  </a:lnTo>
                  <a:lnTo>
                    <a:pt x="403890" y="456355"/>
                  </a:lnTo>
                  <a:lnTo>
                    <a:pt x="420654" y="458218"/>
                  </a:lnTo>
                  <a:lnTo>
                    <a:pt x="434314" y="460391"/>
                  </a:lnTo>
                  <a:lnTo>
                    <a:pt x="447663" y="462564"/>
                  </a:lnTo>
                  <a:lnTo>
                    <a:pt x="458218" y="458218"/>
                  </a:lnTo>
                  <a:lnTo>
                    <a:pt x="467531" y="451078"/>
                  </a:lnTo>
                  <a:lnTo>
                    <a:pt x="479949" y="462564"/>
                  </a:lnTo>
                  <a:lnTo>
                    <a:pt x="491436" y="470946"/>
                  </a:lnTo>
                  <a:lnTo>
                    <a:pt x="499818" y="467842"/>
                  </a:lnTo>
                  <a:lnTo>
                    <a:pt x="513477" y="462564"/>
                  </a:lnTo>
                  <a:lnTo>
                    <a:pt x="525895" y="456355"/>
                  </a:lnTo>
                  <a:lnTo>
                    <a:pt x="536450" y="451078"/>
                  </a:lnTo>
                  <a:lnTo>
                    <a:pt x="545764" y="441454"/>
                  </a:lnTo>
                  <a:lnTo>
                    <a:pt x="551041" y="428726"/>
                  </a:lnTo>
                  <a:lnTo>
                    <a:pt x="555077" y="412893"/>
                  </a:lnTo>
                  <a:lnTo>
                    <a:pt x="560355" y="397991"/>
                  </a:lnTo>
                  <a:lnTo>
                    <a:pt x="563459" y="383090"/>
                  </a:lnTo>
                  <a:lnTo>
                    <a:pt x="574945" y="358875"/>
                  </a:lnTo>
                  <a:lnTo>
                    <a:pt x="584259" y="336523"/>
                  </a:lnTo>
                  <a:lnTo>
                    <a:pt x="592641" y="316655"/>
                  </a:lnTo>
                  <a:lnTo>
                    <a:pt x="598850" y="294303"/>
                  </a:lnTo>
                  <a:lnTo>
                    <a:pt x="599781" y="271950"/>
                  </a:lnTo>
                  <a:lnTo>
                    <a:pt x="596677" y="244631"/>
                  </a:lnTo>
                  <a:close/>
                </a:path>
              </a:pathLst>
            </a:custGeom>
            <a:solidFill>
              <a:srgbClr val="D9D9D9"/>
            </a:solidFill>
            <a:ln w="3104" cap="flat">
              <a:noFill/>
              <a:prstDash val="solid"/>
              <a:miter/>
            </a:ln>
          </p:spPr>
          <p:txBody>
            <a:bodyPr rtlCol="0" anchor="ctr"/>
            <a:lstStyle/>
            <a:p>
              <a:endParaRPr lang="en-US"/>
            </a:p>
          </p:txBody>
        </p:sp>
        <p:sp>
          <p:nvSpPr>
            <p:cNvPr id="76" name="Freeform: Shape 365">
              <a:extLst>
                <a:ext uri="{FF2B5EF4-FFF2-40B4-BE49-F238E27FC236}">
                  <a16:creationId xmlns:a16="http://schemas.microsoft.com/office/drawing/2014/main" xmlns="" id="{087855D3-02D4-4B61-9F63-5EBE457E8A2A}"/>
                </a:ext>
              </a:extLst>
            </p:cNvPr>
            <p:cNvSpPr/>
            <p:nvPr/>
          </p:nvSpPr>
          <p:spPr>
            <a:xfrm>
              <a:off x="7376444" y="5893661"/>
              <a:ext cx="15522" cy="9313"/>
            </a:xfrm>
            <a:custGeom>
              <a:avLst/>
              <a:gdLst>
                <a:gd name="connsiteX0" fmla="*/ 9313 w 15522"/>
                <a:gd name="connsiteY0" fmla="*/ 5278 h 9313"/>
                <a:gd name="connsiteX1" fmla="*/ 9313 w 15522"/>
                <a:gd name="connsiteY1" fmla="*/ 3104 h 9313"/>
                <a:gd name="connsiteX2" fmla="*/ 7140 w 15522"/>
                <a:gd name="connsiteY2" fmla="*/ 2173 h 9313"/>
                <a:gd name="connsiteX3" fmla="*/ 4967 w 15522"/>
                <a:gd name="connsiteY3" fmla="*/ 2173 h 9313"/>
                <a:gd name="connsiteX4" fmla="*/ 3104 w 15522"/>
                <a:gd name="connsiteY4" fmla="*/ 0 h 9313"/>
                <a:gd name="connsiteX5" fmla="*/ 0 w 15522"/>
                <a:gd name="connsiteY5" fmla="*/ 0 h 9313"/>
                <a:gd name="connsiteX6" fmla="*/ 3104 w 15522"/>
                <a:gd name="connsiteY6" fmla="*/ 3104 h 9313"/>
                <a:gd name="connsiteX7" fmla="*/ 4967 w 15522"/>
                <a:gd name="connsiteY7" fmla="*/ 5278 h 9313"/>
                <a:gd name="connsiteX8" fmla="*/ 7140 w 15522"/>
                <a:gd name="connsiteY8" fmla="*/ 7451 h 9313"/>
                <a:gd name="connsiteX9" fmla="*/ 10245 w 15522"/>
                <a:gd name="connsiteY9" fmla="*/ 9624 h 9313"/>
                <a:gd name="connsiteX10" fmla="*/ 16454 w 15522"/>
                <a:gd name="connsiteY10" fmla="*/ 10555 h 9313"/>
                <a:gd name="connsiteX11" fmla="*/ 16454 w 15522"/>
                <a:gd name="connsiteY11" fmla="*/ 7451 h 9313"/>
                <a:gd name="connsiteX12" fmla="*/ 12418 w 15522"/>
                <a:gd name="connsiteY12" fmla="*/ 7451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2" h="9313">
                  <a:moveTo>
                    <a:pt x="9313" y="5278"/>
                  </a:moveTo>
                  <a:lnTo>
                    <a:pt x="9313" y="3104"/>
                  </a:lnTo>
                  <a:lnTo>
                    <a:pt x="7140" y="2173"/>
                  </a:lnTo>
                  <a:lnTo>
                    <a:pt x="4967" y="2173"/>
                  </a:lnTo>
                  <a:lnTo>
                    <a:pt x="3104" y="0"/>
                  </a:lnTo>
                  <a:lnTo>
                    <a:pt x="0" y="0"/>
                  </a:lnTo>
                  <a:lnTo>
                    <a:pt x="3104" y="3104"/>
                  </a:lnTo>
                  <a:lnTo>
                    <a:pt x="4967" y="5278"/>
                  </a:lnTo>
                  <a:lnTo>
                    <a:pt x="7140" y="7451"/>
                  </a:lnTo>
                  <a:lnTo>
                    <a:pt x="10245" y="9624"/>
                  </a:lnTo>
                  <a:lnTo>
                    <a:pt x="16454" y="10555"/>
                  </a:lnTo>
                  <a:lnTo>
                    <a:pt x="16454" y="7451"/>
                  </a:lnTo>
                  <a:lnTo>
                    <a:pt x="12418" y="7451"/>
                  </a:lnTo>
                  <a:close/>
                </a:path>
              </a:pathLst>
            </a:custGeom>
            <a:solidFill>
              <a:srgbClr val="D9D9D9"/>
            </a:solidFill>
            <a:ln w="3104" cap="flat">
              <a:noFill/>
              <a:prstDash val="solid"/>
              <a:miter/>
            </a:ln>
          </p:spPr>
          <p:txBody>
            <a:bodyPr rtlCol="0" anchor="ctr"/>
            <a:lstStyle/>
            <a:p>
              <a:endParaRPr lang="en-US"/>
            </a:p>
          </p:txBody>
        </p:sp>
        <p:sp>
          <p:nvSpPr>
            <p:cNvPr id="77" name="Freeform: Shape 366">
              <a:extLst>
                <a:ext uri="{FF2B5EF4-FFF2-40B4-BE49-F238E27FC236}">
                  <a16:creationId xmlns:a16="http://schemas.microsoft.com/office/drawing/2014/main" xmlns="" id="{E7E91795-1215-43C6-AB3A-5FBF616D1AF2}"/>
                </a:ext>
              </a:extLst>
            </p:cNvPr>
            <p:cNvSpPr/>
            <p:nvPr/>
          </p:nvSpPr>
          <p:spPr>
            <a:xfrm>
              <a:off x="2900127" y="5457796"/>
              <a:ext cx="55880" cy="37253"/>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solidFill>
              <a:srgbClr val="D9D9D9"/>
            </a:solidFill>
            <a:ln w="3104" cap="flat">
              <a:noFill/>
              <a:prstDash val="solid"/>
              <a:miter/>
            </a:ln>
          </p:spPr>
          <p:txBody>
            <a:bodyPr rtlCol="0" anchor="ctr"/>
            <a:lstStyle/>
            <a:p>
              <a:endParaRPr lang="en-US"/>
            </a:p>
          </p:txBody>
        </p:sp>
        <p:sp>
          <p:nvSpPr>
            <p:cNvPr id="78" name="Freeform: Shape 367">
              <a:extLst>
                <a:ext uri="{FF2B5EF4-FFF2-40B4-BE49-F238E27FC236}">
                  <a16:creationId xmlns:a16="http://schemas.microsoft.com/office/drawing/2014/main" xmlns="" id="{FE7383C8-F691-4FE5-AD09-1308DDAC1278}"/>
                </a:ext>
              </a:extLst>
            </p:cNvPr>
            <p:cNvSpPr/>
            <p:nvPr/>
          </p:nvSpPr>
          <p:spPr>
            <a:xfrm>
              <a:off x="6488880" y="5710498"/>
              <a:ext cx="301132" cy="207999"/>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solidFill>
              <a:srgbClr val="D9D9D9"/>
            </a:solidFill>
            <a:ln w="3104" cap="flat">
              <a:noFill/>
              <a:prstDash val="solid"/>
              <a:miter/>
            </a:ln>
          </p:spPr>
          <p:txBody>
            <a:bodyPr rtlCol="0" anchor="ctr"/>
            <a:lstStyle/>
            <a:p>
              <a:endParaRPr lang="en-US"/>
            </a:p>
          </p:txBody>
        </p:sp>
        <p:sp>
          <p:nvSpPr>
            <p:cNvPr id="79" name="Freeform: Shape 368">
              <a:extLst>
                <a:ext uri="{FF2B5EF4-FFF2-40B4-BE49-F238E27FC236}">
                  <a16:creationId xmlns:a16="http://schemas.microsoft.com/office/drawing/2014/main" xmlns="" id="{1F29643D-2FCD-43C0-A21F-E77AB2CFBB2A}"/>
                </a:ext>
              </a:extLst>
            </p:cNvPr>
            <p:cNvSpPr/>
            <p:nvPr/>
          </p:nvSpPr>
          <p:spPr>
            <a:xfrm>
              <a:off x="7403453" y="5901112"/>
              <a:ext cx="24836" cy="21731"/>
            </a:xfrm>
            <a:custGeom>
              <a:avLst/>
              <a:gdLst>
                <a:gd name="connsiteX0" fmla="*/ 26078 w 24835"/>
                <a:gd name="connsiteY0" fmla="*/ 24215 h 21731"/>
                <a:gd name="connsiteX1" fmla="*/ 21731 w 24835"/>
                <a:gd name="connsiteY1" fmla="*/ 18006 h 21731"/>
                <a:gd name="connsiteX2" fmla="*/ 19869 w 24835"/>
                <a:gd name="connsiteY2" fmla="*/ 12728 h 21731"/>
                <a:gd name="connsiteX3" fmla="*/ 16454 w 24835"/>
                <a:gd name="connsiteY3" fmla="*/ 9624 h 21731"/>
                <a:gd name="connsiteX4" fmla="*/ 11487 w 24835"/>
                <a:gd name="connsiteY4" fmla="*/ 5278 h 21731"/>
                <a:gd name="connsiteX5" fmla="*/ 7140 w 24835"/>
                <a:gd name="connsiteY5" fmla="*/ 3104 h 21731"/>
                <a:gd name="connsiteX6" fmla="*/ 0 w 24835"/>
                <a:gd name="connsiteY6" fmla="*/ 0 h 21731"/>
                <a:gd name="connsiteX7" fmla="*/ 4036 w 24835"/>
                <a:gd name="connsiteY7" fmla="*/ 7451 h 21731"/>
                <a:gd name="connsiteX8" fmla="*/ 7140 w 24835"/>
                <a:gd name="connsiteY8" fmla="*/ 12728 h 21731"/>
                <a:gd name="connsiteX9" fmla="*/ 11487 w 24835"/>
                <a:gd name="connsiteY9" fmla="*/ 16764 h 21731"/>
                <a:gd name="connsiteX10" fmla="*/ 16454 w 24835"/>
                <a:gd name="connsiteY10" fmla="*/ 20179 h 21731"/>
                <a:gd name="connsiteX11" fmla="*/ 19869 w 24835"/>
                <a:gd name="connsiteY11"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35" h="21731">
                  <a:moveTo>
                    <a:pt x="26078" y="24215"/>
                  </a:moveTo>
                  <a:lnTo>
                    <a:pt x="21731" y="18006"/>
                  </a:lnTo>
                  <a:lnTo>
                    <a:pt x="19869" y="12728"/>
                  </a:lnTo>
                  <a:lnTo>
                    <a:pt x="16454" y="9624"/>
                  </a:lnTo>
                  <a:lnTo>
                    <a:pt x="11487" y="5278"/>
                  </a:lnTo>
                  <a:lnTo>
                    <a:pt x="7140" y="3104"/>
                  </a:lnTo>
                  <a:lnTo>
                    <a:pt x="0" y="0"/>
                  </a:lnTo>
                  <a:lnTo>
                    <a:pt x="4036" y="7451"/>
                  </a:lnTo>
                  <a:lnTo>
                    <a:pt x="7140" y="12728"/>
                  </a:lnTo>
                  <a:lnTo>
                    <a:pt x="11487" y="16764"/>
                  </a:lnTo>
                  <a:lnTo>
                    <a:pt x="16454" y="20179"/>
                  </a:lnTo>
                  <a:lnTo>
                    <a:pt x="19869" y="24215"/>
                  </a:lnTo>
                  <a:close/>
                </a:path>
              </a:pathLst>
            </a:custGeom>
            <a:solidFill>
              <a:srgbClr val="D9D9D9"/>
            </a:solidFill>
            <a:ln w="3104" cap="flat">
              <a:noFill/>
              <a:prstDash val="solid"/>
              <a:miter/>
            </a:ln>
          </p:spPr>
          <p:txBody>
            <a:bodyPr rtlCol="0" anchor="ctr"/>
            <a:lstStyle/>
            <a:p>
              <a:endParaRPr lang="en-US"/>
            </a:p>
          </p:txBody>
        </p:sp>
        <p:sp>
          <p:nvSpPr>
            <p:cNvPr id="80" name="Freeform: Shape 369">
              <a:extLst>
                <a:ext uri="{FF2B5EF4-FFF2-40B4-BE49-F238E27FC236}">
                  <a16:creationId xmlns:a16="http://schemas.microsoft.com/office/drawing/2014/main" xmlns="" id="{83E5EE6E-5950-42B7-9671-D93794069413}"/>
                </a:ext>
              </a:extLst>
            </p:cNvPr>
            <p:cNvSpPr/>
            <p:nvPr/>
          </p:nvSpPr>
          <p:spPr>
            <a:xfrm>
              <a:off x="7568921" y="6290411"/>
              <a:ext cx="93134" cy="145910"/>
            </a:xfrm>
            <a:custGeom>
              <a:avLst/>
              <a:gdLst>
                <a:gd name="connsiteX0" fmla="*/ 89719 w 93133"/>
                <a:gd name="connsiteY0" fmla="*/ 63641 h 145909"/>
                <a:gd name="connsiteX1" fmla="*/ 87546 w 93133"/>
                <a:gd name="connsiteY1" fmla="*/ 66746 h 145909"/>
                <a:gd name="connsiteX2" fmla="*/ 83510 w 93133"/>
                <a:gd name="connsiteY2" fmla="*/ 69850 h 145909"/>
                <a:gd name="connsiteX3" fmla="*/ 80406 w 93133"/>
                <a:gd name="connsiteY3" fmla="*/ 69850 h 145909"/>
                <a:gd name="connsiteX4" fmla="*/ 78232 w 93133"/>
                <a:gd name="connsiteY4" fmla="*/ 69850 h 145909"/>
                <a:gd name="connsiteX5" fmla="*/ 75128 w 93133"/>
                <a:gd name="connsiteY5" fmla="*/ 69850 h 145909"/>
                <a:gd name="connsiteX6" fmla="*/ 68919 w 93133"/>
                <a:gd name="connsiteY6" fmla="*/ 69850 h 145909"/>
                <a:gd name="connsiteX7" fmla="*/ 63641 w 93133"/>
                <a:gd name="connsiteY7" fmla="*/ 69850 h 145909"/>
                <a:gd name="connsiteX8" fmla="*/ 53086 w 93133"/>
                <a:gd name="connsiteY8" fmla="*/ 48740 h 145909"/>
                <a:gd name="connsiteX9" fmla="*/ 38495 w 93133"/>
                <a:gd name="connsiteY9" fmla="*/ 31976 h 145909"/>
                <a:gd name="connsiteX10" fmla="*/ 23904 w 93133"/>
                <a:gd name="connsiteY10" fmla="*/ 17075 h 145909"/>
                <a:gd name="connsiteX11" fmla="*/ 7451 w 93133"/>
                <a:gd name="connsiteY11" fmla="*/ 0 h 145909"/>
                <a:gd name="connsiteX12" fmla="*/ 0 w 93133"/>
                <a:gd name="connsiteY12" fmla="*/ 0 h 145909"/>
                <a:gd name="connsiteX13" fmla="*/ 4346 w 93133"/>
                <a:gd name="connsiteY13" fmla="*/ 11797 h 145909"/>
                <a:gd name="connsiteX14" fmla="*/ 9313 w 93133"/>
                <a:gd name="connsiteY14" fmla="*/ 26388 h 145909"/>
                <a:gd name="connsiteX15" fmla="*/ 17695 w 93133"/>
                <a:gd name="connsiteY15" fmla="*/ 42531 h 145909"/>
                <a:gd name="connsiteX16" fmla="*/ 29182 w 93133"/>
                <a:gd name="connsiteY16" fmla="*/ 61468 h 145909"/>
                <a:gd name="connsiteX17" fmla="*/ 36633 w 93133"/>
                <a:gd name="connsiteY17" fmla="*/ 74196 h 145909"/>
                <a:gd name="connsiteX18" fmla="*/ 43773 w 93133"/>
                <a:gd name="connsiteY18" fmla="*/ 81647 h 145909"/>
                <a:gd name="connsiteX19" fmla="*/ 38495 w 93133"/>
                <a:gd name="connsiteY19" fmla="*/ 86925 h 145909"/>
                <a:gd name="connsiteX20" fmla="*/ 32286 w 93133"/>
                <a:gd name="connsiteY20" fmla="*/ 92202 h 145909"/>
                <a:gd name="connsiteX21" fmla="*/ 27319 w 93133"/>
                <a:gd name="connsiteY21" fmla="*/ 96238 h 145909"/>
                <a:gd name="connsiteX22" fmla="*/ 23904 w 93133"/>
                <a:gd name="connsiteY22" fmla="*/ 101826 h 145909"/>
                <a:gd name="connsiteX23" fmla="*/ 22042 w 93133"/>
                <a:gd name="connsiteY23" fmla="*/ 103689 h 145909"/>
                <a:gd name="connsiteX24" fmla="*/ 22042 w 93133"/>
                <a:gd name="connsiteY24" fmla="*/ 105862 h 145909"/>
                <a:gd name="connsiteX25" fmla="*/ 23904 w 93133"/>
                <a:gd name="connsiteY25" fmla="*/ 107104 h 145909"/>
                <a:gd name="connsiteX26" fmla="*/ 27319 w 93133"/>
                <a:gd name="connsiteY26" fmla="*/ 108966 h 145909"/>
                <a:gd name="connsiteX27" fmla="*/ 31355 w 93133"/>
                <a:gd name="connsiteY27" fmla="*/ 111140 h 145909"/>
                <a:gd name="connsiteX28" fmla="*/ 34459 w 93133"/>
                <a:gd name="connsiteY28" fmla="*/ 113313 h 145909"/>
                <a:gd name="connsiteX29" fmla="*/ 38495 w 93133"/>
                <a:gd name="connsiteY29" fmla="*/ 114244 h 145909"/>
                <a:gd name="connsiteX30" fmla="*/ 41910 w 93133"/>
                <a:gd name="connsiteY30" fmla="*/ 116417 h 145909"/>
                <a:gd name="connsiteX31" fmla="*/ 43773 w 93133"/>
                <a:gd name="connsiteY31" fmla="*/ 118590 h 145909"/>
                <a:gd name="connsiteX32" fmla="*/ 43773 w 93133"/>
                <a:gd name="connsiteY32" fmla="*/ 121695 h 145909"/>
                <a:gd name="connsiteX33" fmla="*/ 43773 w 93133"/>
                <a:gd name="connsiteY33" fmla="*/ 126041 h 145909"/>
                <a:gd name="connsiteX34" fmla="*/ 41910 w 93133"/>
                <a:gd name="connsiteY34" fmla="*/ 129145 h 145909"/>
                <a:gd name="connsiteX35" fmla="*/ 41910 w 93133"/>
                <a:gd name="connsiteY35" fmla="*/ 135665 h 145909"/>
                <a:gd name="connsiteX36" fmla="*/ 41910 w 93133"/>
                <a:gd name="connsiteY36" fmla="*/ 138769 h 145909"/>
                <a:gd name="connsiteX37" fmla="*/ 43773 w 93133"/>
                <a:gd name="connsiteY37" fmla="*/ 142805 h 145909"/>
                <a:gd name="connsiteX38" fmla="*/ 43773 w 93133"/>
                <a:gd name="connsiteY38" fmla="*/ 148083 h 145909"/>
                <a:gd name="connsiteX39" fmla="*/ 54328 w 93133"/>
                <a:gd name="connsiteY39" fmla="*/ 136596 h 145909"/>
                <a:gd name="connsiteX40" fmla="*/ 63641 w 93133"/>
                <a:gd name="connsiteY40" fmla="*/ 126041 h 145909"/>
                <a:gd name="connsiteX41" fmla="*/ 75128 w 93133"/>
                <a:gd name="connsiteY41" fmla="*/ 114244 h 145909"/>
                <a:gd name="connsiteX42" fmla="*/ 75128 w 93133"/>
                <a:gd name="connsiteY42" fmla="*/ 101826 h 145909"/>
                <a:gd name="connsiteX43" fmla="*/ 87546 w 93133"/>
                <a:gd name="connsiteY43" fmla="*/ 101826 h 145909"/>
                <a:gd name="connsiteX44" fmla="*/ 89719 w 93133"/>
                <a:gd name="connsiteY44" fmla="*/ 98411 h 145909"/>
                <a:gd name="connsiteX45" fmla="*/ 90650 w 93133"/>
                <a:gd name="connsiteY45" fmla="*/ 92202 h 145909"/>
                <a:gd name="connsiteX46" fmla="*/ 92823 w 93133"/>
                <a:gd name="connsiteY46" fmla="*/ 86925 h 145909"/>
                <a:gd name="connsiteX47" fmla="*/ 94996 w 93133"/>
                <a:gd name="connsiteY47" fmla="*/ 81647 h 145909"/>
                <a:gd name="connsiteX48" fmla="*/ 94996 w 93133"/>
                <a:gd name="connsiteY48" fmla="*/ 57122 h 145909"/>
                <a:gd name="connsiteX49" fmla="*/ 90650 w 93133"/>
                <a:gd name="connsiteY49" fmla="*/ 57122 h 1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3133" h="145909">
                  <a:moveTo>
                    <a:pt x="89719" y="63641"/>
                  </a:moveTo>
                  <a:lnTo>
                    <a:pt x="87546" y="66746"/>
                  </a:lnTo>
                  <a:lnTo>
                    <a:pt x="83510" y="69850"/>
                  </a:lnTo>
                  <a:lnTo>
                    <a:pt x="80406" y="69850"/>
                  </a:lnTo>
                  <a:lnTo>
                    <a:pt x="78232" y="69850"/>
                  </a:lnTo>
                  <a:lnTo>
                    <a:pt x="75128" y="69850"/>
                  </a:lnTo>
                  <a:lnTo>
                    <a:pt x="68919" y="69850"/>
                  </a:lnTo>
                  <a:lnTo>
                    <a:pt x="63641" y="69850"/>
                  </a:lnTo>
                  <a:lnTo>
                    <a:pt x="53086" y="48740"/>
                  </a:lnTo>
                  <a:lnTo>
                    <a:pt x="38495" y="31976"/>
                  </a:lnTo>
                  <a:lnTo>
                    <a:pt x="23904" y="17075"/>
                  </a:lnTo>
                  <a:lnTo>
                    <a:pt x="7451" y="0"/>
                  </a:lnTo>
                  <a:lnTo>
                    <a:pt x="0" y="0"/>
                  </a:lnTo>
                  <a:lnTo>
                    <a:pt x="4346" y="11797"/>
                  </a:lnTo>
                  <a:lnTo>
                    <a:pt x="9313" y="26388"/>
                  </a:lnTo>
                  <a:lnTo>
                    <a:pt x="17695" y="42531"/>
                  </a:lnTo>
                  <a:lnTo>
                    <a:pt x="29182" y="61468"/>
                  </a:lnTo>
                  <a:lnTo>
                    <a:pt x="36633" y="74196"/>
                  </a:lnTo>
                  <a:lnTo>
                    <a:pt x="43773" y="81647"/>
                  </a:lnTo>
                  <a:lnTo>
                    <a:pt x="38495" y="86925"/>
                  </a:lnTo>
                  <a:lnTo>
                    <a:pt x="32286" y="92202"/>
                  </a:lnTo>
                  <a:lnTo>
                    <a:pt x="27319" y="96238"/>
                  </a:lnTo>
                  <a:lnTo>
                    <a:pt x="23904" y="101826"/>
                  </a:lnTo>
                  <a:lnTo>
                    <a:pt x="22042" y="103689"/>
                  </a:lnTo>
                  <a:lnTo>
                    <a:pt x="22042" y="105862"/>
                  </a:lnTo>
                  <a:lnTo>
                    <a:pt x="23904" y="107104"/>
                  </a:lnTo>
                  <a:lnTo>
                    <a:pt x="27319" y="108966"/>
                  </a:lnTo>
                  <a:lnTo>
                    <a:pt x="31355" y="111140"/>
                  </a:lnTo>
                  <a:lnTo>
                    <a:pt x="34459" y="113313"/>
                  </a:lnTo>
                  <a:lnTo>
                    <a:pt x="38495" y="114244"/>
                  </a:lnTo>
                  <a:lnTo>
                    <a:pt x="41910" y="116417"/>
                  </a:lnTo>
                  <a:lnTo>
                    <a:pt x="43773" y="118590"/>
                  </a:lnTo>
                  <a:lnTo>
                    <a:pt x="43773" y="121695"/>
                  </a:lnTo>
                  <a:lnTo>
                    <a:pt x="43773" y="126041"/>
                  </a:lnTo>
                  <a:lnTo>
                    <a:pt x="41910" y="129145"/>
                  </a:lnTo>
                  <a:lnTo>
                    <a:pt x="41910" y="135665"/>
                  </a:lnTo>
                  <a:lnTo>
                    <a:pt x="41910" y="138769"/>
                  </a:lnTo>
                  <a:lnTo>
                    <a:pt x="43773" y="142805"/>
                  </a:lnTo>
                  <a:lnTo>
                    <a:pt x="43773" y="148083"/>
                  </a:lnTo>
                  <a:lnTo>
                    <a:pt x="54328" y="136596"/>
                  </a:lnTo>
                  <a:lnTo>
                    <a:pt x="63641" y="126041"/>
                  </a:lnTo>
                  <a:lnTo>
                    <a:pt x="75128" y="114244"/>
                  </a:lnTo>
                  <a:lnTo>
                    <a:pt x="75128" y="101826"/>
                  </a:lnTo>
                  <a:lnTo>
                    <a:pt x="87546" y="101826"/>
                  </a:lnTo>
                  <a:lnTo>
                    <a:pt x="89719" y="98411"/>
                  </a:lnTo>
                  <a:lnTo>
                    <a:pt x="90650" y="92202"/>
                  </a:lnTo>
                  <a:lnTo>
                    <a:pt x="92823" y="86925"/>
                  </a:lnTo>
                  <a:lnTo>
                    <a:pt x="94996" y="81647"/>
                  </a:lnTo>
                  <a:lnTo>
                    <a:pt x="94996" y="57122"/>
                  </a:lnTo>
                  <a:lnTo>
                    <a:pt x="90650" y="57122"/>
                  </a:lnTo>
                  <a:close/>
                </a:path>
              </a:pathLst>
            </a:custGeom>
            <a:solidFill>
              <a:srgbClr val="D9D9D9"/>
            </a:solidFill>
            <a:ln w="3104" cap="flat">
              <a:noFill/>
              <a:prstDash val="solid"/>
              <a:miter/>
            </a:ln>
          </p:spPr>
          <p:txBody>
            <a:bodyPr rtlCol="0" anchor="ctr"/>
            <a:lstStyle/>
            <a:p>
              <a:endParaRPr lang="en-US"/>
            </a:p>
          </p:txBody>
        </p:sp>
        <p:sp>
          <p:nvSpPr>
            <p:cNvPr id="81" name="Freeform: Shape 370">
              <a:extLst>
                <a:ext uri="{FF2B5EF4-FFF2-40B4-BE49-F238E27FC236}">
                  <a16:creationId xmlns:a16="http://schemas.microsoft.com/office/drawing/2014/main" xmlns="" id="{70A34CE1-D330-4437-9C7C-10977F5793BE}"/>
                </a:ext>
              </a:extLst>
            </p:cNvPr>
            <p:cNvSpPr/>
            <p:nvPr/>
          </p:nvSpPr>
          <p:spPr>
            <a:xfrm>
              <a:off x="7483548" y="6426076"/>
              <a:ext cx="117969" cy="136596"/>
            </a:xfrm>
            <a:custGeom>
              <a:avLst/>
              <a:gdLst>
                <a:gd name="connsiteX0" fmla="*/ 116728 w 117969"/>
                <a:gd name="connsiteY0" fmla="*/ 7140 h 136596"/>
                <a:gd name="connsiteX1" fmla="*/ 116728 w 117969"/>
                <a:gd name="connsiteY1" fmla="*/ 3104 h 136596"/>
                <a:gd name="connsiteX2" fmla="*/ 114555 w 117969"/>
                <a:gd name="connsiteY2" fmla="*/ 3104 h 136596"/>
                <a:gd name="connsiteX3" fmla="*/ 112692 w 117969"/>
                <a:gd name="connsiteY3" fmla="*/ 3104 h 136596"/>
                <a:gd name="connsiteX4" fmla="*/ 112692 w 117969"/>
                <a:gd name="connsiteY4" fmla="*/ 5278 h 136596"/>
                <a:gd name="connsiteX5" fmla="*/ 110519 w 117969"/>
                <a:gd name="connsiteY5" fmla="*/ 8382 h 136596"/>
                <a:gd name="connsiteX6" fmla="*/ 109277 w 117969"/>
                <a:gd name="connsiteY6" fmla="*/ 10555 h 136596"/>
                <a:gd name="connsiteX7" fmla="*/ 109277 w 117969"/>
                <a:gd name="connsiteY7" fmla="*/ 12418 h 136596"/>
                <a:gd name="connsiteX8" fmla="*/ 105241 w 117969"/>
                <a:gd name="connsiteY8" fmla="*/ 8382 h 136596"/>
                <a:gd name="connsiteX9" fmla="*/ 103068 w 117969"/>
                <a:gd name="connsiteY9" fmla="*/ 7140 h 136596"/>
                <a:gd name="connsiteX10" fmla="*/ 102137 w 117969"/>
                <a:gd name="connsiteY10" fmla="*/ 5278 h 136596"/>
                <a:gd name="connsiteX11" fmla="*/ 99963 w 117969"/>
                <a:gd name="connsiteY11" fmla="*/ 3104 h 136596"/>
                <a:gd name="connsiteX12" fmla="*/ 95928 w 117969"/>
                <a:gd name="connsiteY12" fmla="*/ 931 h 136596"/>
                <a:gd name="connsiteX13" fmla="*/ 92823 w 117969"/>
                <a:gd name="connsiteY13" fmla="*/ 0 h 136596"/>
                <a:gd name="connsiteX14" fmla="*/ 87546 w 117969"/>
                <a:gd name="connsiteY14" fmla="*/ 8382 h 136596"/>
                <a:gd name="connsiteX15" fmla="*/ 80406 w 117969"/>
                <a:gd name="connsiteY15" fmla="*/ 23283 h 136596"/>
                <a:gd name="connsiteX16" fmla="*/ 70782 w 117969"/>
                <a:gd name="connsiteY16" fmla="*/ 37874 h 136596"/>
                <a:gd name="connsiteX17" fmla="*/ 63641 w 117969"/>
                <a:gd name="connsiteY17" fmla="*/ 52776 h 136596"/>
                <a:gd name="connsiteX18" fmla="*/ 54328 w 117969"/>
                <a:gd name="connsiteY18" fmla="*/ 65504 h 136596"/>
                <a:gd name="connsiteX19" fmla="*/ 49051 w 117969"/>
                <a:gd name="connsiteY19" fmla="*/ 71713 h 136596"/>
                <a:gd name="connsiteX20" fmla="*/ 38495 w 117969"/>
                <a:gd name="connsiteY20" fmla="*/ 75128 h 136596"/>
                <a:gd name="connsiteX21" fmla="*/ 27009 w 117969"/>
                <a:gd name="connsiteY21" fmla="*/ 76991 h 136596"/>
                <a:gd name="connsiteX22" fmla="*/ 16764 w 117969"/>
                <a:gd name="connsiteY22" fmla="*/ 80406 h 136596"/>
                <a:gd name="connsiteX23" fmla="*/ 12418 w 117969"/>
                <a:gd name="connsiteY23" fmla="*/ 84441 h 136596"/>
                <a:gd name="connsiteX24" fmla="*/ 10555 w 117969"/>
                <a:gd name="connsiteY24" fmla="*/ 89719 h 136596"/>
                <a:gd name="connsiteX25" fmla="*/ 9313 w 117969"/>
                <a:gd name="connsiteY25" fmla="*/ 94997 h 136596"/>
                <a:gd name="connsiteX26" fmla="*/ 7451 w 117969"/>
                <a:gd name="connsiteY26" fmla="*/ 99343 h 136596"/>
                <a:gd name="connsiteX27" fmla="*/ 5277 w 117969"/>
                <a:gd name="connsiteY27" fmla="*/ 104620 h 136596"/>
                <a:gd name="connsiteX28" fmla="*/ 0 w 117969"/>
                <a:gd name="connsiteY28" fmla="*/ 108967 h 136596"/>
                <a:gd name="connsiteX29" fmla="*/ 7451 w 117969"/>
                <a:gd name="connsiteY29" fmla="*/ 119522 h 136596"/>
                <a:gd name="connsiteX30" fmla="*/ 14591 w 117969"/>
                <a:gd name="connsiteY30" fmla="*/ 124799 h 136596"/>
                <a:gd name="connsiteX31" fmla="*/ 23904 w 117969"/>
                <a:gd name="connsiteY31" fmla="*/ 131008 h 136596"/>
                <a:gd name="connsiteX32" fmla="*/ 32286 w 117969"/>
                <a:gd name="connsiteY32" fmla="*/ 137528 h 136596"/>
                <a:gd name="connsiteX33" fmla="*/ 39737 w 117969"/>
                <a:gd name="connsiteY33" fmla="*/ 137528 h 136596"/>
                <a:gd name="connsiteX34" fmla="*/ 45946 w 117969"/>
                <a:gd name="connsiteY34" fmla="*/ 132250 h 136596"/>
                <a:gd name="connsiteX35" fmla="*/ 51224 w 117969"/>
                <a:gd name="connsiteY35" fmla="*/ 128835 h 136596"/>
                <a:gd name="connsiteX36" fmla="*/ 56191 w 117969"/>
                <a:gd name="connsiteY36" fmla="*/ 124799 h 136596"/>
                <a:gd name="connsiteX37" fmla="*/ 61468 w 117969"/>
                <a:gd name="connsiteY37" fmla="*/ 121695 h 136596"/>
                <a:gd name="connsiteX38" fmla="*/ 65814 w 117969"/>
                <a:gd name="connsiteY38" fmla="*/ 117349 h 136596"/>
                <a:gd name="connsiteX39" fmla="*/ 67677 w 117969"/>
                <a:gd name="connsiteY39" fmla="*/ 109898 h 136596"/>
                <a:gd name="connsiteX40" fmla="*/ 67677 w 117969"/>
                <a:gd name="connsiteY40" fmla="*/ 104620 h 136596"/>
                <a:gd name="connsiteX41" fmla="*/ 68919 w 117969"/>
                <a:gd name="connsiteY41" fmla="*/ 99343 h 136596"/>
                <a:gd name="connsiteX42" fmla="*/ 68919 w 117969"/>
                <a:gd name="connsiteY42" fmla="*/ 94065 h 136596"/>
                <a:gd name="connsiteX43" fmla="*/ 72955 w 117969"/>
                <a:gd name="connsiteY43" fmla="*/ 87856 h 136596"/>
                <a:gd name="connsiteX44" fmla="*/ 76059 w 117969"/>
                <a:gd name="connsiteY44" fmla="*/ 86614 h 136596"/>
                <a:gd name="connsiteX45" fmla="*/ 82268 w 117969"/>
                <a:gd name="connsiteY45" fmla="*/ 82268 h 136596"/>
                <a:gd name="connsiteX46" fmla="*/ 87546 w 117969"/>
                <a:gd name="connsiteY46" fmla="*/ 80406 h 136596"/>
                <a:gd name="connsiteX47" fmla="*/ 92823 w 117969"/>
                <a:gd name="connsiteY47" fmla="*/ 79164 h 136596"/>
                <a:gd name="connsiteX48" fmla="*/ 98101 w 117969"/>
                <a:gd name="connsiteY48" fmla="*/ 75128 h 136596"/>
                <a:gd name="connsiteX49" fmla="*/ 99963 w 117969"/>
                <a:gd name="connsiteY49" fmla="*/ 71713 h 136596"/>
                <a:gd name="connsiteX50" fmla="*/ 95928 w 117969"/>
                <a:gd name="connsiteY50" fmla="*/ 60227 h 136596"/>
                <a:gd name="connsiteX51" fmla="*/ 107414 w 117969"/>
                <a:gd name="connsiteY51" fmla="*/ 42221 h 136596"/>
                <a:gd name="connsiteX52" fmla="*/ 119832 w 117969"/>
                <a:gd name="connsiteY52" fmla="*/ 27319 h 136596"/>
                <a:gd name="connsiteX53" fmla="*/ 119832 w 117969"/>
                <a:gd name="connsiteY53" fmla="*/ 22042 h 136596"/>
                <a:gd name="connsiteX54" fmla="*/ 119832 w 117969"/>
                <a:gd name="connsiteY54" fmla="*/ 15833 h 136596"/>
                <a:gd name="connsiteX55" fmla="*/ 117659 w 117969"/>
                <a:gd name="connsiteY55" fmla="*/ 10555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969" h="136596">
                  <a:moveTo>
                    <a:pt x="116728" y="7140"/>
                  </a:moveTo>
                  <a:lnTo>
                    <a:pt x="116728" y="3104"/>
                  </a:lnTo>
                  <a:lnTo>
                    <a:pt x="114555" y="3104"/>
                  </a:lnTo>
                  <a:lnTo>
                    <a:pt x="112692" y="3104"/>
                  </a:lnTo>
                  <a:lnTo>
                    <a:pt x="112692" y="5278"/>
                  </a:lnTo>
                  <a:lnTo>
                    <a:pt x="110519" y="8382"/>
                  </a:lnTo>
                  <a:lnTo>
                    <a:pt x="109277" y="10555"/>
                  </a:lnTo>
                  <a:lnTo>
                    <a:pt x="109277" y="12418"/>
                  </a:lnTo>
                  <a:lnTo>
                    <a:pt x="105241" y="8382"/>
                  </a:lnTo>
                  <a:lnTo>
                    <a:pt x="103068" y="7140"/>
                  </a:lnTo>
                  <a:lnTo>
                    <a:pt x="102137" y="5278"/>
                  </a:lnTo>
                  <a:lnTo>
                    <a:pt x="99963" y="3104"/>
                  </a:lnTo>
                  <a:lnTo>
                    <a:pt x="95928" y="931"/>
                  </a:lnTo>
                  <a:lnTo>
                    <a:pt x="92823" y="0"/>
                  </a:lnTo>
                  <a:lnTo>
                    <a:pt x="87546" y="8382"/>
                  </a:lnTo>
                  <a:lnTo>
                    <a:pt x="80406" y="23283"/>
                  </a:lnTo>
                  <a:lnTo>
                    <a:pt x="70782" y="37874"/>
                  </a:lnTo>
                  <a:lnTo>
                    <a:pt x="63641" y="52776"/>
                  </a:lnTo>
                  <a:lnTo>
                    <a:pt x="54328" y="65504"/>
                  </a:lnTo>
                  <a:lnTo>
                    <a:pt x="49051" y="71713"/>
                  </a:lnTo>
                  <a:lnTo>
                    <a:pt x="38495" y="75128"/>
                  </a:lnTo>
                  <a:lnTo>
                    <a:pt x="27009" y="76991"/>
                  </a:lnTo>
                  <a:lnTo>
                    <a:pt x="16764" y="80406"/>
                  </a:lnTo>
                  <a:lnTo>
                    <a:pt x="12418" y="84441"/>
                  </a:lnTo>
                  <a:lnTo>
                    <a:pt x="10555" y="89719"/>
                  </a:lnTo>
                  <a:lnTo>
                    <a:pt x="9313" y="94997"/>
                  </a:lnTo>
                  <a:lnTo>
                    <a:pt x="7451" y="99343"/>
                  </a:lnTo>
                  <a:lnTo>
                    <a:pt x="5277" y="104620"/>
                  </a:lnTo>
                  <a:lnTo>
                    <a:pt x="0" y="108967"/>
                  </a:lnTo>
                  <a:lnTo>
                    <a:pt x="7451" y="119522"/>
                  </a:lnTo>
                  <a:lnTo>
                    <a:pt x="14591" y="124799"/>
                  </a:lnTo>
                  <a:lnTo>
                    <a:pt x="23904" y="131008"/>
                  </a:lnTo>
                  <a:lnTo>
                    <a:pt x="32286" y="137528"/>
                  </a:lnTo>
                  <a:lnTo>
                    <a:pt x="39737" y="137528"/>
                  </a:lnTo>
                  <a:lnTo>
                    <a:pt x="45946" y="132250"/>
                  </a:lnTo>
                  <a:lnTo>
                    <a:pt x="51224" y="128835"/>
                  </a:lnTo>
                  <a:lnTo>
                    <a:pt x="56191" y="124799"/>
                  </a:lnTo>
                  <a:lnTo>
                    <a:pt x="61468" y="121695"/>
                  </a:lnTo>
                  <a:lnTo>
                    <a:pt x="65814" y="117349"/>
                  </a:lnTo>
                  <a:lnTo>
                    <a:pt x="67677" y="109898"/>
                  </a:lnTo>
                  <a:lnTo>
                    <a:pt x="67677" y="104620"/>
                  </a:lnTo>
                  <a:lnTo>
                    <a:pt x="68919" y="99343"/>
                  </a:lnTo>
                  <a:lnTo>
                    <a:pt x="68919" y="94065"/>
                  </a:lnTo>
                  <a:lnTo>
                    <a:pt x="72955" y="87856"/>
                  </a:lnTo>
                  <a:lnTo>
                    <a:pt x="76059" y="86614"/>
                  </a:lnTo>
                  <a:lnTo>
                    <a:pt x="82268" y="82268"/>
                  </a:lnTo>
                  <a:lnTo>
                    <a:pt x="87546" y="80406"/>
                  </a:lnTo>
                  <a:lnTo>
                    <a:pt x="92823" y="79164"/>
                  </a:lnTo>
                  <a:lnTo>
                    <a:pt x="98101" y="75128"/>
                  </a:lnTo>
                  <a:lnTo>
                    <a:pt x="99963" y="71713"/>
                  </a:lnTo>
                  <a:lnTo>
                    <a:pt x="95928" y="60227"/>
                  </a:lnTo>
                  <a:lnTo>
                    <a:pt x="107414" y="42221"/>
                  </a:lnTo>
                  <a:lnTo>
                    <a:pt x="119832" y="27319"/>
                  </a:lnTo>
                  <a:lnTo>
                    <a:pt x="119832" y="22042"/>
                  </a:lnTo>
                  <a:lnTo>
                    <a:pt x="119832" y="15833"/>
                  </a:lnTo>
                  <a:lnTo>
                    <a:pt x="117659" y="10555"/>
                  </a:lnTo>
                  <a:close/>
                </a:path>
              </a:pathLst>
            </a:custGeom>
            <a:solidFill>
              <a:srgbClr val="D9D9D9"/>
            </a:solidFill>
            <a:ln w="3104" cap="flat">
              <a:noFill/>
              <a:prstDash val="solid"/>
              <a:miter/>
            </a:ln>
          </p:spPr>
          <p:txBody>
            <a:bodyPr rtlCol="0" anchor="ctr"/>
            <a:lstStyle/>
            <a:p>
              <a:endParaRPr lang="en-US"/>
            </a:p>
          </p:txBody>
        </p:sp>
        <p:sp>
          <p:nvSpPr>
            <p:cNvPr id="82" name="Freeform: Shape 371">
              <a:extLst>
                <a:ext uri="{FF2B5EF4-FFF2-40B4-BE49-F238E27FC236}">
                  <a16:creationId xmlns:a16="http://schemas.microsoft.com/office/drawing/2014/main" xmlns="" id="{F024C47A-870F-414E-9EB0-BC006D103D3D}"/>
                </a:ext>
              </a:extLst>
            </p:cNvPr>
            <p:cNvSpPr/>
            <p:nvPr/>
          </p:nvSpPr>
          <p:spPr>
            <a:xfrm>
              <a:off x="7696203" y="6032431"/>
              <a:ext cx="18627" cy="27940"/>
            </a:xfrm>
            <a:custGeom>
              <a:avLst/>
              <a:gdLst>
                <a:gd name="connsiteX0" fmla="*/ 19558 w 18626"/>
                <a:gd name="connsiteY0" fmla="*/ 30424 h 27940"/>
                <a:gd name="connsiteX1" fmla="*/ 18627 w 18626"/>
                <a:gd name="connsiteY1" fmla="*/ 23283 h 27940"/>
                <a:gd name="connsiteX2" fmla="*/ 16454 w 18626"/>
                <a:gd name="connsiteY2" fmla="*/ 16764 h 27940"/>
                <a:gd name="connsiteX3" fmla="*/ 12418 w 18626"/>
                <a:gd name="connsiteY3" fmla="*/ 10555 h 27940"/>
                <a:gd name="connsiteX4" fmla="*/ 11486 w 18626"/>
                <a:gd name="connsiteY4" fmla="*/ 7140 h 27940"/>
                <a:gd name="connsiteX5" fmla="*/ 9313 w 18626"/>
                <a:gd name="connsiteY5" fmla="*/ 5278 h 27940"/>
                <a:gd name="connsiteX6" fmla="*/ 9313 w 18626"/>
                <a:gd name="connsiteY6" fmla="*/ 3104 h 27940"/>
                <a:gd name="connsiteX7" fmla="*/ 7140 w 18626"/>
                <a:gd name="connsiteY7" fmla="*/ 1863 h 27940"/>
                <a:gd name="connsiteX8" fmla="*/ 4036 w 18626"/>
                <a:gd name="connsiteY8" fmla="*/ 0 h 27940"/>
                <a:gd name="connsiteX9" fmla="*/ 0 w 18626"/>
                <a:gd name="connsiteY9" fmla="*/ 0 h 27940"/>
                <a:gd name="connsiteX10" fmla="*/ 1863 w 18626"/>
                <a:gd name="connsiteY10" fmla="*/ 5278 h 27940"/>
                <a:gd name="connsiteX11" fmla="*/ 4036 w 18626"/>
                <a:gd name="connsiteY11" fmla="*/ 10555 h 27940"/>
                <a:gd name="connsiteX12" fmla="*/ 4967 w 18626"/>
                <a:gd name="connsiteY12" fmla="*/ 14591 h 27940"/>
                <a:gd name="connsiteX13" fmla="*/ 7140 w 18626"/>
                <a:gd name="connsiteY13" fmla="*/ 19869 h 27940"/>
                <a:gd name="connsiteX14" fmla="*/ 12418 w 18626"/>
                <a:gd name="connsiteY14" fmla="*/ 23283 h 27940"/>
                <a:gd name="connsiteX15" fmla="*/ 12418 w 18626"/>
                <a:gd name="connsiteY15" fmla="*/ 30424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27940">
                  <a:moveTo>
                    <a:pt x="19558" y="30424"/>
                  </a:moveTo>
                  <a:lnTo>
                    <a:pt x="18627" y="23283"/>
                  </a:lnTo>
                  <a:lnTo>
                    <a:pt x="16454" y="16764"/>
                  </a:lnTo>
                  <a:lnTo>
                    <a:pt x="12418" y="10555"/>
                  </a:lnTo>
                  <a:lnTo>
                    <a:pt x="11486" y="7140"/>
                  </a:lnTo>
                  <a:lnTo>
                    <a:pt x="9313" y="5278"/>
                  </a:lnTo>
                  <a:lnTo>
                    <a:pt x="9313" y="3104"/>
                  </a:lnTo>
                  <a:lnTo>
                    <a:pt x="7140" y="1863"/>
                  </a:lnTo>
                  <a:lnTo>
                    <a:pt x="4036" y="0"/>
                  </a:lnTo>
                  <a:lnTo>
                    <a:pt x="0" y="0"/>
                  </a:lnTo>
                  <a:lnTo>
                    <a:pt x="1863" y="5278"/>
                  </a:lnTo>
                  <a:lnTo>
                    <a:pt x="4036" y="10555"/>
                  </a:lnTo>
                  <a:lnTo>
                    <a:pt x="4967" y="14591"/>
                  </a:lnTo>
                  <a:lnTo>
                    <a:pt x="7140" y="19869"/>
                  </a:lnTo>
                  <a:lnTo>
                    <a:pt x="12418" y="23283"/>
                  </a:lnTo>
                  <a:lnTo>
                    <a:pt x="12418" y="30424"/>
                  </a:lnTo>
                  <a:close/>
                </a:path>
              </a:pathLst>
            </a:custGeom>
            <a:solidFill>
              <a:srgbClr val="D9D9D9"/>
            </a:solidFill>
            <a:ln w="3104" cap="flat">
              <a:noFill/>
              <a:prstDash val="solid"/>
              <a:miter/>
            </a:ln>
          </p:spPr>
          <p:txBody>
            <a:bodyPr rtlCol="0" anchor="ctr"/>
            <a:lstStyle/>
            <a:p>
              <a:endParaRPr lang="en-US"/>
            </a:p>
          </p:txBody>
        </p:sp>
        <p:sp>
          <p:nvSpPr>
            <p:cNvPr id="83" name="Freeform: Shape 372">
              <a:extLst>
                <a:ext uri="{FF2B5EF4-FFF2-40B4-BE49-F238E27FC236}">
                  <a16:creationId xmlns:a16="http://schemas.microsoft.com/office/drawing/2014/main" xmlns="" id="{45891890-9100-4F1E-9685-CB345353B6E4}"/>
                </a:ext>
              </a:extLst>
            </p:cNvPr>
            <p:cNvSpPr/>
            <p:nvPr/>
          </p:nvSpPr>
          <p:spPr>
            <a:xfrm>
              <a:off x="7436671" y="5917876"/>
              <a:ext cx="18627" cy="21731"/>
            </a:xfrm>
            <a:custGeom>
              <a:avLst/>
              <a:gdLst>
                <a:gd name="connsiteX0" fmla="*/ 12418 w 18626"/>
                <a:gd name="connsiteY0" fmla="*/ 23283 h 21731"/>
                <a:gd name="connsiteX1" fmla="*/ 19869 w 18626"/>
                <a:gd name="connsiteY1" fmla="*/ 23283 h 21731"/>
                <a:gd name="connsiteX2" fmla="*/ 12418 w 18626"/>
                <a:gd name="connsiteY2" fmla="*/ 0 h 21731"/>
                <a:gd name="connsiteX3" fmla="*/ 0 w 18626"/>
                <a:gd name="connsiteY3" fmla="*/ 0 h 21731"/>
                <a:gd name="connsiteX4" fmla="*/ 931 w 18626"/>
                <a:gd name="connsiteY4" fmla="*/ 5277 h 21731"/>
                <a:gd name="connsiteX5" fmla="*/ 3104 w 18626"/>
                <a:gd name="connsiteY5" fmla="*/ 8692 h 21731"/>
                <a:gd name="connsiteX6" fmla="*/ 5277 w 18626"/>
                <a:gd name="connsiteY6" fmla="*/ 12728 h 21731"/>
                <a:gd name="connsiteX7" fmla="*/ 7451 w 18626"/>
                <a:gd name="connsiteY7" fmla="*/ 16143 h 21731"/>
                <a:gd name="connsiteX8" fmla="*/ 12418 w 18626"/>
                <a:gd name="connsiteY8" fmla="*/ 2017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6" h="21731">
                  <a:moveTo>
                    <a:pt x="12418" y="23283"/>
                  </a:moveTo>
                  <a:lnTo>
                    <a:pt x="19869" y="23283"/>
                  </a:lnTo>
                  <a:lnTo>
                    <a:pt x="12418" y="0"/>
                  </a:lnTo>
                  <a:lnTo>
                    <a:pt x="0" y="0"/>
                  </a:lnTo>
                  <a:lnTo>
                    <a:pt x="931" y="5277"/>
                  </a:lnTo>
                  <a:lnTo>
                    <a:pt x="3104" y="8692"/>
                  </a:lnTo>
                  <a:lnTo>
                    <a:pt x="5277" y="12728"/>
                  </a:lnTo>
                  <a:lnTo>
                    <a:pt x="7451" y="16143"/>
                  </a:lnTo>
                  <a:lnTo>
                    <a:pt x="12418" y="20179"/>
                  </a:lnTo>
                  <a:close/>
                </a:path>
              </a:pathLst>
            </a:custGeom>
            <a:solidFill>
              <a:srgbClr val="D9D9D9"/>
            </a:solidFill>
            <a:ln w="3104" cap="flat">
              <a:noFill/>
              <a:prstDash val="solid"/>
              <a:miter/>
            </a:ln>
          </p:spPr>
          <p:txBody>
            <a:bodyPr rtlCol="0" anchor="ctr"/>
            <a:lstStyle/>
            <a:p>
              <a:endParaRPr lang="en-US"/>
            </a:p>
          </p:txBody>
        </p:sp>
        <p:sp>
          <p:nvSpPr>
            <p:cNvPr id="84" name="Freeform: Shape 373">
              <a:extLst>
                <a:ext uri="{FF2B5EF4-FFF2-40B4-BE49-F238E27FC236}">
                  <a16:creationId xmlns:a16="http://schemas.microsoft.com/office/drawing/2014/main" xmlns="" id="{DEB8FF09-B8CD-466B-9FF3-3E2E10F3DA99}"/>
                </a:ext>
              </a:extLst>
            </p:cNvPr>
            <p:cNvSpPr/>
            <p:nvPr/>
          </p:nvSpPr>
          <p:spPr>
            <a:xfrm>
              <a:off x="7423321" y="5928431"/>
              <a:ext cx="18627" cy="15522"/>
            </a:xfrm>
            <a:custGeom>
              <a:avLst/>
              <a:gdLst>
                <a:gd name="connsiteX0" fmla="*/ 13349 w 18626"/>
                <a:gd name="connsiteY0" fmla="*/ 4346 h 15522"/>
                <a:gd name="connsiteX1" fmla="*/ 9313 w 18626"/>
                <a:gd name="connsiteY1" fmla="*/ 0 h 15522"/>
                <a:gd name="connsiteX2" fmla="*/ 6209 w 18626"/>
                <a:gd name="connsiteY2" fmla="*/ 4346 h 15522"/>
                <a:gd name="connsiteX3" fmla="*/ 4036 w 18626"/>
                <a:gd name="connsiteY3" fmla="*/ 4346 h 15522"/>
                <a:gd name="connsiteX4" fmla="*/ 1863 w 18626"/>
                <a:gd name="connsiteY4" fmla="*/ 4346 h 15522"/>
                <a:gd name="connsiteX5" fmla="*/ 1863 w 18626"/>
                <a:gd name="connsiteY5" fmla="*/ 5588 h 15522"/>
                <a:gd name="connsiteX6" fmla="*/ 1863 w 18626"/>
                <a:gd name="connsiteY6" fmla="*/ 9624 h 15522"/>
                <a:gd name="connsiteX7" fmla="*/ 0 w 18626"/>
                <a:gd name="connsiteY7" fmla="*/ 12728 h 15522"/>
                <a:gd name="connsiteX8" fmla="*/ 6209 w 18626"/>
                <a:gd name="connsiteY8" fmla="*/ 14901 h 15522"/>
                <a:gd name="connsiteX9" fmla="*/ 7140 w 18626"/>
                <a:gd name="connsiteY9" fmla="*/ 14901 h 15522"/>
                <a:gd name="connsiteX10" fmla="*/ 9313 w 18626"/>
                <a:gd name="connsiteY10" fmla="*/ 14901 h 15522"/>
                <a:gd name="connsiteX11" fmla="*/ 11176 w 18626"/>
                <a:gd name="connsiteY11" fmla="*/ 17075 h 15522"/>
                <a:gd name="connsiteX12" fmla="*/ 13349 w 18626"/>
                <a:gd name="connsiteY12" fmla="*/ 17075 h 15522"/>
                <a:gd name="connsiteX13" fmla="*/ 20800 w 18626"/>
                <a:gd name="connsiteY13" fmla="*/ 17075 h 15522"/>
                <a:gd name="connsiteX14" fmla="*/ 20800 w 18626"/>
                <a:gd name="connsiteY14" fmla="*/ 9624 h 15522"/>
                <a:gd name="connsiteX15" fmla="*/ 16454 w 18626"/>
                <a:gd name="connsiteY15" fmla="*/ 745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15522">
                  <a:moveTo>
                    <a:pt x="13349" y="4346"/>
                  </a:moveTo>
                  <a:lnTo>
                    <a:pt x="9313" y="0"/>
                  </a:lnTo>
                  <a:lnTo>
                    <a:pt x="6209" y="4346"/>
                  </a:lnTo>
                  <a:lnTo>
                    <a:pt x="4036" y="4346"/>
                  </a:lnTo>
                  <a:lnTo>
                    <a:pt x="1863" y="4346"/>
                  </a:lnTo>
                  <a:lnTo>
                    <a:pt x="1863" y="5588"/>
                  </a:lnTo>
                  <a:lnTo>
                    <a:pt x="1863" y="9624"/>
                  </a:lnTo>
                  <a:lnTo>
                    <a:pt x="0" y="12728"/>
                  </a:lnTo>
                  <a:lnTo>
                    <a:pt x="6209" y="14901"/>
                  </a:lnTo>
                  <a:lnTo>
                    <a:pt x="7140" y="14901"/>
                  </a:lnTo>
                  <a:lnTo>
                    <a:pt x="9313" y="14901"/>
                  </a:lnTo>
                  <a:lnTo>
                    <a:pt x="11176" y="17075"/>
                  </a:lnTo>
                  <a:lnTo>
                    <a:pt x="13349" y="17075"/>
                  </a:lnTo>
                  <a:lnTo>
                    <a:pt x="20800" y="17075"/>
                  </a:lnTo>
                  <a:lnTo>
                    <a:pt x="20800" y="9624"/>
                  </a:lnTo>
                  <a:lnTo>
                    <a:pt x="16454" y="7451"/>
                  </a:lnTo>
                  <a:close/>
                </a:path>
              </a:pathLst>
            </a:custGeom>
            <a:solidFill>
              <a:srgbClr val="D9D9D9"/>
            </a:solidFill>
            <a:ln w="3104" cap="flat">
              <a:noFill/>
              <a:prstDash val="solid"/>
              <a:miter/>
            </a:ln>
          </p:spPr>
          <p:txBody>
            <a:bodyPr rtlCol="0" anchor="ctr"/>
            <a:lstStyle/>
            <a:p>
              <a:endParaRPr lang="en-US"/>
            </a:p>
          </p:txBody>
        </p:sp>
        <p:sp>
          <p:nvSpPr>
            <p:cNvPr id="85" name="Freeform: Shape 374">
              <a:extLst>
                <a:ext uri="{FF2B5EF4-FFF2-40B4-BE49-F238E27FC236}">
                  <a16:creationId xmlns:a16="http://schemas.microsoft.com/office/drawing/2014/main" xmlns="" id="{50940EDE-B351-4CA1-83A1-EA5B854E6CFA}"/>
                </a:ext>
              </a:extLst>
            </p:cNvPr>
            <p:cNvSpPr/>
            <p:nvPr/>
          </p:nvSpPr>
          <p:spPr>
            <a:xfrm>
              <a:off x="7449089" y="5945506"/>
              <a:ext cx="12418" cy="12418"/>
            </a:xfrm>
            <a:custGeom>
              <a:avLst/>
              <a:gdLst>
                <a:gd name="connsiteX0" fmla="*/ 0 w 12417"/>
                <a:gd name="connsiteY0" fmla="*/ 3104 h 12417"/>
                <a:gd name="connsiteX1" fmla="*/ 0 w 12417"/>
                <a:gd name="connsiteY1" fmla="*/ 5278 h 12417"/>
                <a:gd name="connsiteX2" fmla="*/ 2173 w 12417"/>
                <a:gd name="connsiteY2" fmla="*/ 5278 h 12417"/>
                <a:gd name="connsiteX3" fmla="*/ 2173 w 12417"/>
                <a:gd name="connsiteY3" fmla="*/ 7451 h 12417"/>
                <a:gd name="connsiteX4" fmla="*/ 3104 w 12417"/>
                <a:gd name="connsiteY4" fmla="*/ 8382 h 12417"/>
                <a:gd name="connsiteX5" fmla="*/ 3104 w 12417"/>
                <a:gd name="connsiteY5" fmla="*/ 12728 h 12417"/>
                <a:gd name="connsiteX6" fmla="*/ 14591 w 12417"/>
                <a:gd name="connsiteY6" fmla="*/ 12728 h 12417"/>
                <a:gd name="connsiteX7" fmla="*/ 14591 w 12417"/>
                <a:gd name="connsiteY7" fmla="*/ 5278 h 12417"/>
                <a:gd name="connsiteX8" fmla="*/ 0 w 12417"/>
                <a:gd name="connsiteY8"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7" h="12417">
                  <a:moveTo>
                    <a:pt x="0" y="3104"/>
                  </a:moveTo>
                  <a:lnTo>
                    <a:pt x="0" y="5278"/>
                  </a:lnTo>
                  <a:lnTo>
                    <a:pt x="2173" y="5278"/>
                  </a:lnTo>
                  <a:lnTo>
                    <a:pt x="2173" y="7451"/>
                  </a:lnTo>
                  <a:lnTo>
                    <a:pt x="3104" y="8382"/>
                  </a:lnTo>
                  <a:lnTo>
                    <a:pt x="3104" y="12728"/>
                  </a:lnTo>
                  <a:lnTo>
                    <a:pt x="14591" y="12728"/>
                  </a:lnTo>
                  <a:lnTo>
                    <a:pt x="14591" y="5278"/>
                  </a:lnTo>
                  <a:lnTo>
                    <a:pt x="0" y="0"/>
                  </a:lnTo>
                  <a:close/>
                </a:path>
              </a:pathLst>
            </a:custGeom>
            <a:solidFill>
              <a:srgbClr val="D9D9D9"/>
            </a:solidFill>
            <a:ln w="3104" cap="flat">
              <a:noFill/>
              <a:prstDash val="solid"/>
              <a:miter/>
            </a:ln>
          </p:spPr>
          <p:txBody>
            <a:bodyPr rtlCol="0" anchor="ctr"/>
            <a:lstStyle/>
            <a:p>
              <a:endParaRPr lang="en-US"/>
            </a:p>
          </p:txBody>
        </p:sp>
        <p:sp>
          <p:nvSpPr>
            <p:cNvPr id="86" name="Freeform: Shape 375">
              <a:extLst>
                <a:ext uri="{FF2B5EF4-FFF2-40B4-BE49-F238E27FC236}">
                  <a16:creationId xmlns:a16="http://schemas.microsoft.com/office/drawing/2014/main" xmlns="" id="{04A12BD4-3B66-4DB8-BCE0-7B7E14904783}"/>
                </a:ext>
              </a:extLst>
            </p:cNvPr>
            <p:cNvSpPr/>
            <p:nvPr/>
          </p:nvSpPr>
          <p:spPr>
            <a:xfrm>
              <a:off x="7229293" y="6429180"/>
              <a:ext cx="52776" cy="68298"/>
            </a:xfrm>
            <a:custGeom>
              <a:avLst/>
              <a:gdLst>
                <a:gd name="connsiteX0" fmla="*/ 46877 w 52775"/>
                <a:gd name="connsiteY0" fmla="*/ 0 h 68298"/>
                <a:gd name="connsiteX1" fmla="*/ 37564 w 52775"/>
                <a:gd name="connsiteY1" fmla="*/ 9313 h 68298"/>
                <a:gd name="connsiteX2" fmla="*/ 27319 w 52775"/>
                <a:gd name="connsiteY2" fmla="*/ 11487 h 68298"/>
                <a:gd name="connsiteX3" fmla="*/ 14591 w 52775"/>
                <a:gd name="connsiteY3" fmla="*/ 4036 h 68298"/>
                <a:gd name="connsiteX4" fmla="*/ 0 w 52775"/>
                <a:gd name="connsiteY4" fmla="*/ 4036 h 68298"/>
                <a:gd name="connsiteX5" fmla="*/ 7451 w 52775"/>
                <a:gd name="connsiteY5" fmla="*/ 24215 h 68298"/>
                <a:gd name="connsiteX6" fmla="*/ 14591 w 52775"/>
                <a:gd name="connsiteY6" fmla="*/ 46567 h 68298"/>
                <a:gd name="connsiteX7" fmla="*/ 19869 w 52775"/>
                <a:gd name="connsiteY7" fmla="*/ 68609 h 68298"/>
                <a:gd name="connsiteX8" fmla="*/ 32286 w 52775"/>
                <a:gd name="connsiteY8" fmla="*/ 62400 h 68298"/>
                <a:gd name="connsiteX9" fmla="*/ 41910 w 52775"/>
                <a:gd name="connsiteY9" fmla="*/ 57122 h 68298"/>
                <a:gd name="connsiteX10" fmla="*/ 49982 w 52775"/>
                <a:gd name="connsiteY10" fmla="*/ 47498 h 68298"/>
                <a:gd name="connsiteX11" fmla="*/ 54328 w 52775"/>
                <a:gd name="connsiteY11" fmla="*/ 31666 h 68298"/>
                <a:gd name="connsiteX12" fmla="*/ 52155 w 52775"/>
                <a:gd name="connsiteY12" fmla="*/ 14902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75" h="68298">
                  <a:moveTo>
                    <a:pt x="46877" y="0"/>
                  </a:moveTo>
                  <a:lnTo>
                    <a:pt x="37564" y="9313"/>
                  </a:lnTo>
                  <a:lnTo>
                    <a:pt x="27319" y="11487"/>
                  </a:lnTo>
                  <a:lnTo>
                    <a:pt x="14591" y="4036"/>
                  </a:lnTo>
                  <a:lnTo>
                    <a:pt x="0" y="4036"/>
                  </a:lnTo>
                  <a:lnTo>
                    <a:pt x="7451" y="24215"/>
                  </a:lnTo>
                  <a:lnTo>
                    <a:pt x="14591" y="46567"/>
                  </a:lnTo>
                  <a:lnTo>
                    <a:pt x="19869" y="68609"/>
                  </a:lnTo>
                  <a:lnTo>
                    <a:pt x="32286" y="62400"/>
                  </a:lnTo>
                  <a:lnTo>
                    <a:pt x="41910" y="57122"/>
                  </a:lnTo>
                  <a:lnTo>
                    <a:pt x="49982" y="47498"/>
                  </a:lnTo>
                  <a:lnTo>
                    <a:pt x="54328" y="31666"/>
                  </a:lnTo>
                  <a:lnTo>
                    <a:pt x="52155" y="14902"/>
                  </a:lnTo>
                  <a:close/>
                </a:path>
              </a:pathLst>
            </a:custGeom>
            <a:solidFill>
              <a:srgbClr val="D9D9D9"/>
            </a:solidFill>
            <a:ln w="3104" cap="flat">
              <a:noFill/>
              <a:prstDash val="solid"/>
              <a:miter/>
            </a:ln>
          </p:spPr>
          <p:txBody>
            <a:bodyPr rtlCol="0" anchor="ctr"/>
            <a:lstStyle/>
            <a:p>
              <a:endParaRPr lang="en-US"/>
            </a:p>
          </p:txBody>
        </p:sp>
        <p:sp>
          <p:nvSpPr>
            <p:cNvPr id="87" name="Freeform: Shape 376">
              <a:extLst>
                <a:ext uri="{FF2B5EF4-FFF2-40B4-BE49-F238E27FC236}">
                  <a16:creationId xmlns:a16="http://schemas.microsoft.com/office/drawing/2014/main" xmlns="" id="{49A99929-E3A4-4DEC-BF86-89C3F2496A8A}"/>
                </a:ext>
              </a:extLst>
            </p:cNvPr>
            <p:cNvSpPr/>
            <p:nvPr/>
          </p:nvSpPr>
          <p:spPr>
            <a:xfrm>
              <a:off x="4103104" y="5644063"/>
              <a:ext cx="9313" cy="12418"/>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solidFill>
              <a:srgbClr val="D9D9D9"/>
            </a:solidFill>
            <a:ln w="3104" cap="flat">
              <a:noFill/>
              <a:prstDash val="solid"/>
              <a:miter/>
            </a:ln>
          </p:spPr>
          <p:txBody>
            <a:bodyPr rtlCol="0" anchor="ctr"/>
            <a:lstStyle/>
            <a:p>
              <a:endParaRPr lang="en-US"/>
            </a:p>
          </p:txBody>
        </p:sp>
        <p:sp>
          <p:nvSpPr>
            <p:cNvPr id="88" name="Freeform: Shape 377">
              <a:extLst>
                <a:ext uri="{FF2B5EF4-FFF2-40B4-BE49-F238E27FC236}">
                  <a16:creationId xmlns:a16="http://schemas.microsoft.com/office/drawing/2014/main" xmlns="" id="{168DF87C-6F87-47DB-86D4-FF733D0B4D60}"/>
                </a:ext>
              </a:extLst>
            </p:cNvPr>
            <p:cNvSpPr/>
            <p:nvPr/>
          </p:nvSpPr>
          <p:spPr>
            <a:xfrm>
              <a:off x="4008418" y="5514917"/>
              <a:ext cx="34149" cy="18627"/>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solidFill>
              <a:srgbClr val="D9D9D9"/>
            </a:solidFill>
            <a:ln w="3104" cap="flat">
              <a:noFill/>
              <a:prstDash val="solid"/>
              <a:miter/>
            </a:ln>
          </p:spPr>
          <p:txBody>
            <a:bodyPr rtlCol="0" anchor="ctr"/>
            <a:lstStyle/>
            <a:p>
              <a:endParaRPr lang="en-US"/>
            </a:p>
          </p:txBody>
        </p:sp>
        <p:sp>
          <p:nvSpPr>
            <p:cNvPr id="89" name="Freeform: Shape 378">
              <a:extLst>
                <a:ext uri="{FF2B5EF4-FFF2-40B4-BE49-F238E27FC236}">
                  <a16:creationId xmlns:a16="http://schemas.microsoft.com/office/drawing/2014/main" xmlns="" id="{29E588B5-4910-4E8C-8D6F-F28FEAFE8428}"/>
                </a:ext>
              </a:extLst>
            </p:cNvPr>
            <p:cNvSpPr/>
            <p:nvPr/>
          </p:nvSpPr>
          <p:spPr>
            <a:xfrm>
              <a:off x="3912490" y="5445999"/>
              <a:ext cx="155223" cy="58985"/>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solidFill>
              <a:srgbClr val="D9D9D9"/>
            </a:solidFill>
            <a:ln w="3104" cap="flat">
              <a:noFill/>
              <a:prstDash val="solid"/>
              <a:miter/>
            </a:ln>
          </p:spPr>
          <p:txBody>
            <a:bodyPr rtlCol="0" anchor="ctr"/>
            <a:lstStyle/>
            <a:p>
              <a:endParaRPr lang="en-US"/>
            </a:p>
          </p:txBody>
        </p:sp>
        <p:sp>
          <p:nvSpPr>
            <p:cNvPr id="90" name="Freeform: Shape 379">
              <a:extLst>
                <a:ext uri="{FF2B5EF4-FFF2-40B4-BE49-F238E27FC236}">
                  <a16:creationId xmlns:a16="http://schemas.microsoft.com/office/drawing/2014/main" xmlns="" id="{BFB07C47-40BE-4BA0-8FC8-F8B09A73CA9D}"/>
                </a:ext>
              </a:extLst>
            </p:cNvPr>
            <p:cNvSpPr/>
            <p:nvPr/>
          </p:nvSpPr>
          <p:spPr>
            <a:xfrm>
              <a:off x="4008418" y="5417438"/>
              <a:ext cx="12418" cy="2483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solidFill>
              <a:srgbClr val="D9D9D9"/>
            </a:solidFill>
            <a:ln w="3104" cap="flat">
              <a:noFill/>
              <a:prstDash val="solid"/>
              <a:miter/>
            </a:ln>
          </p:spPr>
          <p:txBody>
            <a:bodyPr rtlCol="0" anchor="ctr"/>
            <a:lstStyle/>
            <a:p>
              <a:endParaRPr lang="en-US"/>
            </a:p>
          </p:txBody>
        </p:sp>
        <p:sp>
          <p:nvSpPr>
            <p:cNvPr id="91" name="Freeform: Shape 380">
              <a:extLst>
                <a:ext uri="{FF2B5EF4-FFF2-40B4-BE49-F238E27FC236}">
                  <a16:creationId xmlns:a16="http://schemas.microsoft.com/office/drawing/2014/main" xmlns="" id="{203F99F6-B7E5-4E33-B815-090D0E2E6FBB}"/>
                </a:ext>
              </a:extLst>
            </p:cNvPr>
            <p:cNvSpPr/>
            <p:nvPr/>
          </p:nvSpPr>
          <p:spPr>
            <a:xfrm>
              <a:off x="4000036" y="5393223"/>
              <a:ext cx="27940" cy="15522"/>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solidFill>
              <a:srgbClr val="D9D9D9"/>
            </a:solidFill>
            <a:ln w="3104" cap="flat">
              <a:noFill/>
              <a:prstDash val="solid"/>
              <a:miter/>
            </a:ln>
          </p:spPr>
          <p:txBody>
            <a:bodyPr rtlCol="0" anchor="ctr"/>
            <a:lstStyle/>
            <a:p>
              <a:endParaRPr lang="en-US"/>
            </a:p>
          </p:txBody>
        </p:sp>
        <p:sp>
          <p:nvSpPr>
            <p:cNvPr id="92" name="Freeform: Shape 381">
              <a:extLst>
                <a:ext uri="{FF2B5EF4-FFF2-40B4-BE49-F238E27FC236}">
                  <a16:creationId xmlns:a16="http://schemas.microsoft.com/office/drawing/2014/main" xmlns="" id="{0BA08F51-A646-49B9-8B8F-C814B50F41FC}"/>
                </a:ext>
              </a:extLst>
            </p:cNvPr>
            <p:cNvSpPr/>
            <p:nvPr/>
          </p:nvSpPr>
          <p:spPr>
            <a:xfrm>
              <a:off x="5743810" y="6002628"/>
              <a:ext cx="99343" cy="207999"/>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solidFill>
              <a:srgbClr val="D9D9D9"/>
            </a:solidFill>
            <a:ln w="3104" cap="flat">
              <a:noFill/>
              <a:prstDash val="solid"/>
              <a:miter/>
            </a:ln>
          </p:spPr>
          <p:txBody>
            <a:bodyPr rtlCol="0" anchor="ctr"/>
            <a:lstStyle/>
            <a:p>
              <a:endParaRPr lang="en-US"/>
            </a:p>
          </p:txBody>
        </p:sp>
        <p:sp>
          <p:nvSpPr>
            <p:cNvPr id="93" name="Freeform: Shape 382">
              <a:extLst>
                <a:ext uri="{FF2B5EF4-FFF2-40B4-BE49-F238E27FC236}">
                  <a16:creationId xmlns:a16="http://schemas.microsoft.com/office/drawing/2014/main" xmlns="" id="{BA190FA3-102E-4421-A7BF-C83558AB178B}"/>
                </a:ext>
              </a:extLst>
            </p:cNvPr>
            <p:cNvSpPr/>
            <p:nvPr/>
          </p:nvSpPr>
          <p:spPr>
            <a:xfrm>
              <a:off x="4236596" y="6662015"/>
              <a:ext cx="74507" cy="31045"/>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solidFill>
              <a:srgbClr val="D9D9D9"/>
            </a:solidFill>
            <a:ln w="3104" cap="flat">
              <a:noFill/>
              <a:prstDash val="solid"/>
              <a:miter/>
            </a:ln>
          </p:spPr>
          <p:txBody>
            <a:bodyPr rtlCol="0" anchor="ctr"/>
            <a:lstStyle/>
            <a:p>
              <a:endParaRPr lang="en-US"/>
            </a:p>
          </p:txBody>
        </p:sp>
        <p:sp>
          <p:nvSpPr>
            <p:cNvPr id="94" name="Freeform: Shape 383">
              <a:extLst>
                <a:ext uri="{FF2B5EF4-FFF2-40B4-BE49-F238E27FC236}">
                  <a16:creationId xmlns:a16="http://schemas.microsoft.com/office/drawing/2014/main" xmlns="" id="{09F55DD9-282B-43EA-A41B-39CDA1812D0A}"/>
                </a:ext>
              </a:extLst>
            </p:cNvPr>
            <p:cNvSpPr/>
            <p:nvPr/>
          </p:nvSpPr>
          <p:spPr>
            <a:xfrm>
              <a:off x="4403305" y="5779417"/>
              <a:ext cx="34149" cy="31045"/>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solidFill>
              <a:srgbClr val="D9D9D9"/>
            </a:solidFill>
            <a:ln w="3104" cap="flat">
              <a:noFill/>
              <a:prstDash val="solid"/>
              <a:miter/>
            </a:ln>
          </p:spPr>
          <p:txBody>
            <a:bodyPr rtlCol="0" anchor="ctr"/>
            <a:lstStyle/>
            <a:p>
              <a:endParaRPr lang="en-US"/>
            </a:p>
          </p:txBody>
        </p:sp>
        <p:sp>
          <p:nvSpPr>
            <p:cNvPr id="95" name="Freeform: Shape 384">
              <a:extLst>
                <a:ext uri="{FF2B5EF4-FFF2-40B4-BE49-F238E27FC236}">
                  <a16:creationId xmlns:a16="http://schemas.microsoft.com/office/drawing/2014/main" xmlns="" id="{761A9ED0-5929-4039-97C1-587767AABB6E}"/>
                </a:ext>
              </a:extLst>
            </p:cNvPr>
            <p:cNvSpPr/>
            <p:nvPr/>
          </p:nvSpPr>
          <p:spPr>
            <a:xfrm>
              <a:off x="4237527" y="6453395"/>
              <a:ext cx="12418" cy="18627"/>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solidFill>
              <a:srgbClr val="D9D9D9"/>
            </a:solidFill>
            <a:ln w="3104" cap="flat">
              <a:noFill/>
              <a:prstDash val="solid"/>
              <a:miter/>
            </a:ln>
          </p:spPr>
          <p:txBody>
            <a:bodyPr rtlCol="0" anchor="ctr"/>
            <a:lstStyle/>
            <a:p>
              <a:endParaRPr lang="en-US"/>
            </a:p>
          </p:txBody>
        </p:sp>
        <p:sp>
          <p:nvSpPr>
            <p:cNvPr id="96" name="Freeform: Shape 385">
              <a:extLst>
                <a:ext uri="{FF2B5EF4-FFF2-40B4-BE49-F238E27FC236}">
                  <a16:creationId xmlns:a16="http://schemas.microsoft.com/office/drawing/2014/main" xmlns="" id="{57C74747-AA26-4D76-87E7-A6F50C2E6125}"/>
                </a:ext>
              </a:extLst>
            </p:cNvPr>
            <p:cNvSpPr/>
            <p:nvPr/>
          </p:nvSpPr>
          <p:spPr>
            <a:xfrm>
              <a:off x="4152155" y="6693680"/>
              <a:ext cx="58985" cy="52776"/>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solidFill>
              <a:srgbClr val="D9D9D9"/>
            </a:solidFill>
            <a:ln w="3104" cap="flat">
              <a:noFill/>
              <a:prstDash val="solid"/>
              <a:miter/>
            </a:ln>
          </p:spPr>
          <p:txBody>
            <a:bodyPr rtlCol="0" anchor="ctr"/>
            <a:lstStyle/>
            <a:p>
              <a:endParaRPr lang="en-US"/>
            </a:p>
          </p:txBody>
        </p:sp>
        <p:sp>
          <p:nvSpPr>
            <p:cNvPr id="97" name="Freeform: Shape 386">
              <a:extLst>
                <a:ext uri="{FF2B5EF4-FFF2-40B4-BE49-F238E27FC236}">
                  <a16:creationId xmlns:a16="http://schemas.microsoft.com/office/drawing/2014/main" xmlns="" id="{AE92BFD9-5003-487B-BD72-CF2997A6C135}"/>
                </a:ext>
              </a:extLst>
            </p:cNvPr>
            <p:cNvSpPr/>
            <p:nvPr/>
          </p:nvSpPr>
          <p:spPr>
            <a:xfrm>
              <a:off x="4063677" y="5497843"/>
              <a:ext cx="86925" cy="34149"/>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solidFill>
              <a:srgbClr val="D9D9D9"/>
            </a:solidFill>
            <a:ln w="3104" cap="flat">
              <a:noFill/>
              <a:prstDash val="solid"/>
              <a:miter/>
            </a:ln>
          </p:spPr>
          <p:txBody>
            <a:bodyPr rtlCol="0" anchor="ctr"/>
            <a:lstStyle/>
            <a:p>
              <a:endParaRPr lang="en-US"/>
            </a:p>
          </p:txBody>
        </p:sp>
        <p:sp>
          <p:nvSpPr>
            <p:cNvPr id="98" name="Freeform: Shape 387">
              <a:extLst>
                <a:ext uri="{FF2B5EF4-FFF2-40B4-BE49-F238E27FC236}">
                  <a16:creationId xmlns:a16="http://schemas.microsoft.com/office/drawing/2014/main" xmlns="" id="{FBA4C7F1-E042-474A-AB21-23889F985662}"/>
                </a:ext>
              </a:extLst>
            </p:cNvPr>
            <p:cNvSpPr/>
            <p:nvPr/>
          </p:nvSpPr>
          <p:spPr>
            <a:xfrm>
              <a:off x="4215796" y="5526404"/>
              <a:ext cx="34149" cy="12418"/>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solidFill>
              <a:srgbClr val="D9D9D9"/>
            </a:solidFill>
            <a:ln w="3104" cap="flat">
              <a:noFill/>
              <a:prstDash val="solid"/>
              <a:miter/>
            </a:ln>
          </p:spPr>
          <p:txBody>
            <a:bodyPr rtlCol="0" anchor="ctr"/>
            <a:lstStyle/>
            <a:p>
              <a:endParaRPr lang="en-US"/>
            </a:p>
          </p:txBody>
        </p:sp>
        <p:sp>
          <p:nvSpPr>
            <p:cNvPr id="99" name="Freeform: Shape 388">
              <a:extLst>
                <a:ext uri="{FF2B5EF4-FFF2-40B4-BE49-F238E27FC236}">
                  <a16:creationId xmlns:a16="http://schemas.microsoft.com/office/drawing/2014/main" xmlns="" id="{EB77D248-F146-4146-9630-3AB6061A7CD0}"/>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noFill/>
            <a:ln w="3104" cap="flat">
              <a:noFill/>
              <a:prstDash val="solid"/>
              <a:miter/>
            </a:ln>
          </p:spPr>
          <p:txBody>
            <a:bodyPr rtlCol="0" anchor="ctr"/>
            <a:lstStyle/>
            <a:p>
              <a:endParaRPr lang="en-US"/>
            </a:p>
          </p:txBody>
        </p:sp>
        <p:sp>
          <p:nvSpPr>
            <p:cNvPr id="100" name="Freeform: Shape 389">
              <a:extLst>
                <a:ext uri="{FF2B5EF4-FFF2-40B4-BE49-F238E27FC236}">
                  <a16:creationId xmlns:a16="http://schemas.microsoft.com/office/drawing/2014/main" xmlns="" id="{34E8FF94-F8FA-44C3-8336-D2ADBB086595}"/>
                </a:ext>
              </a:extLst>
            </p:cNvPr>
            <p:cNvSpPr/>
            <p:nvPr/>
          </p:nvSpPr>
          <p:spPr>
            <a:xfrm>
              <a:off x="3707286" y="4372477"/>
              <a:ext cx="55880" cy="43462"/>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solidFill>
              <a:srgbClr val="D9D9D9"/>
            </a:solidFill>
            <a:ln w="3104" cap="flat">
              <a:noFill/>
              <a:prstDash val="solid"/>
              <a:miter/>
            </a:ln>
          </p:spPr>
          <p:txBody>
            <a:bodyPr rtlCol="0" anchor="ctr"/>
            <a:lstStyle/>
            <a:p>
              <a:endParaRPr lang="en-US"/>
            </a:p>
          </p:txBody>
        </p:sp>
        <p:sp>
          <p:nvSpPr>
            <p:cNvPr id="101" name="Freeform: Shape 390">
              <a:extLst>
                <a:ext uri="{FF2B5EF4-FFF2-40B4-BE49-F238E27FC236}">
                  <a16:creationId xmlns:a16="http://schemas.microsoft.com/office/drawing/2014/main" xmlns="" id="{58AB974A-D9F2-4E0F-83B2-012B618102A6}"/>
                </a:ext>
              </a:extLst>
            </p:cNvPr>
            <p:cNvSpPr/>
            <p:nvPr/>
          </p:nvSpPr>
          <p:spPr>
            <a:xfrm>
              <a:off x="3927081" y="4626422"/>
              <a:ext cx="24836" cy="21731"/>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solidFill>
              <a:srgbClr val="D9D9D9"/>
            </a:solidFill>
            <a:ln w="3104" cap="flat">
              <a:noFill/>
              <a:prstDash val="solid"/>
              <a:miter/>
            </a:ln>
          </p:spPr>
          <p:txBody>
            <a:bodyPr rtlCol="0" anchor="ctr"/>
            <a:lstStyle/>
            <a:p>
              <a:endParaRPr lang="en-US"/>
            </a:p>
          </p:txBody>
        </p:sp>
        <p:sp>
          <p:nvSpPr>
            <p:cNvPr id="102" name="Freeform: Shape 391">
              <a:extLst>
                <a:ext uri="{FF2B5EF4-FFF2-40B4-BE49-F238E27FC236}">
                  <a16:creationId xmlns:a16="http://schemas.microsoft.com/office/drawing/2014/main" xmlns="" id="{1944B200-D68A-4919-AE13-22006AA52308}"/>
                </a:ext>
              </a:extLst>
            </p:cNvPr>
            <p:cNvSpPr/>
            <p:nvPr/>
          </p:nvSpPr>
          <p:spPr>
            <a:xfrm>
              <a:off x="3587454" y="4223153"/>
              <a:ext cx="37253" cy="31045"/>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solidFill>
              <a:srgbClr val="D9D9D9"/>
            </a:solidFill>
            <a:ln w="3104" cap="flat">
              <a:noFill/>
              <a:prstDash val="solid"/>
              <a:miter/>
            </a:ln>
          </p:spPr>
          <p:txBody>
            <a:bodyPr rtlCol="0" anchor="ctr"/>
            <a:lstStyle/>
            <a:p>
              <a:endParaRPr lang="en-US"/>
            </a:p>
          </p:txBody>
        </p:sp>
        <p:sp>
          <p:nvSpPr>
            <p:cNvPr id="103" name="Freeform: Shape 392">
              <a:extLst>
                <a:ext uri="{FF2B5EF4-FFF2-40B4-BE49-F238E27FC236}">
                  <a16:creationId xmlns:a16="http://schemas.microsoft.com/office/drawing/2014/main" xmlns="" id="{DA8C0D2A-6DB6-4E66-9B25-7EB4E5D2EF0D}"/>
                </a:ext>
              </a:extLst>
            </p:cNvPr>
            <p:cNvSpPr/>
            <p:nvPr/>
          </p:nvSpPr>
          <p:spPr>
            <a:xfrm>
              <a:off x="2717274" y="4696893"/>
              <a:ext cx="18627" cy="9313"/>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solidFill>
              <a:srgbClr val="D9D9D9"/>
            </a:solidFill>
            <a:ln w="3104" cap="flat">
              <a:noFill/>
              <a:prstDash val="solid"/>
              <a:miter/>
            </a:ln>
          </p:spPr>
          <p:txBody>
            <a:bodyPr rtlCol="0" anchor="ctr"/>
            <a:lstStyle/>
            <a:p>
              <a:endParaRPr lang="en-US"/>
            </a:p>
          </p:txBody>
        </p:sp>
        <p:sp>
          <p:nvSpPr>
            <p:cNvPr id="104" name="Freeform: Shape 393">
              <a:extLst>
                <a:ext uri="{FF2B5EF4-FFF2-40B4-BE49-F238E27FC236}">
                  <a16:creationId xmlns:a16="http://schemas.microsoft.com/office/drawing/2014/main" xmlns="" id="{4B550D67-CAE7-46D4-A1F2-AC0A7316D282}"/>
                </a:ext>
              </a:extLst>
            </p:cNvPr>
            <p:cNvSpPr/>
            <p:nvPr/>
          </p:nvSpPr>
          <p:spPr>
            <a:xfrm>
              <a:off x="2917512" y="4768295"/>
              <a:ext cx="31045" cy="34149"/>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solidFill>
              <a:srgbClr val="D9D9D9"/>
            </a:solidFill>
            <a:ln w="3104" cap="flat">
              <a:noFill/>
              <a:prstDash val="solid"/>
              <a:miter/>
            </a:ln>
          </p:spPr>
          <p:txBody>
            <a:bodyPr rtlCol="0" anchor="ctr"/>
            <a:lstStyle/>
            <a:p>
              <a:endParaRPr lang="en-US"/>
            </a:p>
          </p:txBody>
        </p:sp>
        <p:sp>
          <p:nvSpPr>
            <p:cNvPr id="105" name="Freeform: Shape 394">
              <a:extLst>
                <a:ext uri="{FF2B5EF4-FFF2-40B4-BE49-F238E27FC236}">
                  <a16:creationId xmlns:a16="http://schemas.microsoft.com/office/drawing/2014/main" xmlns="" id="{E21186B3-6B55-401E-B451-456FDC2E9423}"/>
                </a:ext>
              </a:extLst>
            </p:cNvPr>
            <p:cNvSpPr/>
            <p:nvPr/>
          </p:nvSpPr>
          <p:spPr>
            <a:xfrm>
              <a:off x="3423849" y="4239917"/>
              <a:ext cx="245252" cy="170745"/>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solidFill>
              <a:srgbClr val="D9D9D9"/>
            </a:solidFill>
            <a:ln w="3104" cap="flat">
              <a:noFill/>
              <a:prstDash val="solid"/>
              <a:miter/>
            </a:ln>
          </p:spPr>
          <p:txBody>
            <a:bodyPr rtlCol="0" anchor="ctr"/>
            <a:lstStyle/>
            <a:p>
              <a:endParaRPr lang="en-US"/>
            </a:p>
          </p:txBody>
        </p:sp>
        <p:sp>
          <p:nvSpPr>
            <p:cNvPr id="106" name="Freeform: Shape 395">
              <a:extLst>
                <a:ext uri="{FF2B5EF4-FFF2-40B4-BE49-F238E27FC236}">
                  <a16:creationId xmlns:a16="http://schemas.microsoft.com/office/drawing/2014/main" xmlns="" id="{3FEA081F-844C-448F-ADFF-FA426DA72D15}"/>
                </a:ext>
              </a:extLst>
            </p:cNvPr>
            <p:cNvSpPr/>
            <p:nvPr/>
          </p:nvSpPr>
          <p:spPr>
            <a:xfrm>
              <a:off x="2687161" y="4573956"/>
              <a:ext cx="37253" cy="27940"/>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solidFill>
              <a:srgbClr val="D9D9D9"/>
            </a:solidFill>
            <a:ln w="3104" cap="flat">
              <a:noFill/>
              <a:prstDash val="solid"/>
              <a:miter/>
            </a:ln>
          </p:spPr>
          <p:txBody>
            <a:bodyPr rtlCol="0" anchor="ctr"/>
            <a:lstStyle/>
            <a:p>
              <a:endParaRPr lang="en-US"/>
            </a:p>
          </p:txBody>
        </p:sp>
        <p:sp>
          <p:nvSpPr>
            <p:cNvPr id="107" name="Freeform: Shape 396">
              <a:extLst>
                <a:ext uri="{FF2B5EF4-FFF2-40B4-BE49-F238E27FC236}">
                  <a16:creationId xmlns:a16="http://schemas.microsoft.com/office/drawing/2014/main" xmlns="" id="{D3F4D9C4-5286-4184-91C4-D25BB382F97B}"/>
                </a:ext>
              </a:extLst>
            </p:cNvPr>
            <p:cNvSpPr/>
            <p:nvPr/>
          </p:nvSpPr>
          <p:spPr>
            <a:xfrm>
              <a:off x="3878341" y="4529873"/>
              <a:ext cx="93134" cy="86925"/>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solidFill>
              <a:srgbClr val="D9D9D9"/>
            </a:solidFill>
            <a:ln w="3104" cap="flat">
              <a:noFill/>
              <a:prstDash val="solid"/>
              <a:miter/>
            </a:ln>
          </p:spPr>
          <p:txBody>
            <a:bodyPr rtlCol="0" anchor="ctr"/>
            <a:lstStyle/>
            <a:p>
              <a:endParaRPr lang="en-US"/>
            </a:p>
          </p:txBody>
        </p:sp>
        <p:sp>
          <p:nvSpPr>
            <p:cNvPr id="108" name="Freeform: Shape 397">
              <a:extLst>
                <a:ext uri="{FF2B5EF4-FFF2-40B4-BE49-F238E27FC236}">
                  <a16:creationId xmlns:a16="http://schemas.microsoft.com/office/drawing/2014/main" xmlns="" id="{D6C560F5-7A1C-4EDA-AFC3-465F5874BB6D}"/>
                </a:ext>
              </a:extLst>
            </p:cNvPr>
            <p:cNvSpPr/>
            <p:nvPr/>
          </p:nvSpPr>
          <p:spPr>
            <a:xfrm>
              <a:off x="4263915" y="4941524"/>
              <a:ext cx="93134" cy="111760"/>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solidFill>
              <a:srgbClr val="D9D9D9"/>
            </a:solidFill>
            <a:ln w="3104" cap="flat">
              <a:noFill/>
              <a:prstDash val="solid"/>
              <a:miter/>
            </a:ln>
          </p:spPr>
          <p:txBody>
            <a:bodyPr rtlCol="0" anchor="ctr"/>
            <a:lstStyle/>
            <a:p>
              <a:endParaRPr lang="en-US"/>
            </a:p>
          </p:txBody>
        </p:sp>
        <p:sp>
          <p:nvSpPr>
            <p:cNvPr id="109" name="Freeform: Shape 398">
              <a:extLst>
                <a:ext uri="{FF2B5EF4-FFF2-40B4-BE49-F238E27FC236}">
                  <a16:creationId xmlns:a16="http://schemas.microsoft.com/office/drawing/2014/main" xmlns="" id="{48341116-596B-462D-8368-78DA4B5A8EC3}"/>
                </a:ext>
              </a:extLst>
            </p:cNvPr>
            <p:cNvSpPr/>
            <p:nvPr/>
          </p:nvSpPr>
          <p:spPr>
            <a:xfrm>
              <a:off x="4034496" y="4432083"/>
              <a:ext cx="27940" cy="40358"/>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solidFill>
              <a:srgbClr val="D9D9D9"/>
            </a:solidFill>
            <a:ln w="3104" cap="flat">
              <a:noFill/>
              <a:prstDash val="solid"/>
              <a:miter/>
            </a:ln>
          </p:spPr>
          <p:txBody>
            <a:bodyPr rtlCol="0" anchor="ctr"/>
            <a:lstStyle/>
            <a:p>
              <a:endParaRPr lang="en-US"/>
            </a:p>
          </p:txBody>
        </p:sp>
        <p:sp>
          <p:nvSpPr>
            <p:cNvPr id="110" name="Freeform: Shape 399">
              <a:extLst>
                <a:ext uri="{FF2B5EF4-FFF2-40B4-BE49-F238E27FC236}">
                  <a16:creationId xmlns:a16="http://schemas.microsoft.com/office/drawing/2014/main" xmlns="" id="{01B3DBC1-F119-490A-9511-906365CE3634}"/>
                </a:ext>
              </a:extLst>
            </p:cNvPr>
            <p:cNvSpPr/>
            <p:nvPr/>
          </p:nvSpPr>
          <p:spPr>
            <a:xfrm>
              <a:off x="3958436" y="4877572"/>
              <a:ext cx="15522" cy="9313"/>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solidFill>
              <a:srgbClr val="D9D9D9"/>
            </a:solidFill>
            <a:ln w="3104" cap="flat">
              <a:noFill/>
              <a:prstDash val="solid"/>
              <a:miter/>
            </a:ln>
          </p:spPr>
          <p:txBody>
            <a:bodyPr rtlCol="0" anchor="ctr"/>
            <a:lstStyle/>
            <a:p>
              <a:endParaRPr lang="en-US"/>
            </a:p>
          </p:txBody>
        </p:sp>
        <p:sp>
          <p:nvSpPr>
            <p:cNvPr id="111" name="Freeform: Shape 400">
              <a:extLst>
                <a:ext uri="{FF2B5EF4-FFF2-40B4-BE49-F238E27FC236}">
                  <a16:creationId xmlns:a16="http://schemas.microsoft.com/office/drawing/2014/main" xmlns="" id="{3FB92E51-A958-4233-99ED-098CA4357993}"/>
                </a:ext>
              </a:extLst>
            </p:cNvPr>
            <p:cNvSpPr/>
            <p:nvPr/>
          </p:nvSpPr>
          <p:spPr>
            <a:xfrm>
              <a:off x="4347115" y="4401659"/>
              <a:ext cx="40358" cy="34149"/>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solidFill>
              <a:srgbClr val="D9D9D9"/>
            </a:solidFill>
            <a:ln w="3104" cap="flat">
              <a:noFill/>
              <a:prstDash val="solid"/>
              <a:miter/>
            </a:ln>
          </p:spPr>
          <p:txBody>
            <a:bodyPr rtlCol="0" anchor="ctr"/>
            <a:lstStyle/>
            <a:p>
              <a:endParaRPr lang="en-US"/>
            </a:p>
          </p:txBody>
        </p:sp>
        <p:sp>
          <p:nvSpPr>
            <p:cNvPr id="112" name="Freeform: Shape 401">
              <a:extLst>
                <a:ext uri="{FF2B5EF4-FFF2-40B4-BE49-F238E27FC236}">
                  <a16:creationId xmlns:a16="http://schemas.microsoft.com/office/drawing/2014/main" xmlns="" id="{434EB2EA-4B93-46F7-BDBF-479FF6A40E54}"/>
                </a:ext>
              </a:extLst>
            </p:cNvPr>
            <p:cNvSpPr/>
            <p:nvPr/>
          </p:nvSpPr>
          <p:spPr>
            <a:xfrm>
              <a:off x="4024251" y="4593825"/>
              <a:ext cx="12418" cy="15522"/>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solidFill>
              <a:srgbClr val="D9D9D9"/>
            </a:solidFill>
            <a:ln w="3104" cap="flat">
              <a:noFill/>
              <a:prstDash val="solid"/>
              <a:miter/>
            </a:ln>
          </p:spPr>
          <p:txBody>
            <a:bodyPr rtlCol="0" anchor="ctr"/>
            <a:lstStyle/>
            <a:p>
              <a:endParaRPr lang="en-US"/>
            </a:p>
          </p:txBody>
        </p:sp>
        <p:sp>
          <p:nvSpPr>
            <p:cNvPr id="113" name="Freeform: Shape 402">
              <a:extLst>
                <a:ext uri="{FF2B5EF4-FFF2-40B4-BE49-F238E27FC236}">
                  <a16:creationId xmlns:a16="http://schemas.microsoft.com/office/drawing/2014/main" xmlns="" id="{4EFA84C8-9CF1-4937-90FA-056EBEFEAE78}"/>
                </a:ext>
              </a:extLst>
            </p:cNvPr>
            <p:cNvSpPr/>
            <p:nvPr/>
          </p:nvSpPr>
          <p:spPr>
            <a:xfrm>
              <a:off x="3970854" y="4639150"/>
              <a:ext cx="21731" cy="27940"/>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solidFill>
              <a:srgbClr val="D9D9D9"/>
            </a:solidFill>
            <a:ln w="3104" cap="flat">
              <a:noFill/>
              <a:prstDash val="solid"/>
              <a:miter/>
            </a:ln>
          </p:spPr>
          <p:txBody>
            <a:bodyPr rtlCol="0" anchor="ctr"/>
            <a:lstStyle/>
            <a:p>
              <a:endParaRPr lang="en-US"/>
            </a:p>
          </p:txBody>
        </p:sp>
        <p:sp>
          <p:nvSpPr>
            <p:cNvPr id="114" name="Freeform: Shape 403">
              <a:extLst>
                <a:ext uri="{FF2B5EF4-FFF2-40B4-BE49-F238E27FC236}">
                  <a16:creationId xmlns:a16="http://schemas.microsoft.com/office/drawing/2014/main" xmlns="" id="{876BE50C-C55F-4E6E-9E86-8D9434634738}"/>
                </a:ext>
              </a:extLst>
            </p:cNvPr>
            <p:cNvSpPr/>
            <p:nvPr/>
          </p:nvSpPr>
          <p:spPr>
            <a:xfrm>
              <a:off x="7159753" y="4855531"/>
              <a:ext cx="43462" cy="189372"/>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solidFill>
              <a:srgbClr val="D9D9D9"/>
            </a:solidFill>
            <a:ln w="3104" cap="flat">
              <a:noFill/>
              <a:prstDash val="solid"/>
              <a:miter/>
            </a:ln>
          </p:spPr>
          <p:txBody>
            <a:bodyPr rtlCol="0" anchor="ctr"/>
            <a:lstStyle/>
            <a:p>
              <a:endParaRPr lang="en-US"/>
            </a:p>
          </p:txBody>
        </p:sp>
        <p:sp>
          <p:nvSpPr>
            <p:cNvPr id="115" name="Freeform: Shape 404">
              <a:extLst>
                <a:ext uri="{FF2B5EF4-FFF2-40B4-BE49-F238E27FC236}">
                  <a16:creationId xmlns:a16="http://schemas.microsoft.com/office/drawing/2014/main" xmlns="" id="{2C8359BB-1684-4E5B-BC27-96DC120EC439}"/>
                </a:ext>
              </a:extLst>
            </p:cNvPr>
            <p:cNvSpPr/>
            <p:nvPr/>
          </p:nvSpPr>
          <p:spPr>
            <a:xfrm>
              <a:off x="3223922" y="4869190"/>
              <a:ext cx="34149" cy="43462"/>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solidFill>
              <a:srgbClr val="D9D9D9"/>
            </a:solidFill>
            <a:ln w="3104" cap="flat">
              <a:noFill/>
              <a:prstDash val="solid"/>
              <a:miter/>
            </a:ln>
          </p:spPr>
          <p:txBody>
            <a:bodyPr rtlCol="0" anchor="ctr"/>
            <a:lstStyle/>
            <a:p>
              <a:endParaRPr lang="en-US"/>
            </a:p>
          </p:txBody>
        </p:sp>
        <p:sp>
          <p:nvSpPr>
            <p:cNvPr id="116" name="Freeform: Shape 405">
              <a:extLst>
                <a:ext uri="{FF2B5EF4-FFF2-40B4-BE49-F238E27FC236}">
                  <a16:creationId xmlns:a16="http://schemas.microsoft.com/office/drawing/2014/main" xmlns="" id="{9DC79B2D-5840-4864-BA58-426CBAB240D9}"/>
                </a:ext>
              </a:extLst>
            </p:cNvPr>
            <p:cNvSpPr/>
            <p:nvPr/>
          </p:nvSpPr>
          <p:spPr>
            <a:xfrm>
              <a:off x="5439263" y="4744081"/>
              <a:ext cx="18627" cy="18627"/>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solidFill>
              <a:srgbClr val="D9D9D9"/>
            </a:solidFill>
            <a:ln w="3104" cap="flat">
              <a:noFill/>
              <a:prstDash val="solid"/>
              <a:miter/>
            </a:ln>
          </p:spPr>
          <p:txBody>
            <a:bodyPr rtlCol="0" anchor="ctr"/>
            <a:lstStyle/>
            <a:p>
              <a:endParaRPr lang="en-US"/>
            </a:p>
          </p:txBody>
        </p:sp>
        <p:sp>
          <p:nvSpPr>
            <p:cNvPr id="117" name="Freeform: Shape 406">
              <a:extLst>
                <a:ext uri="{FF2B5EF4-FFF2-40B4-BE49-F238E27FC236}">
                  <a16:creationId xmlns:a16="http://schemas.microsoft.com/office/drawing/2014/main" xmlns="" id="{D27F60F8-9EDF-4BE8-81E7-20C9C0D90F0F}"/>
                </a:ext>
              </a:extLst>
            </p:cNvPr>
            <p:cNvSpPr/>
            <p:nvPr/>
          </p:nvSpPr>
          <p:spPr>
            <a:xfrm>
              <a:off x="5039098" y="4734767"/>
              <a:ext cx="111760" cy="21731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solidFill>
              <a:srgbClr val="D9D9D9"/>
            </a:solidFill>
            <a:ln w="3104" cap="flat">
              <a:noFill/>
              <a:prstDash val="solid"/>
              <a:miter/>
            </a:ln>
          </p:spPr>
          <p:txBody>
            <a:bodyPr rtlCol="0" anchor="ctr"/>
            <a:lstStyle/>
            <a:p>
              <a:endParaRPr lang="en-US"/>
            </a:p>
          </p:txBody>
        </p:sp>
        <p:sp>
          <p:nvSpPr>
            <p:cNvPr id="118" name="Freeform: Shape 407">
              <a:extLst>
                <a:ext uri="{FF2B5EF4-FFF2-40B4-BE49-F238E27FC236}">
                  <a16:creationId xmlns:a16="http://schemas.microsoft.com/office/drawing/2014/main" xmlns="" id="{78CBEBDF-461C-4673-A192-BAA61138AC56}"/>
                </a:ext>
              </a:extLst>
            </p:cNvPr>
            <p:cNvSpPr/>
            <p:nvPr/>
          </p:nvSpPr>
          <p:spPr>
            <a:xfrm>
              <a:off x="5278762" y="4812379"/>
              <a:ext cx="24836" cy="34149"/>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solidFill>
              <a:srgbClr val="D9D9D9"/>
            </a:solidFill>
            <a:ln w="3104" cap="flat">
              <a:noFill/>
              <a:prstDash val="solid"/>
              <a:miter/>
            </a:ln>
          </p:spPr>
          <p:txBody>
            <a:bodyPr rtlCol="0" anchor="ctr"/>
            <a:lstStyle/>
            <a:p>
              <a:endParaRPr lang="en-US"/>
            </a:p>
          </p:txBody>
        </p:sp>
        <p:sp>
          <p:nvSpPr>
            <p:cNvPr id="119" name="Freeform: Shape 408">
              <a:extLst>
                <a:ext uri="{FF2B5EF4-FFF2-40B4-BE49-F238E27FC236}">
                  <a16:creationId xmlns:a16="http://schemas.microsoft.com/office/drawing/2014/main" xmlns="" id="{FEABF6C4-410D-4F25-91EB-700A51306706}"/>
                </a:ext>
              </a:extLst>
            </p:cNvPr>
            <p:cNvSpPr/>
            <p:nvPr/>
          </p:nvSpPr>
          <p:spPr>
            <a:xfrm>
              <a:off x="7689063" y="4320943"/>
              <a:ext cx="49671" cy="27940"/>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solidFill>
              <a:srgbClr val="D9D9D9"/>
            </a:solidFill>
            <a:ln w="3104" cap="flat">
              <a:noFill/>
              <a:prstDash val="solid"/>
              <a:miter/>
            </a:ln>
          </p:spPr>
          <p:txBody>
            <a:bodyPr rtlCol="0" anchor="ctr"/>
            <a:lstStyle/>
            <a:p>
              <a:endParaRPr lang="en-US"/>
            </a:p>
          </p:txBody>
        </p:sp>
        <p:sp>
          <p:nvSpPr>
            <p:cNvPr id="120" name="Freeform: Shape 409">
              <a:extLst>
                <a:ext uri="{FF2B5EF4-FFF2-40B4-BE49-F238E27FC236}">
                  <a16:creationId xmlns:a16="http://schemas.microsoft.com/office/drawing/2014/main" xmlns="" id="{0BCA00BF-714A-4A11-A5F1-10E15CF5366E}"/>
                </a:ext>
              </a:extLst>
            </p:cNvPr>
            <p:cNvSpPr/>
            <p:nvPr/>
          </p:nvSpPr>
          <p:spPr>
            <a:xfrm>
              <a:off x="5774854" y="4394519"/>
              <a:ext cx="15522" cy="9313"/>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solidFill>
              <a:srgbClr val="D9D9D9"/>
            </a:solidFill>
            <a:ln w="3104" cap="flat">
              <a:noFill/>
              <a:prstDash val="solid"/>
              <a:miter/>
            </a:ln>
          </p:spPr>
          <p:txBody>
            <a:bodyPr rtlCol="0" anchor="ctr"/>
            <a:lstStyle/>
            <a:p>
              <a:endParaRPr lang="en-US"/>
            </a:p>
          </p:txBody>
        </p:sp>
        <p:sp>
          <p:nvSpPr>
            <p:cNvPr id="121" name="Freeform: Shape 410">
              <a:extLst>
                <a:ext uri="{FF2B5EF4-FFF2-40B4-BE49-F238E27FC236}">
                  <a16:creationId xmlns:a16="http://schemas.microsoft.com/office/drawing/2014/main" xmlns="" id="{7AAB80D6-2935-4FF1-ACEB-95052F6E8FEC}"/>
                </a:ext>
              </a:extLst>
            </p:cNvPr>
            <p:cNvSpPr/>
            <p:nvPr/>
          </p:nvSpPr>
          <p:spPr>
            <a:xfrm>
              <a:off x="7132744" y="4215702"/>
              <a:ext cx="55880" cy="21731"/>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solidFill>
              <a:srgbClr val="D9D9D9"/>
            </a:solidFill>
            <a:ln w="3104" cap="flat">
              <a:noFill/>
              <a:prstDash val="solid"/>
              <a:miter/>
            </a:ln>
          </p:spPr>
          <p:txBody>
            <a:bodyPr rtlCol="0" anchor="ctr"/>
            <a:lstStyle/>
            <a:p>
              <a:endParaRPr lang="en-US"/>
            </a:p>
          </p:txBody>
        </p:sp>
        <p:sp>
          <p:nvSpPr>
            <p:cNvPr id="122" name="Freeform: Shape 411">
              <a:extLst>
                <a:ext uri="{FF2B5EF4-FFF2-40B4-BE49-F238E27FC236}">
                  <a16:creationId xmlns:a16="http://schemas.microsoft.com/office/drawing/2014/main" xmlns="" id="{3038A95A-455A-4B0C-9493-5D25FBB60DC6}"/>
                </a:ext>
              </a:extLst>
            </p:cNvPr>
            <p:cNvSpPr/>
            <p:nvPr/>
          </p:nvSpPr>
          <p:spPr>
            <a:xfrm>
              <a:off x="5371586" y="4771400"/>
              <a:ext cx="18627" cy="27940"/>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solidFill>
              <a:srgbClr val="D9D9D9"/>
            </a:solidFill>
            <a:ln w="3104" cap="flat">
              <a:noFill/>
              <a:prstDash val="solid"/>
              <a:miter/>
            </a:ln>
          </p:spPr>
          <p:txBody>
            <a:bodyPr rtlCol="0" anchor="ctr"/>
            <a:lstStyle/>
            <a:p>
              <a:endParaRPr lang="en-US"/>
            </a:p>
          </p:txBody>
        </p:sp>
        <p:sp>
          <p:nvSpPr>
            <p:cNvPr id="123" name="Freeform: Shape 412">
              <a:extLst>
                <a:ext uri="{FF2B5EF4-FFF2-40B4-BE49-F238E27FC236}">
                  <a16:creationId xmlns:a16="http://schemas.microsoft.com/office/drawing/2014/main" xmlns="" id="{160926A5-D445-418A-B673-FA8E50918436}"/>
                </a:ext>
              </a:extLst>
            </p:cNvPr>
            <p:cNvSpPr/>
            <p:nvPr/>
          </p:nvSpPr>
          <p:spPr>
            <a:xfrm>
              <a:off x="4983839" y="4840940"/>
              <a:ext cx="52776" cy="80716"/>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solidFill>
              <a:srgbClr val="D9D9D9"/>
            </a:solidFill>
            <a:ln w="3104" cap="flat">
              <a:noFill/>
              <a:prstDash val="solid"/>
              <a:miter/>
            </a:ln>
          </p:spPr>
          <p:txBody>
            <a:bodyPr rtlCol="0" anchor="ctr"/>
            <a:lstStyle/>
            <a:p>
              <a:endParaRPr lang="en-US"/>
            </a:p>
          </p:txBody>
        </p:sp>
        <p:sp>
          <p:nvSpPr>
            <p:cNvPr id="124" name="Freeform: Shape 413">
              <a:extLst>
                <a:ext uri="{FF2B5EF4-FFF2-40B4-BE49-F238E27FC236}">
                  <a16:creationId xmlns:a16="http://schemas.microsoft.com/office/drawing/2014/main" xmlns="" id="{5A769600-1E08-4681-ACFC-D6BB28A7BEA4}"/>
                </a:ext>
              </a:extLst>
            </p:cNvPr>
            <p:cNvSpPr/>
            <p:nvPr/>
          </p:nvSpPr>
          <p:spPr>
            <a:xfrm>
              <a:off x="4217969" y="4962635"/>
              <a:ext cx="31045" cy="18627"/>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solidFill>
              <a:srgbClr val="D9D9D9"/>
            </a:solidFill>
            <a:ln w="3104" cap="flat">
              <a:noFill/>
              <a:prstDash val="solid"/>
              <a:miter/>
            </a:ln>
          </p:spPr>
          <p:txBody>
            <a:bodyPr rtlCol="0" anchor="ctr"/>
            <a:lstStyle/>
            <a:p>
              <a:endParaRPr lang="en-US"/>
            </a:p>
          </p:txBody>
        </p:sp>
        <p:sp>
          <p:nvSpPr>
            <p:cNvPr id="125" name="Freeform: Shape 414">
              <a:extLst>
                <a:ext uri="{FF2B5EF4-FFF2-40B4-BE49-F238E27FC236}">
                  <a16:creationId xmlns:a16="http://schemas.microsoft.com/office/drawing/2014/main" xmlns="" id="{FE39FCAD-83D6-4A7A-999E-A94D3B2D800A}"/>
                </a:ext>
              </a:extLst>
            </p:cNvPr>
            <p:cNvSpPr/>
            <p:nvPr/>
          </p:nvSpPr>
          <p:spPr>
            <a:xfrm>
              <a:off x="4778634" y="4498518"/>
              <a:ext cx="158327" cy="117969"/>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solidFill>
              <a:srgbClr val="D9D9D9"/>
            </a:solidFill>
            <a:ln w="3104" cap="flat">
              <a:noFill/>
              <a:prstDash val="solid"/>
              <a:miter/>
            </a:ln>
          </p:spPr>
          <p:txBody>
            <a:bodyPr rtlCol="0" anchor="ctr"/>
            <a:lstStyle/>
            <a:p>
              <a:endParaRPr lang="en-US"/>
            </a:p>
          </p:txBody>
        </p:sp>
      </p:grpSp>
      <p:sp>
        <p:nvSpPr>
          <p:cNvPr id="3" name="Rounded Rectangle 2"/>
          <p:cNvSpPr/>
          <p:nvPr/>
        </p:nvSpPr>
        <p:spPr>
          <a:xfrm>
            <a:off x="1423580" y="1136874"/>
            <a:ext cx="9645796" cy="127540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Liên hệ với thực tiễn, em hãy nêu một số tình huống khác nhau thể hiện rằng việc sử dụng đồ dùng tư duy có thể mang lại hiệu quả và những hiệu quả đó là gì?</a:t>
            </a:r>
            <a:endParaRPr lang="en-US" sz="2000"/>
          </a:p>
        </p:txBody>
      </p:sp>
      <p:sp>
        <p:nvSpPr>
          <p:cNvPr id="5" name="TextBox 4"/>
          <p:cNvSpPr txBox="1"/>
          <p:nvPr/>
        </p:nvSpPr>
        <p:spPr>
          <a:xfrm>
            <a:off x="1383024" y="2689967"/>
            <a:ext cx="9844362" cy="1015663"/>
          </a:xfrm>
          <a:prstGeom prst="rect">
            <a:avLst/>
          </a:prstGeom>
          <a:noFill/>
        </p:spPr>
        <p:txBody>
          <a:bodyPr wrap="none" rtlCol="0">
            <a:spAutoFit/>
          </a:bodyPr>
          <a:lstStyle/>
          <a:p>
            <a:pPr marL="342900" indent="-342900">
              <a:lnSpc>
                <a:spcPct val="150000"/>
              </a:lnSpc>
              <a:buFont typeface="Wingdings" pitchFamily="2" charset="2"/>
              <a:buChar char="Ø"/>
            </a:pPr>
            <a:r>
              <a:rPr lang="en-US" sz="2000" smtClean="0">
                <a:solidFill>
                  <a:srgbClr val="002060"/>
                </a:solidFill>
              </a:rPr>
              <a:t>Ôn tập một bài học, một chủ đề: dùng sơ đồ tư duy để tóm tắt giúp hệ thống được</a:t>
            </a:r>
          </a:p>
          <a:p>
            <a:pPr>
              <a:lnSpc>
                <a:spcPct val="150000"/>
              </a:lnSpc>
            </a:pPr>
            <a:r>
              <a:rPr lang="en-US" sz="2000" smtClean="0">
                <a:solidFill>
                  <a:srgbClr val="002060"/>
                </a:solidFill>
              </a:rPr>
              <a:t>     những ý chính, logic giữa chúng, dễ nhớ, dễ hiểu</a:t>
            </a:r>
            <a:r>
              <a:rPr lang="en-US" sz="2000" smtClean="0"/>
              <a:t>.</a:t>
            </a:r>
            <a:endParaRPr lang="en-US" sz="2000"/>
          </a:p>
        </p:txBody>
      </p:sp>
      <p:sp>
        <p:nvSpPr>
          <p:cNvPr id="126" name="TextBox 125"/>
          <p:cNvSpPr txBox="1"/>
          <p:nvPr/>
        </p:nvSpPr>
        <p:spPr>
          <a:xfrm>
            <a:off x="1383024" y="3825472"/>
            <a:ext cx="9900467" cy="1477328"/>
          </a:xfrm>
          <a:prstGeom prst="rect">
            <a:avLst/>
          </a:prstGeom>
          <a:noFill/>
        </p:spPr>
        <p:txBody>
          <a:bodyPr wrap="none" rtlCol="0">
            <a:spAutoFit/>
          </a:bodyPr>
          <a:lstStyle/>
          <a:p>
            <a:pPr marL="342900" indent="-342900">
              <a:lnSpc>
                <a:spcPct val="150000"/>
              </a:lnSpc>
              <a:buFont typeface="Wingdings" pitchFamily="2" charset="2"/>
              <a:buChar char="Ø"/>
            </a:pPr>
            <a:r>
              <a:rPr lang="en-US" sz="2000" smtClean="0">
                <a:solidFill>
                  <a:srgbClr val="002060"/>
                </a:solidFill>
              </a:rPr>
              <a:t>Xây dựng một kế hoạch hoạt động: dùng sơ đồ tư duy có thể gợi ra trong suy nghĩ</a:t>
            </a:r>
          </a:p>
          <a:p>
            <a:pPr>
              <a:lnSpc>
                <a:spcPct val="150000"/>
              </a:lnSpc>
            </a:pPr>
            <a:r>
              <a:rPr lang="en-US" sz="2000" smtClean="0">
                <a:solidFill>
                  <a:srgbClr val="002060"/>
                </a:solidFill>
              </a:rPr>
              <a:t>     những ý tưởng mới cần thêm vào cho đầy đủ và dựa vào đó để triển khai dần các </a:t>
            </a:r>
          </a:p>
          <a:p>
            <a:pPr>
              <a:lnSpc>
                <a:spcPct val="150000"/>
              </a:lnSpc>
            </a:pPr>
            <a:r>
              <a:rPr lang="en-US" sz="2000">
                <a:solidFill>
                  <a:srgbClr val="002060"/>
                </a:solidFill>
              </a:rPr>
              <a:t> </a:t>
            </a:r>
            <a:r>
              <a:rPr lang="en-US" sz="2000" smtClean="0">
                <a:solidFill>
                  <a:srgbClr val="002060"/>
                </a:solidFill>
              </a:rPr>
              <a:t>    chi tiết.</a:t>
            </a:r>
            <a:endParaRPr lang="en-US" sz="2000">
              <a:solidFill>
                <a:srgbClr val="002060"/>
              </a:solidFill>
            </a:endParaRPr>
          </a:p>
        </p:txBody>
      </p:sp>
      <p:sp>
        <p:nvSpPr>
          <p:cNvPr id="127" name="TextBox 126"/>
          <p:cNvSpPr txBox="1"/>
          <p:nvPr/>
        </p:nvSpPr>
        <p:spPr>
          <a:xfrm>
            <a:off x="1310993" y="5328648"/>
            <a:ext cx="10217990" cy="1015663"/>
          </a:xfrm>
          <a:prstGeom prst="rect">
            <a:avLst/>
          </a:prstGeom>
          <a:noFill/>
        </p:spPr>
        <p:txBody>
          <a:bodyPr wrap="none" rtlCol="0">
            <a:spAutoFit/>
          </a:bodyPr>
          <a:lstStyle/>
          <a:p>
            <a:pPr marL="342900" indent="-342900">
              <a:lnSpc>
                <a:spcPct val="150000"/>
              </a:lnSpc>
              <a:buFont typeface="Wingdings" pitchFamily="2" charset="2"/>
              <a:buChar char="Ø"/>
            </a:pPr>
            <a:r>
              <a:rPr lang="en-US" sz="2000" smtClean="0">
                <a:solidFill>
                  <a:srgbClr val="002060"/>
                </a:solidFill>
              </a:rPr>
              <a:t>Trình bày một chủ đề trước tập thể: Dùng sơ đồ tư duy gợi nhắc trình bày từ những ý</a:t>
            </a:r>
          </a:p>
          <a:p>
            <a:pPr>
              <a:lnSpc>
                <a:spcPct val="150000"/>
              </a:lnSpc>
            </a:pPr>
            <a:r>
              <a:rPr lang="en-US" sz="2000" smtClean="0">
                <a:solidFill>
                  <a:srgbClr val="002060"/>
                </a:solidFill>
              </a:rPr>
              <a:t>      lớn của chủ đề rồi chi tiết hóa dần, làm cho người nghe nắm được chủ đề tổng thể.</a:t>
            </a:r>
            <a:endParaRPr lang="en-US" sz="2000">
              <a:solidFill>
                <a:srgbClr val="002060"/>
              </a:solidFill>
            </a:endParaRPr>
          </a:p>
        </p:txBody>
      </p:sp>
    </p:spTree>
    <p:extLst>
      <p:ext uri="{BB962C8B-B14F-4D97-AF65-F5344CB8AC3E}">
        <p14:creationId xmlns:p14="http://schemas.microsoft.com/office/powerpoint/2010/main" val="521658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barn(inVertical)">
                                      <p:cBhvr>
                                        <p:cTn id="17" dur="5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barn(inVertical)">
                                      <p:cBhvr>
                                        <p:cTn id="2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6" grpId="0"/>
      <p:bldP spid="1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55624"/>
            <a:ext cx="12192000" cy="39776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grpSp>
        <p:nvGrpSpPr>
          <p:cNvPr id="306" name="그룹 305">
            <a:extLst>
              <a:ext uri="{FF2B5EF4-FFF2-40B4-BE49-F238E27FC236}">
                <a16:creationId xmlns:a16="http://schemas.microsoft.com/office/drawing/2014/main" xmlns="" id="{ECE61CD3-8F4B-4A40-BC31-D5BBB3A6BA29}"/>
              </a:ext>
            </a:extLst>
          </p:cNvPr>
          <p:cNvGrpSpPr/>
          <p:nvPr/>
        </p:nvGrpSpPr>
        <p:grpSpPr>
          <a:xfrm>
            <a:off x="506957" y="2342805"/>
            <a:ext cx="4434779" cy="2587180"/>
            <a:chOff x="635000" y="1382713"/>
            <a:chExt cx="7869238" cy="4572000"/>
          </a:xfrm>
          <a:solidFill>
            <a:schemeClr val="bg1"/>
          </a:solidFill>
        </p:grpSpPr>
        <p:sp>
          <p:nvSpPr>
            <p:cNvPr id="307" name="Freeform 8">
              <a:extLst>
                <a:ext uri="{FF2B5EF4-FFF2-40B4-BE49-F238E27FC236}">
                  <a16:creationId xmlns:a16="http://schemas.microsoft.com/office/drawing/2014/main" xmlns="" id="{6BBF56F4-E711-416E-A076-208EC9A119F9}"/>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8" name="Freeform 9">
              <a:extLst>
                <a:ext uri="{FF2B5EF4-FFF2-40B4-BE49-F238E27FC236}">
                  <a16:creationId xmlns:a16="http://schemas.microsoft.com/office/drawing/2014/main" xmlns="" id="{735AC350-C62C-4F99-B83E-2F75A304D664}"/>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9" name="Freeform 10">
              <a:extLst>
                <a:ext uri="{FF2B5EF4-FFF2-40B4-BE49-F238E27FC236}">
                  <a16:creationId xmlns:a16="http://schemas.microsoft.com/office/drawing/2014/main" xmlns="" id="{B8852F81-1CAE-4872-BB07-90E21A8BA3FC}"/>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10" name="Freeform 11">
              <a:extLst>
                <a:ext uri="{FF2B5EF4-FFF2-40B4-BE49-F238E27FC236}">
                  <a16:creationId xmlns:a16="http://schemas.microsoft.com/office/drawing/2014/main" xmlns="" id="{F5E1AC79-EBC7-403F-9B0C-E002749EE9D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Text Placeholder 1"/>
          <p:cNvSpPr>
            <a:spLocks noGrp="1"/>
          </p:cNvSpPr>
          <p:nvPr>
            <p:ph type="body" sz="quarter" idx="10"/>
          </p:nvPr>
        </p:nvSpPr>
        <p:spPr>
          <a:xfrm>
            <a:off x="0" y="644691"/>
            <a:ext cx="12192000" cy="768085"/>
          </a:xfrm>
        </p:spPr>
        <p:txBody>
          <a:bodyPr/>
          <a:lstStyle/>
          <a:p>
            <a:r>
              <a:rPr lang="en-US" altLang="ko-KR" sz="3200" b="1">
                <a:solidFill>
                  <a:srgbClr val="002060"/>
                </a:solidFill>
              </a:rPr>
              <a:t>HƯỚNG DẪN VỀ NHÀ</a:t>
            </a:r>
            <a:endParaRPr lang="ko-KR" altLang="en-US" sz="3200" b="1" dirty="0">
              <a:solidFill>
                <a:srgbClr val="002060"/>
              </a:solidFill>
            </a:endParaRPr>
          </a:p>
        </p:txBody>
      </p:sp>
      <p:sp>
        <p:nvSpPr>
          <p:cNvPr id="5" name="Oval 4"/>
          <p:cNvSpPr/>
          <p:nvPr/>
        </p:nvSpPr>
        <p:spPr>
          <a:xfrm>
            <a:off x="5278859" y="2248955"/>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400" b="1" smtClean="0">
                <a:solidFill>
                  <a:srgbClr val="002060"/>
                </a:solidFill>
              </a:rPr>
              <a:t>1</a:t>
            </a:r>
            <a:endParaRPr lang="ko-KR" altLang="en-US" b="1">
              <a:solidFill>
                <a:srgbClr val="002060"/>
              </a:solidFill>
            </a:endParaRPr>
          </a:p>
        </p:txBody>
      </p:sp>
      <p:sp>
        <p:nvSpPr>
          <p:cNvPr id="12" name="Oval 11"/>
          <p:cNvSpPr/>
          <p:nvPr/>
        </p:nvSpPr>
        <p:spPr>
          <a:xfrm>
            <a:off x="7841514" y="2286538"/>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400" b="1" smtClean="0">
                <a:solidFill>
                  <a:srgbClr val="002060"/>
                </a:solidFill>
              </a:rPr>
              <a:t>2</a:t>
            </a:r>
            <a:endParaRPr lang="ko-KR" altLang="en-US" b="1">
              <a:solidFill>
                <a:srgbClr val="002060"/>
              </a:solidFill>
            </a:endParaRPr>
          </a:p>
        </p:txBody>
      </p:sp>
      <p:sp>
        <p:nvSpPr>
          <p:cNvPr id="14" name="Oval 13"/>
          <p:cNvSpPr/>
          <p:nvPr/>
        </p:nvSpPr>
        <p:spPr>
          <a:xfrm>
            <a:off x="10468888" y="2369536"/>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400" b="1" smtClean="0">
                <a:solidFill>
                  <a:srgbClr val="002060"/>
                </a:solidFill>
              </a:rPr>
              <a:t>3</a:t>
            </a:r>
            <a:endParaRPr lang="ko-KR" altLang="en-US" sz="2400" b="1">
              <a:solidFill>
                <a:srgbClr val="002060"/>
              </a:solidFill>
            </a:endParaRPr>
          </a:p>
        </p:txBody>
      </p:sp>
      <p:sp>
        <p:nvSpPr>
          <p:cNvPr id="3" name="Rounded Rectangle 2"/>
          <p:cNvSpPr/>
          <p:nvPr/>
        </p:nvSpPr>
        <p:spPr>
          <a:xfrm>
            <a:off x="4629873" y="3333261"/>
            <a:ext cx="2277815" cy="11816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71999" y="3342794"/>
            <a:ext cx="2393561" cy="1162622"/>
          </a:xfrm>
          <a:prstGeom prst="rect">
            <a:avLst/>
          </a:prstGeom>
          <a:noFill/>
        </p:spPr>
        <p:txBody>
          <a:bodyPr wrap="square" lIns="121917" tIns="60958" rIns="121917" bIns="60958" rtlCol="0">
            <a:spAutoFit/>
          </a:bodyPr>
          <a:lstStyle/>
          <a:p>
            <a:pPr algn="ctr">
              <a:lnSpc>
                <a:spcPct val="150000"/>
              </a:lnSpc>
            </a:pPr>
            <a:r>
              <a:rPr lang="en-US" altLang="ko-KR" sz="2400" b="1" smtClean="0">
                <a:solidFill>
                  <a:srgbClr val="FF0000"/>
                </a:solidFill>
                <a:cs typeface="Arial" pitchFamily="34" charset="0"/>
              </a:rPr>
              <a:t>Xem lại nội dung bài học</a:t>
            </a:r>
            <a:endParaRPr lang="ko-KR" altLang="en-US" sz="2400" b="1" dirty="0">
              <a:solidFill>
                <a:srgbClr val="FF0000"/>
              </a:solidFill>
              <a:cs typeface="Arial" pitchFamily="34" charset="0"/>
            </a:endParaRPr>
          </a:p>
        </p:txBody>
      </p:sp>
      <p:sp>
        <p:nvSpPr>
          <p:cNvPr id="6" name="Rounded Rectangle 5"/>
          <p:cNvSpPr/>
          <p:nvPr/>
        </p:nvSpPr>
        <p:spPr>
          <a:xfrm>
            <a:off x="7040858" y="3305280"/>
            <a:ext cx="2465409" cy="12376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118431" y="3277301"/>
            <a:ext cx="2465408" cy="1231102"/>
          </a:xfrm>
          <a:prstGeom prst="rect">
            <a:avLst/>
          </a:prstGeom>
          <a:noFill/>
        </p:spPr>
        <p:txBody>
          <a:bodyPr wrap="square" lIns="121917" tIns="60958" rIns="121917" bIns="60958" rtlCol="0">
            <a:spAutoFit/>
          </a:bodyPr>
          <a:lstStyle/>
          <a:p>
            <a:pPr algn="ctr">
              <a:lnSpc>
                <a:spcPct val="150000"/>
              </a:lnSpc>
            </a:pPr>
            <a:r>
              <a:rPr lang="en-US" altLang="ko-KR" sz="2400" b="1">
                <a:solidFill>
                  <a:srgbClr val="FF0000"/>
                </a:solidFill>
                <a:cs typeface="Arial" pitchFamily="34" charset="0"/>
              </a:rPr>
              <a:t>Hoàn thành bài tập sgk và sbt</a:t>
            </a:r>
            <a:endParaRPr lang="ko-KR" altLang="en-US" sz="2400" b="1" dirty="0">
              <a:solidFill>
                <a:srgbClr val="FF0000"/>
              </a:solidFill>
              <a:cs typeface="Arial" pitchFamily="34" charset="0"/>
            </a:endParaRPr>
          </a:p>
        </p:txBody>
      </p:sp>
      <p:sp>
        <p:nvSpPr>
          <p:cNvPr id="21" name="Rounded Rectangle 20"/>
          <p:cNvSpPr/>
          <p:nvPr/>
        </p:nvSpPr>
        <p:spPr>
          <a:xfrm>
            <a:off x="9706639" y="3305279"/>
            <a:ext cx="2354181" cy="12376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706639" y="3333261"/>
            <a:ext cx="2354181" cy="1231102"/>
          </a:xfrm>
          <a:prstGeom prst="rect">
            <a:avLst/>
          </a:prstGeom>
          <a:noFill/>
        </p:spPr>
        <p:txBody>
          <a:bodyPr wrap="square" lIns="121917" tIns="60958" rIns="121917" bIns="60958" rtlCol="0">
            <a:spAutoFit/>
          </a:bodyPr>
          <a:lstStyle/>
          <a:p>
            <a:pPr algn="ctr">
              <a:lnSpc>
                <a:spcPct val="150000"/>
              </a:lnSpc>
            </a:pPr>
            <a:r>
              <a:rPr lang="en-US" altLang="ko-KR" sz="2400" b="1">
                <a:solidFill>
                  <a:srgbClr val="FF0000"/>
                </a:solidFill>
                <a:cs typeface="Arial" pitchFamily="34" charset="0"/>
              </a:rPr>
              <a:t>Xem trước nội dung bài 16</a:t>
            </a:r>
            <a:endParaRPr lang="ko-KR" altLang="en-US" sz="2400" b="1" dirty="0">
              <a:solidFill>
                <a:srgbClr val="FF0000"/>
              </a:solidFill>
              <a:cs typeface="Arial" pitchFamily="34" charset="0"/>
            </a:endParaRPr>
          </a:p>
        </p:txBody>
      </p:sp>
    </p:spTree>
    <p:extLst>
      <p:ext uri="{BB962C8B-B14F-4D97-AF65-F5344CB8AC3E}">
        <p14:creationId xmlns:p14="http://schemas.microsoft.com/office/powerpoint/2010/main" val="383775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12" grpId="0" animBg="1"/>
      <p:bldP spid="14" grpId="0" animBg="1"/>
      <p:bldP spid="16"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53C187C-B5FE-4C9A-BBD0-8CAC1F4B51C8}"/>
              </a:ext>
            </a:extLst>
          </p:cNvPr>
          <p:cNvSpPr/>
          <p:nvPr/>
        </p:nvSpPr>
        <p:spPr>
          <a:xfrm>
            <a:off x="0" y="4983834"/>
            <a:ext cx="12192000" cy="187416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E5763DF0-0788-4684-9256-04179FB5191A}"/>
              </a:ext>
            </a:extLst>
          </p:cNvPr>
          <p:cNvSpPr txBox="1"/>
          <p:nvPr/>
        </p:nvSpPr>
        <p:spPr>
          <a:xfrm>
            <a:off x="668991" y="5505418"/>
            <a:ext cx="10154712" cy="830997"/>
          </a:xfrm>
          <a:prstGeom prst="rect">
            <a:avLst/>
          </a:prstGeom>
          <a:noFill/>
        </p:spPr>
        <p:txBody>
          <a:bodyPr wrap="square" rtlCol="0" anchor="ctr">
            <a:spAutoFit/>
          </a:bodyPr>
          <a:lstStyle/>
          <a:p>
            <a:pPr algn="r"/>
            <a:r>
              <a:rPr lang="en-US" altLang="ko-KR" sz="4800" b="1" smtClean="0">
                <a:solidFill>
                  <a:schemeClr val="bg1"/>
                </a:solidFill>
                <a:cs typeface="Arial" pitchFamily="34" charset="0"/>
              </a:rPr>
              <a:t>CẢM ƠN CÁC EM ĐÃ LẮNG NGHE</a:t>
            </a:r>
            <a:endParaRPr lang="ko-KR" altLang="en-US" sz="4800" b="1" dirty="0">
              <a:solidFill>
                <a:schemeClr val="bg1"/>
              </a:solidFill>
              <a:cs typeface="Arial" pitchFamily="34" charset="0"/>
            </a:endParaRPr>
          </a:p>
        </p:txBody>
      </p:sp>
    </p:spTree>
    <p:extLst>
      <p:ext uri="{BB962C8B-B14F-4D97-AF65-F5344CB8AC3E}">
        <p14:creationId xmlns:p14="http://schemas.microsoft.com/office/powerpoint/2010/main" val="2774522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ounded Rectangle 1"/>
          <p:cNvSpPr/>
          <p:nvPr/>
        </p:nvSpPr>
        <p:spPr>
          <a:xfrm>
            <a:off x="1043354" y="338041"/>
            <a:ext cx="102108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rPr>
              <a:t>THEO DÕI VIDEO ĐỂ BIẾT ĐƯỢC SỰ RA ĐỜI CỦA SƠ ĐỒ TƯ DUY </a:t>
            </a:r>
            <a:endParaRPr lang="en-US" sz="2400" b="1">
              <a:solidFill>
                <a:srgbClr val="002060"/>
              </a:solidFill>
            </a:endParaRPr>
          </a:p>
        </p:txBody>
      </p:sp>
      <p:pic>
        <p:nvPicPr>
          <p:cNvPr id="3" name="tony-buzan-cha-de-cua-so-do-tu-duy-hien-dai-_online-video-cutter.com_.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7100" y="1256778"/>
            <a:ext cx="9263307" cy="5097723"/>
          </a:xfrm>
          <a:prstGeom prst="rect">
            <a:avLst/>
          </a:prstGeom>
        </p:spPr>
      </p:pic>
    </p:spTree>
    <p:extLst>
      <p:ext uri="{BB962C8B-B14F-4D97-AF65-F5344CB8AC3E}">
        <p14:creationId xmlns:p14="http://schemas.microsoft.com/office/powerpoint/2010/main" val="1263764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16548" y="3223846"/>
            <a:ext cx="7020000" cy="875358"/>
          </a:xfrm>
          <a:prstGeom prst="rect">
            <a:avLst/>
          </a:prstGeom>
          <a:solidFill>
            <a:schemeClr val="bg1">
              <a:lumMod val="85000"/>
            </a:schemeClr>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ectangle 24"/>
          <p:cNvSpPr/>
          <p:nvPr/>
        </p:nvSpPr>
        <p:spPr>
          <a:xfrm>
            <a:off x="1238454" y="3332490"/>
            <a:ext cx="6116031" cy="658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b="1" smtClean="0"/>
              <a:t>Khái niệm sơ đồ tư duy</a:t>
            </a:r>
            <a:endParaRPr lang="ko-KR" altLang="en-US" sz="2800" b="1"/>
          </a:p>
        </p:txBody>
      </p:sp>
      <p:sp>
        <p:nvSpPr>
          <p:cNvPr id="26" name="TextBox 25"/>
          <p:cNvSpPr txBox="1"/>
          <p:nvPr/>
        </p:nvSpPr>
        <p:spPr>
          <a:xfrm>
            <a:off x="515607" y="3369137"/>
            <a:ext cx="700916" cy="584775"/>
          </a:xfrm>
          <a:prstGeom prst="rect">
            <a:avLst/>
          </a:prstGeom>
          <a:noFill/>
        </p:spPr>
        <p:txBody>
          <a:bodyPr wrap="square" rtlCol="0" anchor="ctr">
            <a:spAutoFit/>
          </a:bodyPr>
          <a:lstStyle/>
          <a:p>
            <a:pPr algn="ctr"/>
            <a:r>
              <a:rPr lang="en-US" altLang="ko-KR" sz="3200" b="1" dirty="0">
                <a:solidFill>
                  <a:schemeClr val="accent1"/>
                </a:solidFill>
                <a:latin typeface="Arial" pitchFamily="34" charset="0"/>
                <a:cs typeface="Arial" pitchFamily="34" charset="0"/>
              </a:rPr>
              <a:t>01</a:t>
            </a:r>
            <a:endParaRPr lang="ko-KR" altLang="en-US" sz="2400" b="1" dirty="0">
              <a:solidFill>
                <a:schemeClr val="accent1"/>
              </a:solidFill>
              <a:latin typeface="Arial" pitchFamily="34" charset="0"/>
              <a:cs typeface="Arial" pitchFamily="34" charset="0"/>
            </a:endParaRPr>
          </a:p>
        </p:txBody>
      </p:sp>
      <p:sp>
        <p:nvSpPr>
          <p:cNvPr id="27" name="Rectangle 26"/>
          <p:cNvSpPr/>
          <p:nvPr/>
        </p:nvSpPr>
        <p:spPr>
          <a:xfrm>
            <a:off x="416548" y="4357953"/>
            <a:ext cx="7020000" cy="882262"/>
          </a:xfrm>
          <a:prstGeom prst="rect">
            <a:avLst/>
          </a:prstGeom>
          <a:solidFill>
            <a:schemeClr val="bg1">
              <a:lumMod val="85000"/>
            </a:schemeClr>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Rectangle 27"/>
          <p:cNvSpPr/>
          <p:nvPr/>
        </p:nvSpPr>
        <p:spPr>
          <a:xfrm>
            <a:off x="1238455" y="4455982"/>
            <a:ext cx="6116031" cy="686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Cách lập sơ đồ tư duy đơn giản</a:t>
            </a:r>
            <a:endParaRPr lang="ko-KR" altLang="en-US" sz="2800">
              <a:solidFill>
                <a:srgbClr val="A0C458"/>
              </a:solidFill>
            </a:endParaRPr>
          </a:p>
        </p:txBody>
      </p:sp>
      <p:sp>
        <p:nvSpPr>
          <p:cNvPr id="29" name="TextBox 28"/>
          <p:cNvSpPr txBox="1"/>
          <p:nvPr/>
        </p:nvSpPr>
        <p:spPr>
          <a:xfrm>
            <a:off x="515607" y="4480667"/>
            <a:ext cx="700916" cy="584775"/>
          </a:xfrm>
          <a:prstGeom prst="rect">
            <a:avLst/>
          </a:prstGeom>
          <a:noFill/>
        </p:spPr>
        <p:txBody>
          <a:bodyPr wrap="square" rtlCol="0" anchor="ctr">
            <a:spAutoFit/>
          </a:bodyPr>
          <a:lstStyle/>
          <a:p>
            <a:pPr algn="ctr"/>
            <a:r>
              <a:rPr lang="en-US" altLang="ko-KR" sz="3200" b="1" dirty="0">
                <a:solidFill>
                  <a:schemeClr val="accent2"/>
                </a:solidFill>
                <a:latin typeface="Arial" pitchFamily="34" charset="0"/>
                <a:cs typeface="Arial" pitchFamily="34" charset="0"/>
              </a:rPr>
              <a:t>02</a:t>
            </a:r>
            <a:endParaRPr lang="ko-KR" altLang="en-US" sz="3200" b="1" dirty="0">
              <a:solidFill>
                <a:schemeClr val="accent2"/>
              </a:solidFill>
              <a:latin typeface="Arial" pitchFamily="34" charset="0"/>
              <a:cs typeface="Arial" pitchFamily="34" charset="0"/>
            </a:endParaRPr>
          </a:p>
        </p:txBody>
      </p:sp>
      <p:sp>
        <p:nvSpPr>
          <p:cNvPr id="2" name="Rounded Rectangle 1"/>
          <p:cNvSpPr/>
          <p:nvPr/>
        </p:nvSpPr>
        <p:spPr>
          <a:xfrm>
            <a:off x="780975" y="562707"/>
            <a:ext cx="6028945" cy="8792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3">
                    <a:lumMod val="75000"/>
                  </a:schemeClr>
                </a:solidFill>
              </a:rPr>
              <a:t>BÀI 6. SƠ ĐỒ TƯ DUY</a:t>
            </a:r>
            <a:endParaRPr lang="en-US" sz="3600" b="1">
              <a:solidFill>
                <a:schemeClr val="accent3">
                  <a:lumMod val="75000"/>
                </a:schemeClr>
              </a:solidFill>
            </a:endParaRPr>
          </a:p>
        </p:txBody>
      </p:sp>
      <p:sp>
        <p:nvSpPr>
          <p:cNvPr id="57" name="Round Same Side Corner Rectangle 6">
            <a:extLst>
              <a:ext uri="{FF2B5EF4-FFF2-40B4-BE49-F238E27FC236}">
                <a16:creationId xmlns:a16="http://schemas.microsoft.com/office/drawing/2014/main" xmlns="" id="{11207448-F26A-4EF1-8764-2D6798600849}"/>
              </a:ext>
            </a:extLst>
          </p:cNvPr>
          <p:cNvSpPr/>
          <p:nvPr/>
        </p:nvSpPr>
        <p:spPr>
          <a:xfrm rot="2700000">
            <a:off x="1798121" y="1659331"/>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Round Same Side Corner Rectangle 6">
            <a:extLst>
              <a:ext uri="{FF2B5EF4-FFF2-40B4-BE49-F238E27FC236}">
                <a16:creationId xmlns:a16="http://schemas.microsoft.com/office/drawing/2014/main" xmlns="" id="{11207448-F26A-4EF1-8764-2D6798600849}"/>
              </a:ext>
            </a:extLst>
          </p:cNvPr>
          <p:cNvSpPr/>
          <p:nvPr/>
        </p:nvSpPr>
        <p:spPr>
          <a:xfrm rot="2700000">
            <a:off x="3040767" y="1659331"/>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ound Same Side Corner Rectangle 6">
            <a:extLst>
              <a:ext uri="{FF2B5EF4-FFF2-40B4-BE49-F238E27FC236}">
                <a16:creationId xmlns:a16="http://schemas.microsoft.com/office/drawing/2014/main" xmlns="" id="{11207448-F26A-4EF1-8764-2D6798600849}"/>
              </a:ext>
            </a:extLst>
          </p:cNvPr>
          <p:cNvSpPr/>
          <p:nvPr/>
        </p:nvSpPr>
        <p:spPr>
          <a:xfrm rot="2700000">
            <a:off x="4196094" y="1654383"/>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Round Same Side Corner Rectangle 6">
            <a:extLst>
              <a:ext uri="{FF2B5EF4-FFF2-40B4-BE49-F238E27FC236}">
                <a16:creationId xmlns:a16="http://schemas.microsoft.com/office/drawing/2014/main" xmlns="" id="{11207448-F26A-4EF1-8764-2D6798600849}"/>
              </a:ext>
            </a:extLst>
          </p:cNvPr>
          <p:cNvSpPr/>
          <p:nvPr/>
        </p:nvSpPr>
        <p:spPr>
          <a:xfrm rot="2700000">
            <a:off x="5619845" y="1659331"/>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 name="TextBox 2"/>
          <p:cNvSpPr txBox="1"/>
          <p:nvPr/>
        </p:nvSpPr>
        <p:spPr>
          <a:xfrm>
            <a:off x="1875692" y="2520462"/>
            <a:ext cx="3839513" cy="553998"/>
          </a:xfrm>
          <a:prstGeom prst="rect">
            <a:avLst/>
          </a:prstGeom>
          <a:noFill/>
        </p:spPr>
        <p:txBody>
          <a:bodyPr wrap="none" rtlCol="0">
            <a:spAutoFit/>
          </a:bodyPr>
          <a:lstStyle/>
          <a:p>
            <a:r>
              <a:rPr lang="en-US" sz="3000" b="1" u="sng" smtClean="0">
                <a:solidFill>
                  <a:schemeClr val="bg1"/>
                </a:solidFill>
              </a:rPr>
              <a:t>NỘI DUNG BÀI HỌC</a:t>
            </a:r>
            <a:endParaRPr lang="en-US" sz="3000" b="1" u="sng">
              <a:solidFill>
                <a:schemeClr val="bg1"/>
              </a:solidFill>
            </a:endParaRPr>
          </a:p>
        </p:txBody>
      </p:sp>
    </p:spTree>
    <p:extLst>
      <p:ext uri="{BB962C8B-B14F-4D97-AF65-F5344CB8AC3E}">
        <p14:creationId xmlns:p14="http://schemas.microsoft.com/office/powerpoint/2010/main" val="31488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barn(inVertical)">
                                      <p:cBhvr>
                                        <p:cTn id="18" dur="500"/>
                                        <p:tgtEl>
                                          <p:spTgt spid="5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animBg="1"/>
      <p:bldP spid="28" grpId="0" animBg="1"/>
      <p:bldP spid="29" grpId="0"/>
      <p:bldP spid="2" grpId="0" animBg="1"/>
      <p:bldP spid="57" grpId="0" animBg="1"/>
      <p:bldP spid="58" grpId="0" animBg="1"/>
      <p:bldP spid="59" grpId="0" animBg="1"/>
      <p:bldP spid="60"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0BA1C17B-CD45-4D1E-BF54-3C253D10578C}"/>
              </a:ext>
            </a:extLst>
          </p:cNvPr>
          <p:cNvGrpSpPr/>
          <p:nvPr/>
        </p:nvGrpSpPr>
        <p:grpSpPr>
          <a:xfrm flipH="1">
            <a:off x="-2" y="6340982"/>
            <a:ext cx="5773043" cy="517017"/>
            <a:chOff x="1518711" y="3051663"/>
            <a:chExt cx="9145954" cy="1884486"/>
          </a:xfrm>
        </p:grpSpPr>
        <p:sp>
          <p:nvSpPr>
            <p:cNvPr id="13" name="Diamond 12">
              <a:extLst>
                <a:ext uri="{FF2B5EF4-FFF2-40B4-BE49-F238E27FC236}">
                  <a16:creationId xmlns:a16="http://schemas.microsoft.com/office/drawing/2014/main" xmlns="" id="{E77C00AF-3EC3-463E-8FFC-7FAFEB118D46}"/>
                </a:ext>
              </a:extLst>
            </p:cNvPr>
            <p:cNvSpPr>
              <a:spLocks noChangeAspect="1"/>
            </p:cNvSpPr>
            <p:nvPr/>
          </p:nvSpPr>
          <p:spPr>
            <a:xfrm>
              <a:off x="1518711" y="3051663"/>
              <a:ext cx="457200" cy="457200"/>
            </a:xfrm>
            <a:prstGeom prst="diamond">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xmlns="" id="{9A4F2AAE-2328-44CC-9EC5-BA7FCD8E4903}"/>
                </a:ext>
              </a:extLst>
            </p:cNvPr>
            <p:cNvSpPr>
              <a:spLocks noChangeAspect="1"/>
            </p:cNvSpPr>
            <p:nvPr/>
          </p:nvSpPr>
          <p:spPr>
            <a:xfrm>
              <a:off x="3256462" y="4478949"/>
              <a:ext cx="457200" cy="457200"/>
            </a:xfrm>
            <a:prstGeom prst="diamond">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xmlns="" id="{D308A8D5-5E24-4CCE-89B8-1F4D3AEB4902}"/>
                </a:ext>
              </a:extLst>
            </p:cNvPr>
            <p:cNvSpPr>
              <a:spLocks noChangeAspect="1"/>
            </p:cNvSpPr>
            <p:nvPr/>
          </p:nvSpPr>
          <p:spPr>
            <a:xfrm>
              <a:off x="4994213" y="3051663"/>
              <a:ext cx="457200" cy="457200"/>
            </a:xfrm>
            <a:prstGeom prst="diamond">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xmlns="" id="{6BD9C32E-0054-4A9A-A31B-5197D7143D63}"/>
                </a:ext>
              </a:extLst>
            </p:cNvPr>
            <p:cNvSpPr>
              <a:spLocks noChangeAspect="1"/>
            </p:cNvSpPr>
            <p:nvPr/>
          </p:nvSpPr>
          <p:spPr>
            <a:xfrm>
              <a:off x="6731964" y="4478949"/>
              <a:ext cx="457200" cy="457200"/>
            </a:xfrm>
            <a:prstGeom prst="diamond">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xmlns="" id="{EB7C4CB7-BDDB-4CA7-AEB7-FBB6E1DAF589}"/>
                </a:ext>
              </a:extLst>
            </p:cNvPr>
            <p:cNvSpPr>
              <a:spLocks noChangeAspect="1"/>
            </p:cNvSpPr>
            <p:nvPr/>
          </p:nvSpPr>
          <p:spPr>
            <a:xfrm>
              <a:off x="8469715" y="3051663"/>
              <a:ext cx="457200" cy="457200"/>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xmlns="" id="{1B009AFD-B9CF-48AB-964F-40B223399640}"/>
                </a:ext>
              </a:extLst>
            </p:cNvPr>
            <p:cNvSpPr>
              <a:spLocks noChangeAspect="1"/>
            </p:cNvSpPr>
            <p:nvPr/>
          </p:nvSpPr>
          <p:spPr>
            <a:xfrm>
              <a:off x="10207465" y="4478949"/>
              <a:ext cx="457200" cy="457200"/>
            </a:xfrm>
            <a:prstGeom prst="diamond">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9ACC3276-56BA-4DF5-B114-D3F8DDAB4185}"/>
                </a:ext>
              </a:extLst>
            </p:cNvPr>
            <p:cNvCxnSpPr>
              <a:cxnSpLocks/>
            </p:cNvCxnSpPr>
            <p:nvPr/>
          </p:nvCxnSpPr>
          <p:spPr>
            <a:xfrm>
              <a:off x="1868544"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289F75F-6EB0-4F80-8DC3-CF7A3590F400}"/>
                </a:ext>
              </a:extLst>
            </p:cNvPr>
            <p:cNvCxnSpPr>
              <a:cxnSpLocks/>
            </p:cNvCxnSpPr>
            <p:nvPr/>
          </p:nvCxnSpPr>
          <p:spPr>
            <a:xfrm flipH="1">
              <a:off x="3606295"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1780B84-F646-4473-9F93-FE0B69A99102}"/>
                </a:ext>
              </a:extLst>
            </p:cNvPr>
            <p:cNvCxnSpPr>
              <a:cxnSpLocks/>
            </p:cNvCxnSpPr>
            <p:nvPr/>
          </p:nvCxnSpPr>
          <p:spPr>
            <a:xfrm flipH="1" flipV="1">
              <a:off x="5344046"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5CEB02C-372B-4B33-AC55-9786854297BC}"/>
                </a:ext>
              </a:extLst>
            </p:cNvPr>
            <p:cNvCxnSpPr>
              <a:cxnSpLocks/>
            </p:cNvCxnSpPr>
            <p:nvPr/>
          </p:nvCxnSpPr>
          <p:spPr>
            <a:xfrm flipH="1">
              <a:off x="7081797"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5D9B004-10B2-400A-8495-A4F649FD3CA7}"/>
                </a:ext>
              </a:extLst>
            </p:cNvPr>
            <p:cNvCxnSpPr>
              <a:cxnSpLocks/>
            </p:cNvCxnSpPr>
            <p:nvPr/>
          </p:nvCxnSpPr>
          <p:spPr>
            <a:xfrm flipH="1" flipV="1">
              <a:off x="8819548" y="3391971"/>
              <a:ext cx="1495284"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xmlns="" id="{0BA1C17B-CD45-4D1E-BF54-3C253D10578C}"/>
              </a:ext>
            </a:extLst>
          </p:cNvPr>
          <p:cNvGrpSpPr/>
          <p:nvPr/>
        </p:nvGrpSpPr>
        <p:grpSpPr>
          <a:xfrm>
            <a:off x="5684265" y="6340982"/>
            <a:ext cx="6425674" cy="517018"/>
            <a:chOff x="1518711" y="3051663"/>
            <a:chExt cx="9145954" cy="1884486"/>
          </a:xfrm>
        </p:grpSpPr>
        <p:sp>
          <p:nvSpPr>
            <p:cNvPr id="62" name="Diamond 61">
              <a:extLst>
                <a:ext uri="{FF2B5EF4-FFF2-40B4-BE49-F238E27FC236}">
                  <a16:creationId xmlns:a16="http://schemas.microsoft.com/office/drawing/2014/main" xmlns="" id="{E77C00AF-3EC3-463E-8FFC-7FAFEB118D46}"/>
                </a:ext>
              </a:extLst>
            </p:cNvPr>
            <p:cNvSpPr>
              <a:spLocks noChangeAspect="1"/>
            </p:cNvSpPr>
            <p:nvPr/>
          </p:nvSpPr>
          <p:spPr>
            <a:xfrm>
              <a:off x="1518711" y="3051663"/>
              <a:ext cx="457200" cy="457200"/>
            </a:xfrm>
            <a:prstGeom prst="diamond">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xmlns="" id="{9A4F2AAE-2328-44CC-9EC5-BA7FCD8E4903}"/>
                </a:ext>
              </a:extLst>
            </p:cNvPr>
            <p:cNvSpPr>
              <a:spLocks noChangeAspect="1"/>
            </p:cNvSpPr>
            <p:nvPr/>
          </p:nvSpPr>
          <p:spPr>
            <a:xfrm>
              <a:off x="3256462" y="4478949"/>
              <a:ext cx="457200" cy="457200"/>
            </a:xfrm>
            <a:prstGeom prst="diamond">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xmlns="" id="{D308A8D5-5E24-4CCE-89B8-1F4D3AEB4902}"/>
                </a:ext>
              </a:extLst>
            </p:cNvPr>
            <p:cNvSpPr>
              <a:spLocks noChangeAspect="1"/>
            </p:cNvSpPr>
            <p:nvPr/>
          </p:nvSpPr>
          <p:spPr>
            <a:xfrm>
              <a:off x="4994213" y="3051663"/>
              <a:ext cx="457200" cy="457200"/>
            </a:xfrm>
            <a:prstGeom prst="diamond">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xmlns="" id="{6BD9C32E-0054-4A9A-A31B-5197D7143D63}"/>
                </a:ext>
              </a:extLst>
            </p:cNvPr>
            <p:cNvSpPr>
              <a:spLocks noChangeAspect="1"/>
            </p:cNvSpPr>
            <p:nvPr/>
          </p:nvSpPr>
          <p:spPr>
            <a:xfrm>
              <a:off x="6731964" y="4478949"/>
              <a:ext cx="457200" cy="457200"/>
            </a:xfrm>
            <a:prstGeom prst="diamond">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xmlns="" id="{EB7C4CB7-BDDB-4CA7-AEB7-FBB6E1DAF589}"/>
                </a:ext>
              </a:extLst>
            </p:cNvPr>
            <p:cNvSpPr>
              <a:spLocks noChangeAspect="1"/>
            </p:cNvSpPr>
            <p:nvPr/>
          </p:nvSpPr>
          <p:spPr>
            <a:xfrm>
              <a:off x="8469715" y="3051663"/>
              <a:ext cx="457200" cy="457200"/>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xmlns="" id="{1B009AFD-B9CF-48AB-964F-40B223399640}"/>
                </a:ext>
              </a:extLst>
            </p:cNvPr>
            <p:cNvSpPr>
              <a:spLocks noChangeAspect="1"/>
            </p:cNvSpPr>
            <p:nvPr/>
          </p:nvSpPr>
          <p:spPr>
            <a:xfrm>
              <a:off x="10207465" y="4478949"/>
              <a:ext cx="457200" cy="457200"/>
            </a:xfrm>
            <a:prstGeom prst="diamond">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xmlns="" id="{9ACC3276-56BA-4DF5-B114-D3F8DDAB4185}"/>
                </a:ext>
              </a:extLst>
            </p:cNvPr>
            <p:cNvCxnSpPr>
              <a:cxnSpLocks/>
            </p:cNvCxnSpPr>
            <p:nvPr/>
          </p:nvCxnSpPr>
          <p:spPr>
            <a:xfrm>
              <a:off x="1868544"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C289F75F-6EB0-4F80-8DC3-CF7A3590F400}"/>
                </a:ext>
              </a:extLst>
            </p:cNvPr>
            <p:cNvCxnSpPr>
              <a:cxnSpLocks/>
            </p:cNvCxnSpPr>
            <p:nvPr/>
          </p:nvCxnSpPr>
          <p:spPr>
            <a:xfrm flipH="1">
              <a:off x="3606295"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C1780B84-F646-4473-9F93-FE0B69A99102}"/>
                </a:ext>
              </a:extLst>
            </p:cNvPr>
            <p:cNvCxnSpPr>
              <a:cxnSpLocks/>
            </p:cNvCxnSpPr>
            <p:nvPr/>
          </p:nvCxnSpPr>
          <p:spPr>
            <a:xfrm flipH="1" flipV="1">
              <a:off x="5344046"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C5CEB02C-372B-4B33-AC55-9786854297BC}"/>
                </a:ext>
              </a:extLst>
            </p:cNvPr>
            <p:cNvCxnSpPr>
              <a:cxnSpLocks/>
            </p:cNvCxnSpPr>
            <p:nvPr/>
          </p:nvCxnSpPr>
          <p:spPr>
            <a:xfrm flipH="1">
              <a:off x="7081797" y="3391971"/>
              <a:ext cx="1495285"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D5D9B004-10B2-400A-8495-A4F649FD3CA7}"/>
                </a:ext>
              </a:extLst>
            </p:cNvPr>
            <p:cNvCxnSpPr>
              <a:cxnSpLocks/>
            </p:cNvCxnSpPr>
            <p:nvPr/>
          </p:nvCxnSpPr>
          <p:spPr>
            <a:xfrm flipH="1" flipV="1">
              <a:off x="8819548" y="3391971"/>
              <a:ext cx="1495284" cy="1184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Freeform: Shape 331">
            <a:extLst>
              <a:ext uri="{FF2B5EF4-FFF2-40B4-BE49-F238E27FC236}">
                <a16:creationId xmlns:a16="http://schemas.microsoft.com/office/drawing/2014/main" xmlns="" id="{22DB180A-258B-4BB0-B646-6B6D46A2A157}"/>
              </a:ext>
            </a:extLst>
          </p:cNvPr>
          <p:cNvSpPr/>
          <p:nvPr/>
        </p:nvSpPr>
        <p:spPr>
          <a:xfrm flipH="1">
            <a:off x="-2723279" y="175846"/>
            <a:ext cx="11095110" cy="868774"/>
          </a:xfrm>
          <a:custGeom>
            <a:avLst/>
            <a:gdLst>
              <a:gd name="connsiteX0" fmla="*/ 5054615 w 8126741"/>
              <a:gd name="connsiteY0" fmla="*/ 122 h 2000841"/>
              <a:gd name="connsiteX1" fmla="*/ 5677692 w 8126741"/>
              <a:gd name="connsiteY1" fmla="*/ 26072 h 2000841"/>
              <a:gd name="connsiteX2" fmla="*/ 6438793 w 8126741"/>
              <a:gd name="connsiteY2" fmla="*/ 23477 h 2000841"/>
              <a:gd name="connsiteX3" fmla="*/ 7181160 w 8126741"/>
              <a:gd name="connsiteY3" fmla="*/ 13097 h 2000841"/>
              <a:gd name="connsiteX4" fmla="*/ 7755930 w 8126741"/>
              <a:gd name="connsiteY4" fmla="*/ 5312 h 2000841"/>
              <a:gd name="connsiteX5" fmla="*/ 8085214 w 8126741"/>
              <a:gd name="connsiteY5" fmla="*/ 8555 h 2000841"/>
              <a:gd name="connsiteX6" fmla="*/ 8124650 w 8126741"/>
              <a:gd name="connsiteY6" fmla="*/ 9204 h 2000841"/>
              <a:gd name="connsiteX7" fmla="*/ 8126741 w 8126741"/>
              <a:gd name="connsiteY7" fmla="*/ 164852 h 2000841"/>
              <a:gd name="connsiteX8" fmla="*/ 6161752 w 8126741"/>
              <a:gd name="connsiteY8" fmla="*/ 1993349 h 2000841"/>
              <a:gd name="connsiteX9" fmla="*/ 5952753 w 8126741"/>
              <a:gd name="connsiteY9" fmla="*/ 1985259 h 2000841"/>
              <a:gd name="connsiteX10" fmla="*/ 5520937 w 8126741"/>
              <a:gd name="connsiteY10" fmla="*/ 1962553 h 2000841"/>
              <a:gd name="connsiteX11" fmla="*/ 4866311 w 8126741"/>
              <a:gd name="connsiteY11" fmla="*/ 1956066 h 2000841"/>
              <a:gd name="connsiteX12" fmla="*/ 3690155 w 8126741"/>
              <a:gd name="connsiteY12" fmla="*/ 1976825 h 2000841"/>
              <a:gd name="connsiteX13" fmla="*/ 2508083 w 8126741"/>
              <a:gd name="connsiteY13" fmla="*/ 1970987 h 2000841"/>
              <a:gd name="connsiteX14" fmla="*/ 1528117 w 8126741"/>
              <a:gd name="connsiteY14" fmla="*/ 1972933 h 2000841"/>
              <a:gd name="connsiteX15" fmla="*/ 967151 w 8126741"/>
              <a:gd name="connsiteY15" fmla="*/ 1988503 h 2000841"/>
              <a:gd name="connsiteX16" fmla="*/ 603360 w 8126741"/>
              <a:gd name="connsiteY16" fmla="*/ 1999531 h 2000841"/>
              <a:gd name="connsiteX17" fmla="*/ 186332 w 8126741"/>
              <a:gd name="connsiteY17" fmla="*/ 1982664 h 2000841"/>
              <a:gd name="connsiteX18" fmla="*/ 120278 w 8126741"/>
              <a:gd name="connsiteY18" fmla="*/ 1969040 h 2000841"/>
              <a:gd name="connsiteX19" fmla="*/ 41407 w 8126741"/>
              <a:gd name="connsiteY19" fmla="*/ 1863945 h 2000841"/>
              <a:gd name="connsiteX20" fmla="*/ 32535 w 8126741"/>
              <a:gd name="connsiteY20" fmla="*/ 1725764 h 2000841"/>
              <a:gd name="connsiteX21" fmla="*/ 100560 w 8126741"/>
              <a:gd name="connsiteY21" fmla="*/ 1616127 h 2000841"/>
              <a:gd name="connsiteX22" fmla="*/ 204078 w 8126741"/>
              <a:gd name="connsiteY22" fmla="*/ 1542820 h 2000841"/>
              <a:gd name="connsiteX23" fmla="*/ 178445 w 8126741"/>
              <a:gd name="connsiteY23" fmla="*/ 1490921 h 2000841"/>
              <a:gd name="connsiteX24" fmla="*/ 99575 w 8126741"/>
              <a:gd name="connsiteY24" fmla="*/ 1472757 h 2000841"/>
              <a:gd name="connsiteX25" fmla="*/ 23661 w 8126741"/>
              <a:gd name="connsiteY25" fmla="*/ 1399449 h 2000841"/>
              <a:gd name="connsiteX26" fmla="*/ 52252 w 8126741"/>
              <a:gd name="connsiteY26" fmla="*/ 1219100 h 2000841"/>
              <a:gd name="connsiteX27" fmla="*/ 137038 w 8126741"/>
              <a:gd name="connsiteY27" fmla="*/ 1140603 h 2000841"/>
              <a:gd name="connsiteX28" fmla="*/ 346045 w 8126741"/>
              <a:gd name="connsiteY28" fmla="*/ 1074432 h 2000841"/>
              <a:gd name="connsiteX29" fmla="*/ 385481 w 8126741"/>
              <a:gd name="connsiteY29" fmla="*/ 1049130 h 2000841"/>
              <a:gd name="connsiteX30" fmla="*/ 340130 w 8126741"/>
              <a:gd name="connsiteY30" fmla="*/ 1034210 h 2000841"/>
              <a:gd name="connsiteX31" fmla="*/ 131123 w 8126741"/>
              <a:gd name="connsiteY31" fmla="*/ 1014099 h 2000841"/>
              <a:gd name="connsiteX32" fmla="*/ 0 w 8126741"/>
              <a:gd name="connsiteY32" fmla="*/ 975174 h 2000841"/>
              <a:gd name="connsiteX33" fmla="*/ 0 w 8126741"/>
              <a:gd name="connsiteY33" fmla="*/ 936250 h 2000841"/>
              <a:gd name="connsiteX34" fmla="*/ 25633 w 8126741"/>
              <a:gd name="connsiteY34" fmla="*/ 786392 h 2000841"/>
              <a:gd name="connsiteX35" fmla="*/ 34507 w 8126741"/>
              <a:gd name="connsiteY35" fmla="*/ 663132 h 2000841"/>
              <a:gd name="connsiteX36" fmla="*/ 99575 w 8126741"/>
              <a:gd name="connsiteY36" fmla="*/ 558036 h 2000841"/>
              <a:gd name="connsiteX37" fmla="*/ 117321 w 8126741"/>
              <a:gd name="connsiteY37" fmla="*/ 514571 h 2000841"/>
              <a:gd name="connsiteX38" fmla="*/ 202106 w 8126741"/>
              <a:gd name="connsiteY38" fmla="*/ 442561 h 2000841"/>
              <a:gd name="connsiteX39" fmla="*/ 471251 w 8126741"/>
              <a:gd name="connsiteY39" fmla="*/ 403637 h 2000841"/>
              <a:gd name="connsiteX40" fmla="*/ 556037 w 8126741"/>
              <a:gd name="connsiteY40" fmla="*/ 386121 h 2000841"/>
              <a:gd name="connsiteX41" fmla="*/ 466323 w 8126741"/>
              <a:gd name="connsiteY41" fmla="*/ 371848 h 2000841"/>
              <a:gd name="connsiteX42" fmla="*/ 138024 w 8126741"/>
              <a:gd name="connsiteY42" fmla="*/ 353035 h 2000841"/>
              <a:gd name="connsiteX43" fmla="*/ 99575 w 8126741"/>
              <a:gd name="connsiteY43" fmla="*/ 347196 h 2000841"/>
              <a:gd name="connsiteX44" fmla="*/ 69998 w 8126741"/>
              <a:gd name="connsiteY44" fmla="*/ 299190 h 2000841"/>
              <a:gd name="connsiteX45" fmla="*/ 114362 w 8126741"/>
              <a:gd name="connsiteY45" fmla="*/ 138303 h 2000841"/>
              <a:gd name="connsiteX46" fmla="*/ 110419 w 8126741"/>
              <a:gd name="connsiteY46" fmla="*/ 105866 h 2000841"/>
              <a:gd name="connsiteX47" fmla="*/ 238583 w 8126741"/>
              <a:gd name="connsiteY47" fmla="*/ 27369 h 2000841"/>
              <a:gd name="connsiteX48" fmla="*/ 973066 w 8126741"/>
              <a:gd name="connsiteY48" fmla="*/ 12448 h 2000841"/>
              <a:gd name="connsiteX49" fmla="*/ 1610931 w 8126741"/>
              <a:gd name="connsiteY49" fmla="*/ 37100 h 2000841"/>
              <a:gd name="connsiteX50" fmla="*/ 2082182 w 8126741"/>
              <a:gd name="connsiteY50" fmla="*/ 31261 h 2000841"/>
              <a:gd name="connsiteX51" fmla="*/ 2425269 w 8126741"/>
              <a:gd name="connsiteY51" fmla="*/ 13097 h 2000841"/>
              <a:gd name="connsiteX52" fmla="*/ 3932682 w 8126741"/>
              <a:gd name="connsiteY52" fmla="*/ 18935 h 2000841"/>
              <a:gd name="connsiteX53" fmla="*/ 5054615 w 8126741"/>
              <a:gd name="connsiteY53" fmla="*/ 122 h 200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26741" h="2000841">
                <a:moveTo>
                  <a:pt x="5054615" y="122"/>
                </a:moveTo>
                <a:cubicBezTo>
                  <a:pt x="5262636" y="1420"/>
                  <a:pt x="5470657" y="13097"/>
                  <a:pt x="5677692" y="26072"/>
                </a:cubicBezTo>
                <a:cubicBezTo>
                  <a:pt x="5931063" y="40344"/>
                  <a:pt x="6184435" y="39695"/>
                  <a:pt x="6438793" y="23477"/>
                </a:cubicBezTo>
                <a:cubicBezTo>
                  <a:pt x="6685263" y="7258"/>
                  <a:pt x="6933705" y="770"/>
                  <a:pt x="7181160" y="13097"/>
                </a:cubicBezTo>
                <a:cubicBezTo>
                  <a:pt x="7373408" y="22179"/>
                  <a:pt x="7564669" y="19584"/>
                  <a:pt x="7755930" y="5312"/>
                </a:cubicBezTo>
                <a:cubicBezTo>
                  <a:pt x="7866349" y="-2473"/>
                  <a:pt x="7975781" y="4663"/>
                  <a:pt x="8085214" y="8555"/>
                </a:cubicBezTo>
                <a:cubicBezTo>
                  <a:pt x="8098030" y="9204"/>
                  <a:pt x="8111833" y="9204"/>
                  <a:pt x="8124650" y="9204"/>
                </a:cubicBezTo>
                <a:lnTo>
                  <a:pt x="8126741" y="164852"/>
                </a:lnTo>
                <a:lnTo>
                  <a:pt x="6161752" y="1993349"/>
                </a:lnTo>
                <a:lnTo>
                  <a:pt x="5952753" y="1985259"/>
                </a:lnTo>
                <a:cubicBezTo>
                  <a:pt x="5808814" y="1978772"/>
                  <a:pt x="5664875" y="1969040"/>
                  <a:pt x="5520937" y="1962553"/>
                </a:cubicBezTo>
                <a:cubicBezTo>
                  <a:pt x="5303057" y="1952173"/>
                  <a:pt x="5084192" y="1953471"/>
                  <a:pt x="4866311" y="1956066"/>
                </a:cubicBezTo>
                <a:cubicBezTo>
                  <a:pt x="4474917" y="1961256"/>
                  <a:pt x="4082536" y="1969690"/>
                  <a:pt x="3690155" y="1976825"/>
                </a:cubicBezTo>
                <a:cubicBezTo>
                  <a:pt x="3295802" y="1984610"/>
                  <a:pt x="2902435" y="1972933"/>
                  <a:pt x="2508083" y="1970987"/>
                </a:cubicBezTo>
                <a:cubicBezTo>
                  <a:pt x="2181757" y="1969690"/>
                  <a:pt x="1854444" y="1966445"/>
                  <a:pt x="1528117" y="1972933"/>
                </a:cubicBezTo>
                <a:cubicBezTo>
                  <a:pt x="1340799" y="1976825"/>
                  <a:pt x="1154468" y="1982015"/>
                  <a:pt x="967151" y="1988503"/>
                </a:cubicBezTo>
                <a:cubicBezTo>
                  <a:pt x="845887" y="1992395"/>
                  <a:pt x="724624" y="1996287"/>
                  <a:pt x="603360" y="1999531"/>
                </a:cubicBezTo>
                <a:cubicBezTo>
                  <a:pt x="463364" y="2003424"/>
                  <a:pt x="324356" y="1998882"/>
                  <a:pt x="186332" y="1982664"/>
                </a:cubicBezTo>
                <a:cubicBezTo>
                  <a:pt x="163657" y="1980069"/>
                  <a:pt x="140982" y="1974879"/>
                  <a:pt x="120278" y="1969040"/>
                </a:cubicBezTo>
                <a:cubicBezTo>
                  <a:pt x="29577" y="1943091"/>
                  <a:pt x="16761" y="1926873"/>
                  <a:pt x="41407" y="1863945"/>
                </a:cubicBezTo>
                <a:cubicBezTo>
                  <a:pt x="59153" y="1817236"/>
                  <a:pt x="41407" y="1771176"/>
                  <a:pt x="32535" y="1725764"/>
                </a:cubicBezTo>
                <a:cubicBezTo>
                  <a:pt x="22676" y="1678406"/>
                  <a:pt x="41407" y="1643374"/>
                  <a:pt x="100560" y="1616127"/>
                </a:cubicBezTo>
                <a:cubicBezTo>
                  <a:pt x="142954" y="1596665"/>
                  <a:pt x="174502" y="1570067"/>
                  <a:pt x="204078" y="1542820"/>
                </a:cubicBezTo>
                <a:cubicBezTo>
                  <a:pt x="231683" y="1517519"/>
                  <a:pt x="223796" y="1502598"/>
                  <a:pt x="178445" y="1490921"/>
                </a:cubicBezTo>
                <a:cubicBezTo>
                  <a:pt x="152812" y="1483785"/>
                  <a:pt x="126193" y="1479244"/>
                  <a:pt x="99575" y="1472757"/>
                </a:cubicBezTo>
                <a:cubicBezTo>
                  <a:pt x="42394" y="1458484"/>
                  <a:pt x="18732" y="1438373"/>
                  <a:pt x="23661" y="1399449"/>
                </a:cubicBezTo>
                <a:cubicBezTo>
                  <a:pt x="30563" y="1339117"/>
                  <a:pt x="41407" y="1278784"/>
                  <a:pt x="52252" y="1219100"/>
                </a:cubicBezTo>
                <a:cubicBezTo>
                  <a:pt x="58168" y="1183420"/>
                  <a:pt x="89716" y="1158767"/>
                  <a:pt x="137038" y="1140603"/>
                </a:cubicBezTo>
                <a:cubicBezTo>
                  <a:pt x="205064" y="1114653"/>
                  <a:pt x="275062" y="1095191"/>
                  <a:pt x="346045" y="1074432"/>
                </a:cubicBezTo>
                <a:cubicBezTo>
                  <a:pt x="363791" y="1069242"/>
                  <a:pt x="389424" y="1064052"/>
                  <a:pt x="385481" y="1049130"/>
                </a:cubicBezTo>
                <a:cubicBezTo>
                  <a:pt x="382522" y="1036805"/>
                  <a:pt x="357876" y="1036156"/>
                  <a:pt x="340130" y="1034210"/>
                </a:cubicBezTo>
                <a:cubicBezTo>
                  <a:pt x="271118" y="1027073"/>
                  <a:pt x="201120" y="1021235"/>
                  <a:pt x="131123" y="1014099"/>
                </a:cubicBezTo>
                <a:cubicBezTo>
                  <a:pt x="81829" y="1008909"/>
                  <a:pt x="32535" y="1003719"/>
                  <a:pt x="0" y="975174"/>
                </a:cubicBezTo>
                <a:cubicBezTo>
                  <a:pt x="0" y="962200"/>
                  <a:pt x="0" y="949225"/>
                  <a:pt x="0" y="936250"/>
                </a:cubicBezTo>
                <a:cubicBezTo>
                  <a:pt x="38450" y="888244"/>
                  <a:pt x="53238" y="838939"/>
                  <a:pt x="25633" y="786392"/>
                </a:cubicBezTo>
                <a:cubicBezTo>
                  <a:pt x="3944" y="744873"/>
                  <a:pt x="9859" y="703354"/>
                  <a:pt x="34507" y="663132"/>
                </a:cubicBezTo>
                <a:cubicBezTo>
                  <a:pt x="55210" y="628100"/>
                  <a:pt x="77885" y="593068"/>
                  <a:pt x="99575" y="558036"/>
                </a:cubicBezTo>
                <a:cubicBezTo>
                  <a:pt x="108447" y="543764"/>
                  <a:pt x="119292" y="530140"/>
                  <a:pt x="117321" y="514571"/>
                </a:cubicBezTo>
                <a:cubicBezTo>
                  <a:pt x="112391" y="473051"/>
                  <a:pt x="147882" y="453589"/>
                  <a:pt x="202106" y="442561"/>
                </a:cubicBezTo>
                <a:cubicBezTo>
                  <a:pt x="289849" y="425045"/>
                  <a:pt x="381537" y="416612"/>
                  <a:pt x="471251" y="403637"/>
                </a:cubicBezTo>
                <a:cubicBezTo>
                  <a:pt x="498856" y="399744"/>
                  <a:pt x="526461" y="397149"/>
                  <a:pt x="556037" y="386121"/>
                </a:cubicBezTo>
                <a:cubicBezTo>
                  <a:pt x="525476" y="373146"/>
                  <a:pt x="495899" y="373795"/>
                  <a:pt x="466323" y="371848"/>
                </a:cubicBezTo>
                <a:cubicBezTo>
                  <a:pt x="356889" y="364713"/>
                  <a:pt x="246471" y="364713"/>
                  <a:pt x="138024" y="353035"/>
                </a:cubicBezTo>
                <a:cubicBezTo>
                  <a:pt x="125208" y="351089"/>
                  <a:pt x="112391" y="349791"/>
                  <a:pt x="99575" y="347196"/>
                </a:cubicBezTo>
                <a:cubicBezTo>
                  <a:pt x="56196" y="338114"/>
                  <a:pt x="42394" y="321247"/>
                  <a:pt x="69998" y="299190"/>
                </a:cubicBezTo>
                <a:cubicBezTo>
                  <a:pt x="131123" y="249886"/>
                  <a:pt x="119292" y="194094"/>
                  <a:pt x="114362" y="138303"/>
                </a:cubicBezTo>
                <a:cubicBezTo>
                  <a:pt x="113377" y="127275"/>
                  <a:pt x="109434" y="116246"/>
                  <a:pt x="110419" y="105866"/>
                </a:cubicBezTo>
                <a:cubicBezTo>
                  <a:pt x="116334" y="42290"/>
                  <a:pt x="141967" y="26720"/>
                  <a:pt x="238583" y="27369"/>
                </a:cubicBezTo>
                <a:cubicBezTo>
                  <a:pt x="483082" y="29315"/>
                  <a:pt x="727581" y="16340"/>
                  <a:pt x="973066" y="12448"/>
                </a:cubicBezTo>
                <a:cubicBezTo>
                  <a:pt x="1187002" y="9853"/>
                  <a:pt x="1398967" y="17638"/>
                  <a:pt x="1610931" y="37100"/>
                </a:cubicBezTo>
                <a:cubicBezTo>
                  <a:pt x="1768672" y="51372"/>
                  <a:pt x="1925427" y="46182"/>
                  <a:pt x="2082182" y="31261"/>
                </a:cubicBezTo>
                <a:cubicBezTo>
                  <a:pt x="2195559" y="20233"/>
                  <a:pt x="2309921" y="12448"/>
                  <a:pt x="2425269" y="13097"/>
                </a:cubicBezTo>
                <a:cubicBezTo>
                  <a:pt x="2928068" y="15692"/>
                  <a:pt x="3429882" y="17638"/>
                  <a:pt x="3932682" y="18935"/>
                </a:cubicBezTo>
                <a:cubicBezTo>
                  <a:pt x="4306331" y="20233"/>
                  <a:pt x="4679980" y="-1825"/>
                  <a:pt x="5054615" y="122"/>
                </a:cubicBezTo>
                <a:close/>
              </a:path>
            </a:pathLst>
          </a:custGeom>
          <a:solidFill>
            <a:schemeClr val="accent1"/>
          </a:solidFill>
          <a:ln w="9525" cap="flat">
            <a:noFill/>
            <a:prstDash val="solid"/>
            <a:miter/>
          </a:ln>
        </p:spPr>
        <p:txBody>
          <a:bodyPr rtlCol="0" anchor="ctr"/>
          <a:lstStyle/>
          <a:p>
            <a:endParaRPr lang="en-US"/>
          </a:p>
        </p:txBody>
      </p:sp>
      <p:sp>
        <p:nvSpPr>
          <p:cNvPr id="5" name="TextBox 4"/>
          <p:cNvSpPr txBox="1"/>
          <p:nvPr/>
        </p:nvSpPr>
        <p:spPr>
          <a:xfrm>
            <a:off x="255003" y="348623"/>
            <a:ext cx="5234125" cy="584775"/>
          </a:xfrm>
          <a:prstGeom prst="rect">
            <a:avLst/>
          </a:prstGeom>
          <a:noFill/>
        </p:spPr>
        <p:txBody>
          <a:bodyPr wrap="none" rtlCol="0">
            <a:spAutoFit/>
          </a:bodyPr>
          <a:lstStyle/>
          <a:p>
            <a:r>
              <a:rPr lang="en-US" sz="3200" b="1" smtClean="0">
                <a:solidFill>
                  <a:schemeClr val="bg1"/>
                </a:solidFill>
              </a:rPr>
              <a:t>1. Khái niệm sơ đồ tư duy</a:t>
            </a:r>
            <a:endParaRPr lang="en-US" sz="3200" b="1">
              <a:solidFill>
                <a:schemeClr val="bg1"/>
              </a:solidFill>
            </a:endParaRPr>
          </a:p>
        </p:txBody>
      </p:sp>
      <p:sp>
        <p:nvSpPr>
          <p:cNvPr id="80" name="Freeform: Shape 79">
            <a:extLst>
              <a:ext uri="{FF2B5EF4-FFF2-40B4-BE49-F238E27FC236}">
                <a16:creationId xmlns:a16="http://schemas.microsoft.com/office/drawing/2014/main" xmlns="" id="{536C5FEB-1A6D-45FB-90A0-654EF42FDBAD}"/>
              </a:ext>
            </a:extLst>
          </p:cNvPr>
          <p:cNvSpPr/>
          <p:nvPr/>
        </p:nvSpPr>
        <p:spPr>
          <a:xfrm rot="10411499" flipH="1" flipV="1">
            <a:off x="6994557" y="2740663"/>
            <a:ext cx="1968049" cy="359031"/>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6">
              <a:lumMod val="75000"/>
            </a:schemeClr>
          </a:solidFill>
          <a:ln w="7945" cap="flat">
            <a:noFill/>
            <a:prstDash val="solid"/>
            <a:miter/>
          </a:ln>
        </p:spPr>
        <p:txBody>
          <a:bodyPr rtlCol="0" anchor="ctr"/>
          <a:lstStyle/>
          <a:p>
            <a:endParaRPr lang="en-US"/>
          </a:p>
        </p:txBody>
      </p:sp>
      <p:sp>
        <p:nvSpPr>
          <p:cNvPr id="82" name="Freeform: Shape 79">
            <a:extLst>
              <a:ext uri="{FF2B5EF4-FFF2-40B4-BE49-F238E27FC236}">
                <a16:creationId xmlns:a16="http://schemas.microsoft.com/office/drawing/2014/main" xmlns="" id="{536C5FEB-1A6D-45FB-90A0-654EF42FDBAD}"/>
              </a:ext>
            </a:extLst>
          </p:cNvPr>
          <p:cNvSpPr/>
          <p:nvPr/>
        </p:nvSpPr>
        <p:spPr>
          <a:xfrm rot="11632789" flipH="1" flipV="1">
            <a:off x="6993882" y="3802872"/>
            <a:ext cx="1968049" cy="359031"/>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4">
              <a:lumMod val="60000"/>
              <a:lumOff val="40000"/>
            </a:schemeClr>
          </a:solidFill>
          <a:ln w="7945" cap="flat">
            <a:noFill/>
            <a:prstDash val="solid"/>
            <a:miter/>
          </a:ln>
        </p:spPr>
        <p:txBody>
          <a:bodyPr rtlCol="0" anchor="ctr"/>
          <a:lstStyle/>
          <a:p>
            <a:endParaRPr lang="en-US"/>
          </a:p>
        </p:txBody>
      </p:sp>
      <p:sp>
        <p:nvSpPr>
          <p:cNvPr id="83" name="Freeform: Shape 79">
            <a:extLst>
              <a:ext uri="{FF2B5EF4-FFF2-40B4-BE49-F238E27FC236}">
                <a16:creationId xmlns:a16="http://schemas.microsoft.com/office/drawing/2014/main" xmlns="" id="{536C5FEB-1A6D-45FB-90A0-654EF42FDBAD}"/>
              </a:ext>
            </a:extLst>
          </p:cNvPr>
          <p:cNvSpPr/>
          <p:nvPr/>
        </p:nvSpPr>
        <p:spPr>
          <a:xfrm rot="935437" flipH="1" flipV="1">
            <a:off x="3515036" y="2740664"/>
            <a:ext cx="1968049" cy="359031"/>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3">
              <a:lumMod val="75000"/>
            </a:schemeClr>
          </a:solidFill>
          <a:ln w="7945" cap="flat">
            <a:noFill/>
            <a:prstDash val="solid"/>
            <a:miter/>
          </a:ln>
        </p:spPr>
        <p:txBody>
          <a:bodyPr rtlCol="0" anchor="ctr"/>
          <a:lstStyle/>
          <a:p>
            <a:endParaRPr lang="en-US"/>
          </a:p>
        </p:txBody>
      </p:sp>
      <p:sp>
        <p:nvSpPr>
          <p:cNvPr id="84" name="Freeform: Shape 79">
            <a:extLst>
              <a:ext uri="{FF2B5EF4-FFF2-40B4-BE49-F238E27FC236}">
                <a16:creationId xmlns:a16="http://schemas.microsoft.com/office/drawing/2014/main" xmlns="" id="{536C5FEB-1A6D-45FB-90A0-654EF42FDBAD}"/>
              </a:ext>
            </a:extLst>
          </p:cNvPr>
          <p:cNvSpPr/>
          <p:nvPr/>
        </p:nvSpPr>
        <p:spPr>
          <a:xfrm rot="20826898" flipH="1" flipV="1">
            <a:off x="3733768" y="3786971"/>
            <a:ext cx="1968049" cy="359031"/>
          </a:xfrm>
          <a:custGeom>
            <a:avLst/>
            <a:gdLst>
              <a:gd name="connsiteX0" fmla="*/ 1341167 w 2220071"/>
              <a:gd name="connsiteY0" fmla="*/ 493432 h 633294"/>
              <a:gd name="connsiteX1" fmla="*/ 1299844 w 2220071"/>
              <a:gd name="connsiteY1" fmla="*/ 520451 h 633294"/>
              <a:gd name="connsiteX2" fmla="*/ 1341167 w 2220071"/>
              <a:gd name="connsiteY2" fmla="*/ 493432 h 633294"/>
              <a:gd name="connsiteX3" fmla="*/ 1180644 w 2220071"/>
              <a:gd name="connsiteY3" fmla="*/ 481512 h 633294"/>
              <a:gd name="connsiteX4" fmla="*/ 1130580 w 2220071"/>
              <a:gd name="connsiteY4" fmla="*/ 503762 h 633294"/>
              <a:gd name="connsiteX5" fmla="*/ 1183823 w 2220071"/>
              <a:gd name="connsiteY5" fmla="*/ 490253 h 633294"/>
              <a:gd name="connsiteX6" fmla="*/ 1180644 w 2220071"/>
              <a:gd name="connsiteY6" fmla="*/ 481512 h 633294"/>
              <a:gd name="connsiteX7" fmla="*/ 1223953 w 2220071"/>
              <a:gd name="connsiteY7" fmla="*/ 466115 h 633294"/>
              <a:gd name="connsiteX8" fmla="*/ 1283156 w 2220071"/>
              <a:gd name="connsiteY8" fmla="*/ 479128 h 633294"/>
              <a:gd name="connsiteX9" fmla="*/ 1266468 w 2220071"/>
              <a:gd name="connsiteY9" fmla="*/ 518861 h 633294"/>
              <a:gd name="connsiteX10" fmla="*/ 1246601 w 2220071"/>
              <a:gd name="connsiteY10" fmla="*/ 538728 h 633294"/>
              <a:gd name="connsiteX11" fmla="*/ 1220377 w 2220071"/>
              <a:gd name="connsiteY11" fmla="*/ 542701 h 633294"/>
              <a:gd name="connsiteX12" fmla="*/ 1217198 w 2220071"/>
              <a:gd name="connsiteY12" fmla="*/ 514093 h 633294"/>
              <a:gd name="connsiteX13" fmla="*/ 1180644 w 2220071"/>
              <a:gd name="connsiteY13" fmla="*/ 529986 h 633294"/>
              <a:gd name="connsiteX14" fmla="*/ 1105150 w 2220071"/>
              <a:gd name="connsiteY14" fmla="*/ 513298 h 633294"/>
              <a:gd name="connsiteX15" fmla="*/ 1152830 w 2220071"/>
              <a:gd name="connsiteY15" fmla="*/ 475154 h 633294"/>
              <a:gd name="connsiteX16" fmla="*/ 1223953 w 2220071"/>
              <a:gd name="connsiteY16" fmla="*/ 466115 h 633294"/>
              <a:gd name="connsiteX17" fmla="*/ 1431759 w 2220071"/>
              <a:gd name="connsiteY17" fmla="*/ 447341 h 633294"/>
              <a:gd name="connsiteX18" fmla="*/ 1424607 w 2220071"/>
              <a:gd name="connsiteY18" fmla="*/ 461645 h 633294"/>
              <a:gd name="connsiteX19" fmla="*/ 1413481 w 2220071"/>
              <a:gd name="connsiteY19" fmla="*/ 460851 h 633294"/>
              <a:gd name="connsiteX20" fmla="*/ 1410303 w 2220071"/>
              <a:gd name="connsiteY20" fmla="*/ 451315 h 633294"/>
              <a:gd name="connsiteX21" fmla="*/ 1431759 w 2220071"/>
              <a:gd name="connsiteY21" fmla="*/ 447341 h 633294"/>
              <a:gd name="connsiteX22" fmla="*/ 1563440 w 2220071"/>
              <a:gd name="connsiteY22" fmla="*/ 353132 h 633294"/>
              <a:gd name="connsiteX23" fmla="*/ 1559986 w 2220071"/>
              <a:gd name="connsiteY23" fmla="*/ 362336 h 633294"/>
              <a:gd name="connsiteX24" fmla="*/ 1535066 w 2220071"/>
              <a:gd name="connsiteY24" fmla="*/ 371052 h 633294"/>
              <a:gd name="connsiteX25" fmla="*/ 1562085 w 2220071"/>
              <a:gd name="connsiteY25" fmla="*/ 351186 h 633294"/>
              <a:gd name="connsiteX26" fmla="*/ 1562642 w 2220071"/>
              <a:gd name="connsiteY26" fmla="*/ 351252 h 633294"/>
              <a:gd name="connsiteX27" fmla="*/ 1562880 w 2220071"/>
              <a:gd name="connsiteY27" fmla="*/ 351981 h 633294"/>
              <a:gd name="connsiteX28" fmla="*/ 1678802 w 2220071"/>
              <a:gd name="connsiteY28" fmla="*/ 325657 h 633294"/>
              <a:gd name="connsiteX29" fmla="*/ 1701947 w 2220071"/>
              <a:gd name="connsiteY29" fmla="*/ 327346 h 633294"/>
              <a:gd name="connsiteX30" fmla="*/ 1703536 w 2220071"/>
              <a:gd name="connsiteY30" fmla="*/ 336882 h 633294"/>
              <a:gd name="connsiteX31" fmla="*/ 1652677 w 2220071"/>
              <a:gd name="connsiteY31" fmla="*/ 342444 h 633294"/>
              <a:gd name="connsiteX32" fmla="*/ 1678802 w 2220071"/>
              <a:gd name="connsiteY32" fmla="*/ 325657 h 633294"/>
              <a:gd name="connsiteX33" fmla="*/ 1717840 w 2220071"/>
              <a:gd name="connsiteY33" fmla="*/ 228012 h 633294"/>
              <a:gd name="connsiteX34" fmla="*/ 1681285 w 2220071"/>
              <a:gd name="connsiteY34" fmla="*/ 244700 h 633294"/>
              <a:gd name="connsiteX35" fmla="*/ 1681286 w 2220071"/>
              <a:gd name="connsiteY35" fmla="*/ 244701 h 633294"/>
              <a:gd name="connsiteX36" fmla="*/ 1681285 w 2220071"/>
              <a:gd name="connsiteY36" fmla="*/ 244701 h 633294"/>
              <a:gd name="connsiteX37" fmla="*/ 1682368 w 2220071"/>
              <a:gd name="connsiteY37" fmla="*/ 247516 h 633294"/>
              <a:gd name="connsiteX38" fmla="*/ 1685258 w 2220071"/>
              <a:gd name="connsiteY38" fmla="*/ 255031 h 633294"/>
              <a:gd name="connsiteX39" fmla="*/ 1685259 w 2220071"/>
              <a:gd name="connsiteY39" fmla="*/ 255031 h 633294"/>
              <a:gd name="connsiteX40" fmla="*/ 1685335 w 2220071"/>
              <a:gd name="connsiteY40" fmla="*/ 255020 h 633294"/>
              <a:gd name="connsiteX41" fmla="*/ 1707212 w 2220071"/>
              <a:gd name="connsiteY41" fmla="*/ 251951 h 633294"/>
              <a:gd name="connsiteX42" fmla="*/ 1717789 w 2220071"/>
              <a:gd name="connsiteY42" fmla="*/ 228128 h 633294"/>
              <a:gd name="connsiteX43" fmla="*/ 1717841 w 2220071"/>
              <a:gd name="connsiteY43" fmla="*/ 228013 h 633294"/>
              <a:gd name="connsiteX44" fmla="*/ 1717839 w 2220071"/>
              <a:gd name="connsiteY44" fmla="*/ 228014 h 633294"/>
              <a:gd name="connsiteX45" fmla="*/ 1944322 w 2220071"/>
              <a:gd name="connsiteY45" fmla="*/ 211213 h 633294"/>
              <a:gd name="connsiteX46" fmla="*/ 1901409 w 2220071"/>
              <a:gd name="connsiteY46" fmla="*/ 225629 h 633294"/>
              <a:gd name="connsiteX47" fmla="*/ 1903793 w 2220071"/>
              <a:gd name="connsiteY47" fmla="*/ 234370 h 633294"/>
              <a:gd name="connsiteX48" fmla="*/ 1961804 w 2220071"/>
              <a:gd name="connsiteY48" fmla="*/ 217682 h 633294"/>
              <a:gd name="connsiteX49" fmla="*/ 1944322 w 2220071"/>
              <a:gd name="connsiteY49" fmla="*/ 211213 h 633294"/>
              <a:gd name="connsiteX50" fmla="*/ 2220071 w 2220071"/>
              <a:gd name="connsiteY50" fmla="*/ 169207 h 633294"/>
              <a:gd name="connsiteX51" fmla="*/ 2104844 w 2220071"/>
              <a:gd name="connsiteY51" fmla="*/ 200199 h 633294"/>
              <a:gd name="connsiteX52" fmla="*/ 2220071 w 2220071"/>
              <a:gd name="connsiteY52" fmla="*/ 169207 h 633294"/>
              <a:gd name="connsiteX53" fmla="*/ 2042066 w 2220071"/>
              <a:gd name="connsiteY53" fmla="*/ 168412 h 633294"/>
              <a:gd name="connsiteX54" fmla="*/ 1993591 w 2220071"/>
              <a:gd name="connsiteY54" fmla="*/ 204172 h 633294"/>
              <a:gd name="connsiteX55" fmla="*/ 1995975 w 2220071"/>
              <a:gd name="connsiteY55" fmla="*/ 214503 h 633294"/>
              <a:gd name="connsiteX56" fmla="*/ 2054780 w 2220071"/>
              <a:gd name="connsiteY56" fmla="*/ 204172 h 633294"/>
              <a:gd name="connsiteX57" fmla="*/ 2042066 w 2220071"/>
              <a:gd name="connsiteY57" fmla="*/ 168412 h 633294"/>
              <a:gd name="connsiteX58" fmla="*/ 241344 w 2220071"/>
              <a:gd name="connsiteY58" fmla="*/ 127089 h 633294"/>
              <a:gd name="connsiteX59" fmla="*/ 229424 w 2220071"/>
              <a:gd name="connsiteY59" fmla="*/ 131062 h 633294"/>
              <a:gd name="connsiteX60" fmla="*/ 231013 w 2220071"/>
              <a:gd name="connsiteY60" fmla="*/ 137420 h 633294"/>
              <a:gd name="connsiteX61" fmla="*/ 231808 w 2220071"/>
              <a:gd name="connsiteY61" fmla="*/ 137420 h 633294"/>
              <a:gd name="connsiteX62" fmla="*/ 252469 w 2220071"/>
              <a:gd name="connsiteY62" fmla="*/ 137420 h 633294"/>
              <a:gd name="connsiteX63" fmla="*/ 254059 w 2220071"/>
              <a:gd name="connsiteY63" fmla="*/ 131858 h 633294"/>
              <a:gd name="connsiteX64" fmla="*/ 242139 w 2220071"/>
              <a:gd name="connsiteY64" fmla="*/ 127089 h 633294"/>
              <a:gd name="connsiteX65" fmla="*/ 241706 w 2220071"/>
              <a:gd name="connsiteY65" fmla="*/ 127234 h 633294"/>
              <a:gd name="connsiteX66" fmla="*/ 1691616 w 2220071"/>
              <a:gd name="connsiteY66" fmla="*/ 88945 h 633294"/>
              <a:gd name="connsiteX67" fmla="*/ 1717046 w 2220071"/>
              <a:gd name="connsiteY67" fmla="*/ 120732 h 633294"/>
              <a:gd name="connsiteX68" fmla="*/ 1691616 w 2220071"/>
              <a:gd name="connsiteY68" fmla="*/ 88945 h 633294"/>
              <a:gd name="connsiteX69" fmla="*/ 254059 w 2220071"/>
              <a:gd name="connsiteY69" fmla="*/ 81793 h 633294"/>
              <a:gd name="connsiteX70" fmla="*/ 254129 w 2220071"/>
              <a:gd name="connsiteY70" fmla="*/ 81797 h 633294"/>
              <a:gd name="connsiteX71" fmla="*/ 254122 w 2220071"/>
              <a:gd name="connsiteY71" fmla="*/ 81801 h 633294"/>
              <a:gd name="connsiteX72" fmla="*/ 1939653 w 2220071"/>
              <a:gd name="connsiteY72" fmla="*/ 54166 h 633294"/>
              <a:gd name="connsiteX73" fmla="*/ 1957036 w 2220071"/>
              <a:gd name="connsiteY73" fmla="*/ 57953 h 633294"/>
              <a:gd name="connsiteX74" fmla="*/ 1910150 w 2220071"/>
              <a:gd name="connsiteY74" fmla="*/ 73051 h 633294"/>
              <a:gd name="connsiteX75" fmla="*/ 1939653 w 2220071"/>
              <a:gd name="connsiteY75" fmla="*/ 54166 h 633294"/>
              <a:gd name="connsiteX76" fmla="*/ 1355608 w 2220071"/>
              <a:gd name="connsiteY76" fmla="*/ 389 h 633294"/>
              <a:gd name="connsiteX77" fmla="*/ 1457189 w 2220071"/>
              <a:gd name="connsiteY77" fmla="*/ 14246 h 633294"/>
              <a:gd name="connsiteX78" fmla="*/ 1467520 w 2220071"/>
              <a:gd name="connsiteY78" fmla="*/ 48417 h 633294"/>
              <a:gd name="connsiteX79" fmla="*/ 1528709 w 2220071"/>
              <a:gd name="connsiteY79" fmla="*/ 5505 h 633294"/>
              <a:gd name="connsiteX80" fmla="*/ 1526325 w 2220071"/>
              <a:gd name="connsiteY80" fmla="*/ 32524 h 633294"/>
              <a:gd name="connsiteX81" fmla="*/ 1570032 w 2220071"/>
              <a:gd name="connsiteY81" fmla="*/ 22193 h 633294"/>
              <a:gd name="connsiteX82" fmla="*/ 1620096 w 2220071"/>
              <a:gd name="connsiteY82" fmla="*/ 7094 h 633294"/>
              <a:gd name="connsiteX83" fmla="*/ 1696384 w 2220071"/>
              <a:gd name="connsiteY83" fmla="*/ 46828 h 633294"/>
              <a:gd name="connsiteX84" fmla="*/ 1727376 w 2220071"/>
              <a:gd name="connsiteY84" fmla="*/ 61132 h 633294"/>
              <a:gd name="connsiteX85" fmla="*/ 1790155 w 2220071"/>
              <a:gd name="connsiteY85" fmla="*/ 36497 h 633294"/>
              <a:gd name="connsiteX86" fmla="*/ 1852934 w 2220071"/>
              <a:gd name="connsiteY86" fmla="*/ 22193 h 633294"/>
              <a:gd name="connsiteX87" fmla="*/ 1764726 w 2220071"/>
              <a:gd name="connsiteY87" fmla="*/ 100071 h 633294"/>
              <a:gd name="connsiteX88" fmla="*/ 1806049 w 2220071"/>
              <a:gd name="connsiteY88" fmla="*/ 95303 h 633294"/>
              <a:gd name="connsiteX89" fmla="*/ 1777441 w 2220071"/>
              <a:gd name="connsiteY89" fmla="*/ 129473 h 633294"/>
              <a:gd name="connsiteX90" fmla="*/ 1849756 w 2220071"/>
              <a:gd name="connsiteY90" fmla="*/ 103249 h 633294"/>
              <a:gd name="connsiteX91" fmla="*/ 1894257 w 2220071"/>
              <a:gd name="connsiteY91" fmla="*/ 88151 h 633294"/>
              <a:gd name="connsiteX92" fmla="*/ 1863265 w 2220071"/>
              <a:gd name="connsiteY92" fmla="*/ 107223 h 633294"/>
              <a:gd name="connsiteX93" fmla="*/ 1864854 w 2220071"/>
              <a:gd name="connsiteY93" fmla="*/ 114375 h 633294"/>
              <a:gd name="connsiteX94" fmla="*/ 1939553 w 2220071"/>
              <a:gd name="connsiteY94" fmla="*/ 107223 h 633294"/>
              <a:gd name="connsiteX95" fmla="*/ 1957830 w 2220071"/>
              <a:gd name="connsiteY95" fmla="*/ 142983 h 633294"/>
              <a:gd name="connsiteX96" fmla="*/ 2044450 w 2220071"/>
              <a:gd name="connsiteY96" fmla="*/ 149340 h 633294"/>
              <a:gd name="connsiteX97" fmla="*/ 2081799 w 2220071"/>
              <a:gd name="connsiteY97" fmla="*/ 133447 h 633294"/>
              <a:gd name="connsiteX98" fmla="*/ 2088157 w 2220071"/>
              <a:gd name="connsiteY98" fmla="*/ 203378 h 633294"/>
              <a:gd name="connsiteX99" fmla="*/ 2019020 w 2220071"/>
              <a:gd name="connsiteY99" fmla="*/ 230397 h 633294"/>
              <a:gd name="connsiteX100" fmla="*/ 1985644 w 2220071"/>
              <a:gd name="connsiteY100" fmla="*/ 245495 h 633294"/>
              <a:gd name="connsiteX101" fmla="*/ 1951473 w 2220071"/>
              <a:gd name="connsiteY101" fmla="*/ 250263 h 633294"/>
              <a:gd name="connsiteX102" fmla="*/ 1914124 w 2220071"/>
              <a:gd name="connsiteY102" fmla="*/ 259005 h 633294"/>
              <a:gd name="connsiteX103" fmla="*/ 1859292 w 2220071"/>
              <a:gd name="connsiteY103" fmla="*/ 288407 h 633294"/>
              <a:gd name="connsiteX104" fmla="*/ 1768699 w 2220071"/>
              <a:gd name="connsiteY104" fmla="*/ 317810 h 633294"/>
              <a:gd name="connsiteX105" fmla="*/ 1736912 w 2220071"/>
              <a:gd name="connsiteY105" fmla="*/ 324962 h 633294"/>
              <a:gd name="connsiteX106" fmla="*/ 1716251 w 2220071"/>
              <a:gd name="connsiteY106" fmla="*/ 277282 h 633294"/>
              <a:gd name="connsiteX107" fmla="*/ 1651883 w 2220071"/>
              <a:gd name="connsiteY107" fmla="*/ 314632 h 633294"/>
              <a:gd name="connsiteX108" fmla="*/ 1611355 w 2220071"/>
              <a:gd name="connsiteY108" fmla="*/ 326552 h 633294"/>
              <a:gd name="connsiteX109" fmla="*/ 1643936 w 2220071"/>
              <a:gd name="connsiteY109" fmla="*/ 363901 h 633294"/>
              <a:gd name="connsiteX110" fmla="*/ 1604997 w 2220071"/>
              <a:gd name="connsiteY110" fmla="*/ 376616 h 633294"/>
              <a:gd name="connsiteX111" fmla="*/ 1588905 w 2220071"/>
              <a:gd name="connsiteY111" fmla="*/ 354365 h 633294"/>
              <a:gd name="connsiteX112" fmla="*/ 1565041 w 2220071"/>
              <a:gd name="connsiteY112" fmla="*/ 351536 h 633294"/>
              <a:gd name="connsiteX113" fmla="*/ 1565263 w 2220071"/>
              <a:gd name="connsiteY113" fmla="*/ 351980 h 633294"/>
              <a:gd name="connsiteX114" fmla="*/ 1563440 w 2220071"/>
              <a:gd name="connsiteY114" fmla="*/ 353132 h 633294"/>
              <a:gd name="connsiteX115" fmla="*/ 1564081 w 2220071"/>
              <a:gd name="connsiteY115" fmla="*/ 351423 h 633294"/>
              <a:gd name="connsiteX116" fmla="*/ 1562642 w 2220071"/>
              <a:gd name="connsiteY116" fmla="*/ 351252 h 633294"/>
              <a:gd name="connsiteX117" fmla="*/ 1556622 w 2220071"/>
              <a:gd name="connsiteY117" fmla="*/ 332810 h 633294"/>
              <a:gd name="connsiteX118" fmla="*/ 1548576 w 2220071"/>
              <a:gd name="connsiteY118" fmla="*/ 308274 h 633294"/>
              <a:gd name="connsiteX119" fmla="*/ 1484207 w 2220071"/>
              <a:gd name="connsiteY119" fmla="*/ 375026 h 633294"/>
              <a:gd name="connsiteX120" fmla="*/ 1425402 w 2220071"/>
              <a:gd name="connsiteY120" fmla="*/ 398867 h 633294"/>
              <a:gd name="connsiteX121" fmla="*/ 1291897 w 2220071"/>
              <a:gd name="connsiteY121" fmla="*/ 437805 h 633294"/>
              <a:gd name="connsiteX122" fmla="*/ 1276799 w 2220071"/>
              <a:gd name="connsiteY122" fmla="*/ 444957 h 633294"/>
              <a:gd name="connsiteX123" fmla="*/ 1259316 w 2220071"/>
              <a:gd name="connsiteY123" fmla="*/ 446547 h 633294"/>
              <a:gd name="connsiteX124" fmla="*/ 1260835 w 2220071"/>
              <a:gd name="connsiteY124" fmla="*/ 430598 h 633294"/>
              <a:gd name="connsiteX125" fmla="*/ 1262495 w 2220071"/>
              <a:gd name="connsiteY125" fmla="*/ 430653 h 633294"/>
              <a:gd name="connsiteX126" fmla="*/ 1263396 w 2220071"/>
              <a:gd name="connsiteY126" fmla="*/ 428934 h 633294"/>
              <a:gd name="connsiteX127" fmla="*/ 1296467 w 2220071"/>
              <a:gd name="connsiteY127" fmla="*/ 416647 h 633294"/>
              <a:gd name="connsiteX128" fmla="*/ 1323684 w 2220071"/>
              <a:gd name="connsiteY128" fmla="*/ 386152 h 633294"/>
              <a:gd name="connsiteX129" fmla="*/ 1305407 w 2220071"/>
              <a:gd name="connsiteY129" fmla="*/ 384563 h 633294"/>
              <a:gd name="connsiteX130" fmla="*/ 1277693 w 2220071"/>
              <a:gd name="connsiteY130" fmla="*/ 401648 h 633294"/>
              <a:gd name="connsiteX131" fmla="*/ 1263396 w 2220071"/>
              <a:gd name="connsiteY131" fmla="*/ 428934 h 633294"/>
              <a:gd name="connsiteX132" fmla="*/ 1260905 w 2220071"/>
              <a:gd name="connsiteY132" fmla="*/ 429859 h 633294"/>
              <a:gd name="connsiteX133" fmla="*/ 1260835 w 2220071"/>
              <a:gd name="connsiteY133" fmla="*/ 430598 h 633294"/>
              <a:gd name="connsiteX134" fmla="*/ 1241536 w 2220071"/>
              <a:gd name="connsiteY134" fmla="*/ 429958 h 633294"/>
              <a:gd name="connsiteX135" fmla="*/ 1221172 w 2220071"/>
              <a:gd name="connsiteY135" fmla="*/ 432243 h 633294"/>
              <a:gd name="connsiteX136" fmla="*/ 1080515 w 2220071"/>
              <a:gd name="connsiteY136" fmla="*/ 474360 h 633294"/>
              <a:gd name="connsiteX137" fmla="*/ 1099587 w 2220071"/>
              <a:gd name="connsiteY137" fmla="*/ 490254 h 633294"/>
              <a:gd name="connsiteX138" fmla="*/ 1081310 w 2220071"/>
              <a:gd name="connsiteY138" fmla="*/ 511710 h 633294"/>
              <a:gd name="connsiteX139" fmla="*/ 1090051 w 2220071"/>
              <a:gd name="connsiteY139" fmla="*/ 537934 h 633294"/>
              <a:gd name="connsiteX140" fmla="*/ 1076542 w 2220071"/>
              <a:gd name="connsiteY140" fmla="*/ 546675 h 633294"/>
              <a:gd name="connsiteX141" fmla="*/ 939859 w 2220071"/>
              <a:gd name="connsiteY141" fmla="*/ 587998 h 633294"/>
              <a:gd name="connsiteX142" fmla="*/ 846882 w 2220071"/>
              <a:gd name="connsiteY142" fmla="*/ 599918 h 633294"/>
              <a:gd name="connsiteX143" fmla="*/ 764237 w 2220071"/>
              <a:gd name="connsiteY143" fmla="*/ 596739 h 633294"/>
              <a:gd name="connsiteX144" fmla="*/ 757879 w 2220071"/>
              <a:gd name="connsiteY144" fmla="*/ 626937 h 633294"/>
              <a:gd name="connsiteX145" fmla="*/ 749933 w 2220071"/>
              <a:gd name="connsiteY145" fmla="*/ 633294 h 633294"/>
              <a:gd name="connsiteX146" fmla="*/ 723708 w 2220071"/>
              <a:gd name="connsiteY146" fmla="*/ 607865 h 633294"/>
              <a:gd name="connsiteX147" fmla="*/ 689538 w 2220071"/>
              <a:gd name="connsiteY147" fmla="*/ 630115 h 633294"/>
              <a:gd name="connsiteX148" fmla="*/ 674439 w 2220071"/>
              <a:gd name="connsiteY148" fmla="*/ 618195 h 633294"/>
              <a:gd name="connsiteX149" fmla="*/ 649009 w 2220071"/>
              <a:gd name="connsiteY149" fmla="*/ 615017 h 633294"/>
              <a:gd name="connsiteX150" fmla="*/ 604508 w 2220071"/>
              <a:gd name="connsiteY150" fmla="*/ 626142 h 633294"/>
              <a:gd name="connsiteX151" fmla="*/ 436833 w 2220071"/>
              <a:gd name="connsiteY151" fmla="*/ 600713 h 633294"/>
              <a:gd name="connsiteX152" fmla="*/ 394715 w 2220071"/>
              <a:gd name="connsiteY152" fmla="*/ 570515 h 633294"/>
              <a:gd name="connsiteX153" fmla="*/ 324784 w 2220071"/>
              <a:gd name="connsiteY153" fmla="*/ 514094 h 633294"/>
              <a:gd name="connsiteX154" fmla="*/ 296971 w 2220071"/>
              <a:gd name="connsiteY154" fmla="*/ 480718 h 633294"/>
              <a:gd name="connsiteX155" fmla="*/ 229424 w 2220071"/>
              <a:gd name="connsiteY155" fmla="*/ 421912 h 633294"/>
              <a:gd name="connsiteX156" fmla="*/ 189690 w 2220071"/>
              <a:gd name="connsiteY156" fmla="*/ 416349 h 633294"/>
              <a:gd name="connsiteX157" fmla="*/ 94330 w 2220071"/>
              <a:gd name="connsiteY157" fmla="*/ 357544 h 633294"/>
              <a:gd name="connsiteX158" fmla="*/ 27578 w 2220071"/>
              <a:gd name="connsiteY158" fmla="*/ 303506 h 633294"/>
              <a:gd name="connsiteX159" fmla="*/ 23604 w 2220071"/>
              <a:gd name="connsiteY159" fmla="*/ 287613 h 633294"/>
              <a:gd name="connsiteX160" fmla="*/ 2148 w 2220071"/>
              <a:gd name="connsiteY160" fmla="*/ 247085 h 633294"/>
              <a:gd name="connsiteX161" fmla="*/ 29962 w 2220071"/>
              <a:gd name="connsiteY161" fmla="*/ 203378 h 633294"/>
              <a:gd name="connsiteX162" fmla="*/ 54597 w 2220071"/>
              <a:gd name="connsiteY162" fmla="*/ 204172 h 633294"/>
              <a:gd name="connsiteX163" fmla="*/ 57775 w 2220071"/>
              <a:gd name="connsiteY163" fmla="*/ 197020 h 633294"/>
              <a:gd name="connsiteX164" fmla="*/ 15658 w 2220071"/>
              <a:gd name="connsiteY164" fmla="*/ 170002 h 633294"/>
              <a:gd name="connsiteX165" fmla="*/ 31551 w 2220071"/>
              <a:gd name="connsiteY165" fmla="*/ 130268 h 633294"/>
              <a:gd name="connsiteX166" fmla="*/ 77642 w 2220071"/>
              <a:gd name="connsiteY166" fmla="*/ 158876 h 633294"/>
              <a:gd name="connsiteX167" fmla="*/ 149162 w 2220071"/>
              <a:gd name="connsiteY167" fmla="*/ 142983 h 633294"/>
              <a:gd name="connsiteX168" fmla="*/ 67311 w 2220071"/>
              <a:gd name="connsiteY168" fmla="*/ 119143 h 633294"/>
              <a:gd name="connsiteX169" fmla="*/ 50623 w 2220071"/>
              <a:gd name="connsiteY169" fmla="*/ 75436 h 633294"/>
              <a:gd name="connsiteX170" fmla="*/ 141216 w 2220071"/>
              <a:gd name="connsiteY170" fmla="*/ 65105 h 633294"/>
              <a:gd name="connsiteX171" fmla="*/ 147573 w 2220071"/>
              <a:gd name="connsiteY171" fmla="*/ 91329 h 633294"/>
              <a:gd name="connsiteX172" fmla="*/ 219093 w 2220071"/>
              <a:gd name="connsiteY172" fmla="*/ 80204 h 633294"/>
              <a:gd name="connsiteX173" fmla="*/ 251550 w 2220071"/>
              <a:gd name="connsiteY173" fmla="*/ 83155 h 633294"/>
              <a:gd name="connsiteX174" fmla="*/ 225451 w 2220071"/>
              <a:gd name="connsiteY174" fmla="*/ 96891 h 633294"/>
              <a:gd name="connsiteX175" fmla="*/ 225924 w 2220071"/>
              <a:gd name="connsiteY175" fmla="*/ 98191 h 633294"/>
              <a:gd name="connsiteX176" fmla="*/ 223861 w 2220071"/>
              <a:gd name="connsiteY176" fmla="*/ 99276 h 633294"/>
              <a:gd name="connsiteX177" fmla="*/ 227040 w 2220071"/>
              <a:gd name="connsiteY177" fmla="*/ 108017 h 633294"/>
              <a:gd name="connsiteX178" fmla="*/ 291408 w 2220071"/>
              <a:gd name="connsiteY178" fmla="*/ 86561 h 633294"/>
              <a:gd name="connsiteX179" fmla="*/ 289194 w 2220071"/>
              <a:gd name="connsiteY179" fmla="*/ 86278 h 633294"/>
              <a:gd name="connsiteX180" fmla="*/ 292998 w 2220071"/>
              <a:gd name="connsiteY180" fmla="*/ 84177 h 633294"/>
              <a:gd name="connsiteX181" fmla="*/ 254129 w 2220071"/>
              <a:gd name="connsiteY181" fmla="*/ 81797 h 633294"/>
              <a:gd name="connsiteX182" fmla="*/ 255648 w 2220071"/>
              <a:gd name="connsiteY182" fmla="*/ 80998 h 633294"/>
              <a:gd name="connsiteX183" fmla="*/ 254059 w 2220071"/>
              <a:gd name="connsiteY183" fmla="*/ 81793 h 633294"/>
              <a:gd name="connsiteX184" fmla="*/ 271541 w 2220071"/>
              <a:gd name="connsiteY184" fmla="*/ 50801 h 633294"/>
              <a:gd name="connsiteX185" fmla="*/ 715762 w 2220071"/>
              <a:gd name="connsiteY185" fmla="*/ 8684 h 633294"/>
              <a:gd name="connsiteX186" fmla="*/ 877080 w 2220071"/>
              <a:gd name="connsiteY186" fmla="*/ 11862 h 633294"/>
              <a:gd name="connsiteX187" fmla="*/ 934296 w 2220071"/>
              <a:gd name="connsiteY187" fmla="*/ 12657 h 633294"/>
              <a:gd name="connsiteX188" fmla="*/ 991512 w 2220071"/>
              <a:gd name="connsiteY188" fmla="*/ 24577 h 633294"/>
              <a:gd name="connsiteX189" fmla="*/ 1015352 w 2220071"/>
              <a:gd name="connsiteY189" fmla="*/ 11862 h 633294"/>
              <a:gd name="connsiteX190" fmla="*/ 1020915 w 2220071"/>
              <a:gd name="connsiteY190" fmla="*/ 11862 h 633294"/>
              <a:gd name="connsiteX191" fmla="*/ 1078926 w 2220071"/>
              <a:gd name="connsiteY191" fmla="*/ 11068 h 633294"/>
              <a:gd name="connsiteX192" fmla="*/ 1086873 w 2220071"/>
              <a:gd name="connsiteY192" fmla="*/ 9478 h 633294"/>
              <a:gd name="connsiteX193" fmla="*/ 1300639 w 2220071"/>
              <a:gd name="connsiteY193" fmla="*/ 8684 h 633294"/>
              <a:gd name="connsiteX194" fmla="*/ 1321300 w 2220071"/>
              <a:gd name="connsiteY194" fmla="*/ 7889 h 633294"/>
              <a:gd name="connsiteX195" fmla="*/ 1355608 w 2220071"/>
              <a:gd name="connsiteY195" fmla="*/ 389 h 6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220071" h="633294">
                <a:moveTo>
                  <a:pt x="1341167" y="493432"/>
                </a:moveTo>
                <a:cubicBezTo>
                  <a:pt x="1333220" y="529192"/>
                  <a:pt x="1333220" y="529192"/>
                  <a:pt x="1299844" y="520451"/>
                </a:cubicBezTo>
                <a:cubicBezTo>
                  <a:pt x="1308585" y="502968"/>
                  <a:pt x="1324479" y="498995"/>
                  <a:pt x="1341167" y="493432"/>
                </a:cubicBezTo>
                <a:close/>
                <a:moveTo>
                  <a:pt x="1180644" y="481512"/>
                </a:moveTo>
                <a:cubicBezTo>
                  <a:pt x="1164750" y="488664"/>
                  <a:pt x="1148062" y="495816"/>
                  <a:pt x="1130580" y="503762"/>
                </a:cubicBezTo>
                <a:cubicBezTo>
                  <a:pt x="1153625" y="524424"/>
                  <a:pt x="1153625" y="524424"/>
                  <a:pt x="1183823" y="490253"/>
                </a:cubicBezTo>
                <a:cubicBezTo>
                  <a:pt x="1183028" y="487074"/>
                  <a:pt x="1181438" y="484690"/>
                  <a:pt x="1180644" y="481512"/>
                </a:cubicBezTo>
                <a:close/>
                <a:moveTo>
                  <a:pt x="1223953" y="466115"/>
                </a:moveTo>
                <a:cubicBezTo>
                  <a:pt x="1247793" y="467009"/>
                  <a:pt x="1269646" y="471579"/>
                  <a:pt x="1283156" y="479128"/>
                </a:cubicBezTo>
                <a:cubicBezTo>
                  <a:pt x="1276799" y="494226"/>
                  <a:pt x="1272825" y="507736"/>
                  <a:pt x="1266468" y="518861"/>
                </a:cubicBezTo>
                <a:cubicBezTo>
                  <a:pt x="1261700" y="526808"/>
                  <a:pt x="1254548" y="534754"/>
                  <a:pt x="1246601" y="538728"/>
                </a:cubicBezTo>
                <a:cubicBezTo>
                  <a:pt x="1239449" y="542701"/>
                  <a:pt x="1229119" y="541112"/>
                  <a:pt x="1220377" y="542701"/>
                </a:cubicBezTo>
                <a:cubicBezTo>
                  <a:pt x="1219583" y="533960"/>
                  <a:pt x="1218788" y="526013"/>
                  <a:pt x="1217198" y="514093"/>
                </a:cubicBezTo>
                <a:cubicBezTo>
                  <a:pt x="1205278" y="519656"/>
                  <a:pt x="1192564" y="524424"/>
                  <a:pt x="1180644" y="529986"/>
                </a:cubicBezTo>
                <a:cubicBezTo>
                  <a:pt x="1144089" y="547469"/>
                  <a:pt x="1132169" y="545085"/>
                  <a:pt x="1105150" y="513298"/>
                </a:cubicBezTo>
                <a:cubicBezTo>
                  <a:pt x="1108329" y="484690"/>
                  <a:pt x="1133758" y="482306"/>
                  <a:pt x="1152830" y="475154"/>
                </a:cubicBezTo>
                <a:cubicBezTo>
                  <a:pt x="1174286" y="468002"/>
                  <a:pt x="1200113" y="465221"/>
                  <a:pt x="1223953" y="466115"/>
                </a:cubicBezTo>
                <a:close/>
                <a:moveTo>
                  <a:pt x="1431759" y="447341"/>
                </a:moveTo>
                <a:cubicBezTo>
                  <a:pt x="1440500" y="449725"/>
                  <a:pt x="1436527" y="460056"/>
                  <a:pt x="1424607" y="461645"/>
                </a:cubicBezTo>
                <a:cubicBezTo>
                  <a:pt x="1420634" y="462440"/>
                  <a:pt x="1417455" y="460851"/>
                  <a:pt x="1413481" y="460851"/>
                </a:cubicBezTo>
                <a:cubicBezTo>
                  <a:pt x="1411892" y="457672"/>
                  <a:pt x="1411097" y="454493"/>
                  <a:pt x="1410303" y="451315"/>
                </a:cubicBezTo>
                <a:cubicBezTo>
                  <a:pt x="1417455" y="449725"/>
                  <a:pt x="1425401" y="445752"/>
                  <a:pt x="1431759" y="447341"/>
                </a:cubicBezTo>
                <a:close/>
                <a:moveTo>
                  <a:pt x="1563440" y="353132"/>
                </a:moveTo>
                <a:lnTo>
                  <a:pt x="1559986" y="362336"/>
                </a:lnTo>
                <a:cubicBezTo>
                  <a:pt x="1555927" y="371052"/>
                  <a:pt x="1551755" y="371052"/>
                  <a:pt x="1535066" y="371052"/>
                </a:cubicBezTo>
                <a:close/>
                <a:moveTo>
                  <a:pt x="1562085" y="351186"/>
                </a:moveTo>
                <a:lnTo>
                  <a:pt x="1562642" y="351252"/>
                </a:lnTo>
                <a:lnTo>
                  <a:pt x="1562880" y="351981"/>
                </a:lnTo>
                <a:close/>
                <a:moveTo>
                  <a:pt x="1678802" y="325657"/>
                </a:moveTo>
                <a:cubicBezTo>
                  <a:pt x="1686848" y="324167"/>
                  <a:pt x="1694398" y="325756"/>
                  <a:pt x="1701947" y="327346"/>
                </a:cubicBezTo>
                <a:cubicBezTo>
                  <a:pt x="1702741" y="331319"/>
                  <a:pt x="1702741" y="333703"/>
                  <a:pt x="1703536" y="336882"/>
                </a:cubicBezTo>
                <a:cubicBezTo>
                  <a:pt x="1689232" y="338471"/>
                  <a:pt x="1675722" y="340060"/>
                  <a:pt x="1652677" y="342444"/>
                </a:cubicBezTo>
                <a:cubicBezTo>
                  <a:pt x="1662213" y="331716"/>
                  <a:pt x="1670756" y="327147"/>
                  <a:pt x="1678802" y="325657"/>
                </a:cubicBezTo>
                <a:close/>
                <a:moveTo>
                  <a:pt x="1717840" y="228012"/>
                </a:moveTo>
                <a:cubicBezTo>
                  <a:pt x="1705125" y="233575"/>
                  <a:pt x="1693205" y="239137"/>
                  <a:pt x="1681285" y="244700"/>
                </a:cubicBezTo>
                <a:lnTo>
                  <a:pt x="1681286" y="244701"/>
                </a:lnTo>
                <a:lnTo>
                  <a:pt x="1681285" y="244701"/>
                </a:lnTo>
                <a:lnTo>
                  <a:pt x="1682368" y="247516"/>
                </a:lnTo>
                <a:lnTo>
                  <a:pt x="1685258" y="255031"/>
                </a:lnTo>
                <a:lnTo>
                  <a:pt x="1685259" y="255031"/>
                </a:lnTo>
                <a:lnTo>
                  <a:pt x="1685335" y="255020"/>
                </a:lnTo>
                <a:lnTo>
                  <a:pt x="1707212" y="251951"/>
                </a:lnTo>
                <a:lnTo>
                  <a:pt x="1717789" y="228128"/>
                </a:lnTo>
                <a:lnTo>
                  <a:pt x="1717841" y="228013"/>
                </a:lnTo>
                <a:lnTo>
                  <a:pt x="1717839" y="228014"/>
                </a:lnTo>
                <a:close/>
                <a:moveTo>
                  <a:pt x="1944322" y="211213"/>
                </a:moveTo>
                <a:cubicBezTo>
                  <a:pt x="1928230" y="209536"/>
                  <a:pt x="1915713" y="220265"/>
                  <a:pt x="1901409" y="225629"/>
                </a:cubicBezTo>
                <a:cubicBezTo>
                  <a:pt x="1902204" y="228807"/>
                  <a:pt x="1902999" y="231191"/>
                  <a:pt x="1903793" y="234370"/>
                </a:cubicBezTo>
                <a:cubicBezTo>
                  <a:pt x="1923660" y="228807"/>
                  <a:pt x="1942732" y="223245"/>
                  <a:pt x="1961804" y="217682"/>
                </a:cubicBezTo>
                <a:cubicBezTo>
                  <a:pt x="1955447" y="213709"/>
                  <a:pt x="1949686" y="211771"/>
                  <a:pt x="1944322" y="211213"/>
                </a:cubicBezTo>
                <a:close/>
                <a:moveTo>
                  <a:pt x="2220071" y="169207"/>
                </a:moveTo>
                <a:cubicBezTo>
                  <a:pt x="2185106" y="193047"/>
                  <a:pt x="2149346" y="212914"/>
                  <a:pt x="2104844" y="200199"/>
                </a:cubicBezTo>
                <a:cubicBezTo>
                  <a:pt x="2142989" y="189868"/>
                  <a:pt x="2181927" y="179538"/>
                  <a:pt x="2220071" y="169207"/>
                </a:cubicBezTo>
                <a:close/>
                <a:moveTo>
                  <a:pt x="2042066" y="168412"/>
                </a:moveTo>
                <a:cubicBezTo>
                  <a:pt x="2022993" y="182716"/>
                  <a:pt x="2008690" y="193842"/>
                  <a:pt x="1993591" y="204172"/>
                </a:cubicBezTo>
                <a:cubicBezTo>
                  <a:pt x="1994386" y="207351"/>
                  <a:pt x="1995180" y="211324"/>
                  <a:pt x="1995975" y="214503"/>
                </a:cubicBezTo>
                <a:cubicBezTo>
                  <a:pt x="2014252" y="211324"/>
                  <a:pt x="2032530" y="208146"/>
                  <a:pt x="2054780" y="204172"/>
                </a:cubicBezTo>
                <a:cubicBezTo>
                  <a:pt x="2049217" y="189074"/>
                  <a:pt x="2046039" y="178743"/>
                  <a:pt x="2042066" y="168412"/>
                </a:cubicBezTo>
                <a:close/>
                <a:moveTo>
                  <a:pt x="241344" y="127089"/>
                </a:moveTo>
                <a:cubicBezTo>
                  <a:pt x="237371" y="127089"/>
                  <a:pt x="233397" y="129473"/>
                  <a:pt x="229424" y="131062"/>
                </a:cubicBezTo>
                <a:cubicBezTo>
                  <a:pt x="230219" y="133446"/>
                  <a:pt x="230219" y="135036"/>
                  <a:pt x="231013" y="137420"/>
                </a:cubicBezTo>
                <a:lnTo>
                  <a:pt x="231808" y="137420"/>
                </a:lnTo>
                <a:cubicBezTo>
                  <a:pt x="238165" y="137420"/>
                  <a:pt x="245317" y="137420"/>
                  <a:pt x="252469" y="137420"/>
                </a:cubicBezTo>
                <a:cubicBezTo>
                  <a:pt x="253264" y="135831"/>
                  <a:pt x="253264" y="133447"/>
                  <a:pt x="254059" y="131858"/>
                </a:cubicBezTo>
                <a:cubicBezTo>
                  <a:pt x="250085" y="130268"/>
                  <a:pt x="246112" y="127884"/>
                  <a:pt x="242139" y="127089"/>
                </a:cubicBezTo>
                <a:lnTo>
                  <a:pt x="241706" y="127234"/>
                </a:lnTo>
                <a:close/>
                <a:moveTo>
                  <a:pt x="1691616" y="88945"/>
                </a:moveTo>
                <a:cubicBezTo>
                  <a:pt x="1687643" y="112785"/>
                  <a:pt x="1693206" y="124705"/>
                  <a:pt x="1717046" y="120732"/>
                </a:cubicBezTo>
                <a:cubicBezTo>
                  <a:pt x="1725787" y="97687"/>
                  <a:pt x="1720224" y="86561"/>
                  <a:pt x="1691616" y="88945"/>
                </a:cubicBezTo>
                <a:close/>
                <a:moveTo>
                  <a:pt x="254059" y="81793"/>
                </a:moveTo>
                <a:lnTo>
                  <a:pt x="254129" y="81797"/>
                </a:lnTo>
                <a:lnTo>
                  <a:pt x="254122" y="81801"/>
                </a:lnTo>
                <a:close/>
                <a:moveTo>
                  <a:pt x="1939653" y="54166"/>
                </a:moveTo>
                <a:cubicBezTo>
                  <a:pt x="1944570" y="54228"/>
                  <a:pt x="1950281" y="55370"/>
                  <a:pt x="1957036" y="57953"/>
                </a:cubicBezTo>
                <a:cubicBezTo>
                  <a:pt x="1935580" y="65105"/>
                  <a:pt x="1922865" y="69078"/>
                  <a:pt x="1910150" y="73051"/>
                </a:cubicBezTo>
                <a:cubicBezTo>
                  <a:pt x="1917302" y="63515"/>
                  <a:pt x="1924901" y="53979"/>
                  <a:pt x="1939653" y="54166"/>
                </a:cubicBezTo>
                <a:close/>
                <a:moveTo>
                  <a:pt x="1355608" y="389"/>
                </a:moveTo>
                <a:cubicBezTo>
                  <a:pt x="1389692" y="-2144"/>
                  <a:pt x="1423217" y="8287"/>
                  <a:pt x="1457189" y="14246"/>
                </a:cubicBezTo>
                <a:cubicBezTo>
                  <a:pt x="1459573" y="22193"/>
                  <a:pt x="1461957" y="30934"/>
                  <a:pt x="1467520" y="48417"/>
                </a:cubicBezTo>
                <a:cubicBezTo>
                  <a:pt x="1480234" y="17425"/>
                  <a:pt x="1500895" y="8684"/>
                  <a:pt x="1528709" y="5505"/>
                </a:cubicBezTo>
                <a:cubicBezTo>
                  <a:pt x="1527914" y="15041"/>
                  <a:pt x="1527120" y="22988"/>
                  <a:pt x="1526325" y="32524"/>
                </a:cubicBezTo>
                <a:cubicBezTo>
                  <a:pt x="1543808" y="46828"/>
                  <a:pt x="1563674" y="35702"/>
                  <a:pt x="1570032" y="22193"/>
                </a:cubicBezTo>
                <a:cubicBezTo>
                  <a:pt x="1582747" y="-7210"/>
                  <a:pt x="1604202" y="1532"/>
                  <a:pt x="1620096" y="7094"/>
                </a:cubicBezTo>
                <a:cubicBezTo>
                  <a:pt x="1647115" y="16630"/>
                  <a:pt x="1670955" y="33318"/>
                  <a:pt x="1696384" y="46828"/>
                </a:cubicBezTo>
                <a:cubicBezTo>
                  <a:pt x="1706715" y="52391"/>
                  <a:pt x="1718635" y="63516"/>
                  <a:pt x="1727376" y="61132"/>
                </a:cubicBezTo>
                <a:cubicBezTo>
                  <a:pt x="1749627" y="56364"/>
                  <a:pt x="1778235" y="51596"/>
                  <a:pt x="1790155" y="36497"/>
                </a:cubicBezTo>
                <a:cubicBezTo>
                  <a:pt x="1810022" y="9478"/>
                  <a:pt x="1828299" y="9478"/>
                  <a:pt x="1852934" y="22193"/>
                </a:cubicBezTo>
                <a:cubicBezTo>
                  <a:pt x="1845782" y="73847"/>
                  <a:pt x="1797308" y="76231"/>
                  <a:pt x="1764726" y="100071"/>
                </a:cubicBezTo>
                <a:cubicBezTo>
                  <a:pt x="1778235" y="98481"/>
                  <a:pt x="1791745" y="96892"/>
                  <a:pt x="1806049" y="95303"/>
                </a:cubicBezTo>
                <a:cubicBezTo>
                  <a:pt x="1813201" y="120732"/>
                  <a:pt x="1788566" y="119143"/>
                  <a:pt x="1777441" y="129473"/>
                </a:cubicBezTo>
                <a:cubicBezTo>
                  <a:pt x="1825121" y="145367"/>
                  <a:pt x="1825915" y="145367"/>
                  <a:pt x="1849756" y="103249"/>
                </a:cubicBezTo>
                <a:cubicBezTo>
                  <a:pt x="1858497" y="88151"/>
                  <a:pt x="1870417" y="84177"/>
                  <a:pt x="1894257" y="88151"/>
                </a:cubicBezTo>
                <a:cubicBezTo>
                  <a:pt x="1879953" y="96892"/>
                  <a:pt x="1871212" y="102455"/>
                  <a:pt x="1863265" y="107223"/>
                </a:cubicBezTo>
                <a:cubicBezTo>
                  <a:pt x="1864060" y="109607"/>
                  <a:pt x="1864060" y="111991"/>
                  <a:pt x="1864854" y="114375"/>
                </a:cubicBezTo>
                <a:cubicBezTo>
                  <a:pt x="1888695" y="111991"/>
                  <a:pt x="1913329" y="109607"/>
                  <a:pt x="1939553" y="107223"/>
                </a:cubicBezTo>
                <a:cubicBezTo>
                  <a:pt x="1945116" y="119143"/>
                  <a:pt x="1951473" y="131063"/>
                  <a:pt x="1957830" y="142983"/>
                </a:cubicBezTo>
                <a:cubicBezTo>
                  <a:pt x="1985644" y="151724"/>
                  <a:pt x="2017431" y="113580"/>
                  <a:pt x="2044450" y="149340"/>
                </a:cubicBezTo>
                <a:cubicBezTo>
                  <a:pt x="2054780" y="144572"/>
                  <a:pt x="2065906" y="139804"/>
                  <a:pt x="2081799" y="133447"/>
                </a:cubicBezTo>
                <a:cubicBezTo>
                  <a:pt x="2069879" y="166823"/>
                  <a:pt x="2069879" y="166823"/>
                  <a:pt x="2088157" y="203378"/>
                </a:cubicBezTo>
                <a:cubicBezTo>
                  <a:pt x="2071469" y="227218"/>
                  <a:pt x="2043655" y="228807"/>
                  <a:pt x="2019020" y="230397"/>
                </a:cubicBezTo>
                <a:cubicBezTo>
                  <a:pt x="2003922" y="231191"/>
                  <a:pt x="1993591" y="228807"/>
                  <a:pt x="1985644" y="245495"/>
                </a:cubicBezTo>
                <a:cubicBezTo>
                  <a:pt x="1977697" y="262183"/>
                  <a:pt x="1964983" y="258210"/>
                  <a:pt x="1951473" y="250263"/>
                </a:cubicBezTo>
                <a:cubicBezTo>
                  <a:pt x="1926839" y="235165"/>
                  <a:pt x="1926044" y="235959"/>
                  <a:pt x="1914124" y="259005"/>
                </a:cubicBezTo>
                <a:cubicBezTo>
                  <a:pt x="1902999" y="282050"/>
                  <a:pt x="1881542" y="289997"/>
                  <a:pt x="1859292" y="288407"/>
                </a:cubicBezTo>
                <a:cubicBezTo>
                  <a:pt x="1823532" y="285229"/>
                  <a:pt x="1794923" y="292381"/>
                  <a:pt x="1768699" y="317810"/>
                </a:cubicBezTo>
                <a:cubicBezTo>
                  <a:pt x="1761547" y="324962"/>
                  <a:pt x="1746449" y="323373"/>
                  <a:pt x="1736912" y="324962"/>
                </a:cubicBezTo>
                <a:cubicBezTo>
                  <a:pt x="1721814" y="309069"/>
                  <a:pt x="1748832" y="281255"/>
                  <a:pt x="1716251" y="277282"/>
                </a:cubicBezTo>
                <a:cubicBezTo>
                  <a:pt x="1701947" y="301122"/>
                  <a:pt x="1687643" y="324168"/>
                  <a:pt x="1651883" y="314632"/>
                </a:cubicBezTo>
                <a:cubicBezTo>
                  <a:pt x="1642347" y="312248"/>
                  <a:pt x="1629632" y="320989"/>
                  <a:pt x="1611355" y="326552"/>
                </a:cubicBezTo>
                <a:cubicBezTo>
                  <a:pt x="1628043" y="338472"/>
                  <a:pt x="1654267" y="335293"/>
                  <a:pt x="1643936" y="363901"/>
                </a:cubicBezTo>
                <a:cubicBezTo>
                  <a:pt x="1633605" y="367080"/>
                  <a:pt x="1620891" y="371053"/>
                  <a:pt x="1604997" y="376616"/>
                </a:cubicBezTo>
                <a:cubicBezTo>
                  <a:pt x="1603805" y="361120"/>
                  <a:pt x="1597249" y="356153"/>
                  <a:pt x="1588905" y="354365"/>
                </a:cubicBezTo>
                <a:lnTo>
                  <a:pt x="1565041" y="351536"/>
                </a:lnTo>
                <a:lnTo>
                  <a:pt x="1565263" y="351980"/>
                </a:lnTo>
                <a:lnTo>
                  <a:pt x="1563440" y="353132"/>
                </a:lnTo>
                <a:lnTo>
                  <a:pt x="1564081" y="351423"/>
                </a:lnTo>
                <a:lnTo>
                  <a:pt x="1562642" y="351252"/>
                </a:lnTo>
                <a:lnTo>
                  <a:pt x="1556622" y="332810"/>
                </a:lnTo>
                <a:cubicBezTo>
                  <a:pt x="1554338" y="325757"/>
                  <a:pt x="1551755" y="317810"/>
                  <a:pt x="1548576" y="308274"/>
                </a:cubicBezTo>
                <a:cubicBezTo>
                  <a:pt x="1523146" y="334498"/>
                  <a:pt x="1504074" y="355160"/>
                  <a:pt x="1484207" y="375026"/>
                </a:cubicBezTo>
                <a:cubicBezTo>
                  <a:pt x="1468314" y="390125"/>
                  <a:pt x="1451626" y="400456"/>
                  <a:pt x="1425402" y="398867"/>
                </a:cubicBezTo>
                <a:cubicBezTo>
                  <a:pt x="1377722" y="396483"/>
                  <a:pt x="1330042" y="403635"/>
                  <a:pt x="1291897" y="437805"/>
                </a:cubicBezTo>
                <a:cubicBezTo>
                  <a:pt x="1287924" y="440984"/>
                  <a:pt x="1282361" y="443368"/>
                  <a:pt x="1276799" y="444957"/>
                </a:cubicBezTo>
                <a:cubicBezTo>
                  <a:pt x="1271236" y="446547"/>
                  <a:pt x="1265673" y="445752"/>
                  <a:pt x="1259316" y="446547"/>
                </a:cubicBezTo>
                <a:lnTo>
                  <a:pt x="1260835" y="430598"/>
                </a:lnTo>
                <a:lnTo>
                  <a:pt x="1262495" y="430653"/>
                </a:lnTo>
                <a:lnTo>
                  <a:pt x="1263396" y="428934"/>
                </a:lnTo>
                <a:lnTo>
                  <a:pt x="1296467" y="416647"/>
                </a:lnTo>
                <a:cubicBezTo>
                  <a:pt x="1307394" y="410389"/>
                  <a:pt x="1316930" y="401251"/>
                  <a:pt x="1323684" y="386152"/>
                </a:cubicBezTo>
                <a:cubicBezTo>
                  <a:pt x="1315737" y="385357"/>
                  <a:pt x="1310175" y="383768"/>
                  <a:pt x="1305407" y="384563"/>
                </a:cubicBezTo>
                <a:cubicBezTo>
                  <a:pt x="1292295" y="386550"/>
                  <a:pt x="1283951" y="393106"/>
                  <a:pt x="1277693" y="401648"/>
                </a:cubicBezTo>
                <a:lnTo>
                  <a:pt x="1263396" y="428934"/>
                </a:lnTo>
                <a:lnTo>
                  <a:pt x="1260905" y="429859"/>
                </a:lnTo>
                <a:lnTo>
                  <a:pt x="1260835" y="430598"/>
                </a:lnTo>
                <a:lnTo>
                  <a:pt x="1241536" y="429958"/>
                </a:lnTo>
                <a:cubicBezTo>
                  <a:pt x="1234483" y="429859"/>
                  <a:pt x="1227530" y="430256"/>
                  <a:pt x="1221172" y="432243"/>
                </a:cubicBezTo>
                <a:cubicBezTo>
                  <a:pt x="1175081" y="444957"/>
                  <a:pt x="1128990" y="459261"/>
                  <a:pt x="1080515" y="474360"/>
                </a:cubicBezTo>
                <a:cubicBezTo>
                  <a:pt x="1086078" y="479128"/>
                  <a:pt x="1091641" y="483896"/>
                  <a:pt x="1099587" y="490254"/>
                </a:cubicBezTo>
                <a:cubicBezTo>
                  <a:pt x="1093230" y="496611"/>
                  <a:pt x="1083694" y="502968"/>
                  <a:pt x="1081310" y="511710"/>
                </a:cubicBezTo>
                <a:cubicBezTo>
                  <a:pt x="1079721" y="518862"/>
                  <a:pt x="1086873" y="528398"/>
                  <a:pt x="1090051" y="537934"/>
                </a:cubicBezTo>
                <a:cubicBezTo>
                  <a:pt x="1085283" y="541112"/>
                  <a:pt x="1081310" y="545880"/>
                  <a:pt x="1076542" y="546675"/>
                </a:cubicBezTo>
                <a:cubicBezTo>
                  <a:pt x="1028862" y="553827"/>
                  <a:pt x="988334" y="582435"/>
                  <a:pt x="939859" y="587998"/>
                </a:cubicBezTo>
                <a:cubicBezTo>
                  <a:pt x="908867" y="591177"/>
                  <a:pt x="879464" y="600713"/>
                  <a:pt x="846882" y="599918"/>
                </a:cubicBezTo>
                <a:cubicBezTo>
                  <a:pt x="825426" y="599123"/>
                  <a:pt x="780130" y="601507"/>
                  <a:pt x="764237" y="596739"/>
                </a:cubicBezTo>
                <a:cubicBezTo>
                  <a:pt x="761853" y="607070"/>
                  <a:pt x="760263" y="617401"/>
                  <a:pt x="757879" y="626937"/>
                </a:cubicBezTo>
                <a:cubicBezTo>
                  <a:pt x="757085" y="629321"/>
                  <a:pt x="753906" y="630115"/>
                  <a:pt x="749933" y="633294"/>
                </a:cubicBezTo>
                <a:cubicBezTo>
                  <a:pt x="741191" y="624553"/>
                  <a:pt x="733245" y="608659"/>
                  <a:pt x="723708" y="607865"/>
                </a:cubicBezTo>
                <a:cubicBezTo>
                  <a:pt x="714172" y="607070"/>
                  <a:pt x="703047" y="620579"/>
                  <a:pt x="689538" y="630115"/>
                </a:cubicBezTo>
                <a:cubicBezTo>
                  <a:pt x="686359" y="626937"/>
                  <a:pt x="681591" y="620579"/>
                  <a:pt x="674439" y="618195"/>
                </a:cubicBezTo>
                <a:cubicBezTo>
                  <a:pt x="666492" y="615017"/>
                  <a:pt x="651394" y="611838"/>
                  <a:pt x="649009" y="615017"/>
                </a:cubicBezTo>
                <a:cubicBezTo>
                  <a:pt x="637089" y="634884"/>
                  <a:pt x="619607" y="628526"/>
                  <a:pt x="604508" y="626142"/>
                </a:cubicBezTo>
                <a:cubicBezTo>
                  <a:pt x="548087" y="618195"/>
                  <a:pt x="492460" y="608659"/>
                  <a:pt x="436833" y="600713"/>
                </a:cubicBezTo>
                <a:cubicBezTo>
                  <a:pt x="416966" y="597534"/>
                  <a:pt x="404251" y="586409"/>
                  <a:pt x="394715" y="570515"/>
                </a:cubicBezTo>
                <a:cubicBezTo>
                  <a:pt x="378027" y="543496"/>
                  <a:pt x="358160" y="529192"/>
                  <a:pt x="324784" y="514094"/>
                </a:cubicBezTo>
                <a:cubicBezTo>
                  <a:pt x="314453" y="509326"/>
                  <a:pt x="308096" y="494227"/>
                  <a:pt x="296971" y="480718"/>
                </a:cubicBezTo>
                <a:cubicBezTo>
                  <a:pt x="262005" y="482307"/>
                  <a:pt x="237371" y="462440"/>
                  <a:pt x="229424" y="421912"/>
                </a:cubicBezTo>
                <a:cubicBezTo>
                  <a:pt x="216709" y="420323"/>
                  <a:pt x="203994" y="417939"/>
                  <a:pt x="189690" y="416349"/>
                </a:cubicBezTo>
                <a:cubicBezTo>
                  <a:pt x="181744" y="361517"/>
                  <a:pt x="135653" y="362312"/>
                  <a:pt x="94330" y="357544"/>
                </a:cubicBezTo>
                <a:cubicBezTo>
                  <a:pt x="56186" y="352776"/>
                  <a:pt x="37908" y="339266"/>
                  <a:pt x="27578" y="303506"/>
                </a:cubicBezTo>
                <a:cubicBezTo>
                  <a:pt x="25988" y="297944"/>
                  <a:pt x="24399" y="292381"/>
                  <a:pt x="23604" y="287613"/>
                </a:cubicBezTo>
                <a:cubicBezTo>
                  <a:pt x="22015" y="270925"/>
                  <a:pt x="-8182" y="268541"/>
                  <a:pt x="2148" y="247085"/>
                </a:cubicBezTo>
                <a:cubicBezTo>
                  <a:pt x="9300" y="231986"/>
                  <a:pt x="19631" y="219271"/>
                  <a:pt x="29962" y="203378"/>
                </a:cubicBezTo>
                <a:cubicBezTo>
                  <a:pt x="37114" y="203378"/>
                  <a:pt x="45855" y="204172"/>
                  <a:pt x="54597" y="204172"/>
                </a:cubicBezTo>
                <a:cubicBezTo>
                  <a:pt x="55391" y="201788"/>
                  <a:pt x="56980" y="199404"/>
                  <a:pt x="57775" y="197020"/>
                </a:cubicBezTo>
                <a:cubicBezTo>
                  <a:pt x="45060" y="189074"/>
                  <a:pt x="32346" y="180332"/>
                  <a:pt x="15658" y="170002"/>
                </a:cubicBezTo>
                <a:cubicBezTo>
                  <a:pt x="20426" y="158876"/>
                  <a:pt x="24399" y="146956"/>
                  <a:pt x="31551" y="130268"/>
                </a:cubicBezTo>
                <a:cubicBezTo>
                  <a:pt x="50623" y="142188"/>
                  <a:pt x="65722" y="151724"/>
                  <a:pt x="77642" y="158876"/>
                </a:cubicBezTo>
                <a:cubicBezTo>
                  <a:pt x="100687" y="154108"/>
                  <a:pt x="121349" y="149340"/>
                  <a:pt x="149162" y="142983"/>
                </a:cubicBezTo>
                <a:cubicBezTo>
                  <a:pt x="120554" y="126295"/>
                  <a:pt x="95919" y="118348"/>
                  <a:pt x="67311" y="119143"/>
                </a:cubicBezTo>
                <a:cubicBezTo>
                  <a:pt x="61749" y="105633"/>
                  <a:pt x="56980" y="92124"/>
                  <a:pt x="50623" y="75436"/>
                </a:cubicBezTo>
                <a:cubicBezTo>
                  <a:pt x="81615" y="72257"/>
                  <a:pt x="110223" y="69079"/>
                  <a:pt x="141216" y="65105"/>
                </a:cubicBezTo>
                <a:cubicBezTo>
                  <a:pt x="142805" y="72257"/>
                  <a:pt x="145189" y="79409"/>
                  <a:pt x="147573" y="91329"/>
                </a:cubicBezTo>
                <a:cubicBezTo>
                  <a:pt x="171413" y="87356"/>
                  <a:pt x="195253" y="82588"/>
                  <a:pt x="219093" y="80204"/>
                </a:cubicBezTo>
                <a:lnTo>
                  <a:pt x="251550" y="83155"/>
                </a:lnTo>
                <a:lnTo>
                  <a:pt x="225451" y="96891"/>
                </a:lnTo>
                <a:lnTo>
                  <a:pt x="225924" y="98191"/>
                </a:lnTo>
                <a:lnTo>
                  <a:pt x="223861" y="99276"/>
                </a:lnTo>
                <a:cubicBezTo>
                  <a:pt x="224656" y="102455"/>
                  <a:pt x="226245" y="104839"/>
                  <a:pt x="227040" y="108017"/>
                </a:cubicBezTo>
                <a:cubicBezTo>
                  <a:pt x="249291" y="108017"/>
                  <a:pt x="271541" y="104839"/>
                  <a:pt x="291408" y="86561"/>
                </a:cubicBezTo>
                <a:lnTo>
                  <a:pt x="289194" y="86278"/>
                </a:lnTo>
                <a:lnTo>
                  <a:pt x="292998" y="84177"/>
                </a:lnTo>
                <a:lnTo>
                  <a:pt x="254129" y="81797"/>
                </a:lnTo>
                <a:lnTo>
                  <a:pt x="255648" y="80998"/>
                </a:lnTo>
                <a:cubicBezTo>
                  <a:pt x="255648" y="80998"/>
                  <a:pt x="254059" y="81793"/>
                  <a:pt x="254059" y="81793"/>
                </a:cubicBezTo>
                <a:cubicBezTo>
                  <a:pt x="258827" y="73052"/>
                  <a:pt x="263595" y="65105"/>
                  <a:pt x="271541" y="50801"/>
                </a:cubicBezTo>
                <a:cubicBezTo>
                  <a:pt x="417761" y="36497"/>
                  <a:pt x="566364" y="20604"/>
                  <a:pt x="715762" y="8684"/>
                </a:cubicBezTo>
                <a:cubicBezTo>
                  <a:pt x="769005" y="4710"/>
                  <a:pt x="823042" y="10273"/>
                  <a:pt x="877080" y="11862"/>
                </a:cubicBezTo>
                <a:cubicBezTo>
                  <a:pt x="896152" y="12657"/>
                  <a:pt x="915224" y="10273"/>
                  <a:pt x="934296" y="12657"/>
                </a:cubicBezTo>
                <a:cubicBezTo>
                  <a:pt x="950984" y="14246"/>
                  <a:pt x="967672" y="19809"/>
                  <a:pt x="991512" y="24577"/>
                </a:cubicBezTo>
                <a:cubicBezTo>
                  <a:pt x="995486" y="22988"/>
                  <a:pt x="1005816" y="17425"/>
                  <a:pt x="1015352" y="11862"/>
                </a:cubicBezTo>
                <a:cubicBezTo>
                  <a:pt x="1018531" y="11862"/>
                  <a:pt x="1020915" y="11068"/>
                  <a:pt x="1020915" y="11862"/>
                </a:cubicBezTo>
                <a:cubicBezTo>
                  <a:pt x="1040782" y="44444"/>
                  <a:pt x="1059854" y="22193"/>
                  <a:pt x="1078926" y="11068"/>
                </a:cubicBezTo>
                <a:cubicBezTo>
                  <a:pt x="1081310" y="9478"/>
                  <a:pt x="1084489" y="8684"/>
                  <a:pt x="1086873" y="9478"/>
                </a:cubicBezTo>
                <a:cubicBezTo>
                  <a:pt x="1158393" y="26166"/>
                  <a:pt x="1229118" y="-4031"/>
                  <a:pt x="1300639" y="8684"/>
                </a:cubicBezTo>
                <a:cubicBezTo>
                  <a:pt x="1306996" y="9478"/>
                  <a:pt x="1314943" y="10273"/>
                  <a:pt x="1321300" y="7889"/>
                </a:cubicBezTo>
                <a:cubicBezTo>
                  <a:pt x="1332823" y="3518"/>
                  <a:pt x="1344246" y="1234"/>
                  <a:pt x="1355608" y="389"/>
                </a:cubicBezTo>
                <a:close/>
              </a:path>
            </a:pathLst>
          </a:custGeom>
          <a:solidFill>
            <a:schemeClr val="accent1">
              <a:lumMod val="75000"/>
            </a:schemeClr>
          </a:solidFill>
          <a:ln w="7945" cap="flat">
            <a:noFill/>
            <a:prstDash val="solid"/>
            <a:miter/>
          </a:ln>
        </p:spPr>
        <p:txBody>
          <a:bodyPr rtlCol="0" anchor="ctr"/>
          <a:lstStyle/>
          <a:p>
            <a:endParaRPr lang="en-US"/>
          </a:p>
        </p:txBody>
      </p:sp>
      <p:sp>
        <p:nvSpPr>
          <p:cNvPr id="85" name="Rounded Rectangle 84"/>
          <p:cNvSpPr/>
          <p:nvPr/>
        </p:nvSpPr>
        <p:spPr>
          <a:xfrm>
            <a:off x="5013933" y="2802193"/>
            <a:ext cx="2522493" cy="1194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smtClean="0"/>
              <a:t>MÔN HỌC EM YÊU THÍCH</a:t>
            </a:r>
            <a:endParaRPr lang="en-US" sz="2400" b="1"/>
          </a:p>
        </p:txBody>
      </p:sp>
      <p:sp>
        <p:nvSpPr>
          <p:cNvPr id="92" name="Freeform: Shape 80">
            <a:extLst>
              <a:ext uri="{FF2B5EF4-FFF2-40B4-BE49-F238E27FC236}">
                <a16:creationId xmlns:a16="http://schemas.microsoft.com/office/drawing/2014/main" xmlns="" id="{433C3BEC-A131-4439-BE0A-ACCA14A001A1}"/>
              </a:ext>
            </a:extLst>
          </p:cNvPr>
          <p:cNvSpPr/>
          <p:nvPr/>
        </p:nvSpPr>
        <p:spPr>
          <a:xfrm rot="21249650" flipV="1">
            <a:off x="1308624" y="4360977"/>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1">
              <a:lumMod val="75000"/>
            </a:schemeClr>
          </a:solidFill>
          <a:ln w="7945" cap="flat">
            <a:noFill/>
            <a:prstDash val="solid"/>
            <a:miter/>
          </a:ln>
        </p:spPr>
        <p:txBody>
          <a:bodyPr rtlCol="0" anchor="ctr"/>
          <a:lstStyle/>
          <a:p>
            <a:endParaRPr lang="en-US"/>
          </a:p>
        </p:txBody>
      </p:sp>
      <p:sp>
        <p:nvSpPr>
          <p:cNvPr id="93" name="Freeform: Shape 80">
            <a:extLst>
              <a:ext uri="{FF2B5EF4-FFF2-40B4-BE49-F238E27FC236}">
                <a16:creationId xmlns:a16="http://schemas.microsoft.com/office/drawing/2014/main" xmlns="" id="{433C3BEC-A131-4439-BE0A-ACCA14A001A1}"/>
              </a:ext>
            </a:extLst>
          </p:cNvPr>
          <p:cNvSpPr/>
          <p:nvPr/>
        </p:nvSpPr>
        <p:spPr>
          <a:xfrm rot="19043537" flipV="1">
            <a:off x="1604115" y="4899932"/>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1">
              <a:lumMod val="75000"/>
            </a:schemeClr>
          </a:solidFill>
          <a:ln w="7945" cap="flat">
            <a:noFill/>
            <a:prstDash val="solid"/>
            <a:miter/>
          </a:ln>
        </p:spPr>
        <p:txBody>
          <a:bodyPr rtlCol="0" anchor="ctr"/>
          <a:lstStyle/>
          <a:p>
            <a:endParaRPr lang="en-US"/>
          </a:p>
        </p:txBody>
      </p:sp>
      <p:sp>
        <p:nvSpPr>
          <p:cNvPr id="94" name="Cloud Callout 93"/>
          <p:cNvSpPr/>
          <p:nvPr/>
        </p:nvSpPr>
        <p:spPr>
          <a:xfrm rot="10331117">
            <a:off x="2389367" y="3866595"/>
            <a:ext cx="2126010" cy="89965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rot="20582306">
            <a:off x="2817007" y="4085589"/>
            <a:ext cx="1270732" cy="461665"/>
          </a:xfrm>
          <a:prstGeom prst="rect">
            <a:avLst/>
          </a:prstGeom>
          <a:noFill/>
        </p:spPr>
        <p:txBody>
          <a:bodyPr wrap="none" rtlCol="0">
            <a:spAutoFit/>
          </a:bodyPr>
          <a:lstStyle/>
          <a:p>
            <a:r>
              <a:rPr lang="en-US" sz="2400" b="1" smtClean="0">
                <a:solidFill>
                  <a:srgbClr val="FF0000"/>
                </a:solidFill>
              </a:rPr>
              <a:t>Tin học</a:t>
            </a:r>
            <a:endParaRPr lang="en-US" sz="2400" b="1">
              <a:solidFill>
                <a:srgbClr val="FF0000"/>
              </a:solidFill>
            </a:endParaRPr>
          </a:p>
        </p:txBody>
      </p:sp>
      <p:sp>
        <p:nvSpPr>
          <p:cNvPr id="97" name="Freeform: Shape 77">
            <a:extLst>
              <a:ext uri="{FF2B5EF4-FFF2-40B4-BE49-F238E27FC236}">
                <a16:creationId xmlns:a16="http://schemas.microsoft.com/office/drawing/2014/main" xmlns="" id="{DA2094B3-3850-4CE4-A95B-7EC2FE9E458A}"/>
              </a:ext>
            </a:extLst>
          </p:cNvPr>
          <p:cNvSpPr/>
          <p:nvPr/>
        </p:nvSpPr>
        <p:spPr>
          <a:xfrm rot="15607986">
            <a:off x="654527" y="3800436"/>
            <a:ext cx="711197" cy="1372956"/>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rgbClr val="FFC000"/>
          </a:solidFill>
          <a:ln w="7945" cap="flat">
            <a:noFill/>
            <a:prstDash val="solid"/>
            <a:miter/>
          </a:ln>
        </p:spPr>
        <p:txBody>
          <a:bodyPr rtlCol="0" anchor="ctr"/>
          <a:lstStyle/>
          <a:p>
            <a:endParaRPr lang="en-US"/>
          </a:p>
        </p:txBody>
      </p:sp>
      <p:sp>
        <p:nvSpPr>
          <p:cNvPr id="98" name="Freeform: Shape 77">
            <a:extLst>
              <a:ext uri="{FF2B5EF4-FFF2-40B4-BE49-F238E27FC236}">
                <a16:creationId xmlns:a16="http://schemas.microsoft.com/office/drawing/2014/main" xmlns="" id="{DA2094B3-3850-4CE4-A95B-7EC2FE9E458A}"/>
              </a:ext>
            </a:extLst>
          </p:cNvPr>
          <p:cNvSpPr/>
          <p:nvPr/>
        </p:nvSpPr>
        <p:spPr>
          <a:xfrm rot="14782522">
            <a:off x="1108588" y="4869307"/>
            <a:ext cx="711197" cy="1372956"/>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rgbClr val="FFC000"/>
          </a:solidFill>
          <a:ln w="7945" cap="flat">
            <a:noFill/>
            <a:prstDash val="solid"/>
            <a:miter/>
          </a:ln>
        </p:spPr>
        <p:txBody>
          <a:bodyPr rtlCol="0" anchor="ctr"/>
          <a:lstStyle/>
          <a:p>
            <a:endParaRPr lang="en-US"/>
          </a:p>
        </p:txBody>
      </p:sp>
      <p:sp>
        <p:nvSpPr>
          <p:cNvPr id="10" name="TextBox 9"/>
          <p:cNvSpPr txBox="1"/>
          <p:nvPr/>
        </p:nvSpPr>
        <p:spPr>
          <a:xfrm rot="20710611">
            <a:off x="436891" y="4318428"/>
            <a:ext cx="1146468" cy="369332"/>
          </a:xfrm>
          <a:prstGeom prst="rect">
            <a:avLst/>
          </a:prstGeom>
          <a:noFill/>
        </p:spPr>
        <p:txBody>
          <a:bodyPr wrap="none" rtlCol="0">
            <a:spAutoFit/>
          </a:bodyPr>
          <a:lstStyle/>
          <a:p>
            <a:r>
              <a:rPr lang="en-US" smtClean="0">
                <a:solidFill>
                  <a:srgbClr val="002060"/>
                </a:solidFill>
              </a:rPr>
              <a:t>Chủ đề B</a:t>
            </a:r>
            <a:endParaRPr lang="en-US">
              <a:solidFill>
                <a:srgbClr val="002060"/>
              </a:solidFill>
            </a:endParaRPr>
          </a:p>
        </p:txBody>
      </p:sp>
      <p:sp>
        <p:nvSpPr>
          <p:cNvPr id="99" name="TextBox 98"/>
          <p:cNvSpPr txBox="1"/>
          <p:nvPr/>
        </p:nvSpPr>
        <p:spPr>
          <a:xfrm rot="20178613">
            <a:off x="890952" y="5371119"/>
            <a:ext cx="1146468" cy="369332"/>
          </a:xfrm>
          <a:prstGeom prst="rect">
            <a:avLst/>
          </a:prstGeom>
          <a:noFill/>
        </p:spPr>
        <p:txBody>
          <a:bodyPr wrap="none" rtlCol="0">
            <a:spAutoFit/>
          </a:bodyPr>
          <a:lstStyle/>
          <a:p>
            <a:r>
              <a:rPr lang="en-US" smtClean="0">
                <a:solidFill>
                  <a:srgbClr val="002060"/>
                </a:solidFill>
              </a:rPr>
              <a:t>Chủ đề E</a:t>
            </a:r>
            <a:endParaRPr lang="en-US">
              <a:solidFill>
                <a:srgbClr val="002060"/>
              </a:solidFill>
            </a:endParaRPr>
          </a:p>
        </p:txBody>
      </p:sp>
      <p:sp>
        <p:nvSpPr>
          <p:cNvPr id="100" name="Freeform: Shape 80">
            <a:extLst>
              <a:ext uri="{FF2B5EF4-FFF2-40B4-BE49-F238E27FC236}">
                <a16:creationId xmlns:a16="http://schemas.microsoft.com/office/drawing/2014/main" xmlns="" id="{433C3BEC-A131-4439-BE0A-ACCA14A001A1}"/>
              </a:ext>
            </a:extLst>
          </p:cNvPr>
          <p:cNvSpPr/>
          <p:nvPr/>
        </p:nvSpPr>
        <p:spPr>
          <a:xfrm rot="1330186" flipV="1">
            <a:off x="1472877" y="2146585"/>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3"/>
          </a:solidFill>
          <a:ln w="7945" cap="flat">
            <a:noFill/>
            <a:prstDash val="solid"/>
            <a:miter/>
          </a:ln>
        </p:spPr>
        <p:txBody>
          <a:bodyPr rtlCol="0" anchor="ctr"/>
          <a:lstStyle/>
          <a:p>
            <a:endParaRPr lang="en-US"/>
          </a:p>
        </p:txBody>
      </p:sp>
      <p:sp>
        <p:nvSpPr>
          <p:cNvPr id="101" name="Freeform: Shape 80">
            <a:extLst>
              <a:ext uri="{FF2B5EF4-FFF2-40B4-BE49-F238E27FC236}">
                <a16:creationId xmlns:a16="http://schemas.microsoft.com/office/drawing/2014/main" xmlns="" id="{433C3BEC-A131-4439-BE0A-ACCA14A001A1}"/>
              </a:ext>
            </a:extLst>
          </p:cNvPr>
          <p:cNvSpPr/>
          <p:nvPr/>
        </p:nvSpPr>
        <p:spPr>
          <a:xfrm rot="20724073" flipV="1">
            <a:off x="1475267" y="2852928"/>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3"/>
          </a:solidFill>
          <a:ln w="7945" cap="flat">
            <a:noFill/>
            <a:prstDash val="solid"/>
            <a:miter/>
          </a:ln>
        </p:spPr>
        <p:txBody>
          <a:bodyPr rtlCol="0" anchor="ctr"/>
          <a:lstStyle/>
          <a:p>
            <a:endParaRPr lang="en-US"/>
          </a:p>
        </p:txBody>
      </p:sp>
      <p:sp>
        <p:nvSpPr>
          <p:cNvPr id="102" name="Freeform: Shape 77">
            <a:extLst>
              <a:ext uri="{FF2B5EF4-FFF2-40B4-BE49-F238E27FC236}">
                <a16:creationId xmlns:a16="http://schemas.microsoft.com/office/drawing/2014/main" xmlns="" id="{DA2094B3-3850-4CE4-A95B-7EC2FE9E458A}"/>
              </a:ext>
            </a:extLst>
          </p:cNvPr>
          <p:cNvSpPr/>
          <p:nvPr/>
        </p:nvSpPr>
        <p:spPr>
          <a:xfrm rot="17288522">
            <a:off x="1100214" y="1261939"/>
            <a:ext cx="711197" cy="1372956"/>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chemeClr val="accent3">
              <a:lumMod val="60000"/>
              <a:lumOff val="40000"/>
            </a:schemeClr>
          </a:solidFill>
          <a:ln w="7945" cap="flat">
            <a:noFill/>
            <a:prstDash val="solid"/>
            <a:miter/>
          </a:ln>
        </p:spPr>
        <p:txBody>
          <a:bodyPr rtlCol="0" anchor="ctr"/>
          <a:lstStyle/>
          <a:p>
            <a:endParaRPr lang="en-US"/>
          </a:p>
        </p:txBody>
      </p:sp>
      <p:sp>
        <p:nvSpPr>
          <p:cNvPr id="103" name="Freeform: Shape 77">
            <a:extLst>
              <a:ext uri="{FF2B5EF4-FFF2-40B4-BE49-F238E27FC236}">
                <a16:creationId xmlns:a16="http://schemas.microsoft.com/office/drawing/2014/main" xmlns="" id="{DA2094B3-3850-4CE4-A95B-7EC2FE9E458A}"/>
              </a:ext>
            </a:extLst>
          </p:cNvPr>
          <p:cNvSpPr/>
          <p:nvPr/>
        </p:nvSpPr>
        <p:spPr>
          <a:xfrm rot="16463058">
            <a:off x="914477" y="2261744"/>
            <a:ext cx="711197" cy="1372956"/>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chemeClr val="accent3">
              <a:lumMod val="60000"/>
              <a:lumOff val="40000"/>
            </a:schemeClr>
          </a:solidFill>
          <a:ln w="7945" cap="flat">
            <a:noFill/>
            <a:prstDash val="solid"/>
            <a:miter/>
          </a:ln>
        </p:spPr>
        <p:txBody>
          <a:bodyPr rtlCol="0" anchor="ctr"/>
          <a:lstStyle/>
          <a:p>
            <a:endParaRPr lang="en-US"/>
          </a:p>
        </p:txBody>
      </p:sp>
      <p:sp>
        <p:nvSpPr>
          <p:cNvPr id="104" name="TextBox 103"/>
          <p:cNvSpPr txBox="1"/>
          <p:nvPr/>
        </p:nvSpPr>
        <p:spPr>
          <a:xfrm rot="791147">
            <a:off x="831284" y="1763750"/>
            <a:ext cx="1249060" cy="369332"/>
          </a:xfrm>
          <a:prstGeom prst="rect">
            <a:avLst/>
          </a:prstGeom>
          <a:solidFill>
            <a:schemeClr val="accent3">
              <a:lumMod val="60000"/>
              <a:lumOff val="40000"/>
            </a:schemeClr>
          </a:solidFill>
        </p:spPr>
        <p:txBody>
          <a:bodyPr wrap="none" rtlCol="0">
            <a:spAutoFit/>
          </a:bodyPr>
          <a:lstStyle/>
          <a:p>
            <a:r>
              <a:rPr lang="en-US" smtClean="0">
                <a:solidFill>
                  <a:srgbClr val="002060"/>
                </a:solidFill>
              </a:rPr>
              <a:t>Nghe - nói</a:t>
            </a:r>
            <a:endParaRPr lang="en-US">
              <a:solidFill>
                <a:srgbClr val="002060"/>
              </a:solidFill>
            </a:endParaRPr>
          </a:p>
        </p:txBody>
      </p:sp>
      <p:sp>
        <p:nvSpPr>
          <p:cNvPr id="105" name="TextBox 104"/>
          <p:cNvSpPr txBox="1"/>
          <p:nvPr/>
        </p:nvSpPr>
        <p:spPr>
          <a:xfrm rot="259149">
            <a:off x="981054" y="2763556"/>
            <a:ext cx="578043" cy="369332"/>
          </a:xfrm>
          <a:prstGeom prst="rect">
            <a:avLst/>
          </a:prstGeom>
          <a:solidFill>
            <a:schemeClr val="accent3">
              <a:lumMod val="60000"/>
              <a:lumOff val="40000"/>
            </a:schemeClr>
          </a:solidFill>
        </p:spPr>
        <p:txBody>
          <a:bodyPr wrap="none" rtlCol="0">
            <a:spAutoFit/>
          </a:bodyPr>
          <a:lstStyle/>
          <a:p>
            <a:r>
              <a:rPr lang="en-US" smtClean="0">
                <a:solidFill>
                  <a:srgbClr val="002060"/>
                </a:solidFill>
              </a:rPr>
              <a:t>Viết</a:t>
            </a:r>
            <a:endParaRPr lang="en-US">
              <a:solidFill>
                <a:srgbClr val="002060"/>
              </a:solidFill>
            </a:endParaRPr>
          </a:p>
        </p:txBody>
      </p:sp>
      <p:sp>
        <p:nvSpPr>
          <p:cNvPr id="106" name="Cloud Callout 105"/>
          <p:cNvSpPr/>
          <p:nvPr/>
        </p:nvSpPr>
        <p:spPr>
          <a:xfrm rot="11348811">
            <a:off x="2533792" y="2250318"/>
            <a:ext cx="2126010" cy="899652"/>
          </a:xfrm>
          <a:prstGeom prst="cloud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2933795" y="2500089"/>
            <a:ext cx="1629805" cy="461665"/>
          </a:xfrm>
          <a:prstGeom prst="rect">
            <a:avLst/>
          </a:prstGeom>
          <a:solidFill>
            <a:schemeClr val="accent3">
              <a:lumMod val="60000"/>
              <a:lumOff val="40000"/>
            </a:schemeClr>
          </a:solidFill>
        </p:spPr>
        <p:txBody>
          <a:bodyPr wrap="none" rtlCol="0">
            <a:spAutoFit/>
          </a:bodyPr>
          <a:lstStyle/>
          <a:p>
            <a:r>
              <a:rPr lang="en-US" sz="2400" b="1" smtClean="0">
                <a:solidFill>
                  <a:srgbClr val="FF0000"/>
                </a:solidFill>
              </a:rPr>
              <a:t>Tiếng anh</a:t>
            </a:r>
            <a:endParaRPr lang="en-US" sz="2400" b="1">
              <a:solidFill>
                <a:srgbClr val="FF0000"/>
              </a:solidFill>
            </a:endParaRPr>
          </a:p>
        </p:txBody>
      </p:sp>
      <p:sp>
        <p:nvSpPr>
          <p:cNvPr id="108" name="Freeform: Shape 80">
            <a:extLst>
              <a:ext uri="{FF2B5EF4-FFF2-40B4-BE49-F238E27FC236}">
                <a16:creationId xmlns:a16="http://schemas.microsoft.com/office/drawing/2014/main" xmlns="" id="{433C3BEC-A131-4439-BE0A-ACCA14A001A1}"/>
              </a:ext>
            </a:extLst>
          </p:cNvPr>
          <p:cNvSpPr/>
          <p:nvPr/>
        </p:nvSpPr>
        <p:spPr>
          <a:xfrm rot="18592341" flipV="1">
            <a:off x="9647081" y="1844039"/>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6">
              <a:lumMod val="75000"/>
            </a:schemeClr>
          </a:solidFill>
          <a:ln w="7945" cap="flat">
            <a:noFill/>
            <a:prstDash val="solid"/>
            <a:miter/>
          </a:ln>
        </p:spPr>
        <p:txBody>
          <a:bodyPr rtlCol="0" anchor="ctr"/>
          <a:lstStyle/>
          <a:p>
            <a:endParaRPr lang="en-US"/>
          </a:p>
        </p:txBody>
      </p:sp>
      <p:sp>
        <p:nvSpPr>
          <p:cNvPr id="109" name="Freeform: Shape 80">
            <a:extLst>
              <a:ext uri="{FF2B5EF4-FFF2-40B4-BE49-F238E27FC236}">
                <a16:creationId xmlns:a16="http://schemas.microsoft.com/office/drawing/2014/main" xmlns="" id="{433C3BEC-A131-4439-BE0A-ACCA14A001A1}"/>
              </a:ext>
            </a:extLst>
          </p:cNvPr>
          <p:cNvSpPr/>
          <p:nvPr/>
        </p:nvSpPr>
        <p:spPr>
          <a:xfrm rot="20724073" flipV="1">
            <a:off x="9929994" y="2588089"/>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6">
              <a:lumMod val="75000"/>
            </a:schemeClr>
          </a:solidFill>
          <a:ln w="7945" cap="flat">
            <a:noFill/>
            <a:prstDash val="solid"/>
            <a:miter/>
          </a:ln>
        </p:spPr>
        <p:txBody>
          <a:bodyPr rtlCol="0" anchor="ctr"/>
          <a:lstStyle/>
          <a:p>
            <a:endParaRPr lang="en-US"/>
          </a:p>
        </p:txBody>
      </p:sp>
      <p:sp>
        <p:nvSpPr>
          <p:cNvPr id="110" name="Freeform: Shape 77">
            <a:extLst>
              <a:ext uri="{FF2B5EF4-FFF2-40B4-BE49-F238E27FC236}">
                <a16:creationId xmlns:a16="http://schemas.microsoft.com/office/drawing/2014/main" xmlns="" id="{DA2094B3-3850-4CE4-A95B-7EC2FE9E458A}"/>
              </a:ext>
            </a:extLst>
          </p:cNvPr>
          <p:cNvSpPr/>
          <p:nvPr/>
        </p:nvSpPr>
        <p:spPr>
          <a:xfrm rot="15466322">
            <a:off x="11084420" y="1776994"/>
            <a:ext cx="711197" cy="1372956"/>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chemeClr val="accent6">
              <a:lumMod val="75000"/>
            </a:schemeClr>
          </a:solidFill>
          <a:ln w="7945" cap="flat">
            <a:noFill/>
            <a:prstDash val="solid"/>
            <a:miter/>
          </a:ln>
        </p:spPr>
        <p:txBody>
          <a:bodyPr rtlCol="0" anchor="ctr"/>
          <a:lstStyle/>
          <a:p>
            <a:endParaRPr lang="en-US"/>
          </a:p>
        </p:txBody>
      </p:sp>
      <p:sp>
        <p:nvSpPr>
          <p:cNvPr id="111" name="Freeform: Shape 77">
            <a:extLst>
              <a:ext uri="{FF2B5EF4-FFF2-40B4-BE49-F238E27FC236}">
                <a16:creationId xmlns:a16="http://schemas.microsoft.com/office/drawing/2014/main" xmlns="" id="{DA2094B3-3850-4CE4-A95B-7EC2FE9E458A}"/>
              </a:ext>
            </a:extLst>
          </p:cNvPr>
          <p:cNvSpPr/>
          <p:nvPr/>
        </p:nvSpPr>
        <p:spPr>
          <a:xfrm rot="15293953">
            <a:off x="10747807" y="628205"/>
            <a:ext cx="776362" cy="1523085"/>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chemeClr val="accent6">
              <a:lumMod val="75000"/>
            </a:schemeClr>
          </a:solidFill>
          <a:ln w="7945" cap="flat">
            <a:noFill/>
            <a:prstDash val="solid"/>
            <a:miter/>
          </a:ln>
        </p:spPr>
        <p:txBody>
          <a:bodyPr rtlCol="0" anchor="ctr"/>
          <a:lstStyle/>
          <a:p>
            <a:endParaRPr lang="en-US"/>
          </a:p>
        </p:txBody>
      </p:sp>
      <p:sp>
        <p:nvSpPr>
          <p:cNvPr id="112" name="TextBox 111"/>
          <p:cNvSpPr txBox="1"/>
          <p:nvPr/>
        </p:nvSpPr>
        <p:spPr>
          <a:xfrm rot="20636577">
            <a:off x="10652659" y="1212078"/>
            <a:ext cx="838691" cy="369332"/>
          </a:xfrm>
          <a:prstGeom prst="rect">
            <a:avLst/>
          </a:prstGeom>
          <a:noFill/>
        </p:spPr>
        <p:txBody>
          <a:bodyPr wrap="none" rtlCol="0">
            <a:spAutoFit/>
          </a:bodyPr>
          <a:lstStyle/>
          <a:p>
            <a:r>
              <a:rPr lang="en-US" smtClean="0">
                <a:solidFill>
                  <a:srgbClr val="002060"/>
                </a:solidFill>
              </a:rPr>
              <a:t>Đại số</a:t>
            </a:r>
            <a:endParaRPr lang="en-US">
              <a:solidFill>
                <a:srgbClr val="002060"/>
              </a:solidFill>
            </a:endParaRPr>
          </a:p>
        </p:txBody>
      </p:sp>
      <p:sp>
        <p:nvSpPr>
          <p:cNvPr id="113" name="Cloud Callout 112"/>
          <p:cNvSpPr/>
          <p:nvPr/>
        </p:nvSpPr>
        <p:spPr>
          <a:xfrm rot="10631771">
            <a:off x="8283935" y="2198312"/>
            <a:ext cx="2126010" cy="899652"/>
          </a:xfrm>
          <a:prstGeom prst="cloud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rot="20882960">
            <a:off x="8583144" y="2417306"/>
            <a:ext cx="1527598" cy="461665"/>
          </a:xfrm>
          <a:prstGeom prst="rect">
            <a:avLst/>
          </a:prstGeom>
          <a:noFill/>
        </p:spPr>
        <p:txBody>
          <a:bodyPr wrap="none" rtlCol="0">
            <a:spAutoFit/>
          </a:bodyPr>
          <a:lstStyle/>
          <a:p>
            <a:r>
              <a:rPr lang="en-US" sz="2400" b="1" smtClean="0">
                <a:solidFill>
                  <a:srgbClr val="FF0000"/>
                </a:solidFill>
              </a:rPr>
              <a:t>Toán học</a:t>
            </a:r>
            <a:endParaRPr lang="en-US" sz="2400" b="1">
              <a:solidFill>
                <a:srgbClr val="FF0000"/>
              </a:solidFill>
            </a:endParaRPr>
          </a:p>
        </p:txBody>
      </p:sp>
      <p:sp>
        <p:nvSpPr>
          <p:cNvPr id="115" name="TextBox 114"/>
          <p:cNvSpPr txBox="1"/>
          <p:nvPr/>
        </p:nvSpPr>
        <p:spPr>
          <a:xfrm rot="21279815">
            <a:off x="10816536" y="2308902"/>
            <a:ext cx="1107996" cy="369332"/>
          </a:xfrm>
          <a:prstGeom prst="rect">
            <a:avLst/>
          </a:prstGeom>
          <a:noFill/>
        </p:spPr>
        <p:txBody>
          <a:bodyPr wrap="none" rtlCol="0">
            <a:spAutoFit/>
          </a:bodyPr>
          <a:lstStyle/>
          <a:p>
            <a:r>
              <a:rPr lang="en-US" smtClean="0">
                <a:solidFill>
                  <a:srgbClr val="002060"/>
                </a:solidFill>
              </a:rPr>
              <a:t>Hình học</a:t>
            </a:r>
            <a:endParaRPr lang="en-US">
              <a:solidFill>
                <a:srgbClr val="002060"/>
              </a:solidFill>
            </a:endParaRPr>
          </a:p>
        </p:txBody>
      </p:sp>
      <p:sp>
        <p:nvSpPr>
          <p:cNvPr id="116" name="Freeform: Shape 80">
            <a:extLst>
              <a:ext uri="{FF2B5EF4-FFF2-40B4-BE49-F238E27FC236}">
                <a16:creationId xmlns:a16="http://schemas.microsoft.com/office/drawing/2014/main" xmlns="" id="{433C3BEC-A131-4439-BE0A-ACCA14A001A1}"/>
              </a:ext>
            </a:extLst>
          </p:cNvPr>
          <p:cNvSpPr/>
          <p:nvPr/>
        </p:nvSpPr>
        <p:spPr>
          <a:xfrm rot="20430982" flipV="1">
            <a:off x="9445157" y="3783991"/>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4">
              <a:lumMod val="60000"/>
              <a:lumOff val="40000"/>
            </a:schemeClr>
          </a:solidFill>
          <a:ln w="7945" cap="flat">
            <a:noFill/>
            <a:prstDash val="solid"/>
            <a:miter/>
          </a:ln>
        </p:spPr>
        <p:txBody>
          <a:bodyPr rtlCol="0" anchor="ctr"/>
          <a:lstStyle/>
          <a:p>
            <a:endParaRPr lang="en-US"/>
          </a:p>
        </p:txBody>
      </p:sp>
      <p:sp>
        <p:nvSpPr>
          <p:cNvPr id="117" name="Freeform: Shape 80">
            <a:extLst>
              <a:ext uri="{FF2B5EF4-FFF2-40B4-BE49-F238E27FC236}">
                <a16:creationId xmlns:a16="http://schemas.microsoft.com/office/drawing/2014/main" xmlns="" id="{433C3BEC-A131-4439-BE0A-ACCA14A001A1}"/>
              </a:ext>
            </a:extLst>
          </p:cNvPr>
          <p:cNvSpPr/>
          <p:nvPr/>
        </p:nvSpPr>
        <p:spPr>
          <a:xfrm rot="1478059" flipV="1">
            <a:off x="9622818" y="4480916"/>
            <a:ext cx="1426543" cy="134502"/>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4">
              <a:lumMod val="60000"/>
              <a:lumOff val="40000"/>
            </a:schemeClr>
          </a:solidFill>
          <a:ln w="7945" cap="flat">
            <a:noFill/>
            <a:prstDash val="solid"/>
            <a:miter/>
          </a:ln>
        </p:spPr>
        <p:txBody>
          <a:bodyPr rtlCol="0" anchor="ctr"/>
          <a:lstStyle/>
          <a:p>
            <a:endParaRPr lang="en-US"/>
          </a:p>
        </p:txBody>
      </p:sp>
      <p:sp>
        <p:nvSpPr>
          <p:cNvPr id="118" name="Freeform: Shape 77">
            <a:extLst>
              <a:ext uri="{FF2B5EF4-FFF2-40B4-BE49-F238E27FC236}">
                <a16:creationId xmlns:a16="http://schemas.microsoft.com/office/drawing/2014/main" xmlns="" id="{DA2094B3-3850-4CE4-A95B-7EC2FE9E458A}"/>
              </a:ext>
            </a:extLst>
          </p:cNvPr>
          <p:cNvSpPr/>
          <p:nvPr/>
        </p:nvSpPr>
        <p:spPr>
          <a:xfrm rot="16475714">
            <a:off x="10982442" y="4119976"/>
            <a:ext cx="711197" cy="1372956"/>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chemeClr val="accent4">
              <a:lumMod val="60000"/>
              <a:lumOff val="40000"/>
            </a:schemeClr>
          </a:solidFill>
          <a:ln w="7945" cap="flat">
            <a:noFill/>
            <a:prstDash val="solid"/>
            <a:miter/>
          </a:ln>
        </p:spPr>
        <p:txBody>
          <a:bodyPr rtlCol="0" anchor="ctr"/>
          <a:lstStyle/>
          <a:p>
            <a:endParaRPr lang="en-US"/>
          </a:p>
        </p:txBody>
      </p:sp>
      <p:sp>
        <p:nvSpPr>
          <p:cNvPr id="120" name="Freeform: Shape 77">
            <a:extLst>
              <a:ext uri="{FF2B5EF4-FFF2-40B4-BE49-F238E27FC236}">
                <a16:creationId xmlns:a16="http://schemas.microsoft.com/office/drawing/2014/main" xmlns="" id="{DA2094B3-3850-4CE4-A95B-7EC2FE9E458A}"/>
              </a:ext>
            </a:extLst>
          </p:cNvPr>
          <p:cNvSpPr/>
          <p:nvPr/>
        </p:nvSpPr>
        <p:spPr>
          <a:xfrm rot="15293953">
            <a:off x="10869143" y="2824155"/>
            <a:ext cx="776362" cy="1523085"/>
          </a:xfrm>
          <a:custGeom>
            <a:avLst/>
            <a:gdLst>
              <a:gd name="connsiteX0" fmla="*/ 644477 w 1251604"/>
              <a:gd name="connsiteY0" fmla="*/ 48886 h 2416206"/>
              <a:gd name="connsiteX1" fmla="*/ 725534 w 1251604"/>
              <a:gd name="connsiteY1" fmla="*/ 60806 h 2416206"/>
              <a:gd name="connsiteX2" fmla="*/ 795464 w 1251604"/>
              <a:gd name="connsiteY2" fmla="*/ 68752 h 2416206"/>
              <a:gd name="connsiteX3" fmla="*/ 823278 w 1251604"/>
              <a:gd name="connsiteY3" fmla="*/ 66368 h 2416206"/>
              <a:gd name="connsiteX4" fmla="*/ 970292 w 1251604"/>
              <a:gd name="connsiteY4" fmla="*/ 93387 h 2416206"/>
              <a:gd name="connsiteX5" fmla="*/ 1001284 w 1251604"/>
              <a:gd name="connsiteY5" fmla="*/ 133121 h 2416206"/>
              <a:gd name="connsiteX6" fmla="*/ 1033865 w 1251604"/>
              <a:gd name="connsiteY6" fmla="*/ 319868 h 2416206"/>
              <a:gd name="connsiteX7" fmla="*/ 1063268 w 1251604"/>
              <a:gd name="connsiteY7" fmla="*/ 408871 h 2416206"/>
              <a:gd name="connsiteX8" fmla="*/ 1076778 w 1251604"/>
              <a:gd name="connsiteY8" fmla="*/ 456551 h 2416206"/>
              <a:gd name="connsiteX9" fmla="*/ 1094260 w 1251604"/>
              <a:gd name="connsiteY9" fmla="*/ 582109 h 2416206"/>
              <a:gd name="connsiteX10" fmla="*/ 1099823 w 1251604"/>
              <a:gd name="connsiteY10" fmla="*/ 597208 h 2416206"/>
              <a:gd name="connsiteX11" fmla="*/ 1116511 w 1251604"/>
              <a:gd name="connsiteY11" fmla="*/ 676675 h 2416206"/>
              <a:gd name="connsiteX12" fmla="*/ 1117306 w 1251604"/>
              <a:gd name="connsiteY12" fmla="*/ 697336 h 2416206"/>
              <a:gd name="connsiteX13" fmla="*/ 1132404 w 1251604"/>
              <a:gd name="connsiteY13" fmla="*/ 807001 h 2416206"/>
              <a:gd name="connsiteX14" fmla="*/ 1132404 w 1251604"/>
              <a:gd name="connsiteY14" fmla="*/ 810974 h 2416206"/>
              <a:gd name="connsiteX15" fmla="*/ 1154655 w 1251604"/>
              <a:gd name="connsiteY15" fmla="*/ 933353 h 2416206"/>
              <a:gd name="connsiteX16" fmla="*/ 1173727 w 1251604"/>
              <a:gd name="connsiteY16" fmla="*/ 982623 h 2416206"/>
              <a:gd name="connsiteX17" fmla="*/ 1181674 w 1251604"/>
              <a:gd name="connsiteY17" fmla="*/ 980239 h 2416206"/>
              <a:gd name="connsiteX18" fmla="*/ 1176906 w 1251604"/>
              <a:gd name="connsiteY18" fmla="*/ 925406 h 2416206"/>
              <a:gd name="connsiteX19" fmla="*/ 1181674 w 1251604"/>
              <a:gd name="connsiteY19" fmla="*/ 924612 h 2416206"/>
              <a:gd name="connsiteX20" fmla="*/ 1215050 w 1251604"/>
              <a:gd name="connsiteY20" fmla="*/ 1060500 h 2416206"/>
              <a:gd name="connsiteX21" fmla="*/ 1242069 w 1251604"/>
              <a:gd name="connsiteY21" fmla="*/ 1209898 h 2416206"/>
              <a:gd name="connsiteX22" fmla="*/ 1242864 w 1251604"/>
              <a:gd name="connsiteY22" fmla="*/ 1213872 h 2416206"/>
              <a:gd name="connsiteX23" fmla="*/ 1251605 w 1251604"/>
              <a:gd name="connsiteY23" fmla="*/ 1321152 h 2416206"/>
              <a:gd name="connsiteX24" fmla="*/ 1220613 w 1251604"/>
              <a:gd name="connsiteY24" fmla="*/ 1305259 h 2416206"/>
              <a:gd name="connsiteX25" fmla="*/ 1219818 w 1251604"/>
              <a:gd name="connsiteY25" fmla="*/ 1349760 h 2416206"/>
              <a:gd name="connsiteX26" fmla="*/ 1209487 w 1251604"/>
              <a:gd name="connsiteY26" fmla="*/ 1543659 h 2416206"/>
              <a:gd name="connsiteX27" fmla="*/ 1194389 w 1251604"/>
              <a:gd name="connsiteY27" fmla="*/ 1570678 h 2416206"/>
              <a:gd name="connsiteX28" fmla="*/ 1110948 w 1251604"/>
              <a:gd name="connsiteY28" fmla="*/ 1706567 h 2416206"/>
              <a:gd name="connsiteX29" fmla="*/ 1091876 w 1251604"/>
              <a:gd name="connsiteY29" fmla="*/ 1759810 h 2416206"/>
              <a:gd name="connsiteX30" fmla="*/ 1092671 w 1251604"/>
              <a:gd name="connsiteY30" fmla="*/ 1853581 h 2416206"/>
              <a:gd name="connsiteX31" fmla="*/ 1065652 w 1251604"/>
              <a:gd name="connsiteY31" fmla="*/ 1867090 h 2416206"/>
              <a:gd name="connsiteX32" fmla="*/ 1069626 w 1251604"/>
              <a:gd name="connsiteY32" fmla="*/ 1879010 h 2416206"/>
              <a:gd name="connsiteX33" fmla="*/ 1083135 w 1251604"/>
              <a:gd name="connsiteY33" fmla="*/ 1892520 h 2416206"/>
              <a:gd name="connsiteX34" fmla="*/ 1080751 w 1251604"/>
              <a:gd name="connsiteY34" fmla="*/ 1911592 h 2416206"/>
              <a:gd name="connsiteX35" fmla="*/ 1049759 w 1251604"/>
              <a:gd name="connsiteY35" fmla="*/ 1930664 h 2416206"/>
              <a:gd name="connsiteX36" fmla="*/ 1025124 w 1251604"/>
              <a:gd name="connsiteY36" fmla="*/ 1960067 h 2416206"/>
              <a:gd name="connsiteX37" fmla="*/ 1008436 w 1251604"/>
              <a:gd name="connsiteY37" fmla="*/ 1974370 h 2416206"/>
              <a:gd name="connsiteX38" fmla="*/ 1025124 w 1251604"/>
              <a:gd name="connsiteY38" fmla="*/ 1987880 h 2416206"/>
              <a:gd name="connsiteX39" fmla="*/ 1002079 w 1251604"/>
              <a:gd name="connsiteY39" fmla="*/ 2023640 h 2416206"/>
              <a:gd name="connsiteX40" fmla="*/ 961550 w 1251604"/>
              <a:gd name="connsiteY40" fmla="*/ 2072909 h 2416206"/>
              <a:gd name="connsiteX41" fmla="*/ 917049 w 1251604"/>
              <a:gd name="connsiteY41" fmla="*/ 2139662 h 2416206"/>
              <a:gd name="connsiteX42" fmla="*/ 884467 w 1251604"/>
              <a:gd name="connsiteY42" fmla="*/ 2242174 h 2416206"/>
              <a:gd name="connsiteX43" fmla="*/ 835993 w 1251604"/>
              <a:gd name="connsiteY43" fmla="*/ 2327204 h 2416206"/>
              <a:gd name="connsiteX44" fmla="*/ 786723 w 1251604"/>
              <a:gd name="connsiteY44" fmla="*/ 2322436 h 2416206"/>
              <a:gd name="connsiteX45" fmla="*/ 754936 w 1251604"/>
              <a:gd name="connsiteY45" fmla="*/ 2339919 h 2416206"/>
              <a:gd name="connsiteX46" fmla="*/ 718382 w 1251604"/>
              <a:gd name="connsiteY46" fmla="*/ 2353428 h 2416206"/>
              <a:gd name="connsiteX47" fmla="*/ 715997 w 1251604"/>
              <a:gd name="connsiteY47" fmla="*/ 2329588 h 2416206"/>
              <a:gd name="connsiteX48" fmla="*/ 641299 w 1251604"/>
              <a:gd name="connsiteY48" fmla="*/ 2365348 h 2416206"/>
              <a:gd name="connsiteX49" fmla="*/ 634941 w 1251604"/>
              <a:gd name="connsiteY49" fmla="*/ 2327204 h 2416206"/>
              <a:gd name="connsiteX50" fmla="*/ 571368 w 1251604"/>
              <a:gd name="connsiteY50" fmla="*/ 2382036 h 2416206"/>
              <a:gd name="connsiteX51" fmla="*/ 558653 w 1251604"/>
              <a:gd name="connsiteY51" fmla="*/ 2370116 h 2416206"/>
              <a:gd name="connsiteX52" fmla="*/ 539581 w 1251604"/>
              <a:gd name="connsiteY52" fmla="*/ 2400314 h 2416206"/>
              <a:gd name="connsiteX53" fmla="*/ 512562 w 1251604"/>
              <a:gd name="connsiteY53" fmla="*/ 2353428 h 2416206"/>
              <a:gd name="connsiteX54" fmla="*/ 502231 w 1251604"/>
              <a:gd name="connsiteY54" fmla="*/ 2373295 h 2416206"/>
              <a:gd name="connsiteX55" fmla="*/ 466471 w 1251604"/>
              <a:gd name="connsiteY55" fmla="*/ 2375679 h 2416206"/>
              <a:gd name="connsiteX56" fmla="*/ 418791 w 1251604"/>
              <a:gd name="connsiteY56" fmla="*/ 2416207 h 2416206"/>
              <a:gd name="connsiteX57" fmla="*/ 364753 w 1251604"/>
              <a:gd name="connsiteY57" fmla="*/ 2371705 h 2416206"/>
              <a:gd name="connsiteX58" fmla="*/ 329788 w 1251604"/>
              <a:gd name="connsiteY58" fmla="*/ 2329588 h 2416206"/>
              <a:gd name="connsiteX59" fmla="*/ 327404 w 1251604"/>
              <a:gd name="connsiteY59" fmla="*/ 2372500 h 2416206"/>
              <a:gd name="connsiteX60" fmla="*/ 309127 w 1251604"/>
              <a:gd name="connsiteY60" fmla="*/ 2366143 h 2416206"/>
              <a:gd name="connsiteX61" fmla="*/ 277340 w 1251604"/>
              <a:gd name="connsiteY61" fmla="*/ 2324025 h 2416206"/>
              <a:gd name="connsiteX62" fmla="*/ 269393 w 1251604"/>
              <a:gd name="connsiteY62" fmla="*/ 2305748 h 2416206"/>
              <a:gd name="connsiteX63" fmla="*/ 267804 w 1251604"/>
              <a:gd name="connsiteY63" fmla="*/ 2267604 h 2416206"/>
              <a:gd name="connsiteX64" fmla="*/ 202641 w 1251604"/>
              <a:gd name="connsiteY64" fmla="*/ 2165091 h 2416206"/>
              <a:gd name="connsiteX65" fmla="*/ 166881 w 1251604"/>
              <a:gd name="connsiteY65" fmla="*/ 2140456 h 2416206"/>
              <a:gd name="connsiteX66" fmla="*/ 185953 w 1251604"/>
              <a:gd name="connsiteY66" fmla="*/ 2048275 h 2416206"/>
              <a:gd name="connsiteX67" fmla="*/ 142246 w 1251604"/>
              <a:gd name="connsiteY67" fmla="*/ 1989469 h 2416206"/>
              <a:gd name="connsiteX68" fmla="*/ 127942 w 1251604"/>
              <a:gd name="connsiteY68" fmla="*/ 1979933 h 2416206"/>
              <a:gd name="connsiteX69" fmla="*/ 166086 w 1251604"/>
              <a:gd name="connsiteY69" fmla="*/ 1944173 h 2416206"/>
              <a:gd name="connsiteX70" fmla="*/ 174033 w 1251604"/>
              <a:gd name="connsiteY70" fmla="*/ 1900466 h 2416206"/>
              <a:gd name="connsiteX71" fmla="*/ 116816 w 1251604"/>
              <a:gd name="connsiteY71" fmla="*/ 1854375 h 2416206"/>
              <a:gd name="connsiteX72" fmla="*/ 107280 w 1251604"/>
              <a:gd name="connsiteY72" fmla="*/ 1847223 h 2416206"/>
              <a:gd name="connsiteX73" fmla="*/ 42912 w 1251604"/>
              <a:gd name="connsiteY73" fmla="*/ 1766167 h 2416206"/>
              <a:gd name="connsiteX74" fmla="*/ 26224 w 1251604"/>
              <a:gd name="connsiteY74" fmla="*/ 1811463 h 2416206"/>
              <a:gd name="connsiteX75" fmla="*/ 11920 w 1251604"/>
              <a:gd name="connsiteY75" fmla="*/ 1747890 h 2416206"/>
              <a:gd name="connsiteX76" fmla="*/ 32581 w 1251604"/>
              <a:gd name="connsiteY76" fmla="*/ 1749479 h 2416206"/>
              <a:gd name="connsiteX77" fmla="*/ 62779 w 1251604"/>
              <a:gd name="connsiteY77" fmla="*/ 1742327 h 2416206"/>
              <a:gd name="connsiteX78" fmla="*/ 46886 w 1251604"/>
              <a:gd name="connsiteY78" fmla="*/ 1704183 h 2416206"/>
              <a:gd name="connsiteX79" fmla="*/ 7152 w 1251604"/>
              <a:gd name="connsiteY79" fmla="*/ 1666833 h 2416206"/>
              <a:gd name="connsiteX80" fmla="*/ 9536 w 1251604"/>
              <a:gd name="connsiteY80" fmla="*/ 1650940 h 2416206"/>
              <a:gd name="connsiteX81" fmla="*/ 74699 w 1251604"/>
              <a:gd name="connsiteY81" fmla="*/ 1654913 h 2416206"/>
              <a:gd name="connsiteX82" fmla="*/ 73904 w 1251604"/>
              <a:gd name="connsiteY82" fmla="*/ 1584188 h 2416206"/>
              <a:gd name="connsiteX83" fmla="*/ 57216 w 1251604"/>
              <a:gd name="connsiteY83" fmla="*/ 1604054 h 2416206"/>
              <a:gd name="connsiteX84" fmla="*/ 27019 w 1251604"/>
              <a:gd name="connsiteY84" fmla="*/ 1562732 h 2416206"/>
              <a:gd name="connsiteX85" fmla="*/ 20661 w 1251604"/>
              <a:gd name="connsiteY85" fmla="*/ 1603260 h 2416206"/>
              <a:gd name="connsiteX86" fmla="*/ 11125 w 1251604"/>
              <a:gd name="connsiteY86" fmla="*/ 1600876 h 2416206"/>
              <a:gd name="connsiteX87" fmla="*/ 4768 w 1251604"/>
              <a:gd name="connsiteY87" fmla="*/ 1521409 h 2416206"/>
              <a:gd name="connsiteX88" fmla="*/ 795 w 1251604"/>
              <a:gd name="connsiteY88" fmla="*/ 1457041 h 2416206"/>
              <a:gd name="connsiteX89" fmla="*/ 0 w 1251604"/>
              <a:gd name="connsiteY89" fmla="*/ 1428432 h 2416206"/>
              <a:gd name="connsiteX90" fmla="*/ 65163 w 1251604"/>
              <a:gd name="connsiteY90" fmla="*/ 1450683 h 2416206"/>
              <a:gd name="connsiteX91" fmla="*/ 7947 w 1251604"/>
              <a:gd name="connsiteY91" fmla="*/ 1387110 h 2416206"/>
              <a:gd name="connsiteX92" fmla="*/ 7152 w 1251604"/>
              <a:gd name="connsiteY92" fmla="*/ 1348965 h 2416206"/>
              <a:gd name="connsiteX93" fmla="*/ 49270 w 1251604"/>
              <a:gd name="connsiteY93" fmla="*/ 1348171 h 2416206"/>
              <a:gd name="connsiteX94" fmla="*/ 37349 w 1251604"/>
              <a:gd name="connsiteY94" fmla="*/ 1298107 h 2416206"/>
              <a:gd name="connsiteX95" fmla="*/ 12715 w 1251604"/>
              <a:gd name="connsiteY95" fmla="*/ 1313205 h 2416206"/>
              <a:gd name="connsiteX96" fmla="*/ 7947 w 1251604"/>
              <a:gd name="connsiteY96" fmla="*/ 1306053 h 2416206"/>
              <a:gd name="connsiteX97" fmla="*/ 45296 w 1251604"/>
              <a:gd name="connsiteY97" fmla="*/ 1064474 h 2416206"/>
              <a:gd name="connsiteX98" fmla="*/ 89003 w 1251604"/>
              <a:gd name="connsiteY98" fmla="*/ 923022 h 2416206"/>
              <a:gd name="connsiteX99" fmla="*/ 89003 w 1251604"/>
              <a:gd name="connsiteY99" fmla="*/ 846734 h 2416206"/>
              <a:gd name="connsiteX100" fmla="*/ 122379 w 1251604"/>
              <a:gd name="connsiteY100" fmla="*/ 827662 h 2416206"/>
              <a:gd name="connsiteX101" fmla="*/ 81056 w 1251604"/>
              <a:gd name="connsiteY101" fmla="*/ 795875 h 2416206"/>
              <a:gd name="connsiteX102" fmla="*/ 79467 w 1251604"/>
              <a:gd name="connsiteY102" fmla="*/ 745811 h 2416206"/>
              <a:gd name="connsiteX103" fmla="*/ 132710 w 1251604"/>
              <a:gd name="connsiteY103" fmla="*/ 751374 h 2416206"/>
              <a:gd name="connsiteX104" fmla="*/ 131915 w 1251604"/>
              <a:gd name="connsiteY104" fmla="*/ 711640 h 2416206"/>
              <a:gd name="connsiteX105" fmla="*/ 82646 w 1251604"/>
              <a:gd name="connsiteY105" fmla="*/ 711640 h 2416206"/>
              <a:gd name="connsiteX106" fmla="*/ 96155 w 1251604"/>
              <a:gd name="connsiteY106" fmla="*/ 669523 h 2416206"/>
              <a:gd name="connsiteX107" fmla="*/ 104896 w 1251604"/>
              <a:gd name="connsiteY107" fmla="*/ 598002 h 2416206"/>
              <a:gd name="connsiteX108" fmla="*/ 151782 w 1251604"/>
              <a:gd name="connsiteY108" fmla="*/ 581314 h 2416206"/>
              <a:gd name="connsiteX109" fmla="*/ 158934 w 1251604"/>
              <a:gd name="connsiteY109" fmla="*/ 541581 h 2416206"/>
              <a:gd name="connsiteX110" fmla="*/ 113638 w 1251604"/>
              <a:gd name="connsiteY110" fmla="*/ 561448 h 2416206"/>
              <a:gd name="connsiteX111" fmla="*/ 108075 w 1251604"/>
              <a:gd name="connsiteY111" fmla="*/ 555090 h 2416206"/>
              <a:gd name="connsiteX112" fmla="*/ 117611 w 1251604"/>
              <a:gd name="connsiteY112" fmla="*/ 530456 h 2416206"/>
              <a:gd name="connsiteX113" fmla="*/ 116022 w 1251604"/>
              <a:gd name="connsiteY113" fmla="*/ 507410 h 2416206"/>
              <a:gd name="connsiteX114" fmla="*/ 172443 w 1251604"/>
              <a:gd name="connsiteY114" fmla="*/ 425559 h 2416206"/>
              <a:gd name="connsiteX115" fmla="*/ 139067 w 1251604"/>
              <a:gd name="connsiteY115" fmla="*/ 423970 h 2416206"/>
              <a:gd name="connsiteX116" fmla="*/ 201051 w 1251604"/>
              <a:gd name="connsiteY116" fmla="*/ 369138 h 2416206"/>
              <a:gd name="connsiteX117" fmla="*/ 164497 w 1251604"/>
              <a:gd name="connsiteY117" fmla="*/ 342119 h 2416206"/>
              <a:gd name="connsiteX118" fmla="*/ 224097 w 1251604"/>
              <a:gd name="connsiteY118" fmla="*/ 315100 h 2416206"/>
              <a:gd name="connsiteX119" fmla="*/ 228070 w 1251604"/>
              <a:gd name="connsiteY119" fmla="*/ 230865 h 2416206"/>
              <a:gd name="connsiteX120" fmla="*/ 289260 w 1251604"/>
              <a:gd name="connsiteY120" fmla="*/ 156166 h 2416206"/>
              <a:gd name="connsiteX121" fmla="*/ 425148 w 1251604"/>
              <a:gd name="connsiteY121" fmla="*/ 15510 h 2416206"/>
              <a:gd name="connsiteX122" fmla="*/ 501437 w 1251604"/>
              <a:gd name="connsiteY122" fmla="*/ 1205 h 2416206"/>
              <a:gd name="connsiteX123" fmla="*/ 575341 w 1251604"/>
              <a:gd name="connsiteY123" fmla="*/ 18688 h 2416206"/>
              <a:gd name="connsiteX124" fmla="*/ 644477 w 1251604"/>
              <a:gd name="connsiteY124" fmla="*/ 48886 h 2416206"/>
              <a:gd name="connsiteX125" fmla="*/ 21456 w 1251604"/>
              <a:gd name="connsiteY125" fmla="*/ 1456246 h 2416206"/>
              <a:gd name="connsiteX126" fmla="*/ 24635 w 1251604"/>
              <a:gd name="connsiteY126" fmla="*/ 1537302 h 2416206"/>
              <a:gd name="connsiteX127" fmla="*/ 48475 w 1251604"/>
              <a:gd name="connsiteY127" fmla="*/ 1520614 h 2416206"/>
              <a:gd name="connsiteX128" fmla="*/ 21456 w 1251604"/>
              <a:gd name="connsiteY128" fmla="*/ 1456246 h 2416206"/>
              <a:gd name="connsiteX129" fmla="*/ 241580 w 1251604"/>
              <a:gd name="connsiteY129" fmla="*/ 604360 h 2416206"/>
              <a:gd name="connsiteX130" fmla="*/ 205025 w 1251604"/>
              <a:gd name="connsiteY130" fmla="*/ 575752 h 2416206"/>
              <a:gd name="connsiteX131" fmla="*/ 241580 w 1251604"/>
              <a:gd name="connsiteY131" fmla="*/ 604360 h 2416206"/>
              <a:gd name="connsiteX132" fmla="*/ 166086 w 1251604"/>
              <a:gd name="connsiteY132" fmla="*/ 687800 h 2416206"/>
              <a:gd name="connsiteX133" fmla="*/ 166881 w 1251604"/>
              <a:gd name="connsiteY133" fmla="*/ 732302 h 2416206"/>
              <a:gd name="connsiteX134" fmla="*/ 166086 w 1251604"/>
              <a:gd name="connsiteY134" fmla="*/ 687800 h 2416206"/>
              <a:gd name="connsiteX135" fmla="*/ 51654 w 1251604"/>
              <a:gd name="connsiteY135" fmla="*/ 1237712 h 2416206"/>
              <a:gd name="connsiteX136" fmla="*/ 57216 w 1251604"/>
              <a:gd name="connsiteY136" fmla="*/ 1230560 h 2416206"/>
              <a:gd name="connsiteX137" fmla="*/ 39733 w 1251604"/>
              <a:gd name="connsiteY137" fmla="*/ 1200362 h 2416206"/>
              <a:gd name="connsiteX138" fmla="*/ 28608 w 1251604"/>
              <a:gd name="connsiteY138" fmla="*/ 1221818 h 2416206"/>
              <a:gd name="connsiteX139" fmla="*/ 51654 w 1251604"/>
              <a:gd name="connsiteY139" fmla="*/ 1237712 h 2416206"/>
              <a:gd name="connsiteX140" fmla="*/ 171649 w 1251604"/>
              <a:gd name="connsiteY140" fmla="*/ 613101 h 2416206"/>
              <a:gd name="connsiteX141" fmla="*/ 176417 w 1251604"/>
              <a:gd name="connsiteY141" fmla="*/ 572573 h 2416206"/>
              <a:gd name="connsiteX142" fmla="*/ 171649 w 1251604"/>
              <a:gd name="connsiteY142" fmla="*/ 613101 h 2416206"/>
              <a:gd name="connsiteX143" fmla="*/ 250321 w 1251604"/>
              <a:gd name="connsiteY143" fmla="*/ 456551 h 2416206"/>
              <a:gd name="connsiteX144" fmla="*/ 255884 w 1251604"/>
              <a:gd name="connsiteY144" fmla="*/ 449399 h 2416206"/>
              <a:gd name="connsiteX145" fmla="*/ 232044 w 1251604"/>
              <a:gd name="connsiteY145" fmla="*/ 435890 h 2416206"/>
              <a:gd name="connsiteX146" fmla="*/ 227276 w 1251604"/>
              <a:gd name="connsiteY146" fmla="*/ 441453 h 2416206"/>
              <a:gd name="connsiteX147" fmla="*/ 250321 w 1251604"/>
              <a:gd name="connsiteY147" fmla="*/ 456551 h 2416206"/>
              <a:gd name="connsiteX148" fmla="*/ 80262 w 1251604"/>
              <a:gd name="connsiteY148" fmla="*/ 1786828 h 2416206"/>
              <a:gd name="connsiteX149" fmla="*/ 80262 w 1251604"/>
              <a:gd name="connsiteY149" fmla="*/ 1751863 h 2416206"/>
              <a:gd name="connsiteX150" fmla="*/ 80262 w 1251604"/>
              <a:gd name="connsiteY150" fmla="*/ 1786828 h 2416206"/>
              <a:gd name="connsiteX151" fmla="*/ 268598 w 1251604"/>
              <a:gd name="connsiteY151" fmla="*/ 582904 h 2416206"/>
              <a:gd name="connsiteX152" fmla="*/ 262241 w 1251604"/>
              <a:gd name="connsiteY152" fmla="*/ 592440 h 2416206"/>
              <a:gd name="connsiteX153" fmla="*/ 270188 w 1251604"/>
              <a:gd name="connsiteY153" fmla="*/ 600386 h 2416206"/>
              <a:gd name="connsiteX154" fmla="*/ 277340 w 1251604"/>
              <a:gd name="connsiteY154" fmla="*/ 593234 h 2416206"/>
              <a:gd name="connsiteX155" fmla="*/ 268598 w 1251604"/>
              <a:gd name="connsiteY155" fmla="*/ 582904 h 24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51604" h="2416206">
                <a:moveTo>
                  <a:pt x="644477" y="48886"/>
                </a:moveTo>
                <a:cubicBezTo>
                  <a:pt x="669112" y="40144"/>
                  <a:pt x="696925" y="41734"/>
                  <a:pt x="725534" y="60806"/>
                </a:cubicBezTo>
                <a:cubicBezTo>
                  <a:pt x="744606" y="72726"/>
                  <a:pt x="769240" y="86235"/>
                  <a:pt x="795464" y="68752"/>
                </a:cubicBezTo>
                <a:cubicBezTo>
                  <a:pt x="802617" y="63984"/>
                  <a:pt x="814537" y="64779"/>
                  <a:pt x="823278" y="66368"/>
                </a:cubicBezTo>
                <a:cubicBezTo>
                  <a:pt x="872547" y="74315"/>
                  <a:pt x="922612" y="80672"/>
                  <a:pt x="970292" y="93387"/>
                </a:cubicBezTo>
                <a:cubicBezTo>
                  <a:pt x="983801" y="96566"/>
                  <a:pt x="998105" y="118022"/>
                  <a:pt x="1001284" y="133121"/>
                </a:cubicBezTo>
                <a:cubicBezTo>
                  <a:pt x="1013999" y="195105"/>
                  <a:pt x="1021151" y="257884"/>
                  <a:pt x="1033865" y="319868"/>
                </a:cubicBezTo>
                <a:cubicBezTo>
                  <a:pt x="1040223" y="350065"/>
                  <a:pt x="1053732" y="379468"/>
                  <a:pt x="1063268" y="408871"/>
                </a:cubicBezTo>
                <a:cubicBezTo>
                  <a:pt x="1068036" y="424764"/>
                  <a:pt x="1075983" y="440658"/>
                  <a:pt x="1076778" y="456551"/>
                </a:cubicBezTo>
                <a:cubicBezTo>
                  <a:pt x="1078367" y="499463"/>
                  <a:pt x="1103796" y="538402"/>
                  <a:pt x="1094260" y="582109"/>
                </a:cubicBezTo>
                <a:cubicBezTo>
                  <a:pt x="1093466" y="586877"/>
                  <a:pt x="1096644" y="593234"/>
                  <a:pt x="1099823" y="597208"/>
                </a:cubicBezTo>
                <a:cubicBezTo>
                  <a:pt x="1118895" y="621048"/>
                  <a:pt x="1118895" y="648067"/>
                  <a:pt x="1116511" y="676675"/>
                </a:cubicBezTo>
                <a:cubicBezTo>
                  <a:pt x="1115716" y="683827"/>
                  <a:pt x="1114127" y="691774"/>
                  <a:pt x="1117306" y="697336"/>
                </a:cubicBezTo>
                <a:cubicBezTo>
                  <a:pt x="1137172" y="732302"/>
                  <a:pt x="1130021" y="769651"/>
                  <a:pt x="1132404" y="807001"/>
                </a:cubicBezTo>
                <a:cubicBezTo>
                  <a:pt x="1132404" y="808590"/>
                  <a:pt x="1131610" y="810179"/>
                  <a:pt x="1132404" y="810974"/>
                </a:cubicBezTo>
                <a:cubicBezTo>
                  <a:pt x="1159423" y="848323"/>
                  <a:pt x="1137172" y="894414"/>
                  <a:pt x="1154655" y="933353"/>
                </a:cubicBezTo>
                <a:cubicBezTo>
                  <a:pt x="1161807" y="949246"/>
                  <a:pt x="1167370" y="965935"/>
                  <a:pt x="1173727" y="982623"/>
                </a:cubicBezTo>
                <a:cubicBezTo>
                  <a:pt x="1176111" y="981828"/>
                  <a:pt x="1179290" y="981033"/>
                  <a:pt x="1181674" y="980239"/>
                </a:cubicBezTo>
                <a:cubicBezTo>
                  <a:pt x="1180085" y="961961"/>
                  <a:pt x="1178495" y="943684"/>
                  <a:pt x="1176906" y="925406"/>
                </a:cubicBezTo>
                <a:cubicBezTo>
                  <a:pt x="1178495" y="925406"/>
                  <a:pt x="1180085" y="924612"/>
                  <a:pt x="1181674" y="924612"/>
                </a:cubicBezTo>
                <a:cubicBezTo>
                  <a:pt x="1192799" y="969908"/>
                  <a:pt x="1205514" y="1015204"/>
                  <a:pt x="1215050" y="1060500"/>
                </a:cubicBezTo>
                <a:cubicBezTo>
                  <a:pt x="1225381" y="1109770"/>
                  <a:pt x="1233328" y="1159834"/>
                  <a:pt x="1242069" y="1209898"/>
                </a:cubicBezTo>
                <a:cubicBezTo>
                  <a:pt x="1242069" y="1211488"/>
                  <a:pt x="1242864" y="1212282"/>
                  <a:pt x="1242864" y="1213872"/>
                </a:cubicBezTo>
                <a:cubicBezTo>
                  <a:pt x="1242864" y="1248837"/>
                  <a:pt x="1238890" y="1284597"/>
                  <a:pt x="1251605" y="1321152"/>
                </a:cubicBezTo>
                <a:cubicBezTo>
                  <a:pt x="1243658" y="1317179"/>
                  <a:pt x="1235711" y="1312411"/>
                  <a:pt x="1220613" y="1305259"/>
                </a:cubicBezTo>
                <a:cubicBezTo>
                  <a:pt x="1219818" y="1323536"/>
                  <a:pt x="1217434" y="1337045"/>
                  <a:pt x="1219818" y="1349760"/>
                </a:cubicBezTo>
                <a:cubicBezTo>
                  <a:pt x="1230944" y="1414923"/>
                  <a:pt x="1210282" y="1479291"/>
                  <a:pt x="1209487" y="1543659"/>
                </a:cubicBezTo>
                <a:cubicBezTo>
                  <a:pt x="1209487" y="1552401"/>
                  <a:pt x="1199157" y="1561142"/>
                  <a:pt x="1194389" y="1570678"/>
                </a:cubicBezTo>
                <a:cubicBezTo>
                  <a:pt x="1170549" y="1618359"/>
                  <a:pt x="1146709" y="1666039"/>
                  <a:pt x="1110948" y="1706567"/>
                </a:cubicBezTo>
                <a:cubicBezTo>
                  <a:pt x="1096644" y="1722460"/>
                  <a:pt x="1091082" y="1739148"/>
                  <a:pt x="1091876" y="1759810"/>
                </a:cubicBezTo>
                <a:cubicBezTo>
                  <a:pt x="1092671" y="1791596"/>
                  <a:pt x="1092671" y="1823383"/>
                  <a:pt x="1092671" y="1853581"/>
                </a:cubicBezTo>
                <a:cubicBezTo>
                  <a:pt x="1080751" y="1859143"/>
                  <a:pt x="1073599" y="1863117"/>
                  <a:pt x="1065652" y="1867090"/>
                </a:cubicBezTo>
                <a:cubicBezTo>
                  <a:pt x="1067242" y="1871858"/>
                  <a:pt x="1067242" y="1876626"/>
                  <a:pt x="1069626" y="1879010"/>
                </a:cubicBezTo>
                <a:cubicBezTo>
                  <a:pt x="1073599" y="1883778"/>
                  <a:pt x="1080751" y="1886957"/>
                  <a:pt x="1083135" y="1892520"/>
                </a:cubicBezTo>
                <a:cubicBezTo>
                  <a:pt x="1084724" y="1896493"/>
                  <a:pt x="1082340" y="1902850"/>
                  <a:pt x="1080751" y="1911592"/>
                </a:cubicBezTo>
                <a:cubicBezTo>
                  <a:pt x="1058500" y="1900466"/>
                  <a:pt x="1047375" y="1908413"/>
                  <a:pt x="1049759" y="1930664"/>
                </a:cubicBezTo>
                <a:cubicBezTo>
                  <a:pt x="1051348" y="1949736"/>
                  <a:pt x="1052143" y="1964835"/>
                  <a:pt x="1025124" y="1960067"/>
                </a:cubicBezTo>
                <a:cubicBezTo>
                  <a:pt x="1020356" y="1959272"/>
                  <a:pt x="1013999" y="1968808"/>
                  <a:pt x="1008436" y="1974370"/>
                </a:cubicBezTo>
                <a:cubicBezTo>
                  <a:pt x="1014793" y="1979933"/>
                  <a:pt x="1021151" y="1984701"/>
                  <a:pt x="1025124" y="1987880"/>
                </a:cubicBezTo>
                <a:cubicBezTo>
                  <a:pt x="1017177" y="1999800"/>
                  <a:pt x="1006847" y="2010925"/>
                  <a:pt x="1002079" y="2023640"/>
                </a:cubicBezTo>
                <a:cubicBezTo>
                  <a:pt x="994132" y="2045096"/>
                  <a:pt x="983007" y="2053043"/>
                  <a:pt x="961550" y="2072909"/>
                </a:cubicBezTo>
                <a:cubicBezTo>
                  <a:pt x="942478" y="2090392"/>
                  <a:pt x="927380" y="2115027"/>
                  <a:pt x="917049" y="2139662"/>
                </a:cubicBezTo>
                <a:cubicBezTo>
                  <a:pt x="902745" y="2172243"/>
                  <a:pt x="897977" y="2209593"/>
                  <a:pt x="884467" y="2242174"/>
                </a:cubicBezTo>
                <a:cubicBezTo>
                  <a:pt x="871753" y="2271577"/>
                  <a:pt x="852681" y="2298596"/>
                  <a:pt x="835993" y="2327204"/>
                </a:cubicBezTo>
                <a:cubicBezTo>
                  <a:pt x="808974" y="2301775"/>
                  <a:pt x="808974" y="2302569"/>
                  <a:pt x="786723" y="2322436"/>
                </a:cubicBezTo>
                <a:cubicBezTo>
                  <a:pt x="777982" y="2330383"/>
                  <a:pt x="766062" y="2335151"/>
                  <a:pt x="754936" y="2339919"/>
                </a:cubicBezTo>
                <a:cubicBezTo>
                  <a:pt x="743811" y="2344687"/>
                  <a:pt x="732686" y="2347865"/>
                  <a:pt x="718382" y="2353428"/>
                </a:cubicBezTo>
                <a:cubicBezTo>
                  <a:pt x="717587" y="2345481"/>
                  <a:pt x="716792" y="2337535"/>
                  <a:pt x="715997" y="2329588"/>
                </a:cubicBezTo>
                <a:cubicBezTo>
                  <a:pt x="663549" y="2335945"/>
                  <a:pt x="663549" y="2335945"/>
                  <a:pt x="641299" y="2365348"/>
                </a:cubicBezTo>
                <a:cubicBezTo>
                  <a:pt x="638915" y="2351839"/>
                  <a:pt x="637325" y="2340713"/>
                  <a:pt x="634941" y="2327204"/>
                </a:cubicBezTo>
                <a:cubicBezTo>
                  <a:pt x="604744" y="2336740"/>
                  <a:pt x="591234" y="2361375"/>
                  <a:pt x="571368" y="2382036"/>
                </a:cubicBezTo>
                <a:cubicBezTo>
                  <a:pt x="568189" y="2378857"/>
                  <a:pt x="564216" y="2375679"/>
                  <a:pt x="558653" y="2370116"/>
                </a:cubicBezTo>
                <a:cubicBezTo>
                  <a:pt x="552296" y="2380447"/>
                  <a:pt x="545938" y="2389983"/>
                  <a:pt x="539581" y="2400314"/>
                </a:cubicBezTo>
                <a:cubicBezTo>
                  <a:pt x="530839" y="2385215"/>
                  <a:pt x="522893" y="2371705"/>
                  <a:pt x="512562" y="2353428"/>
                </a:cubicBezTo>
                <a:cubicBezTo>
                  <a:pt x="506999" y="2364553"/>
                  <a:pt x="504615" y="2368527"/>
                  <a:pt x="502231" y="2373295"/>
                </a:cubicBezTo>
                <a:cubicBezTo>
                  <a:pt x="490311" y="2359785"/>
                  <a:pt x="479981" y="2360580"/>
                  <a:pt x="466471" y="2375679"/>
                </a:cubicBezTo>
                <a:cubicBezTo>
                  <a:pt x="453756" y="2390777"/>
                  <a:pt x="436274" y="2401903"/>
                  <a:pt x="418791" y="2416207"/>
                </a:cubicBezTo>
                <a:cubicBezTo>
                  <a:pt x="405282" y="2390777"/>
                  <a:pt x="394951" y="2370911"/>
                  <a:pt x="364753" y="2371705"/>
                </a:cubicBezTo>
                <a:cubicBezTo>
                  <a:pt x="355217" y="2371705"/>
                  <a:pt x="344887" y="2348660"/>
                  <a:pt x="329788" y="2329588"/>
                </a:cubicBezTo>
                <a:cubicBezTo>
                  <a:pt x="328993" y="2347071"/>
                  <a:pt x="328199" y="2358991"/>
                  <a:pt x="327404" y="2372500"/>
                </a:cubicBezTo>
                <a:cubicBezTo>
                  <a:pt x="321047" y="2370116"/>
                  <a:pt x="309921" y="2369322"/>
                  <a:pt x="309127" y="2366143"/>
                </a:cubicBezTo>
                <a:cubicBezTo>
                  <a:pt x="305948" y="2346276"/>
                  <a:pt x="289260" y="2337535"/>
                  <a:pt x="277340" y="2324025"/>
                </a:cubicBezTo>
                <a:cubicBezTo>
                  <a:pt x="272572" y="2319257"/>
                  <a:pt x="268598" y="2311310"/>
                  <a:pt x="269393" y="2305748"/>
                </a:cubicBezTo>
                <a:cubicBezTo>
                  <a:pt x="270982" y="2293033"/>
                  <a:pt x="276545" y="2281113"/>
                  <a:pt x="267804" y="2267604"/>
                </a:cubicBezTo>
                <a:cubicBezTo>
                  <a:pt x="246348" y="2233433"/>
                  <a:pt x="233633" y="2192905"/>
                  <a:pt x="202641" y="2165091"/>
                </a:cubicBezTo>
                <a:cubicBezTo>
                  <a:pt x="191515" y="2155555"/>
                  <a:pt x="178801" y="2148403"/>
                  <a:pt x="166881" y="2140456"/>
                </a:cubicBezTo>
                <a:cubicBezTo>
                  <a:pt x="170854" y="2109464"/>
                  <a:pt x="193105" y="2083240"/>
                  <a:pt x="185953" y="2048275"/>
                </a:cubicBezTo>
                <a:cubicBezTo>
                  <a:pt x="180390" y="2018872"/>
                  <a:pt x="171649" y="1999005"/>
                  <a:pt x="142246" y="1989469"/>
                </a:cubicBezTo>
                <a:cubicBezTo>
                  <a:pt x="137478" y="1987880"/>
                  <a:pt x="133505" y="1983907"/>
                  <a:pt x="127942" y="1979933"/>
                </a:cubicBezTo>
                <a:cubicBezTo>
                  <a:pt x="131121" y="1956093"/>
                  <a:pt x="139862" y="1940994"/>
                  <a:pt x="166086" y="1944173"/>
                </a:cubicBezTo>
                <a:cubicBezTo>
                  <a:pt x="168470" y="1931458"/>
                  <a:pt x="170854" y="1918744"/>
                  <a:pt x="174033" y="1900466"/>
                </a:cubicBezTo>
                <a:cubicBezTo>
                  <a:pt x="156550" y="1886162"/>
                  <a:pt x="137478" y="1870269"/>
                  <a:pt x="116816" y="1854375"/>
                </a:cubicBezTo>
                <a:cubicBezTo>
                  <a:pt x="113638" y="1851991"/>
                  <a:pt x="107280" y="1849607"/>
                  <a:pt x="107280" y="1847223"/>
                </a:cubicBezTo>
                <a:cubicBezTo>
                  <a:pt x="100923" y="1806695"/>
                  <a:pt x="50064" y="1804311"/>
                  <a:pt x="42912" y="1766167"/>
                </a:cubicBezTo>
                <a:cubicBezTo>
                  <a:pt x="12715" y="1775703"/>
                  <a:pt x="50064" y="1801133"/>
                  <a:pt x="26224" y="1811463"/>
                </a:cubicBezTo>
                <a:cubicBezTo>
                  <a:pt x="21456" y="1790802"/>
                  <a:pt x="17483" y="1770935"/>
                  <a:pt x="11920" y="1747890"/>
                </a:cubicBezTo>
                <a:cubicBezTo>
                  <a:pt x="22251" y="1748684"/>
                  <a:pt x="27813" y="1747890"/>
                  <a:pt x="32581" y="1749479"/>
                </a:cubicBezTo>
                <a:cubicBezTo>
                  <a:pt x="45296" y="1755042"/>
                  <a:pt x="58011" y="1759015"/>
                  <a:pt x="62779" y="1742327"/>
                </a:cubicBezTo>
                <a:cubicBezTo>
                  <a:pt x="66752" y="1727228"/>
                  <a:pt x="65958" y="1708951"/>
                  <a:pt x="46886" y="1704183"/>
                </a:cubicBezTo>
                <a:cubicBezTo>
                  <a:pt x="25429" y="1698620"/>
                  <a:pt x="12715" y="1686700"/>
                  <a:pt x="7152" y="1666833"/>
                </a:cubicBezTo>
                <a:cubicBezTo>
                  <a:pt x="5563" y="1662065"/>
                  <a:pt x="8741" y="1656503"/>
                  <a:pt x="9536" y="1650940"/>
                </a:cubicBezTo>
                <a:cubicBezTo>
                  <a:pt x="31787" y="1652529"/>
                  <a:pt x="53243" y="1653324"/>
                  <a:pt x="74699" y="1654913"/>
                </a:cubicBezTo>
                <a:cubicBezTo>
                  <a:pt x="74699" y="1635047"/>
                  <a:pt x="73904" y="1614385"/>
                  <a:pt x="73904" y="1584188"/>
                </a:cubicBezTo>
                <a:cubicBezTo>
                  <a:pt x="64368" y="1596108"/>
                  <a:pt x="60395" y="1600081"/>
                  <a:pt x="57216" y="1604054"/>
                </a:cubicBezTo>
                <a:cubicBezTo>
                  <a:pt x="50064" y="1593724"/>
                  <a:pt x="41323" y="1582598"/>
                  <a:pt x="27019" y="1562732"/>
                </a:cubicBezTo>
                <a:cubicBezTo>
                  <a:pt x="23840" y="1583393"/>
                  <a:pt x="22251" y="1592929"/>
                  <a:pt x="20661" y="1603260"/>
                </a:cubicBezTo>
                <a:cubicBezTo>
                  <a:pt x="15893" y="1602465"/>
                  <a:pt x="11920" y="1602465"/>
                  <a:pt x="11125" y="1600876"/>
                </a:cubicBezTo>
                <a:cubicBezTo>
                  <a:pt x="4768" y="1574652"/>
                  <a:pt x="-4768" y="1550812"/>
                  <a:pt x="4768" y="1521409"/>
                </a:cubicBezTo>
                <a:cubicBezTo>
                  <a:pt x="11125" y="1502337"/>
                  <a:pt x="2384" y="1478497"/>
                  <a:pt x="795" y="1457041"/>
                </a:cubicBezTo>
                <a:cubicBezTo>
                  <a:pt x="0" y="1447505"/>
                  <a:pt x="795" y="1437968"/>
                  <a:pt x="0" y="1428432"/>
                </a:cubicBezTo>
                <a:cubicBezTo>
                  <a:pt x="26224" y="1414923"/>
                  <a:pt x="44502" y="1429227"/>
                  <a:pt x="65163" y="1450683"/>
                </a:cubicBezTo>
                <a:cubicBezTo>
                  <a:pt x="50064" y="1383931"/>
                  <a:pt x="50064" y="1383931"/>
                  <a:pt x="7947" y="1387110"/>
                </a:cubicBezTo>
                <a:cubicBezTo>
                  <a:pt x="7947" y="1375190"/>
                  <a:pt x="7947" y="1363269"/>
                  <a:pt x="7152" y="1348965"/>
                </a:cubicBezTo>
                <a:cubicBezTo>
                  <a:pt x="20661" y="1348965"/>
                  <a:pt x="32581" y="1348965"/>
                  <a:pt x="49270" y="1348171"/>
                </a:cubicBezTo>
                <a:cubicBezTo>
                  <a:pt x="45296" y="1330688"/>
                  <a:pt x="41323" y="1316384"/>
                  <a:pt x="37349" y="1298107"/>
                </a:cubicBezTo>
                <a:cubicBezTo>
                  <a:pt x="26224" y="1305259"/>
                  <a:pt x="19072" y="1309232"/>
                  <a:pt x="12715" y="1313205"/>
                </a:cubicBezTo>
                <a:cubicBezTo>
                  <a:pt x="11125" y="1310027"/>
                  <a:pt x="7947" y="1308437"/>
                  <a:pt x="7947" y="1306053"/>
                </a:cubicBezTo>
                <a:cubicBezTo>
                  <a:pt x="12715" y="1224202"/>
                  <a:pt x="27019" y="1143941"/>
                  <a:pt x="45296" y="1064474"/>
                </a:cubicBezTo>
                <a:cubicBezTo>
                  <a:pt x="56422" y="1016793"/>
                  <a:pt x="77878" y="970703"/>
                  <a:pt x="89003" y="923022"/>
                </a:cubicBezTo>
                <a:cubicBezTo>
                  <a:pt x="94566" y="899182"/>
                  <a:pt x="89798" y="872164"/>
                  <a:pt x="89003" y="846734"/>
                </a:cubicBezTo>
                <a:cubicBezTo>
                  <a:pt x="98539" y="841171"/>
                  <a:pt x="109664" y="834814"/>
                  <a:pt x="122379" y="827662"/>
                </a:cubicBezTo>
                <a:cubicBezTo>
                  <a:pt x="105691" y="815742"/>
                  <a:pt x="88208" y="808590"/>
                  <a:pt x="81056" y="795875"/>
                </a:cubicBezTo>
                <a:cubicBezTo>
                  <a:pt x="74699" y="783161"/>
                  <a:pt x="79467" y="764883"/>
                  <a:pt x="79467" y="745811"/>
                </a:cubicBezTo>
                <a:cubicBezTo>
                  <a:pt x="100128" y="748195"/>
                  <a:pt x="116022" y="748990"/>
                  <a:pt x="132710" y="751374"/>
                </a:cubicBezTo>
                <a:cubicBezTo>
                  <a:pt x="132710" y="738659"/>
                  <a:pt x="132710" y="726739"/>
                  <a:pt x="131915" y="711640"/>
                </a:cubicBezTo>
                <a:cubicBezTo>
                  <a:pt x="114432" y="718792"/>
                  <a:pt x="98539" y="737070"/>
                  <a:pt x="82646" y="711640"/>
                </a:cubicBezTo>
                <a:cubicBezTo>
                  <a:pt x="101718" y="702104"/>
                  <a:pt x="102512" y="690979"/>
                  <a:pt x="96155" y="669523"/>
                </a:cubicBezTo>
                <a:cubicBezTo>
                  <a:pt x="89798" y="648067"/>
                  <a:pt x="96155" y="620253"/>
                  <a:pt x="104896" y="598002"/>
                </a:cubicBezTo>
                <a:cubicBezTo>
                  <a:pt x="108075" y="589261"/>
                  <a:pt x="131121" y="588466"/>
                  <a:pt x="151782" y="581314"/>
                </a:cubicBezTo>
                <a:cubicBezTo>
                  <a:pt x="153371" y="573368"/>
                  <a:pt x="155755" y="559064"/>
                  <a:pt x="158934" y="541581"/>
                </a:cubicBezTo>
                <a:cubicBezTo>
                  <a:pt x="140657" y="549528"/>
                  <a:pt x="127147" y="555885"/>
                  <a:pt x="113638" y="561448"/>
                </a:cubicBezTo>
                <a:cubicBezTo>
                  <a:pt x="112048" y="559064"/>
                  <a:pt x="109664" y="556680"/>
                  <a:pt x="108075" y="555090"/>
                </a:cubicBezTo>
                <a:cubicBezTo>
                  <a:pt x="111254" y="547144"/>
                  <a:pt x="116022" y="539197"/>
                  <a:pt x="117611" y="530456"/>
                </a:cubicBezTo>
                <a:cubicBezTo>
                  <a:pt x="119200" y="523304"/>
                  <a:pt x="116816" y="514562"/>
                  <a:pt x="116022" y="507410"/>
                </a:cubicBezTo>
                <a:cubicBezTo>
                  <a:pt x="180390" y="496285"/>
                  <a:pt x="189131" y="483570"/>
                  <a:pt x="172443" y="425559"/>
                </a:cubicBezTo>
                <a:cubicBezTo>
                  <a:pt x="162113" y="425559"/>
                  <a:pt x="151782" y="424764"/>
                  <a:pt x="139067" y="423970"/>
                </a:cubicBezTo>
                <a:cubicBezTo>
                  <a:pt x="141451" y="382647"/>
                  <a:pt x="185953" y="397746"/>
                  <a:pt x="201051" y="369138"/>
                </a:cubicBezTo>
                <a:cubicBezTo>
                  <a:pt x="189131" y="360396"/>
                  <a:pt x="177211" y="351655"/>
                  <a:pt x="164497" y="342119"/>
                </a:cubicBezTo>
                <a:cubicBezTo>
                  <a:pt x="169265" y="308743"/>
                  <a:pt x="200257" y="323047"/>
                  <a:pt x="224097" y="315100"/>
                </a:cubicBezTo>
                <a:cubicBezTo>
                  <a:pt x="200257" y="284903"/>
                  <a:pt x="201846" y="252321"/>
                  <a:pt x="228070" y="230865"/>
                </a:cubicBezTo>
                <a:cubicBezTo>
                  <a:pt x="254294" y="209409"/>
                  <a:pt x="270982" y="182390"/>
                  <a:pt x="289260" y="156166"/>
                </a:cubicBezTo>
                <a:cubicBezTo>
                  <a:pt x="326609" y="101334"/>
                  <a:pt x="379057" y="61600"/>
                  <a:pt x="425148" y="15510"/>
                </a:cubicBezTo>
                <a:cubicBezTo>
                  <a:pt x="433890" y="6768"/>
                  <a:pt x="489517" y="-3563"/>
                  <a:pt x="501437" y="1205"/>
                </a:cubicBezTo>
                <a:cubicBezTo>
                  <a:pt x="525277" y="10741"/>
                  <a:pt x="547528" y="19483"/>
                  <a:pt x="575341" y="18688"/>
                </a:cubicBezTo>
                <a:cubicBezTo>
                  <a:pt x="598386" y="15510"/>
                  <a:pt x="619842" y="35376"/>
                  <a:pt x="644477" y="48886"/>
                </a:cubicBezTo>
                <a:close/>
                <a:moveTo>
                  <a:pt x="21456" y="1456246"/>
                </a:moveTo>
                <a:cubicBezTo>
                  <a:pt x="40528" y="1482470"/>
                  <a:pt x="22251" y="1511078"/>
                  <a:pt x="24635" y="1537302"/>
                </a:cubicBezTo>
                <a:cubicBezTo>
                  <a:pt x="39733" y="1538097"/>
                  <a:pt x="49270" y="1536508"/>
                  <a:pt x="48475" y="1520614"/>
                </a:cubicBezTo>
                <a:cubicBezTo>
                  <a:pt x="47680" y="1495185"/>
                  <a:pt x="52448" y="1468961"/>
                  <a:pt x="21456" y="1456246"/>
                </a:cubicBezTo>
                <a:close/>
                <a:moveTo>
                  <a:pt x="241580" y="604360"/>
                </a:moveTo>
                <a:cubicBezTo>
                  <a:pt x="229660" y="594824"/>
                  <a:pt x="217740" y="586082"/>
                  <a:pt x="205025" y="575752"/>
                </a:cubicBezTo>
                <a:cubicBezTo>
                  <a:pt x="200257" y="605154"/>
                  <a:pt x="200257" y="605154"/>
                  <a:pt x="241580" y="604360"/>
                </a:cubicBezTo>
                <a:close/>
                <a:moveTo>
                  <a:pt x="166086" y="687800"/>
                </a:moveTo>
                <a:cubicBezTo>
                  <a:pt x="142246" y="702899"/>
                  <a:pt x="153371" y="717998"/>
                  <a:pt x="166881" y="732302"/>
                </a:cubicBezTo>
                <a:cubicBezTo>
                  <a:pt x="166086" y="717998"/>
                  <a:pt x="166086" y="702899"/>
                  <a:pt x="166086" y="687800"/>
                </a:cubicBezTo>
                <a:close/>
                <a:moveTo>
                  <a:pt x="51654" y="1237712"/>
                </a:moveTo>
                <a:cubicBezTo>
                  <a:pt x="53243" y="1235328"/>
                  <a:pt x="55627" y="1232944"/>
                  <a:pt x="57216" y="1230560"/>
                </a:cubicBezTo>
                <a:cubicBezTo>
                  <a:pt x="52448" y="1221818"/>
                  <a:pt x="46886" y="1213077"/>
                  <a:pt x="39733" y="1200362"/>
                </a:cubicBezTo>
                <a:cubicBezTo>
                  <a:pt x="34171" y="1209898"/>
                  <a:pt x="27019" y="1220229"/>
                  <a:pt x="28608" y="1221818"/>
                </a:cubicBezTo>
                <a:cubicBezTo>
                  <a:pt x="34965" y="1228970"/>
                  <a:pt x="43707" y="1232944"/>
                  <a:pt x="51654" y="1237712"/>
                </a:cubicBezTo>
                <a:close/>
                <a:moveTo>
                  <a:pt x="171649" y="613101"/>
                </a:moveTo>
                <a:cubicBezTo>
                  <a:pt x="185158" y="599592"/>
                  <a:pt x="186747" y="588466"/>
                  <a:pt x="176417" y="572573"/>
                </a:cubicBezTo>
                <a:cubicBezTo>
                  <a:pt x="162113" y="586082"/>
                  <a:pt x="159729" y="597208"/>
                  <a:pt x="171649" y="613101"/>
                </a:cubicBezTo>
                <a:close/>
                <a:moveTo>
                  <a:pt x="250321" y="456551"/>
                </a:moveTo>
                <a:cubicBezTo>
                  <a:pt x="251910" y="454167"/>
                  <a:pt x="254294" y="451783"/>
                  <a:pt x="255884" y="449399"/>
                </a:cubicBezTo>
                <a:cubicBezTo>
                  <a:pt x="247937" y="444631"/>
                  <a:pt x="239990" y="439863"/>
                  <a:pt x="232044" y="435890"/>
                </a:cubicBezTo>
                <a:cubicBezTo>
                  <a:pt x="231249" y="435890"/>
                  <a:pt x="228865" y="439863"/>
                  <a:pt x="227276" y="441453"/>
                </a:cubicBezTo>
                <a:cubicBezTo>
                  <a:pt x="235222" y="446221"/>
                  <a:pt x="242374" y="451783"/>
                  <a:pt x="250321" y="456551"/>
                </a:cubicBezTo>
                <a:close/>
                <a:moveTo>
                  <a:pt x="80262" y="1786828"/>
                </a:moveTo>
                <a:cubicBezTo>
                  <a:pt x="93771" y="1769346"/>
                  <a:pt x="100128" y="1760604"/>
                  <a:pt x="80262" y="1751863"/>
                </a:cubicBezTo>
                <a:cubicBezTo>
                  <a:pt x="80262" y="1761399"/>
                  <a:pt x="80262" y="1769346"/>
                  <a:pt x="80262" y="1786828"/>
                </a:cubicBezTo>
                <a:close/>
                <a:moveTo>
                  <a:pt x="268598" y="582904"/>
                </a:moveTo>
                <a:cubicBezTo>
                  <a:pt x="265420" y="586877"/>
                  <a:pt x="261446" y="590056"/>
                  <a:pt x="262241" y="592440"/>
                </a:cubicBezTo>
                <a:cubicBezTo>
                  <a:pt x="263036" y="595618"/>
                  <a:pt x="267009" y="599592"/>
                  <a:pt x="270188" y="600386"/>
                </a:cubicBezTo>
                <a:cubicBezTo>
                  <a:pt x="272572" y="600386"/>
                  <a:pt x="277340" y="595618"/>
                  <a:pt x="277340" y="593234"/>
                </a:cubicBezTo>
                <a:cubicBezTo>
                  <a:pt x="277340" y="590056"/>
                  <a:pt x="272572" y="587672"/>
                  <a:pt x="268598" y="582904"/>
                </a:cubicBezTo>
                <a:close/>
              </a:path>
            </a:pathLst>
          </a:custGeom>
          <a:solidFill>
            <a:schemeClr val="accent4">
              <a:lumMod val="60000"/>
              <a:lumOff val="40000"/>
            </a:schemeClr>
          </a:solidFill>
          <a:ln w="7945" cap="flat">
            <a:noFill/>
            <a:prstDash val="solid"/>
            <a:miter/>
          </a:ln>
        </p:spPr>
        <p:txBody>
          <a:bodyPr rtlCol="0" anchor="ctr"/>
          <a:lstStyle/>
          <a:p>
            <a:endParaRPr lang="en-US"/>
          </a:p>
        </p:txBody>
      </p:sp>
      <p:sp>
        <p:nvSpPr>
          <p:cNvPr id="121" name="TextBox 120"/>
          <p:cNvSpPr txBox="1"/>
          <p:nvPr/>
        </p:nvSpPr>
        <p:spPr>
          <a:xfrm rot="20636577">
            <a:off x="10707414" y="3365272"/>
            <a:ext cx="1043876" cy="369332"/>
          </a:xfrm>
          <a:prstGeom prst="rect">
            <a:avLst/>
          </a:prstGeom>
          <a:noFill/>
        </p:spPr>
        <p:txBody>
          <a:bodyPr wrap="none" rtlCol="0">
            <a:spAutoFit/>
          </a:bodyPr>
          <a:lstStyle/>
          <a:p>
            <a:r>
              <a:rPr lang="en-US" smtClean="0">
                <a:solidFill>
                  <a:srgbClr val="002060"/>
                </a:solidFill>
              </a:rPr>
              <a:t>Văn bản</a:t>
            </a:r>
            <a:endParaRPr lang="en-US">
              <a:solidFill>
                <a:srgbClr val="002060"/>
              </a:solidFill>
            </a:endParaRPr>
          </a:p>
        </p:txBody>
      </p:sp>
      <p:sp>
        <p:nvSpPr>
          <p:cNvPr id="122" name="Cloud Callout 121"/>
          <p:cNvSpPr/>
          <p:nvPr/>
        </p:nvSpPr>
        <p:spPr>
          <a:xfrm rot="11348811">
            <a:off x="8135136" y="3672804"/>
            <a:ext cx="2126010" cy="899652"/>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8598038" y="3904210"/>
            <a:ext cx="1433406" cy="461665"/>
          </a:xfrm>
          <a:prstGeom prst="rect">
            <a:avLst/>
          </a:prstGeom>
          <a:noFill/>
        </p:spPr>
        <p:txBody>
          <a:bodyPr wrap="none" rtlCol="0">
            <a:spAutoFit/>
          </a:bodyPr>
          <a:lstStyle/>
          <a:p>
            <a:r>
              <a:rPr lang="en-US" sz="2400" b="1" smtClean="0">
                <a:solidFill>
                  <a:srgbClr val="FF0000"/>
                </a:solidFill>
              </a:rPr>
              <a:t>Ngữ văn</a:t>
            </a:r>
            <a:endParaRPr lang="en-US" sz="2400" b="1">
              <a:solidFill>
                <a:srgbClr val="FF0000"/>
              </a:solidFill>
            </a:endParaRPr>
          </a:p>
        </p:txBody>
      </p:sp>
      <p:sp>
        <p:nvSpPr>
          <p:cNvPr id="124" name="TextBox 123"/>
          <p:cNvSpPr txBox="1"/>
          <p:nvPr/>
        </p:nvSpPr>
        <p:spPr>
          <a:xfrm rot="802378">
            <a:off x="10765265" y="4637784"/>
            <a:ext cx="1176348" cy="369332"/>
          </a:xfrm>
          <a:prstGeom prst="rect">
            <a:avLst/>
          </a:prstGeom>
          <a:noFill/>
        </p:spPr>
        <p:txBody>
          <a:bodyPr wrap="none" rtlCol="0">
            <a:spAutoFit/>
          </a:bodyPr>
          <a:lstStyle/>
          <a:p>
            <a:r>
              <a:rPr lang="en-US" smtClean="0">
                <a:solidFill>
                  <a:srgbClr val="002060"/>
                </a:solidFill>
              </a:rPr>
              <a:t>Tiếng việt</a:t>
            </a:r>
            <a:endParaRPr lang="en-US">
              <a:solidFill>
                <a:srgbClr val="002060"/>
              </a:solidFill>
            </a:endParaRPr>
          </a:p>
        </p:txBody>
      </p:sp>
    </p:spTree>
    <p:extLst>
      <p:ext uri="{BB962C8B-B14F-4D97-AF65-F5344CB8AC3E}">
        <p14:creationId xmlns:p14="http://schemas.microsoft.com/office/powerpoint/2010/main" val="3979649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arn(inVertical)">
                                      <p:cBhvr>
                                        <p:cTn id="10" dur="5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down)">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barn(inVertical)">
                                      <p:cBhvr>
                                        <p:cTn id="20" dur="500"/>
                                        <p:tgtEl>
                                          <p:spTgt spid="8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barn(inVertical)">
                                      <p:cBhvr>
                                        <p:cTn id="23" dur="500"/>
                                        <p:tgtEl>
                                          <p:spTgt spid="8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barn(inVertical)">
                                      <p:cBhvr>
                                        <p:cTn id="26" dur="500"/>
                                        <p:tgtEl>
                                          <p:spTgt spid="8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barn(inVertical)">
                                      <p:cBhvr>
                                        <p:cTn id="29" dur="500"/>
                                        <p:tgtEl>
                                          <p:spTgt spid="8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arn(inVertical)">
                                      <p:cBhvr>
                                        <p:cTn id="32" dur="500"/>
                                        <p:tgtEl>
                                          <p:spTgt spid="1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2"/>
                                        </p:tgtEl>
                                        <p:attrNameLst>
                                          <p:attrName>style.visibility</p:attrName>
                                        </p:attrNameLst>
                                      </p:cBhvr>
                                      <p:to>
                                        <p:strVal val="visible"/>
                                      </p:to>
                                    </p:set>
                                    <p:animEffect transition="in" filter="barn(inVertical)">
                                      <p:cBhvr>
                                        <p:cTn id="35" dur="500"/>
                                        <p:tgtEl>
                                          <p:spTgt spid="1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barn(inVertical)">
                                      <p:cBhvr>
                                        <p:cTn id="38" dur="500"/>
                                        <p:tgtEl>
                                          <p:spTgt spid="9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6"/>
                                        </p:tgtEl>
                                        <p:attrNameLst>
                                          <p:attrName>style.visibility</p:attrName>
                                        </p:attrNameLst>
                                      </p:cBhvr>
                                      <p:to>
                                        <p:strVal val="visible"/>
                                      </p:to>
                                    </p:set>
                                    <p:animEffect transition="in" filter="barn(inVertical)">
                                      <p:cBhvr>
                                        <p:cTn id="41" dur="500"/>
                                        <p:tgtEl>
                                          <p:spTgt spid="10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wipe(down)">
                                      <p:cBhvr>
                                        <p:cTn id="46" dur="500"/>
                                        <p:tgtEl>
                                          <p:spTgt spid="9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wipe(down)">
                                      <p:cBhvr>
                                        <p:cTn id="49" dur="500"/>
                                        <p:tgtEl>
                                          <p:spTgt spid="10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wipe(down)">
                                      <p:cBhvr>
                                        <p:cTn id="52" dur="500"/>
                                        <p:tgtEl>
                                          <p:spTgt spid="12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wipe(down)">
                                      <p:cBhvr>
                                        <p:cTn id="55" dur="500"/>
                                        <p:tgtEl>
                                          <p:spTgt spid="1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barn(inVertical)">
                                      <p:cBhvr>
                                        <p:cTn id="60" dur="500"/>
                                        <p:tgtEl>
                                          <p:spTgt spid="10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barn(inVertical)">
                                      <p:cBhvr>
                                        <p:cTn id="63" dur="500"/>
                                        <p:tgtEl>
                                          <p:spTgt spid="10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barn(inVertical)">
                                      <p:cBhvr>
                                        <p:cTn id="66" dur="500"/>
                                        <p:tgtEl>
                                          <p:spTgt spid="10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barn(inVertical)">
                                      <p:cBhvr>
                                        <p:cTn id="69" dur="500"/>
                                        <p:tgtEl>
                                          <p:spTgt spid="10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05"/>
                                        </p:tgtEl>
                                        <p:attrNameLst>
                                          <p:attrName>style.visibility</p:attrName>
                                        </p:attrNameLst>
                                      </p:cBhvr>
                                      <p:to>
                                        <p:strVal val="visible"/>
                                      </p:to>
                                    </p:set>
                                    <p:animEffect transition="in" filter="barn(inVertical)">
                                      <p:cBhvr>
                                        <p:cTn id="72" dur="500"/>
                                        <p:tgtEl>
                                          <p:spTgt spid="10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03"/>
                                        </p:tgtEl>
                                        <p:attrNameLst>
                                          <p:attrName>style.visibility</p:attrName>
                                        </p:attrNameLst>
                                      </p:cBhvr>
                                      <p:to>
                                        <p:strVal val="visible"/>
                                      </p:to>
                                    </p:set>
                                    <p:animEffect transition="in" filter="barn(inVertical)">
                                      <p:cBhvr>
                                        <p:cTn id="75" dur="500"/>
                                        <p:tgtEl>
                                          <p:spTgt spid="10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barn(inVertical)">
                                      <p:cBhvr>
                                        <p:cTn id="80" dur="500"/>
                                        <p:tgtEl>
                                          <p:spTgt spid="9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barn(inVertical)">
                                      <p:cBhvr>
                                        <p:cTn id="83" dur="500"/>
                                        <p:tgtEl>
                                          <p:spTgt spid="10"/>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97"/>
                                        </p:tgtEl>
                                        <p:attrNameLst>
                                          <p:attrName>style.visibility</p:attrName>
                                        </p:attrNameLst>
                                      </p:cBhvr>
                                      <p:to>
                                        <p:strVal val="visible"/>
                                      </p:to>
                                    </p:set>
                                    <p:animEffect transition="in" filter="barn(inVertical)">
                                      <p:cBhvr>
                                        <p:cTn id="86" dur="500"/>
                                        <p:tgtEl>
                                          <p:spTgt spid="9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98"/>
                                        </p:tgtEl>
                                        <p:attrNameLst>
                                          <p:attrName>style.visibility</p:attrName>
                                        </p:attrNameLst>
                                      </p:cBhvr>
                                      <p:to>
                                        <p:strVal val="visible"/>
                                      </p:to>
                                    </p:set>
                                    <p:animEffect transition="in" filter="barn(inVertical)">
                                      <p:cBhvr>
                                        <p:cTn id="89" dur="500"/>
                                        <p:tgtEl>
                                          <p:spTgt spid="9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99"/>
                                        </p:tgtEl>
                                        <p:attrNameLst>
                                          <p:attrName>style.visibility</p:attrName>
                                        </p:attrNameLst>
                                      </p:cBhvr>
                                      <p:to>
                                        <p:strVal val="visible"/>
                                      </p:to>
                                    </p:set>
                                    <p:animEffect transition="in" filter="barn(inVertical)">
                                      <p:cBhvr>
                                        <p:cTn id="92" dur="500"/>
                                        <p:tgtEl>
                                          <p:spTgt spid="9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93"/>
                                        </p:tgtEl>
                                        <p:attrNameLst>
                                          <p:attrName>style.visibility</p:attrName>
                                        </p:attrNameLst>
                                      </p:cBhvr>
                                      <p:to>
                                        <p:strVal val="visible"/>
                                      </p:to>
                                    </p:set>
                                    <p:animEffect transition="in" filter="barn(inVertical)">
                                      <p:cBhvr>
                                        <p:cTn id="95" dur="500"/>
                                        <p:tgtEl>
                                          <p:spTgt spid="9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08"/>
                                        </p:tgtEl>
                                        <p:attrNameLst>
                                          <p:attrName>style.visibility</p:attrName>
                                        </p:attrNameLst>
                                      </p:cBhvr>
                                      <p:to>
                                        <p:strVal val="visible"/>
                                      </p:to>
                                    </p:set>
                                    <p:animEffect transition="in" filter="barn(inVertical)">
                                      <p:cBhvr>
                                        <p:cTn id="100" dur="500"/>
                                        <p:tgtEl>
                                          <p:spTgt spid="108"/>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09"/>
                                        </p:tgtEl>
                                        <p:attrNameLst>
                                          <p:attrName>style.visibility</p:attrName>
                                        </p:attrNameLst>
                                      </p:cBhvr>
                                      <p:to>
                                        <p:strVal val="visible"/>
                                      </p:to>
                                    </p:set>
                                    <p:animEffect transition="in" filter="barn(inVertical)">
                                      <p:cBhvr>
                                        <p:cTn id="103" dur="500"/>
                                        <p:tgtEl>
                                          <p:spTgt spid="109"/>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115"/>
                                        </p:tgtEl>
                                        <p:attrNameLst>
                                          <p:attrName>style.visibility</p:attrName>
                                        </p:attrNameLst>
                                      </p:cBhvr>
                                      <p:to>
                                        <p:strVal val="visible"/>
                                      </p:to>
                                    </p:set>
                                    <p:animEffect transition="in" filter="barn(inVertical)">
                                      <p:cBhvr>
                                        <p:cTn id="106" dur="500"/>
                                        <p:tgtEl>
                                          <p:spTgt spid="115"/>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110"/>
                                        </p:tgtEl>
                                        <p:attrNameLst>
                                          <p:attrName>style.visibility</p:attrName>
                                        </p:attrNameLst>
                                      </p:cBhvr>
                                      <p:to>
                                        <p:strVal val="visible"/>
                                      </p:to>
                                    </p:set>
                                    <p:animEffect transition="in" filter="barn(inVertical)">
                                      <p:cBhvr>
                                        <p:cTn id="109" dur="500"/>
                                        <p:tgtEl>
                                          <p:spTgt spid="110"/>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111"/>
                                        </p:tgtEl>
                                        <p:attrNameLst>
                                          <p:attrName>style.visibility</p:attrName>
                                        </p:attrNameLst>
                                      </p:cBhvr>
                                      <p:to>
                                        <p:strVal val="visible"/>
                                      </p:to>
                                    </p:set>
                                    <p:animEffect transition="in" filter="barn(inVertical)">
                                      <p:cBhvr>
                                        <p:cTn id="112" dur="500"/>
                                        <p:tgtEl>
                                          <p:spTgt spid="111"/>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animEffect transition="in" filter="barn(inVertical)">
                                      <p:cBhvr>
                                        <p:cTn id="115" dur="500"/>
                                        <p:tgtEl>
                                          <p:spTgt spid="112"/>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16"/>
                                        </p:tgtEl>
                                        <p:attrNameLst>
                                          <p:attrName>style.visibility</p:attrName>
                                        </p:attrNameLst>
                                      </p:cBhvr>
                                      <p:to>
                                        <p:strVal val="visible"/>
                                      </p:to>
                                    </p:set>
                                    <p:animEffect transition="in" filter="barn(inVertical)">
                                      <p:cBhvr>
                                        <p:cTn id="120" dur="500"/>
                                        <p:tgtEl>
                                          <p:spTgt spid="116"/>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117"/>
                                        </p:tgtEl>
                                        <p:attrNameLst>
                                          <p:attrName>style.visibility</p:attrName>
                                        </p:attrNameLst>
                                      </p:cBhvr>
                                      <p:to>
                                        <p:strVal val="visible"/>
                                      </p:to>
                                    </p:set>
                                    <p:animEffect transition="in" filter="barn(inVertical)">
                                      <p:cBhvr>
                                        <p:cTn id="123" dur="500"/>
                                        <p:tgtEl>
                                          <p:spTgt spid="117"/>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124"/>
                                        </p:tgtEl>
                                        <p:attrNameLst>
                                          <p:attrName>style.visibility</p:attrName>
                                        </p:attrNameLst>
                                      </p:cBhvr>
                                      <p:to>
                                        <p:strVal val="visible"/>
                                      </p:to>
                                    </p:set>
                                    <p:animEffect transition="in" filter="barn(inVertical)">
                                      <p:cBhvr>
                                        <p:cTn id="126" dur="500"/>
                                        <p:tgtEl>
                                          <p:spTgt spid="124"/>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118"/>
                                        </p:tgtEl>
                                        <p:attrNameLst>
                                          <p:attrName>style.visibility</p:attrName>
                                        </p:attrNameLst>
                                      </p:cBhvr>
                                      <p:to>
                                        <p:strVal val="visible"/>
                                      </p:to>
                                    </p:set>
                                    <p:animEffect transition="in" filter="barn(inVertical)">
                                      <p:cBhvr>
                                        <p:cTn id="129" dur="500"/>
                                        <p:tgtEl>
                                          <p:spTgt spid="118"/>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121"/>
                                        </p:tgtEl>
                                        <p:attrNameLst>
                                          <p:attrName>style.visibility</p:attrName>
                                        </p:attrNameLst>
                                      </p:cBhvr>
                                      <p:to>
                                        <p:strVal val="visible"/>
                                      </p:to>
                                    </p:set>
                                    <p:animEffect transition="in" filter="barn(inVertical)">
                                      <p:cBhvr>
                                        <p:cTn id="132" dur="500"/>
                                        <p:tgtEl>
                                          <p:spTgt spid="121"/>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120"/>
                                        </p:tgtEl>
                                        <p:attrNameLst>
                                          <p:attrName>style.visibility</p:attrName>
                                        </p:attrNameLst>
                                      </p:cBhvr>
                                      <p:to>
                                        <p:strVal val="visible"/>
                                      </p:to>
                                    </p:set>
                                    <p:animEffect transition="in" filter="barn(inVertical)">
                                      <p:cBhvr>
                                        <p:cTn id="13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5" grpId="0"/>
      <p:bldP spid="80" grpId="0" animBg="1"/>
      <p:bldP spid="82" grpId="0" animBg="1"/>
      <p:bldP spid="83" grpId="0" animBg="1"/>
      <p:bldP spid="84" grpId="0" animBg="1"/>
      <p:bldP spid="85" grpId="0" animBg="1"/>
      <p:bldP spid="92" grpId="0" animBg="1"/>
      <p:bldP spid="93" grpId="0" animBg="1"/>
      <p:bldP spid="94" grpId="0" animBg="1"/>
      <p:bldP spid="95" grpId="0"/>
      <p:bldP spid="97" grpId="0" animBg="1"/>
      <p:bldP spid="98" grpId="0" animBg="1"/>
      <p:bldP spid="10" grpId="0"/>
      <p:bldP spid="99" grpId="0"/>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p:bldP spid="113" grpId="0" animBg="1"/>
      <p:bldP spid="114" grpId="0"/>
      <p:bldP spid="115" grpId="0"/>
      <p:bldP spid="116" grpId="0" animBg="1"/>
      <p:bldP spid="117" grpId="0" animBg="1"/>
      <p:bldP spid="118" grpId="0" animBg="1"/>
      <p:bldP spid="120" grpId="0" animBg="1"/>
      <p:bldP spid="121" grpId="0"/>
      <p:bldP spid="122" grpId="0" animBg="1"/>
      <p:bldP spid="123" grpId="0"/>
      <p:bldP spid="1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xmlns="" id="{53629402-AF6F-4CD2-8102-6C27044829BE}"/>
              </a:ext>
            </a:extLst>
          </p:cNvPr>
          <p:cNvSpPr/>
          <p:nvPr/>
        </p:nvSpPr>
        <p:spPr>
          <a:xfrm>
            <a:off x="207214" y="1160413"/>
            <a:ext cx="5193109" cy="4354151"/>
          </a:xfrm>
          <a:prstGeom prst="roundRect">
            <a:avLst>
              <a:gd name="adj" fmla="val 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TextBox 7">
            <a:extLst>
              <a:ext uri="{FF2B5EF4-FFF2-40B4-BE49-F238E27FC236}">
                <a16:creationId xmlns:a16="http://schemas.microsoft.com/office/drawing/2014/main" xmlns="" id="{A4421410-6E72-4F4B-A728-BA2CDB0DA046}"/>
              </a:ext>
            </a:extLst>
          </p:cNvPr>
          <p:cNvSpPr txBox="1"/>
          <p:nvPr/>
        </p:nvSpPr>
        <p:spPr>
          <a:xfrm>
            <a:off x="207213" y="1222783"/>
            <a:ext cx="4745306" cy="461665"/>
          </a:xfrm>
          <a:prstGeom prst="rect">
            <a:avLst/>
          </a:prstGeom>
          <a:noFill/>
        </p:spPr>
        <p:txBody>
          <a:bodyPr wrap="square" rtlCol="0" anchor="ctr">
            <a:spAutoFit/>
          </a:bodyPr>
          <a:lstStyle/>
          <a:p>
            <a:r>
              <a:rPr lang="en-US" altLang="ko-KR" sz="2400" b="1" u="sng" smtClean="0">
                <a:solidFill>
                  <a:schemeClr val="bg1"/>
                </a:solidFill>
                <a:cs typeface="Arial" pitchFamily="34" charset="0"/>
              </a:rPr>
              <a:t>Hoạt động nhóm:</a:t>
            </a:r>
            <a:endParaRPr lang="ko-KR" altLang="en-US" sz="2400" b="1" u="sng" dirty="0">
              <a:solidFill>
                <a:schemeClr val="bg1"/>
              </a:solidFill>
              <a:cs typeface="Arial" pitchFamily="34" charset="0"/>
            </a:endParaRPr>
          </a:p>
        </p:txBody>
      </p:sp>
      <p:sp>
        <p:nvSpPr>
          <p:cNvPr id="12" name="Diamond 11">
            <a:extLst>
              <a:ext uri="{FF2B5EF4-FFF2-40B4-BE49-F238E27FC236}">
                <a16:creationId xmlns:a16="http://schemas.microsoft.com/office/drawing/2014/main" xmlns="" id="{B42A7DB6-FD68-46C8-8DF6-D0AF8E0D65C6}"/>
              </a:ext>
            </a:extLst>
          </p:cNvPr>
          <p:cNvSpPr/>
          <p:nvPr/>
        </p:nvSpPr>
        <p:spPr>
          <a:xfrm>
            <a:off x="5529338" y="2108675"/>
            <a:ext cx="819422" cy="819422"/>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Diamond 15">
            <a:extLst>
              <a:ext uri="{FF2B5EF4-FFF2-40B4-BE49-F238E27FC236}">
                <a16:creationId xmlns:a16="http://schemas.microsoft.com/office/drawing/2014/main" xmlns="" id="{6C75C905-2C61-4224-A1F4-2A51D9021A2F}"/>
              </a:ext>
            </a:extLst>
          </p:cNvPr>
          <p:cNvSpPr/>
          <p:nvPr/>
        </p:nvSpPr>
        <p:spPr>
          <a:xfrm>
            <a:off x="5519982" y="1123334"/>
            <a:ext cx="819422" cy="81942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Oval 21">
            <a:extLst>
              <a:ext uri="{FF2B5EF4-FFF2-40B4-BE49-F238E27FC236}">
                <a16:creationId xmlns:a16="http://schemas.microsoft.com/office/drawing/2014/main" xmlns="" id="{1FA7526A-ECFE-4DC4-A440-5C257205E155}"/>
              </a:ext>
            </a:extLst>
          </p:cNvPr>
          <p:cNvSpPr/>
          <p:nvPr/>
        </p:nvSpPr>
        <p:spPr>
          <a:xfrm rot="20700000">
            <a:off x="5761058" y="1376356"/>
            <a:ext cx="337277" cy="295599"/>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Pie 2">
            <a:extLst>
              <a:ext uri="{FF2B5EF4-FFF2-40B4-BE49-F238E27FC236}">
                <a16:creationId xmlns:a16="http://schemas.microsoft.com/office/drawing/2014/main" xmlns="" id="{4AAB955C-DDC3-4ABB-B327-D069FB81953B}"/>
              </a:ext>
            </a:extLst>
          </p:cNvPr>
          <p:cNvSpPr/>
          <p:nvPr/>
        </p:nvSpPr>
        <p:spPr>
          <a:xfrm>
            <a:off x="5783740" y="2351785"/>
            <a:ext cx="338883" cy="333208"/>
          </a:xfrm>
          <a:custGeom>
            <a:avLst/>
            <a:gdLst/>
            <a:ahLst/>
            <a:cxnLst/>
            <a:rect l="l" t="t" r="r" b="b"/>
            <a:pathLst>
              <a:path w="3851322" h="3786842">
                <a:moveTo>
                  <a:pt x="3845029" y="1629937"/>
                </a:moveTo>
                <a:lnTo>
                  <a:pt x="3851322" y="1762720"/>
                </a:lnTo>
                <a:lnTo>
                  <a:pt x="3812477" y="1776859"/>
                </a:lnTo>
                <a:lnTo>
                  <a:pt x="3444864" y="1775585"/>
                </a:lnTo>
                <a:close/>
                <a:moveTo>
                  <a:pt x="3791299" y="1322869"/>
                </a:moveTo>
                <a:cubicBezTo>
                  <a:pt x="3804294" y="1363489"/>
                  <a:pt x="3813753" y="1405089"/>
                  <a:pt x="3820726" y="1447230"/>
                </a:cubicBezTo>
                <a:lnTo>
                  <a:pt x="2923542" y="1773779"/>
                </a:lnTo>
                <a:lnTo>
                  <a:pt x="2555935" y="1772505"/>
                </a:lnTo>
                <a:close/>
                <a:moveTo>
                  <a:pt x="3686733" y="1034305"/>
                </a:moveTo>
                <a:cubicBezTo>
                  <a:pt x="3706467" y="1071934"/>
                  <a:pt x="3722972" y="1111031"/>
                  <a:pt x="3736130" y="1151397"/>
                </a:cubicBezTo>
                <a:lnTo>
                  <a:pt x="2052009" y="1764367"/>
                </a:lnTo>
                <a:lnTo>
                  <a:pt x="2052009" y="1629296"/>
                </a:lnTo>
                <a:close/>
                <a:moveTo>
                  <a:pt x="3531650" y="764128"/>
                </a:moveTo>
                <a:cubicBezTo>
                  <a:pt x="3557479" y="799119"/>
                  <a:pt x="3581112" y="835525"/>
                  <a:pt x="3601539" y="873761"/>
                </a:cubicBezTo>
                <a:lnTo>
                  <a:pt x="2052009" y="1437744"/>
                </a:lnTo>
                <a:lnTo>
                  <a:pt x="2052009" y="1302673"/>
                </a:lnTo>
                <a:close/>
                <a:moveTo>
                  <a:pt x="3320179" y="514474"/>
                </a:moveTo>
                <a:lnTo>
                  <a:pt x="3414136" y="615348"/>
                </a:lnTo>
                <a:lnTo>
                  <a:pt x="2052009" y="1111121"/>
                </a:lnTo>
                <a:lnTo>
                  <a:pt x="2052009" y="976050"/>
                </a:lnTo>
                <a:close/>
                <a:moveTo>
                  <a:pt x="3038975" y="290201"/>
                </a:moveTo>
                <a:cubicBezTo>
                  <a:pt x="3082160" y="317774"/>
                  <a:pt x="3124087" y="347421"/>
                  <a:pt x="3164106" y="379728"/>
                </a:cubicBezTo>
                <a:lnTo>
                  <a:pt x="2052009" y="784498"/>
                </a:lnTo>
                <a:lnTo>
                  <a:pt x="2052009" y="649428"/>
                </a:lnTo>
                <a:close/>
                <a:moveTo>
                  <a:pt x="1800000" y="186842"/>
                </a:moveTo>
                <a:lnTo>
                  <a:pt x="1800000" y="1986842"/>
                </a:lnTo>
                <a:lnTo>
                  <a:pt x="3600000" y="1986842"/>
                </a:lnTo>
                <a:cubicBezTo>
                  <a:pt x="3600000" y="2980955"/>
                  <a:pt x="2794113" y="3786842"/>
                  <a:pt x="1800000" y="3786842"/>
                </a:cubicBezTo>
                <a:cubicBezTo>
                  <a:pt x="805887" y="3786842"/>
                  <a:pt x="0" y="2980955"/>
                  <a:pt x="0" y="1986842"/>
                </a:cubicBezTo>
                <a:cubicBezTo>
                  <a:pt x="0" y="992729"/>
                  <a:pt x="805887" y="186842"/>
                  <a:pt x="1800000" y="186842"/>
                </a:cubicBezTo>
                <a:close/>
                <a:moveTo>
                  <a:pt x="2653345" y="103936"/>
                </a:moveTo>
                <a:cubicBezTo>
                  <a:pt x="2713623" y="122781"/>
                  <a:pt x="2772066" y="146664"/>
                  <a:pt x="2828252" y="175345"/>
                </a:cubicBezTo>
                <a:lnTo>
                  <a:pt x="2052009" y="457876"/>
                </a:lnTo>
                <a:lnTo>
                  <a:pt x="2052009" y="322805"/>
                </a:lnTo>
                <a:close/>
                <a:moveTo>
                  <a:pt x="2052009" y="0"/>
                </a:moveTo>
                <a:cubicBezTo>
                  <a:pt x="2150315" y="0"/>
                  <a:pt x="2247800" y="7911"/>
                  <a:pt x="2343281" y="25238"/>
                </a:cubicBezTo>
                <a:lnTo>
                  <a:pt x="2052009" y="1312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solidFill>
            </a:endParaRPr>
          </a:p>
        </p:txBody>
      </p:sp>
      <p:grpSp>
        <p:nvGrpSpPr>
          <p:cNvPr id="76" name="Group 75">
            <a:extLst>
              <a:ext uri="{FF2B5EF4-FFF2-40B4-BE49-F238E27FC236}">
                <a16:creationId xmlns:a16="http://schemas.microsoft.com/office/drawing/2014/main" xmlns="" id="{5BE2F4D3-53C0-488E-AEDE-5286457A57C5}"/>
              </a:ext>
            </a:extLst>
          </p:cNvPr>
          <p:cNvGrpSpPr/>
          <p:nvPr/>
        </p:nvGrpSpPr>
        <p:grpSpPr>
          <a:xfrm>
            <a:off x="406742" y="5627269"/>
            <a:ext cx="2438854" cy="2086246"/>
            <a:chOff x="960863" y="1769584"/>
            <a:chExt cx="4017930" cy="4017930"/>
          </a:xfrm>
        </p:grpSpPr>
        <p:sp>
          <p:nvSpPr>
            <p:cNvPr id="3" name="Oval 2">
              <a:extLst>
                <a:ext uri="{FF2B5EF4-FFF2-40B4-BE49-F238E27FC236}">
                  <a16:creationId xmlns:a16="http://schemas.microsoft.com/office/drawing/2014/main" xmlns="" id="{4CA4C01F-C5F7-4BD9-84B3-4FA1C46B9621}"/>
                </a:ext>
              </a:extLst>
            </p:cNvPr>
            <p:cNvSpPr/>
            <p:nvPr/>
          </p:nvSpPr>
          <p:spPr>
            <a:xfrm>
              <a:off x="960863" y="1769584"/>
              <a:ext cx="4017930" cy="4017930"/>
            </a:xfrm>
            <a:prstGeom prst="ellipse">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9" name="그룹 3">
              <a:extLst>
                <a:ext uri="{FF2B5EF4-FFF2-40B4-BE49-F238E27FC236}">
                  <a16:creationId xmlns:a16="http://schemas.microsoft.com/office/drawing/2014/main" xmlns="" id="{8487605B-E746-4E97-A1F4-BDC4D1D7554E}"/>
                </a:ext>
              </a:extLst>
            </p:cNvPr>
            <p:cNvGrpSpPr/>
            <p:nvPr/>
          </p:nvGrpSpPr>
          <p:grpSpPr>
            <a:xfrm>
              <a:off x="1078074" y="1839424"/>
              <a:ext cx="3831243" cy="3282786"/>
              <a:chOff x="1078070" y="1839423"/>
              <a:chExt cx="3831243" cy="3282786"/>
            </a:xfrm>
          </p:grpSpPr>
          <p:sp>
            <p:nvSpPr>
              <p:cNvPr id="20" name="Rectangle 14">
                <a:extLst>
                  <a:ext uri="{FF2B5EF4-FFF2-40B4-BE49-F238E27FC236}">
                    <a16:creationId xmlns:a16="http://schemas.microsoft.com/office/drawing/2014/main" xmlns="" id="{17EE6309-2433-4508-BE42-E00FE725FD39}"/>
                  </a:ext>
                </a:extLst>
              </p:cNvPr>
              <p:cNvSpPr/>
              <p:nvPr/>
            </p:nvSpPr>
            <p:spPr>
              <a:xfrm>
                <a:off x="2404724" y="2438108"/>
                <a:ext cx="238714" cy="238714"/>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1" name="Right Triangle 13">
                <a:extLst>
                  <a:ext uri="{FF2B5EF4-FFF2-40B4-BE49-F238E27FC236}">
                    <a16:creationId xmlns:a16="http://schemas.microsoft.com/office/drawing/2014/main" xmlns="" id="{5C5E51E1-14A8-4813-84C0-63F3FE652C34}"/>
                  </a:ext>
                </a:extLst>
              </p:cNvPr>
              <p:cNvSpPr/>
              <p:nvPr/>
            </p:nvSpPr>
            <p:spPr>
              <a:xfrm>
                <a:off x="3555666" y="2235219"/>
                <a:ext cx="238714" cy="238714"/>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2" name="Rectangle 24">
                <a:extLst>
                  <a:ext uri="{FF2B5EF4-FFF2-40B4-BE49-F238E27FC236}">
                    <a16:creationId xmlns:a16="http://schemas.microsoft.com/office/drawing/2014/main" xmlns="" id="{D6617790-AF74-494D-A320-B1D15EDD36C2}"/>
                  </a:ext>
                </a:extLst>
              </p:cNvPr>
              <p:cNvSpPr>
                <a:spLocks noChangeAspect="1"/>
              </p:cNvSpPr>
              <p:nvPr/>
            </p:nvSpPr>
            <p:spPr>
              <a:xfrm rot="18900000">
                <a:off x="4052779" y="2881841"/>
                <a:ext cx="303013" cy="238714"/>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3" name="Rounded Rectangle 4">
                <a:extLst>
                  <a:ext uri="{FF2B5EF4-FFF2-40B4-BE49-F238E27FC236}">
                    <a16:creationId xmlns:a16="http://schemas.microsoft.com/office/drawing/2014/main" xmlns="" id="{96A66A59-579D-424A-900B-56D954DA9350}"/>
                  </a:ext>
                </a:extLst>
              </p:cNvPr>
              <p:cNvSpPr>
                <a:spLocks noChangeAspect="1"/>
              </p:cNvSpPr>
              <p:nvPr/>
            </p:nvSpPr>
            <p:spPr>
              <a:xfrm>
                <a:off x="2112885" y="255224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4" name="Oval 17">
                <a:extLst>
                  <a:ext uri="{FF2B5EF4-FFF2-40B4-BE49-F238E27FC236}">
                    <a16:creationId xmlns:a16="http://schemas.microsoft.com/office/drawing/2014/main" xmlns="" id="{305E83A6-8354-417E-A34B-C8F4B1D33731}"/>
                  </a:ext>
                </a:extLst>
              </p:cNvPr>
              <p:cNvSpPr/>
              <p:nvPr/>
            </p:nvSpPr>
            <p:spPr>
              <a:xfrm rot="18918221">
                <a:off x="1794989" y="3227385"/>
                <a:ext cx="240821" cy="396417"/>
              </a:xfrm>
              <a:custGeom>
                <a:avLst/>
                <a:gdLst>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0411 w 2487611"/>
                  <a:gd name="connsiteY48" fmla="*/ 101253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91732 h 4117729"/>
                  <a:gd name="connsiteX1" fmla="*/ 1668701 w 2487611"/>
                  <a:gd name="connsiteY1" fmla="*/ 3492316 h 4117729"/>
                  <a:gd name="connsiteX2" fmla="*/ 1698103 w 2487611"/>
                  <a:gd name="connsiteY2" fmla="*/ 3835959 h 4117729"/>
                  <a:gd name="connsiteX3" fmla="*/ 1503571 w 2487611"/>
                  <a:gd name="connsiteY3" fmla="*/ 3618467 h 4117729"/>
                  <a:gd name="connsiteX4" fmla="*/ 1461585 w 2487611"/>
                  <a:gd name="connsiteY4" fmla="*/ 3832208 h 4117729"/>
                  <a:gd name="connsiteX5" fmla="*/ 1244671 w 2487611"/>
                  <a:gd name="connsiteY5" fmla="*/ 4117729 h 4117729"/>
                  <a:gd name="connsiteX6" fmla="*/ 1079392 w 2487611"/>
                  <a:gd name="connsiteY6" fmla="*/ 3811970 h 4117729"/>
                  <a:gd name="connsiteX7" fmla="*/ 987763 w 2487611"/>
                  <a:gd name="connsiteY7" fmla="*/ 3679772 h 4117729"/>
                  <a:gd name="connsiteX8" fmla="*/ 854400 w 2487611"/>
                  <a:gd name="connsiteY8" fmla="*/ 3746494 h 4117729"/>
                  <a:gd name="connsiteX9" fmla="*/ 869102 w 2487611"/>
                  <a:gd name="connsiteY9" fmla="*/ 3423079 h 4117729"/>
                  <a:gd name="connsiteX10" fmla="*/ 1052587 w 2487611"/>
                  <a:gd name="connsiteY10" fmla="*/ 3225534 h 4117729"/>
                  <a:gd name="connsiteX11" fmla="*/ 1019981 w 2487611"/>
                  <a:gd name="connsiteY11" fmla="*/ 3269557 h 4117729"/>
                  <a:gd name="connsiteX12" fmla="*/ 1012121 w 2487611"/>
                  <a:gd name="connsiteY12" fmla="*/ 3442474 h 4117729"/>
                  <a:gd name="connsiteX13" fmla="*/ 1083424 w 2487611"/>
                  <a:gd name="connsiteY13" fmla="*/ 3406801 h 4117729"/>
                  <a:gd name="connsiteX14" fmla="*/ 1132416 w 2487611"/>
                  <a:gd name="connsiteY14" fmla="*/ 3477481 h 4117729"/>
                  <a:gd name="connsiteX15" fmla="*/ 1220783 w 2487611"/>
                  <a:gd name="connsiteY15" fmla="*/ 3640958 h 4117729"/>
                  <a:gd name="connsiteX16" fmla="*/ 1336759 w 2487611"/>
                  <a:gd name="connsiteY16" fmla="*/ 3488301 h 4117729"/>
                  <a:gd name="connsiteX17" fmla="*/ 1359207 w 2487611"/>
                  <a:gd name="connsiteY17" fmla="*/ 3374022 h 4117729"/>
                  <a:gd name="connsiteX18" fmla="*/ 1463216 w 2487611"/>
                  <a:gd name="connsiteY18" fmla="*/ 3490306 h 4117729"/>
                  <a:gd name="connsiteX19" fmla="*/ 1447496 w 2487611"/>
                  <a:gd name="connsiteY19" fmla="*/ 3306574 h 4117729"/>
                  <a:gd name="connsiteX20" fmla="*/ 1355591 w 2487611"/>
                  <a:gd name="connsiteY20" fmla="*/ 3191732 h 4117729"/>
                  <a:gd name="connsiteX21" fmla="*/ 803026 w 2487611"/>
                  <a:gd name="connsiteY21" fmla="*/ 2884167 h 4117729"/>
                  <a:gd name="connsiteX22" fmla="*/ 1689473 w 2487611"/>
                  <a:gd name="connsiteY22" fmla="*/ 2884167 h 4117729"/>
                  <a:gd name="connsiteX23" fmla="*/ 1482985 w 2487611"/>
                  <a:gd name="connsiteY23" fmla="*/ 3164215 h 4117729"/>
                  <a:gd name="connsiteX24" fmla="*/ 1009514 w 2487611"/>
                  <a:gd name="connsiteY24" fmla="*/ 3164215 h 4117729"/>
                  <a:gd name="connsiteX25" fmla="*/ 803026 w 2487611"/>
                  <a:gd name="connsiteY25" fmla="*/ 2884167 h 4117729"/>
                  <a:gd name="connsiteX26" fmla="*/ 1246249 w 2487611"/>
                  <a:gd name="connsiteY26" fmla="*/ 1584102 h 4117729"/>
                  <a:gd name="connsiteX27" fmla="*/ 1346518 w 2487611"/>
                  <a:gd name="connsiteY27" fmla="*/ 1684371 h 4117729"/>
                  <a:gd name="connsiteX28" fmla="*/ 1246249 w 2487611"/>
                  <a:gd name="connsiteY28" fmla="*/ 1784640 h 4117729"/>
                  <a:gd name="connsiteX29" fmla="*/ 1145980 w 2487611"/>
                  <a:gd name="connsiteY29" fmla="*/ 1684371 h 4117729"/>
                  <a:gd name="connsiteX30" fmla="*/ 1246249 w 2487611"/>
                  <a:gd name="connsiteY30" fmla="*/ 1584102 h 4117729"/>
                  <a:gd name="connsiteX31" fmla="*/ 1246249 w 2487611"/>
                  <a:gd name="connsiteY31" fmla="*/ 1514596 h 4117729"/>
                  <a:gd name="connsiteX32" fmla="*/ 1076474 w 2487611"/>
                  <a:gd name="connsiteY32" fmla="*/ 1684371 h 4117729"/>
                  <a:gd name="connsiteX33" fmla="*/ 1246249 w 2487611"/>
                  <a:gd name="connsiteY33" fmla="*/ 1854146 h 4117729"/>
                  <a:gd name="connsiteX34" fmla="*/ 1416024 w 2487611"/>
                  <a:gd name="connsiteY34" fmla="*/ 1684371 h 4117729"/>
                  <a:gd name="connsiteX35" fmla="*/ 1246249 w 2487611"/>
                  <a:gd name="connsiteY35" fmla="*/ 1514596 h 4117729"/>
                  <a:gd name="connsiteX36" fmla="*/ 1246249 w 2487611"/>
                  <a:gd name="connsiteY36" fmla="*/ 761226 h 4117729"/>
                  <a:gd name="connsiteX37" fmla="*/ 1446787 w 2487611"/>
                  <a:gd name="connsiteY37" fmla="*/ 961764 h 4117729"/>
                  <a:gd name="connsiteX38" fmla="*/ 1246249 w 2487611"/>
                  <a:gd name="connsiteY38" fmla="*/ 1162302 h 4117729"/>
                  <a:gd name="connsiteX39" fmla="*/ 1045711 w 2487611"/>
                  <a:gd name="connsiteY39" fmla="*/ 961764 h 4117729"/>
                  <a:gd name="connsiteX40" fmla="*/ 1246249 w 2487611"/>
                  <a:gd name="connsiteY40" fmla="*/ 761226 h 4117729"/>
                  <a:gd name="connsiteX41" fmla="*/ 1246249 w 2487611"/>
                  <a:gd name="connsiteY41" fmla="*/ 622214 h 4117729"/>
                  <a:gd name="connsiteX42" fmla="*/ 906699 w 2487611"/>
                  <a:gd name="connsiteY42" fmla="*/ 961764 h 4117729"/>
                  <a:gd name="connsiteX43" fmla="*/ 1246249 w 2487611"/>
                  <a:gd name="connsiteY43" fmla="*/ 1301314 h 4117729"/>
                  <a:gd name="connsiteX44" fmla="*/ 1585799 w 2487611"/>
                  <a:gd name="connsiteY44" fmla="*/ 961764 h 4117729"/>
                  <a:gd name="connsiteX45" fmla="*/ 1246249 w 2487611"/>
                  <a:gd name="connsiteY45" fmla="*/ 622214 h 4117729"/>
                  <a:gd name="connsiteX46" fmla="*/ 1237076 w 2487611"/>
                  <a:gd name="connsiteY46" fmla="*/ 0 h 4117729"/>
                  <a:gd name="connsiteX47" fmla="*/ 1243449 w 2487611"/>
                  <a:gd name="connsiteY47" fmla="*/ 110915 h 4117729"/>
                  <a:gd name="connsiteX48" fmla="*/ 1258169 w 2487611"/>
                  <a:gd name="connsiteY48" fmla="*/ 12605 h 4117729"/>
                  <a:gd name="connsiteX49" fmla="*/ 1891856 w 2487611"/>
                  <a:gd name="connsiteY49" fmla="*/ 713203 h 4117729"/>
                  <a:gd name="connsiteX50" fmla="*/ 2096831 w 2487611"/>
                  <a:gd name="connsiteY50" fmla="*/ 1552470 h 4117729"/>
                  <a:gd name="connsiteX51" fmla="*/ 2003408 w 2487611"/>
                  <a:gd name="connsiteY51" fmla="*/ 2054055 h 4117729"/>
                  <a:gd name="connsiteX52" fmla="*/ 2224895 w 2487611"/>
                  <a:gd name="connsiteY52" fmla="*/ 2189415 h 4117729"/>
                  <a:gd name="connsiteX53" fmla="*/ 2487611 w 2487611"/>
                  <a:gd name="connsiteY53" fmla="*/ 2919570 h 4117729"/>
                  <a:gd name="connsiteX54" fmla="*/ 1777602 w 2487611"/>
                  <a:gd name="connsiteY54" fmla="*/ 2655584 h 4117729"/>
                  <a:gd name="connsiteX55" fmla="*/ 1697050 w 2487611"/>
                  <a:gd name="connsiteY55" fmla="*/ 2803564 h 4117729"/>
                  <a:gd name="connsiteX56" fmla="*/ 789847 w 2487611"/>
                  <a:gd name="connsiteY56" fmla="*/ 2803564 h 4117729"/>
                  <a:gd name="connsiteX57" fmla="*/ 709405 w 2487611"/>
                  <a:gd name="connsiteY57" fmla="*/ 2655809 h 4117729"/>
                  <a:gd name="connsiteX58" fmla="*/ 0 w 2487611"/>
                  <a:gd name="connsiteY58" fmla="*/ 2919570 h 4117729"/>
                  <a:gd name="connsiteX59" fmla="*/ 262716 w 2487611"/>
                  <a:gd name="connsiteY59" fmla="*/ 2189415 h 4117729"/>
                  <a:gd name="connsiteX60" fmla="*/ 483603 w 2487611"/>
                  <a:gd name="connsiteY60" fmla="*/ 2054421 h 4117729"/>
                  <a:gd name="connsiteX61" fmla="*/ 390066 w 2487611"/>
                  <a:gd name="connsiteY61" fmla="*/ 1552470 h 4117729"/>
                  <a:gd name="connsiteX62" fmla="*/ 595041 w 2487611"/>
                  <a:gd name="connsiteY62" fmla="*/ 713203 h 4117729"/>
                  <a:gd name="connsiteX63" fmla="*/ 1237076 w 2487611"/>
                  <a:gd name="connsiteY63" fmla="*/ 0 h 411772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7076 w 2487611"/>
                  <a:gd name="connsiteY46" fmla="*/ 544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7076 w 2487611"/>
                  <a:gd name="connsiteY63" fmla="*/ 5440 h 412316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8115 w 2487611"/>
                  <a:gd name="connsiteY46" fmla="*/ 2487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8115 w 2487611"/>
                  <a:gd name="connsiteY63" fmla="*/ 24870 h 4123169"/>
                  <a:gd name="connsiteX0" fmla="*/ 1355591 w 2487611"/>
                  <a:gd name="connsiteY0" fmla="*/ 3172302 h 4098299"/>
                  <a:gd name="connsiteX1" fmla="*/ 1668701 w 2487611"/>
                  <a:gd name="connsiteY1" fmla="*/ 3472886 h 4098299"/>
                  <a:gd name="connsiteX2" fmla="*/ 1698103 w 2487611"/>
                  <a:gd name="connsiteY2" fmla="*/ 3816529 h 4098299"/>
                  <a:gd name="connsiteX3" fmla="*/ 1503571 w 2487611"/>
                  <a:gd name="connsiteY3" fmla="*/ 3599037 h 4098299"/>
                  <a:gd name="connsiteX4" fmla="*/ 1461585 w 2487611"/>
                  <a:gd name="connsiteY4" fmla="*/ 3812778 h 4098299"/>
                  <a:gd name="connsiteX5" fmla="*/ 1244671 w 2487611"/>
                  <a:gd name="connsiteY5" fmla="*/ 4098299 h 4098299"/>
                  <a:gd name="connsiteX6" fmla="*/ 1079392 w 2487611"/>
                  <a:gd name="connsiteY6" fmla="*/ 3792540 h 4098299"/>
                  <a:gd name="connsiteX7" fmla="*/ 987763 w 2487611"/>
                  <a:gd name="connsiteY7" fmla="*/ 3660342 h 4098299"/>
                  <a:gd name="connsiteX8" fmla="*/ 854400 w 2487611"/>
                  <a:gd name="connsiteY8" fmla="*/ 3727064 h 4098299"/>
                  <a:gd name="connsiteX9" fmla="*/ 869102 w 2487611"/>
                  <a:gd name="connsiteY9" fmla="*/ 3403649 h 4098299"/>
                  <a:gd name="connsiteX10" fmla="*/ 1052587 w 2487611"/>
                  <a:gd name="connsiteY10" fmla="*/ 3206104 h 4098299"/>
                  <a:gd name="connsiteX11" fmla="*/ 1019981 w 2487611"/>
                  <a:gd name="connsiteY11" fmla="*/ 3250127 h 4098299"/>
                  <a:gd name="connsiteX12" fmla="*/ 1012121 w 2487611"/>
                  <a:gd name="connsiteY12" fmla="*/ 3423044 h 4098299"/>
                  <a:gd name="connsiteX13" fmla="*/ 1083424 w 2487611"/>
                  <a:gd name="connsiteY13" fmla="*/ 3387371 h 4098299"/>
                  <a:gd name="connsiteX14" fmla="*/ 1132416 w 2487611"/>
                  <a:gd name="connsiteY14" fmla="*/ 3458051 h 4098299"/>
                  <a:gd name="connsiteX15" fmla="*/ 1220783 w 2487611"/>
                  <a:gd name="connsiteY15" fmla="*/ 3621528 h 4098299"/>
                  <a:gd name="connsiteX16" fmla="*/ 1336759 w 2487611"/>
                  <a:gd name="connsiteY16" fmla="*/ 3468871 h 4098299"/>
                  <a:gd name="connsiteX17" fmla="*/ 1359207 w 2487611"/>
                  <a:gd name="connsiteY17" fmla="*/ 3354592 h 4098299"/>
                  <a:gd name="connsiteX18" fmla="*/ 1463216 w 2487611"/>
                  <a:gd name="connsiteY18" fmla="*/ 3470876 h 4098299"/>
                  <a:gd name="connsiteX19" fmla="*/ 1447496 w 2487611"/>
                  <a:gd name="connsiteY19" fmla="*/ 3287144 h 4098299"/>
                  <a:gd name="connsiteX20" fmla="*/ 1355591 w 2487611"/>
                  <a:gd name="connsiteY20" fmla="*/ 3172302 h 4098299"/>
                  <a:gd name="connsiteX21" fmla="*/ 803026 w 2487611"/>
                  <a:gd name="connsiteY21" fmla="*/ 2864737 h 4098299"/>
                  <a:gd name="connsiteX22" fmla="*/ 1689473 w 2487611"/>
                  <a:gd name="connsiteY22" fmla="*/ 2864737 h 4098299"/>
                  <a:gd name="connsiteX23" fmla="*/ 1482985 w 2487611"/>
                  <a:gd name="connsiteY23" fmla="*/ 3144785 h 4098299"/>
                  <a:gd name="connsiteX24" fmla="*/ 1009514 w 2487611"/>
                  <a:gd name="connsiteY24" fmla="*/ 3144785 h 4098299"/>
                  <a:gd name="connsiteX25" fmla="*/ 803026 w 2487611"/>
                  <a:gd name="connsiteY25" fmla="*/ 2864737 h 4098299"/>
                  <a:gd name="connsiteX26" fmla="*/ 1246249 w 2487611"/>
                  <a:gd name="connsiteY26" fmla="*/ 1564672 h 4098299"/>
                  <a:gd name="connsiteX27" fmla="*/ 1346518 w 2487611"/>
                  <a:gd name="connsiteY27" fmla="*/ 1664941 h 4098299"/>
                  <a:gd name="connsiteX28" fmla="*/ 1246249 w 2487611"/>
                  <a:gd name="connsiteY28" fmla="*/ 1765210 h 4098299"/>
                  <a:gd name="connsiteX29" fmla="*/ 1145980 w 2487611"/>
                  <a:gd name="connsiteY29" fmla="*/ 1664941 h 4098299"/>
                  <a:gd name="connsiteX30" fmla="*/ 1246249 w 2487611"/>
                  <a:gd name="connsiteY30" fmla="*/ 1564672 h 4098299"/>
                  <a:gd name="connsiteX31" fmla="*/ 1246249 w 2487611"/>
                  <a:gd name="connsiteY31" fmla="*/ 1495166 h 4098299"/>
                  <a:gd name="connsiteX32" fmla="*/ 1076474 w 2487611"/>
                  <a:gd name="connsiteY32" fmla="*/ 1664941 h 4098299"/>
                  <a:gd name="connsiteX33" fmla="*/ 1246249 w 2487611"/>
                  <a:gd name="connsiteY33" fmla="*/ 1834716 h 4098299"/>
                  <a:gd name="connsiteX34" fmla="*/ 1416024 w 2487611"/>
                  <a:gd name="connsiteY34" fmla="*/ 1664941 h 4098299"/>
                  <a:gd name="connsiteX35" fmla="*/ 1246249 w 2487611"/>
                  <a:gd name="connsiteY35" fmla="*/ 1495166 h 4098299"/>
                  <a:gd name="connsiteX36" fmla="*/ 1246249 w 2487611"/>
                  <a:gd name="connsiteY36" fmla="*/ 741796 h 4098299"/>
                  <a:gd name="connsiteX37" fmla="*/ 1446787 w 2487611"/>
                  <a:gd name="connsiteY37" fmla="*/ 942334 h 4098299"/>
                  <a:gd name="connsiteX38" fmla="*/ 1246249 w 2487611"/>
                  <a:gd name="connsiteY38" fmla="*/ 1142872 h 4098299"/>
                  <a:gd name="connsiteX39" fmla="*/ 1045711 w 2487611"/>
                  <a:gd name="connsiteY39" fmla="*/ 942334 h 4098299"/>
                  <a:gd name="connsiteX40" fmla="*/ 1246249 w 2487611"/>
                  <a:gd name="connsiteY40" fmla="*/ 741796 h 4098299"/>
                  <a:gd name="connsiteX41" fmla="*/ 1246249 w 2487611"/>
                  <a:gd name="connsiteY41" fmla="*/ 602784 h 4098299"/>
                  <a:gd name="connsiteX42" fmla="*/ 906699 w 2487611"/>
                  <a:gd name="connsiteY42" fmla="*/ 942334 h 4098299"/>
                  <a:gd name="connsiteX43" fmla="*/ 1246249 w 2487611"/>
                  <a:gd name="connsiteY43" fmla="*/ 1281884 h 4098299"/>
                  <a:gd name="connsiteX44" fmla="*/ 1585799 w 2487611"/>
                  <a:gd name="connsiteY44" fmla="*/ 942334 h 4098299"/>
                  <a:gd name="connsiteX45" fmla="*/ 1246249 w 2487611"/>
                  <a:gd name="connsiteY45" fmla="*/ 602784 h 4098299"/>
                  <a:gd name="connsiteX46" fmla="*/ 1238115 w 2487611"/>
                  <a:gd name="connsiteY46" fmla="*/ 0 h 4098299"/>
                  <a:gd name="connsiteX47" fmla="*/ 1243449 w 2487611"/>
                  <a:gd name="connsiteY47" fmla="*/ 91485 h 4098299"/>
                  <a:gd name="connsiteX48" fmla="*/ 1229544 w 2487611"/>
                  <a:gd name="connsiteY48" fmla="*/ 4448 h 4098299"/>
                  <a:gd name="connsiteX49" fmla="*/ 1891856 w 2487611"/>
                  <a:gd name="connsiteY49" fmla="*/ 693773 h 4098299"/>
                  <a:gd name="connsiteX50" fmla="*/ 2096831 w 2487611"/>
                  <a:gd name="connsiteY50" fmla="*/ 1533040 h 4098299"/>
                  <a:gd name="connsiteX51" fmla="*/ 2003408 w 2487611"/>
                  <a:gd name="connsiteY51" fmla="*/ 2034625 h 4098299"/>
                  <a:gd name="connsiteX52" fmla="*/ 2224895 w 2487611"/>
                  <a:gd name="connsiteY52" fmla="*/ 2169985 h 4098299"/>
                  <a:gd name="connsiteX53" fmla="*/ 2487611 w 2487611"/>
                  <a:gd name="connsiteY53" fmla="*/ 2900140 h 4098299"/>
                  <a:gd name="connsiteX54" fmla="*/ 1777602 w 2487611"/>
                  <a:gd name="connsiteY54" fmla="*/ 2636154 h 4098299"/>
                  <a:gd name="connsiteX55" fmla="*/ 1697050 w 2487611"/>
                  <a:gd name="connsiteY55" fmla="*/ 2784134 h 4098299"/>
                  <a:gd name="connsiteX56" fmla="*/ 789847 w 2487611"/>
                  <a:gd name="connsiteY56" fmla="*/ 2784134 h 4098299"/>
                  <a:gd name="connsiteX57" fmla="*/ 709405 w 2487611"/>
                  <a:gd name="connsiteY57" fmla="*/ 2636379 h 4098299"/>
                  <a:gd name="connsiteX58" fmla="*/ 0 w 2487611"/>
                  <a:gd name="connsiteY58" fmla="*/ 2900140 h 4098299"/>
                  <a:gd name="connsiteX59" fmla="*/ 262716 w 2487611"/>
                  <a:gd name="connsiteY59" fmla="*/ 2169985 h 4098299"/>
                  <a:gd name="connsiteX60" fmla="*/ 483603 w 2487611"/>
                  <a:gd name="connsiteY60" fmla="*/ 2034991 h 4098299"/>
                  <a:gd name="connsiteX61" fmla="*/ 390066 w 2487611"/>
                  <a:gd name="connsiteY61" fmla="*/ 1533040 h 4098299"/>
                  <a:gd name="connsiteX62" fmla="*/ 595041 w 2487611"/>
                  <a:gd name="connsiteY62" fmla="*/ 693773 h 4098299"/>
                  <a:gd name="connsiteX63" fmla="*/ 1238115 w 2487611"/>
                  <a:gd name="connsiteY63" fmla="*/ 0 h 4098299"/>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43449 w 2487611"/>
                  <a:gd name="connsiteY47" fmla="*/ 87037 h 4093851"/>
                  <a:gd name="connsiteX48" fmla="*/ 1229544 w 2487611"/>
                  <a:gd name="connsiteY48" fmla="*/ 0 h 4093851"/>
                  <a:gd name="connsiteX49" fmla="*/ 1891856 w 2487611"/>
                  <a:gd name="connsiteY49" fmla="*/ 689325 h 4093851"/>
                  <a:gd name="connsiteX50" fmla="*/ 2096831 w 2487611"/>
                  <a:gd name="connsiteY50" fmla="*/ 1528592 h 4093851"/>
                  <a:gd name="connsiteX51" fmla="*/ 2003408 w 2487611"/>
                  <a:gd name="connsiteY51" fmla="*/ 2030177 h 4093851"/>
                  <a:gd name="connsiteX52" fmla="*/ 2224895 w 2487611"/>
                  <a:gd name="connsiteY52" fmla="*/ 2165537 h 4093851"/>
                  <a:gd name="connsiteX53" fmla="*/ 2487611 w 2487611"/>
                  <a:gd name="connsiteY53" fmla="*/ 2895692 h 4093851"/>
                  <a:gd name="connsiteX54" fmla="*/ 1777602 w 2487611"/>
                  <a:gd name="connsiteY54" fmla="*/ 2631706 h 4093851"/>
                  <a:gd name="connsiteX55" fmla="*/ 1697050 w 2487611"/>
                  <a:gd name="connsiteY55" fmla="*/ 2779686 h 4093851"/>
                  <a:gd name="connsiteX56" fmla="*/ 789847 w 2487611"/>
                  <a:gd name="connsiteY56" fmla="*/ 2779686 h 4093851"/>
                  <a:gd name="connsiteX57" fmla="*/ 709405 w 2487611"/>
                  <a:gd name="connsiteY57" fmla="*/ 2631931 h 4093851"/>
                  <a:gd name="connsiteX58" fmla="*/ 0 w 2487611"/>
                  <a:gd name="connsiteY58" fmla="*/ 2895692 h 4093851"/>
                  <a:gd name="connsiteX59" fmla="*/ 262716 w 2487611"/>
                  <a:gd name="connsiteY59" fmla="*/ 2165537 h 4093851"/>
                  <a:gd name="connsiteX60" fmla="*/ 483603 w 2487611"/>
                  <a:gd name="connsiteY60" fmla="*/ 2030543 h 4093851"/>
                  <a:gd name="connsiteX61" fmla="*/ 390066 w 2487611"/>
                  <a:gd name="connsiteY61" fmla="*/ 1528592 h 4093851"/>
                  <a:gd name="connsiteX62" fmla="*/ 595041 w 2487611"/>
                  <a:gd name="connsiteY62" fmla="*/ 689325 h 4093851"/>
                  <a:gd name="connsiteX63" fmla="*/ 1225855 w 2487611"/>
                  <a:gd name="connsiteY63" fmla="*/ 9198 h 4093851"/>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29544 w 2487611"/>
                  <a:gd name="connsiteY47" fmla="*/ 0 h 4093851"/>
                  <a:gd name="connsiteX48" fmla="*/ 1891856 w 2487611"/>
                  <a:gd name="connsiteY48" fmla="*/ 689325 h 4093851"/>
                  <a:gd name="connsiteX49" fmla="*/ 2096831 w 2487611"/>
                  <a:gd name="connsiteY49" fmla="*/ 1528592 h 4093851"/>
                  <a:gd name="connsiteX50" fmla="*/ 2003408 w 2487611"/>
                  <a:gd name="connsiteY50" fmla="*/ 2030177 h 4093851"/>
                  <a:gd name="connsiteX51" fmla="*/ 2224895 w 2487611"/>
                  <a:gd name="connsiteY51" fmla="*/ 2165537 h 4093851"/>
                  <a:gd name="connsiteX52" fmla="*/ 2487611 w 2487611"/>
                  <a:gd name="connsiteY52" fmla="*/ 2895692 h 4093851"/>
                  <a:gd name="connsiteX53" fmla="*/ 1777602 w 2487611"/>
                  <a:gd name="connsiteY53" fmla="*/ 2631706 h 4093851"/>
                  <a:gd name="connsiteX54" fmla="*/ 1697050 w 2487611"/>
                  <a:gd name="connsiteY54" fmla="*/ 2779686 h 4093851"/>
                  <a:gd name="connsiteX55" fmla="*/ 789847 w 2487611"/>
                  <a:gd name="connsiteY55" fmla="*/ 2779686 h 4093851"/>
                  <a:gd name="connsiteX56" fmla="*/ 709405 w 2487611"/>
                  <a:gd name="connsiteY56" fmla="*/ 2631931 h 4093851"/>
                  <a:gd name="connsiteX57" fmla="*/ 0 w 2487611"/>
                  <a:gd name="connsiteY57" fmla="*/ 2895692 h 4093851"/>
                  <a:gd name="connsiteX58" fmla="*/ 262716 w 2487611"/>
                  <a:gd name="connsiteY58" fmla="*/ 2165537 h 4093851"/>
                  <a:gd name="connsiteX59" fmla="*/ 483603 w 2487611"/>
                  <a:gd name="connsiteY59" fmla="*/ 2030543 h 4093851"/>
                  <a:gd name="connsiteX60" fmla="*/ 390066 w 2487611"/>
                  <a:gd name="connsiteY60" fmla="*/ 1528592 h 4093851"/>
                  <a:gd name="connsiteX61" fmla="*/ 595041 w 2487611"/>
                  <a:gd name="connsiteY61" fmla="*/ 689325 h 4093851"/>
                  <a:gd name="connsiteX62" fmla="*/ 1225855 w 2487611"/>
                  <a:gd name="connsiteY62" fmla="*/ 9198 h 4093851"/>
                  <a:gd name="connsiteX0" fmla="*/ 1355591 w 2487611"/>
                  <a:gd name="connsiteY0" fmla="*/ 3168890 h 4094887"/>
                  <a:gd name="connsiteX1" fmla="*/ 1668701 w 2487611"/>
                  <a:gd name="connsiteY1" fmla="*/ 3469474 h 4094887"/>
                  <a:gd name="connsiteX2" fmla="*/ 1698103 w 2487611"/>
                  <a:gd name="connsiteY2" fmla="*/ 3813117 h 4094887"/>
                  <a:gd name="connsiteX3" fmla="*/ 1503571 w 2487611"/>
                  <a:gd name="connsiteY3" fmla="*/ 3595625 h 4094887"/>
                  <a:gd name="connsiteX4" fmla="*/ 1461585 w 2487611"/>
                  <a:gd name="connsiteY4" fmla="*/ 3809366 h 4094887"/>
                  <a:gd name="connsiteX5" fmla="*/ 1244671 w 2487611"/>
                  <a:gd name="connsiteY5" fmla="*/ 4094887 h 4094887"/>
                  <a:gd name="connsiteX6" fmla="*/ 1079392 w 2487611"/>
                  <a:gd name="connsiteY6" fmla="*/ 3789128 h 4094887"/>
                  <a:gd name="connsiteX7" fmla="*/ 987763 w 2487611"/>
                  <a:gd name="connsiteY7" fmla="*/ 3656930 h 4094887"/>
                  <a:gd name="connsiteX8" fmla="*/ 854400 w 2487611"/>
                  <a:gd name="connsiteY8" fmla="*/ 3723652 h 4094887"/>
                  <a:gd name="connsiteX9" fmla="*/ 869102 w 2487611"/>
                  <a:gd name="connsiteY9" fmla="*/ 3400237 h 4094887"/>
                  <a:gd name="connsiteX10" fmla="*/ 1052587 w 2487611"/>
                  <a:gd name="connsiteY10" fmla="*/ 3202692 h 4094887"/>
                  <a:gd name="connsiteX11" fmla="*/ 1019981 w 2487611"/>
                  <a:gd name="connsiteY11" fmla="*/ 3246715 h 4094887"/>
                  <a:gd name="connsiteX12" fmla="*/ 1012121 w 2487611"/>
                  <a:gd name="connsiteY12" fmla="*/ 3419632 h 4094887"/>
                  <a:gd name="connsiteX13" fmla="*/ 1083424 w 2487611"/>
                  <a:gd name="connsiteY13" fmla="*/ 3383959 h 4094887"/>
                  <a:gd name="connsiteX14" fmla="*/ 1132416 w 2487611"/>
                  <a:gd name="connsiteY14" fmla="*/ 3454639 h 4094887"/>
                  <a:gd name="connsiteX15" fmla="*/ 1220783 w 2487611"/>
                  <a:gd name="connsiteY15" fmla="*/ 3618116 h 4094887"/>
                  <a:gd name="connsiteX16" fmla="*/ 1336759 w 2487611"/>
                  <a:gd name="connsiteY16" fmla="*/ 3465459 h 4094887"/>
                  <a:gd name="connsiteX17" fmla="*/ 1359207 w 2487611"/>
                  <a:gd name="connsiteY17" fmla="*/ 3351180 h 4094887"/>
                  <a:gd name="connsiteX18" fmla="*/ 1463216 w 2487611"/>
                  <a:gd name="connsiteY18" fmla="*/ 3467464 h 4094887"/>
                  <a:gd name="connsiteX19" fmla="*/ 1447496 w 2487611"/>
                  <a:gd name="connsiteY19" fmla="*/ 3283732 h 4094887"/>
                  <a:gd name="connsiteX20" fmla="*/ 1355591 w 2487611"/>
                  <a:gd name="connsiteY20" fmla="*/ 3168890 h 4094887"/>
                  <a:gd name="connsiteX21" fmla="*/ 803026 w 2487611"/>
                  <a:gd name="connsiteY21" fmla="*/ 2861325 h 4094887"/>
                  <a:gd name="connsiteX22" fmla="*/ 1689473 w 2487611"/>
                  <a:gd name="connsiteY22" fmla="*/ 2861325 h 4094887"/>
                  <a:gd name="connsiteX23" fmla="*/ 1482985 w 2487611"/>
                  <a:gd name="connsiteY23" fmla="*/ 3141373 h 4094887"/>
                  <a:gd name="connsiteX24" fmla="*/ 1009514 w 2487611"/>
                  <a:gd name="connsiteY24" fmla="*/ 3141373 h 4094887"/>
                  <a:gd name="connsiteX25" fmla="*/ 803026 w 2487611"/>
                  <a:gd name="connsiteY25" fmla="*/ 2861325 h 4094887"/>
                  <a:gd name="connsiteX26" fmla="*/ 1246249 w 2487611"/>
                  <a:gd name="connsiteY26" fmla="*/ 1561260 h 4094887"/>
                  <a:gd name="connsiteX27" fmla="*/ 1346518 w 2487611"/>
                  <a:gd name="connsiteY27" fmla="*/ 1661529 h 4094887"/>
                  <a:gd name="connsiteX28" fmla="*/ 1246249 w 2487611"/>
                  <a:gd name="connsiteY28" fmla="*/ 1761798 h 4094887"/>
                  <a:gd name="connsiteX29" fmla="*/ 1145980 w 2487611"/>
                  <a:gd name="connsiteY29" fmla="*/ 1661529 h 4094887"/>
                  <a:gd name="connsiteX30" fmla="*/ 1246249 w 2487611"/>
                  <a:gd name="connsiteY30" fmla="*/ 1561260 h 4094887"/>
                  <a:gd name="connsiteX31" fmla="*/ 1246249 w 2487611"/>
                  <a:gd name="connsiteY31" fmla="*/ 1491754 h 4094887"/>
                  <a:gd name="connsiteX32" fmla="*/ 1076474 w 2487611"/>
                  <a:gd name="connsiteY32" fmla="*/ 1661529 h 4094887"/>
                  <a:gd name="connsiteX33" fmla="*/ 1246249 w 2487611"/>
                  <a:gd name="connsiteY33" fmla="*/ 1831304 h 4094887"/>
                  <a:gd name="connsiteX34" fmla="*/ 1416024 w 2487611"/>
                  <a:gd name="connsiteY34" fmla="*/ 1661529 h 4094887"/>
                  <a:gd name="connsiteX35" fmla="*/ 1246249 w 2487611"/>
                  <a:gd name="connsiteY35" fmla="*/ 1491754 h 4094887"/>
                  <a:gd name="connsiteX36" fmla="*/ 1246249 w 2487611"/>
                  <a:gd name="connsiteY36" fmla="*/ 738384 h 4094887"/>
                  <a:gd name="connsiteX37" fmla="*/ 1446787 w 2487611"/>
                  <a:gd name="connsiteY37" fmla="*/ 938922 h 4094887"/>
                  <a:gd name="connsiteX38" fmla="*/ 1246249 w 2487611"/>
                  <a:gd name="connsiteY38" fmla="*/ 1139460 h 4094887"/>
                  <a:gd name="connsiteX39" fmla="*/ 1045711 w 2487611"/>
                  <a:gd name="connsiteY39" fmla="*/ 938922 h 4094887"/>
                  <a:gd name="connsiteX40" fmla="*/ 1246249 w 2487611"/>
                  <a:gd name="connsiteY40" fmla="*/ 738384 h 4094887"/>
                  <a:gd name="connsiteX41" fmla="*/ 1246249 w 2487611"/>
                  <a:gd name="connsiteY41" fmla="*/ 599372 h 4094887"/>
                  <a:gd name="connsiteX42" fmla="*/ 906699 w 2487611"/>
                  <a:gd name="connsiteY42" fmla="*/ 938922 h 4094887"/>
                  <a:gd name="connsiteX43" fmla="*/ 1246249 w 2487611"/>
                  <a:gd name="connsiteY43" fmla="*/ 1278472 h 4094887"/>
                  <a:gd name="connsiteX44" fmla="*/ 1585799 w 2487611"/>
                  <a:gd name="connsiteY44" fmla="*/ 938922 h 4094887"/>
                  <a:gd name="connsiteX45" fmla="*/ 1246249 w 2487611"/>
                  <a:gd name="connsiteY45" fmla="*/ 599372 h 4094887"/>
                  <a:gd name="connsiteX46" fmla="*/ 1235050 w 2487611"/>
                  <a:gd name="connsiteY46" fmla="*/ 0 h 4094887"/>
                  <a:gd name="connsiteX47" fmla="*/ 1229544 w 2487611"/>
                  <a:gd name="connsiteY47" fmla="*/ 1036 h 4094887"/>
                  <a:gd name="connsiteX48" fmla="*/ 1891856 w 2487611"/>
                  <a:gd name="connsiteY48" fmla="*/ 690361 h 4094887"/>
                  <a:gd name="connsiteX49" fmla="*/ 2096831 w 2487611"/>
                  <a:gd name="connsiteY49" fmla="*/ 1529628 h 4094887"/>
                  <a:gd name="connsiteX50" fmla="*/ 2003408 w 2487611"/>
                  <a:gd name="connsiteY50" fmla="*/ 2031213 h 4094887"/>
                  <a:gd name="connsiteX51" fmla="*/ 2224895 w 2487611"/>
                  <a:gd name="connsiteY51" fmla="*/ 2166573 h 4094887"/>
                  <a:gd name="connsiteX52" fmla="*/ 2487611 w 2487611"/>
                  <a:gd name="connsiteY52" fmla="*/ 2896728 h 4094887"/>
                  <a:gd name="connsiteX53" fmla="*/ 1777602 w 2487611"/>
                  <a:gd name="connsiteY53" fmla="*/ 2632742 h 4094887"/>
                  <a:gd name="connsiteX54" fmla="*/ 1697050 w 2487611"/>
                  <a:gd name="connsiteY54" fmla="*/ 2780722 h 4094887"/>
                  <a:gd name="connsiteX55" fmla="*/ 789847 w 2487611"/>
                  <a:gd name="connsiteY55" fmla="*/ 2780722 h 4094887"/>
                  <a:gd name="connsiteX56" fmla="*/ 709405 w 2487611"/>
                  <a:gd name="connsiteY56" fmla="*/ 2632967 h 4094887"/>
                  <a:gd name="connsiteX57" fmla="*/ 0 w 2487611"/>
                  <a:gd name="connsiteY57" fmla="*/ 2896728 h 4094887"/>
                  <a:gd name="connsiteX58" fmla="*/ 262716 w 2487611"/>
                  <a:gd name="connsiteY58" fmla="*/ 2166573 h 4094887"/>
                  <a:gd name="connsiteX59" fmla="*/ 483603 w 2487611"/>
                  <a:gd name="connsiteY59" fmla="*/ 2031579 h 4094887"/>
                  <a:gd name="connsiteX60" fmla="*/ 390066 w 2487611"/>
                  <a:gd name="connsiteY60" fmla="*/ 1529628 h 4094887"/>
                  <a:gd name="connsiteX61" fmla="*/ 595041 w 2487611"/>
                  <a:gd name="connsiteY61" fmla="*/ 690361 h 4094887"/>
                  <a:gd name="connsiteX62" fmla="*/ 1235050 w 2487611"/>
                  <a:gd name="connsiteY62" fmla="*/ 0 h 409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87611" h="4094887">
                    <a:moveTo>
                      <a:pt x="1355591" y="3168890"/>
                    </a:moveTo>
                    <a:cubicBezTo>
                      <a:pt x="1473595" y="3210993"/>
                      <a:pt x="1581876" y="3305191"/>
                      <a:pt x="1668701" y="3469474"/>
                    </a:cubicBezTo>
                    <a:cubicBezTo>
                      <a:pt x="1695925" y="3526851"/>
                      <a:pt x="1780322" y="3714906"/>
                      <a:pt x="1698103" y="3813117"/>
                    </a:cubicBezTo>
                    <a:cubicBezTo>
                      <a:pt x="1602299" y="3649464"/>
                      <a:pt x="1614173" y="3625906"/>
                      <a:pt x="1503571" y="3595625"/>
                    </a:cubicBezTo>
                    <a:cubicBezTo>
                      <a:pt x="1496942" y="3685463"/>
                      <a:pt x="1467966" y="3774165"/>
                      <a:pt x="1461585" y="3809366"/>
                    </a:cubicBezTo>
                    <a:cubicBezTo>
                      <a:pt x="1385470" y="3978592"/>
                      <a:pt x="1404096" y="3968132"/>
                      <a:pt x="1244671" y="4094887"/>
                    </a:cubicBezTo>
                    <a:cubicBezTo>
                      <a:pt x="1246206" y="3880802"/>
                      <a:pt x="1159532" y="3834965"/>
                      <a:pt x="1079392" y="3789128"/>
                    </a:cubicBezTo>
                    <a:cubicBezTo>
                      <a:pt x="1026853" y="3769315"/>
                      <a:pt x="996695" y="3717697"/>
                      <a:pt x="987763" y="3656930"/>
                    </a:cubicBezTo>
                    <a:cubicBezTo>
                      <a:pt x="943900" y="3685346"/>
                      <a:pt x="898437" y="3695225"/>
                      <a:pt x="854400" y="3723652"/>
                    </a:cubicBezTo>
                    <a:cubicBezTo>
                      <a:pt x="854400" y="3658863"/>
                      <a:pt x="789060" y="3535267"/>
                      <a:pt x="869102" y="3400237"/>
                    </a:cubicBezTo>
                    <a:cubicBezTo>
                      <a:pt x="905823" y="3342803"/>
                      <a:pt x="973047" y="3258718"/>
                      <a:pt x="1052587" y="3202692"/>
                    </a:cubicBezTo>
                    <a:lnTo>
                      <a:pt x="1019981" y="3246715"/>
                    </a:lnTo>
                    <a:cubicBezTo>
                      <a:pt x="977187" y="3318910"/>
                      <a:pt x="1012121" y="3384991"/>
                      <a:pt x="1012121" y="3419632"/>
                    </a:cubicBezTo>
                    <a:cubicBezTo>
                      <a:pt x="1035665" y="3404433"/>
                      <a:pt x="1059972" y="3399151"/>
                      <a:pt x="1083424" y="3383959"/>
                    </a:cubicBezTo>
                    <a:cubicBezTo>
                      <a:pt x="1088200" y="3416448"/>
                      <a:pt x="1104325" y="3444046"/>
                      <a:pt x="1132416" y="3454639"/>
                    </a:cubicBezTo>
                    <a:cubicBezTo>
                      <a:pt x="1175263" y="3479146"/>
                      <a:pt x="1221604" y="3503653"/>
                      <a:pt x="1220783" y="3618116"/>
                    </a:cubicBezTo>
                    <a:cubicBezTo>
                      <a:pt x="1306022" y="3550346"/>
                      <a:pt x="1296063" y="3555938"/>
                      <a:pt x="1336759" y="3465459"/>
                    </a:cubicBezTo>
                    <a:cubicBezTo>
                      <a:pt x="1340170" y="3446638"/>
                      <a:pt x="1355662" y="3399214"/>
                      <a:pt x="1359207" y="3351180"/>
                    </a:cubicBezTo>
                    <a:cubicBezTo>
                      <a:pt x="1418341" y="3367371"/>
                      <a:pt x="1411993" y="3379966"/>
                      <a:pt x="1463216" y="3467464"/>
                    </a:cubicBezTo>
                    <a:cubicBezTo>
                      <a:pt x="1507175" y="3414955"/>
                      <a:pt x="1462051" y="3314410"/>
                      <a:pt x="1447496" y="3283732"/>
                    </a:cubicBezTo>
                    <a:cubicBezTo>
                      <a:pt x="1420721" y="3233074"/>
                      <a:pt x="1390133" y="3194880"/>
                      <a:pt x="1355591" y="3168890"/>
                    </a:cubicBezTo>
                    <a:close/>
                    <a:moveTo>
                      <a:pt x="803026" y="2861325"/>
                    </a:moveTo>
                    <a:lnTo>
                      <a:pt x="1689473" y="2861325"/>
                    </a:lnTo>
                    <a:lnTo>
                      <a:pt x="1482985" y="3141373"/>
                    </a:lnTo>
                    <a:lnTo>
                      <a:pt x="1009514" y="3141373"/>
                    </a:lnTo>
                    <a:lnTo>
                      <a:pt x="803026" y="2861325"/>
                    </a:lnTo>
                    <a:close/>
                    <a:moveTo>
                      <a:pt x="1246249" y="1561260"/>
                    </a:moveTo>
                    <a:cubicBezTo>
                      <a:pt x="1301626" y="1561260"/>
                      <a:pt x="1346518" y="1606152"/>
                      <a:pt x="1346518" y="1661529"/>
                    </a:cubicBezTo>
                    <a:cubicBezTo>
                      <a:pt x="1346518" y="1716906"/>
                      <a:pt x="1301626" y="1761798"/>
                      <a:pt x="1246249" y="1761798"/>
                    </a:cubicBezTo>
                    <a:cubicBezTo>
                      <a:pt x="1190872" y="1761798"/>
                      <a:pt x="1145980" y="1716906"/>
                      <a:pt x="1145980" y="1661529"/>
                    </a:cubicBezTo>
                    <a:cubicBezTo>
                      <a:pt x="1145980" y="1606152"/>
                      <a:pt x="1190872" y="1561260"/>
                      <a:pt x="1246249" y="1561260"/>
                    </a:cubicBezTo>
                    <a:close/>
                    <a:moveTo>
                      <a:pt x="1246249" y="1491754"/>
                    </a:moveTo>
                    <a:cubicBezTo>
                      <a:pt x="1152485" y="1491754"/>
                      <a:pt x="1076474" y="1567765"/>
                      <a:pt x="1076474" y="1661529"/>
                    </a:cubicBezTo>
                    <a:cubicBezTo>
                      <a:pt x="1076474" y="1755293"/>
                      <a:pt x="1152485" y="1831304"/>
                      <a:pt x="1246249" y="1831304"/>
                    </a:cubicBezTo>
                    <a:cubicBezTo>
                      <a:pt x="1340013" y="1831304"/>
                      <a:pt x="1416024" y="1755293"/>
                      <a:pt x="1416024" y="1661529"/>
                    </a:cubicBezTo>
                    <a:cubicBezTo>
                      <a:pt x="1416024" y="1567765"/>
                      <a:pt x="1340013" y="1491754"/>
                      <a:pt x="1246249" y="1491754"/>
                    </a:cubicBezTo>
                    <a:close/>
                    <a:moveTo>
                      <a:pt x="1246249" y="738384"/>
                    </a:moveTo>
                    <a:cubicBezTo>
                      <a:pt x="1357003" y="738384"/>
                      <a:pt x="1446787" y="828168"/>
                      <a:pt x="1446787" y="938922"/>
                    </a:cubicBezTo>
                    <a:cubicBezTo>
                      <a:pt x="1446787" y="1049676"/>
                      <a:pt x="1357003" y="1139460"/>
                      <a:pt x="1246249" y="1139460"/>
                    </a:cubicBezTo>
                    <a:cubicBezTo>
                      <a:pt x="1135495" y="1139460"/>
                      <a:pt x="1045711" y="1049676"/>
                      <a:pt x="1045711" y="938922"/>
                    </a:cubicBezTo>
                    <a:cubicBezTo>
                      <a:pt x="1045711" y="828168"/>
                      <a:pt x="1135495" y="738384"/>
                      <a:pt x="1246249" y="738384"/>
                    </a:cubicBezTo>
                    <a:close/>
                    <a:moveTo>
                      <a:pt x="1246249" y="599372"/>
                    </a:moveTo>
                    <a:cubicBezTo>
                      <a:pt x="1058721" y="599372"/>
                      <a:pt x="906699" y="751394"/>
                      <a:pt x="906699" y="938922"/>
                    </a:cubicBezTo>
                    <a:cubicBezTo>
                      <a:pt x="906699" y="1126450"/>
                      <a:pt x="1058721" y="1278472"/>
                      <a:pt x="1246249" y="1278472"/>
                    </a:cubicBezTo>
                    <a:cubicBezTo>
                      <a:pt x="1433777" y="1278472"/>
                      <a:pt x="1585799" y="1126450"/>
                      <a:pt x="1585799" y="938922"/>
                    </a:cubicBezTo>
                    <a:cubicBezTo>
                      <a:pt x="1585799" y="751394"/>
                      <a:pt x="1433777" y="599372"/>
                      <a:pt x="1246249" y="599372"/>
                    </a:cubicBezTo>
                    <a:close/>
                    <a:moveTo>
                      <a:pt x="1235050" y="0"/>
                    </a:moveTo>
                    <a:lnTo>
                      <a:pt x="1229544" y="1036"/>
                    </a:lnTo>
                    <a:cubicBezTo>
                      <a:pt x="1489347" y="133873"/>
                      <a:pt x="1749649" y="461397"/>
                      <a:pt x="1891856" y="690361"/>
                    </a:cubicBezTo>
                    <a:cubicBezTo>
                      <a:pt x="2013592" y="919326"/>
                      <a:pt x="2102003" y="1246061"/>
                      <a:pt x="2096831" y="1529628"/>
                    </a:cubicBezTo>
                    <a:cubicBezTo>
                      <a:pt x="2096831" y="1659128"/>
                      <a:pt x="2058845" y="1842372"/>
                      <a:pt x="2003408" y="2031213"/>
                    </a:cubicBezTo>
                    <a:lnTo>
                      <a:pt x="2224895" y="2166573"/>
                    </a:lnTo>
                    <a:lnTo>
                      <a:pt x="2487611" y="2896728"/>
                    </a:lnTo>
                    <a:lnTo>
                      <a:pt x="1777602" y="2632742"/>
                    </a:lnTo>
                    <a:cubicBezTo>
                      <a:pt x="1749049" y="2692676"/>
                      <a:pt x="1721557" y="2743254"/>
                      <a:pt x="1697050" y="2780722"/>
                    </a:cubicBezTo>
                    <a:lnTo>
                      <a:pt x="789847" y="2780722"/>
                    </a:lnTo>
                    <a:cubicBezTo>
                      <a:pt x="765372" y="2743301"/>
                      <a:pt x="737918" y="2692803"/>
                      <a:pt x="709405" y="2632967"/>
                    </a:cubicBezTo>
                    <a:lnTo>
                      <a:pt x="0" y="2896728"/>
                    </a:lnTo>
                    <a:lnTo>
                      <a:pt x="262716" y="2166573"/>
                    </a:lnTo>
                    <a:lnTo>
                      <a:pt x="483603" y="2031579"/>
                    </a:lnTo>
                    <a:cubicBezTo>
                      <a:pt x="428102" y="1842611"/>
                      <a:pt x="390066" y="1659212"/>
                      <a:pt x="390066" y="1529628"/>
                    </a:cubicBezTo>
                    <a:cubicBezTo>
                      <a:pt x="384894" y="1246061"/>
                      <a:pt x="473305" y="919326"/>
                      <a:pt x="595041" y="690361"/>
                    </a:cubicBezTo>
                    <a:cubicBezTo>
                      <a:pt x="737248" y="461397"/>
                      <a:pt x="957359" y="97388"/>
                      <a:pt x="123505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5" name="Isosceles Triangle 15">
                <a:extLst>
                  <a:ext uri="{FF2B5EF4-FFF2-40B4-BE49-F238E27FC236}">
                    <a16:creationId xmlns:a16="http://schemas.microsoft.com/office/drawing/2014/main" xmlns="" id="{0CFC2784-4752-4DF7-94E9-676F7F1E0312}"/>
                  </a:ext>
                </a:extLst>
              </p:cNvPr>
              <p:cNvSpPr/>
              <p:nvPr/>
            </p:nvSpPr>
            <p:spPr>
              <a:xfrm rot="2700000">
                <a:off x="1375806" y="2562344"/>
                <a:ext cx="283398" cy="338434"/>
              </a:xfrm>
              <a:custGeom>
                <a:avLst/>
                <a:gdLst>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4379"/>
                  <a:gd name="connsiteY0" fmla="*/ 0 h 2717137"/>
                  <a:gd name="connsiteX1" fmla="*/ 1297521 w 2274379"/>
                  <a:gd name="connsiteY1" fmla="*/ 278058 h 2717137"/>
                  <a:gd name="connsiteX2" fmla="*/ 1297521 w 2274379"/>
                  <a:gd name="connsiteY2" fmla="*/ 1136177 h 2717137"/>
                  <a:gd name="connsiteX3" fmla="*/ 2243605 w 2274379"/>
                  <a:gd name="connsiteY3" fmla="*/ 1859882 h 2717137"/>
                  <a:gd name="connsiteX4" fmla="*/ 2273082 w 2274379"/>
                  <a:gd name="connsiteY4" fmla="*/ 2022587 h 2717137"/>
                  <a:gd name="connsiteX5" fmla="*/ 1297521 w 2274379"/>
                  <a:gd name="connsiteY5" fmla="*/ 1619844 h 2717137"/>
                  <a:gd name="connsiteX6" fmla="*/ 1297521 w 2274379"/>
                  <a:gd name="connsiteY6" fmla="*/ 1921812 h 2717137"/>
                  <a:gd name="connsiteX7" fmla="*/ 1298247 w 2274379"/>
                  <a:gd name="connsiteY7" fmla="*/ 1921812 h 2717137"/>
                  <a:gd name="connsiteX8" fmla="*/ 1220288 w 2274379"/>
                  <a:gd name="connsiteY8" fmla="*/ 2268335 h 2717137"/>
                  <a:gd name="connsiteX9" fmla="*/ 1622045 w 2274379"/>
                  <a:gd name="connsiteY9" fmla="*/ 2444341 h 2717137"/>
                  <a:gd name="connsiteX10" fmla="*/ 1683005 w 2274379"/>
                  <a:gd name="connsiteY10" fmla="*/ 2717137 h 2717137"/>
                  <a:gd name="connsiteX11" fmla="*/ 1138503 w 2274379"/>
                  <a:gd name="connsiteY11" fmla="*/ 2509111 h 2717137"/>
                  <a:gd name="connsiteX12" fmla="*/ 594001 w 2274379"/>
                  <a:gd name="connsiteY12" fmla="*/ 2717137 h 2717137"/>
                  <a:gd name="connsiteX13" fmla="*/ 643531 w 2274379"/>
                  <a:gd name="connsiteY13" fmla="*/ 2451961 h 2717137"/>
                  <a:gd name="connsiteX14" fmla="*/ 1052704 w 2274379"/>
                  <a:gd name="connsiteY14" fmla="*/ 2270546 h 2717137"/>
                  <a:gd name="connsiteX15" fmla="*/ 974247 w 2274379"/>
                  <a:gd name="connsiteY15" fmla="*/ 1921812 h 2717137"/>
                  <a:gd name="connsiteX16" fmla="*/ 974974 w 2274379"/>
                  <a:gd name="connsiteY16" fmla="*/ 1921812 h 2717137"/>
                  <a:gd name="connsiteX17" fmla="*/ 974974 w 2274379"/>
                  <a:gd name="connsiteY17" fmla="*/ 1620087 h 2717137"/>
                  <a:gd name="connsiteX18" fmla="*/ 0 w 2274379"/>
                  <a:gd name="connsiteY18" fmla="*/ 2022587 h 2717137"/>
                  <a:gd name="connsiteX19" fmla="*/ 48527 w 2274379"/>
                  <a:gd name="connsiteY19" fmla="*/ 1856072 h 2717137"/>
                  <a:gd name="connsiteX20" fmla="*/ 974974 w 2274379"/>
                  <a:gd name="connsiteY20" fmla="*/ 1136848 h 2717137"/>
                  <a:gd name="connsiteX21" fmla="*/ 974974 w 2274379"/>
                  <a:gd name="connsiteY21" fmla="*/ 278058 h 2717137"/>
                  <a:gd name="connsiteX22" fmla="*/ 1136248 w 2274379"/>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5272" h="2717137">
                    <a:moveTo>
                      <a:pt x="1136248" y="0"/>
                    </a:moveTo>
                    <a:cubicBezTo>
                      <a:pt x="1209824" y="92686"/>
                      <a:pt x="1256150" y="148214"/>
                      <a:pt x="1297521" y="278058"/>
                    </a:cubicBezTo>
                    <a:lnTo>
                      <a:pt x="1297521" y="1136177"/>
                    </a:lnTo>
                    <a:lnTo>
                      <a:pt x="2243605" y="1859882"/>
                    </a:lnTo>
                    <a:cubicBezTo>
                      <a:pt x="2268294" y="1919072"/>
                      <a:pt x="2280597" y="1951012"/>
                      <a:pt x="2273082" y="2022587"/>
                    </a:cubicBezTo>
                    <a:lnTo>
                      <a:pt x="1297521" y="1619844"/>
                    </a:lnTo>
                    <a:lnTo>
                      <a:pt x="1297521" y="1921812"/>
                    </a:lnTo>
                    <a:lnTo>
                      <a:pt x="1298247" y="1921812"/>
                    </a:lnTo>
                    <a:cubicBezTo>
                      <a:pt x="1272261" y="2037320"/>
                      <a:pt x="1273523" y="2135486"/>
                      <a:pt x="1220288" y="2268335"/>
                    </a:cubicBezTo>
                    <a:lnTo>
                      <a:pt x="1622045" y="2444341"/>
                    </a:lnTo>
                    <a:lnTo>
                      <a:pt x="1683005" y="2717137"/>
                    </a:lnTo>
                    <a:cubicBezTo>
                      <a:pt x="1508936" y="2640364"/>
                      <a:pt x="1332391" y="2561112"/>
                      <a:pt x="1138503" y="2509111"/>
                    </a:cubicBezTo>
                    <a:cubicBezTo>
                      <a:pt x="924798" y="2551203"/>
                      <a:pt x="777979" y="2630455"/>
                      <a:pt x="594001" y="2717137"/>
                    </a:cubicBezTo>
                    <a:lnTo>
                      <a:pt x="643531" y="2451961"/>
                    </a:lnTo>
                    <a:lnTo>
                      <a:pt x="1052704" y="2270546"/>
                    </a:lnTo>
                    <a:cubicBezTo>
                      <a:pt x="1001780" y="2159255"/>
                      <a:pt x="1000399" y="2038057"/>
                      <a:pt x="974247" y="1921812"/>
                    </a:cubicBezTo>
                    <a:lnTo>
                      <a:pt x="974974" y="1921812"/>
                    </a:lnTo>
                    <a:lnTo>
                      <a:pt x="974974" y="1620087"/>
                    </a:lnTo>
                    <a:lnTo>
                      <a:pt x="0" y="2022587"/>
                    </a:lnTo>
                    <a:cubicBezTo>
                      <a:pt x="6266" y="1947265"/>
                      <a:pt x="17488" y="1916531"/>
                      <a:pt x="48527" y="1856072"/>
                    </a:cubicBezTo>
                    <a:lnTo>
                      <a:pt x="974974" y="1136848"/>
                    </a:lnTo>
                    <a:lnTo>
                      <a:pt x="974974" y="278058"/>
                    </a:lnTo>
                    <a:cubicBezTo>
                      <a:pt x="1006436" y="163077"/>
                      <a:pt x="1057717" y="102595"/>
                      <a:pt x="11362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Rounded Rectangle 23551">
                <a:extLst>
                  <a:ext uri="{FF2B5EF4-FFF2-40B4-BE49-F238E27FC236}">
                    <a16:creationId xmlns:a16="http://schemas.microsoft.com/office/drawing/2014/main" xmlns="" id="{B3BF9A6A-103C-48C3-A374-F09DBF0953D0}"/>
                  </a:ext>
                </a:extLst>
              </p:cNvPr>
              <p:cNvSpPr>
                <a:spLocks noChangeAspect="1"/>
              </p:cNvSpPr>
              <p:nvPr/>
            </p:nvSpPr>
            <p:spPr>
              <a:xfrm>
                <a:off x="1752884" y="4248208"/>
                <a:ext cx="360000" cy="189230"/>
              </a:xfrm>
              <a:custGeom>
                <a:avLst/>
                <a:gdLst/>
                <a:ahLst/>
                <a:cxnLst/>
                <a:rect l="l" t="t" r="r" b="b"/>
                <a:pathLst>
                  <a:path w="3888432" h="1556502">
                    <a:moveTo>
                      <a:pt x="1020793" y="1148393"/>
                    </a:moveTo>
                    <a:cubicBezTo>
                      <a:pt x="1088601" y="1148393"/>
                      <a:pt x="1143569" y="1203362"/>
                      <a:pt x="1143569" y="1271170"/>
                    </a:cubicBezTo>
                    <a:cubicBezTo>
                      <a:pt x="1143569" y="1338977"/>
                      <a:pt x="1088601" y="1393946"/>
                      <a:pt x="1020793" y="1393946"/>
                    </a:cubicBezTo>
                    <a:cubicBezTo>
                      <a:pt x="952985" y="1393946"/>
                      <a:pt x="898016" y="1338977"/>
                      <a:pt x="898016" y="1271170"/>
                    </a:cubicBezTo>
                    <a:cubicBezTo>
                      <a:pt x="898016" y="1203362"/>
                      <a:pt x="952985" y="1148393"/>
                      <a:pt x="1020793" y="1148393"/>
                    </a:cubicBezTo>
                    <a:close/>
                    <a:moveTo>
                      <a:pt x="2976975" y="1148393"/>
                    </a:moveTo>
                    <a:cubicBezTo>
                      <a:pt x="3044783" y="1148393"/>
                      <a:pt x="3099752" y="1203362"/>
                      <a:pt x="3099752" y="1271170"/>
                    </a:cubicBezTo>
                    <a:cubicBezTo>
                      <a:pt x="3099752" y="1338978"/>
                      <a:pt x="3044783" y="1393946"/>
                      <a:pt x="2976975" y="1393946"/>
                    </a:cubicBezTo>
                    <a:cubicBezTo>
                      <a:pt x="2909167" y="1393946"/>
                      <a:pt x="2854198" y="1338978"/>
                      <a:pt x="2854198" y="1271170"/>
                    </a:cubicBezTo>
                    <a:cubicBezTo>
                      <a:pt x="2854198" y="1203362"/>
                      <a:pt x="2909167" y="1148393"/>
                      <a:pt x="2976975" y="1148393"/>
                    </a:cubicBezTo>
                    <a:close/>
                    <a:moveTo>
                      <a:pt x="2971358" y="981192"/>
                    </a:moveTo>
                    <a:cubicBezTo>
                      <a:pt x="2812490" y="981192"/>
                      <a:pt x="2683702" y="1109979"/>
                      <a:pt x="2683702" y="1268847"/>
                    </a:cubicBezTo>
                    <a:cubicBezTo>
                      <a:pt x="2683702" y="1427715"/>
                      <a:pt x="2812490" y="1556502"/>
                      <a:pt x="2971358" y="1556502"/>
                    </a:cubicBezTo>
                    <a:cubicBezTo>
                      <a:pt x="3130226" y="1556502"/>
                      <a:pt x="3259013" y="1427715"/>
                      <a:pt x="3259013" y="1268847"/>
                    </a:cubicBezTo>
                    <a:cubicBezTo>
                      <a:pt x="3259013" y="1109979"/>
                      <a:pt x="3130226" y="981192"/>
                      <a:pt x="2971358" y="981192"/>
                    </a:cubicBezTo>
                    <a:close/>
                    <a:moveTo>
                      <a:pt x="1015175" y="981191"/>
                    </a:moveTo>
                    <a:cubicBezTo>
                      <a:pt x="856308" y="981191"/>
                      <a:pt x="727520" y="1109979"/>
                      <a:pt x="727520" y="1268847"/>
                    </a:cubicBezTo>
                    <a:cubicBezTo>
                      <a:pt x="727520" y="1427715"/>
                      <a:pt x="856308" y="1556502"/>
                      <a:pt x="1015175" y="1556502"/>
                    </a:cubicBezTo>
                    <a:cubicBezTo>
                      <a:pt x="1174043" y="1556502"/>
                      <a:pt x="1302831" y="1427715"/>
                      <a:pt x="1302831" y="1268847"/>
                    </a:cubicBezTo>
                    <a:cubicBezTo>
                      <a:pt x="1302831" y="1109979"/>
                      <a:pt x="1174043" y="981191"/>
                      <a:pt x="1015175" y="981191"/>
                    </a:cubicBezTo>
                    <a:close/>
                    <a:moveTo>
                      <a:pt x="2078038" y="174262"/>
                    </a:moveTo>
                    <a:lnTo>
                      <a:pt x="2078038" y="503839"/>
                    </a:lnTo>
                    <a:lnTo>
                      <a:pt x="1360941" y="503839"/>
                    </a:lnTo>
                    <a:lnTo>
                      <a:pt x="1717210" y="174262"/>
                    </a:lnTo>
                    <a:close/>
                    <a:moveTo>
                      <a:pt x="2605475" y="174262"/>
                    </a:moveTo>
                    <a:lnTo>
                      <a:pt x="2961744" y="503839"/>
                    </a:lnTo>
                    <a:lnTo>
                      <a:pt x="2233507" y="503839"/>
                    </a:lnTo>
                    <a:lnTo>
                      <a:pt x="2233507" y="174262"/>
                    </a:lnTo>
                    <a:close/>
                    <a:moveTo>
                      <a:pt x="2636232" y="0"/>
                    </a:moveTo>
                    <a:lnTo>
                      <a:pt x="1656145" y="0"/>
                    </a:lnTo>
                    <a:lnTo>
                      <a:pt x="1063172" y="515033"/>
                    </a:lnTo>
                    <a:lnTo>
                      <a:pt x="406409" y="515033"/>
                    </a:lnTo>
                    <a:cubicBezTo>
                      <a:pt x="249014" y="515033"/>
                      <a:pt x="121419" y="642628"/>
                      <a:pt x="121419" y="800023"/>
                    </a:cubicBezTo>
                    <a:lnTo>
                      <a:pt x="121419" y="889271"/>
                    </a:lnTo>
                    <a:cubicBezTo>
                      <a:pt x="121419" y="909592"/>
                      <a:pt x="123545" y="929417"/>
                      <a:pt x="127765" y="948497"/>
                    </a:cubicBezTo>
                    <a:cubicBezTo>
                      <a:pt x="54389" y="961341"/>
                      <a:pt x="0" y="1026124"/>
                      <a:pt x="0" y="1103610"/>
                    </a:cubicBezTo>
                    <a:lnTo>
                      <a:pt x="0" y="1109160"/>
                    </a:lnTo>
                    <a:cubicBezTo>
                      <a:pt x="0" y="1198648"/>
                      <a:pt x="72543" y="1271192"/>
                      <a:pt x="162031" y="1271192"/>
                    </a:cubicBezTo>
                    <a:lnTo>
                      <a:pt x="218719" y="1271192"/>
                    </a:lnTo>
                    <a:lnTo>
                      <a:pt x="218719" y="1274779"/>
                    </a:lnTo>
                    <a:lnTo>
                      <a:pt x="509289" y="1274779"/>
                    </a:lnTo>
                    <a:lnTo>
                      <a:pt x="509289" y="1273860"/>
                    </a:lnTo>
                    <a:lnTo>
                      <a:pt x="642206" y="1273860"/>
                    </a:lnTo>
                    <a:lnTo>
                      <a:pt x="641487" y="1266729"/>
                    </a:lnTo>
                    <a:cubicBezTo>
                      <a:pt x="641487" y="1188532"/>
                      <a:pt x="665232" y="1115881"/>
                      <a:pt x="705924" y="1055606"/>
                    </a:cubicBezTo>
                    <a:lnTo>
                      <a:pt x="706310" y="1055063"/>
                    </a:lnTo>
                    <a:lnTo>
                      <a:pt x="747091" y="1005636"/>
                    </a:lnTo>
                    <a:lnTo>
                      <a:pt x="758703" y="994078"/>
                    </a:lnTo>
                    <a:lnTo>
                      <a:pt x="793327" y="965510"/>
                    </a:lnTo>
                    <a:lnTo>
                      <a:pt x="819302" y="947229"/>
                    </a:lnTo>
                    <a:lnTo>
                      <a:pt x="840004" y="935993"/>
                    </a:lnTo>
                    <a:cubicBezTo>
                      <a:pt x="891959" y="907399"/>
                      <a:pt x="951737" y="891735"/>
                      <a:pt x="1015174" y="891735"/>
                    </a:cubicBezTo>
                    <a:cubicBezTo>
                      <a:pt x="1084098" y="891735"/>
                      <a:pt x="1148704" y="910225"/>
                      <a:pt x="1204246" y="942564"/>
                    </a:cubicBezTo>
                    <a:cubicBezTo>
                      <a:pt x="1149428" y="908365"/>
                      <a:pt x="1084703" y="889259"/>
                      <a:pt x="1015546" y="889127"/>
                    </a:cubicBezTo>
                    <a:cubicBezTo>
                      <a:pt x="1016856" y="888736"/>
                      <a:pt x="1018171" y="888729"/>
                      <a:pt x="1019487" y="888729"/>
                    </a:cubicBezTo>
                    <a:cubicBezTo>
                      <a:pt x="1228251" y="888729"/>
                      <a:pt x="1397487" y="1057965"/>
                      <a:pt x="1397487" y="1266729"/>
                    </a:cubicBezTo>
                    <a:cubicBezTo>
                      <a:pt x="1397487" y="1269424"/>
                      <a:pt x="1397459" y="1272113"/>
                      <a:pt x="1396675" y="1274779"/>
                    </a:cubicBezTo>
                    <a:lnTo>
                      <a:pt x="1485322" y="1274779"/>
                    </a:lnTo>
                    <a:lnTo>
                      <a:pt x="1485322" y="1271192"/>
                    </a:lnTo>
                    <a:lnTo>
                      <a:pt x="2594483" y="1271192"/>
                    </a:lnTo>
                    <a:cubicBezTo>
                      <a:pt x="2594248" y="1270411"/>
                      <a:pt x="2594246" y="1269629"/>
                      <a:pt x="2594246" y="1268846"/>
                    </a:cubicBezTo>
                    <a:cubicBezTo>
                      <a:pt x="2594246" y="1060573"/>
                      <a:pt x="2763083" y="891735"/>
                      <a:pt x="2971356" y="891735"/>
                    </a:cubicBezTo>
                    <a:cubicBezTo>
                      <a:pt x="3179630" y="891735"/>
                      <a:pt x="3348467" y="1060573"/>
                      <a:pt x="3348467" y="1268846"/>
                    </a:cubicBezTo>
                    <a:lnTo>
                      <a:pt x="3348230" y="1271192"/>
                    </a:lnTo>
                    <a:lnTo>
                      <a:pt x="3726400" y="1271192"/>
                    </a:lnTo>
                    <a:cubicBezTo>
                      <a:pt x="3815888" y="1271192"/>
                      <a:pt x="3888432" y="1198648"/>
                      <a:pt x="3888432" y="1109160"/>
                    </a:cubicBezTo>
                    <a:lnTo>
                      <a:pt x="3888432" y="1103610"/>
                    </a:lnTo>
                    <a:cubicBezTo>
                      <a:pt x="3888432" y="1035369"/>
                      <a:pt x="3846247" y="976982"/>
                      <a:pt x="3786305" y="953672"/>
                    </a:cubicBezTo>
                    <a:cubicBezTo>
                      <a:pt x="3791719" y="933075"/>
                      <a:pt x="3794257" y="911469"/>
                      <a:pt x="3794257" y="889271"/>
                    </a:cubicBezTo>
                    <a:lnTo>
                      <a:pt x="3794257" y="800023"/>
                    </a:lnTo>
                    <a:cubicBezTo>
                      <a:pt x="3794257" y="642628"/>
                      <a:pt x="3666662" y="515033"/>
                      <a:pt x="3509267" y="515033"/>
                    </a:cubicBezTo>
                    <a:lnTo>
                      <a:pt x="3229205" y="51503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7" name="Rectangle 23554">
                <a:extLst>
                  <a:ext uri="{FF2B5EF4-FFF2-40B4-BE49-F238E27FC236}">
                    <a16:creationId xmlns:a16="http://schemas.microsoft.com/office/drawing/2014/main" xmlns="" id="{FB598DF4-0A43-42D6-91F8-14F85A32253E}"/>
                  </a:ext>
                </a:extLst>
              </p:cNvPr>
              <p:cNvSpPr>
                <a:spLocks noChangeAspect="1"/>
              </p:cNvSpPr>
              <p:nvPr/>
            </p:nvSpPr>
            <p:spPr>
              <a:xfrm flipH="1">
                <a:off x="1117655" y="3826989"/>
                <a:ext cx="310889" cy="264135"/>
              </a:xfrm>
              <a:custGeom>
                <a:avLst/>
                <a:gdLst/>
                <a:ahLst/>
                <a:cxnLst/>
                <a:rect l="l" t="t" r="r" b="b"/>
                <a:pathLst>
                  <a:path w="3960441" h="3364818">
                    <a:moveTo>
                      <a:pt x="1333915" y="2579977"/>
                    </a:moveTo>
                    <a:cubicBezTo>
                      <a:pt x="1328835" y="2579977"/>
                      <a:pt x="1324717" y="2584094"/>
                      <a:pt x="1324717" y="2589174"/>
                    </a:cubicBezTo>
                    <a:lnTo>
                      <a:pt x="1324717" y="2625964"/>
                    </a:lnTo>
                    <a:cubicBezTo>
                      <a:pt x="1324717" y="2631044"/>
                      <a:pt x="1328835" y="2635161"/>
                      <a:pt x="1333915" y="2635161"/>
                    </a:cubicBezTo>
                    <a:lnTo>
                      <a:pt x="2639943" y="2635161"/>
                    </a:lnTo>
                    <a:cubicBezTo>
                      <a:pt x="2645023" y="2635161"/>
                      <a:pt x="2649141" y="2631044"/>
                      <a:pt x="2649141" y="2625964"/>
                    </a:cubicBezTo>
                    <a:lnTo>
                      <a:pt x="2649141" y="2589174"/>
                    </a:lnTo>
                    <a:cubicBezTo>
                      <a:pt x="2649141" y="2584094"/>
                      <a:pt x="2645023" y="2579977"/>
                      <a:pt x="2639943" y="2579977"/>
                    </a:cubicBezTo>
                    <a:close/>
                    <a:moveTo>
                      <a:pt x="1333915" y="2420180"/>
                    </a:moveTo>
                    <a:cubicBezTo>
                      <a:pt x="1328835" y="2420180"/>
                      <a:pt x="1324717" y="2424297"/>
                      <a:pt x="1324717" y="2429377"/>
                    </a:cubicBezTo>
                    <a:lnTo>
                      <a:pt x="1324717" y="2466167"/>
                    </a:lnTo>
                    <a:cubicBezTo>
                      <a:pt x="1324717" y="2471247"/>
                      <a:pt x="1328835" y="2475364"/>
                      <a:pt x="1333915" y="2475364"/>
                    </a:cubicBezTo>
                    <a:lnTo>
                      <a:pt x="2639943" y="2475364"/>
                    </a:lnTo>
                    <a:cubicBezTo>
                      <a:pt x="2645023" y="2475364"/>
                      <a:pt x="2649141" y="2471247"/>
                      <a:pt x="2649141" y="2466167"/>
                    </a:cubicBezTo>
                    <a:lnTo>
                      <a:pt x="2649141" y="2429377"/>
                    </a:lnTo>
                    <a:cubicBezTo>
                      <a:pt x="2649141" y="2424297"/>
                      <a:pt x="2645023" y="2420180"/>
                      <a:pt x="2639943" y="2420180"/>
                    </a:cubicBezTo>
                    <a:close/>
                    <a:moveTo>
                      <a:pt x="1333915" y="2260382"/>
                    </a:moveTo>
                    <a:cubicBezTo>
                      <a:pt x="1328835" y="2260382"/>
                      <a:pt x="1324717" y="2264499"/>
                      <a:pt x="1324717" y="2269579"/>
                    </a:cubicBezTo>
                    <a:lnTo>
                      <a:pt x="1324717" y="2306368"/>
                    </a:lnTo>
                    <a:cubicBezTo>
                      <a:pt x="1324717" y="2311448"/>
                      <a:pt x="1328835" y="2315566"/>
                      <a:pt x="1333915" y="2315566"/>
                    </a:cubicBezTo>
                    <a:lnTo>
                      <a:pt x="2639943" y="2315566"/>
                    </a:lnTo>
                    <a:cubicBezTo>
                      <a:pt x="2645023" y="2315566"/>
                      <a:pt x="2649141" y="2311448"/>
                      <a:pt x="2649141" y="2306368"/>
                    </a:cubicBezTo>
                    <a:lnTo>
                      <a:pt x="2649141" y="2269579"/>
                    </a:lnTo>
                    <a:cubicBezTo>
                      <a:pt x="2649141" y="2264499"/>
                      <a:pt x="2645023" y="2260382"/>
                      <a:pt x="2639943" y="2260382"/>
                    </a:cubicBezTo>
                    <a:close/>
                    <a:moveTo>
                      <a:pt x="3126189" y="2223642"/>
                    </a:moveTo>
                    <a:cubicBezTo>
                      <a:pt x="3006895" y="2223642"/>
                      <a:pt x="2910189" y="2320348"/>
                      <a:pt x="2910189" y="2439642"/>
                    </a:cubicBezTo>
                    <a:cubicBezTo>
                      <a:pt x="2910189" y="2558936"/>
                      <a:pt x="3006895" y="2655642"/>
                      <a:pt x="3126189" y="2655642"/>
                    </a:cubicBezTo>
                    <a:cubicBezTo>
                      <a:pt x="3245483" y="2655642"/>
                      <a:pt x="3342189" y="2558936"/>
                      <a:pt x="3342189" y="2439642"/>
                    </a:cubicBezTo>
                    <a:cubicBezTo>
                      <a:pt x="3342189" y="2320348"/>
                      <a:pt x="3245483" y="2223642"/>
                      <a:pt x="3126189" y="2223642"/>
                    </a:cubicBezTo>
                    <a:close/>
                    <a:moveTo>
                      <a:pt x="859578" y="2218523"/>
                    </a:moveTo>
                    <a:cubicBezTo>
                      <a:pt x="744527" y="2218523"/>
                      <a:pt x="651259" y="2311790"/>
                      <a:pt x="651259" y="2426842"/>
                    </a:cubicBezTo>
                    <a:cubicBezTo>
                      <a:pt x="651259" y="2541893"/>
                      <a:pt x="744527" y="2635161"/>
                      <a:pt x="859578" y="2635161"/>
                    </a:cubicBezTo>
                    <a:cubicBezTo>
                      <a:pt x="974630" y="2635161"/>
                      <a:pt x="1067897" y="2541893"/>
                      <a:pt x="1067897" y="2426842"/>
                    </a:cubicBezTo>
                    <a:cubicBezTo>
                      <a:pt x="1067897" y="2311790"/>
                      <a:pt x="974630" y="2218523"/>
                      <a:pt x="859578" y="2218523"/>
                    </a:cubicBezTo>
                    <a:close/>
                    <a:moveTo>
                      <a:pt x="1871701" y="635200"/>
                    </a:moveTo>
                    <a:cubicBezTo>
                      <a:pt x="1381458" y="644736"/>
                      <a:pt x="1018694" y="716473"/>
                      <a:pt x="980424" y="801248"/>
                    </a:cubicBezTo>
                    <a:lnTo>
                      <a:pt x="979954" y="801248"/>
                    </a:lnTo>
                    <a:lnTo>
                      <a:pt x="977292" y="811895"/>
                    </a:lnTo>
                    <a:cubicBezTo>
                      <a:pt x="976157" y="813296"/>
                      <a:pt x="976066" y="814820"/>
                      <a:pt x="976180" y="816347"/>
                    </a:cubicBezTo>
                    <a:lnTo>
                      <a:pt x="795977" y="1537155"/>
                    </a:lnTo>
                    <a:lnTo>
                      <a:pt x="3168603" y="1537155"/>
                    </a:lnTo>
                    <a:lnTo>
                      <a:pt x="2984626" y="801248"/>
                    </a:lnTo>
                    <a:lnTo>
                      <a:pt x="2976093" y="801248"/>
                    </a:lnTo>
                    <a:cubicBezTo>
                      <a:pt x="2937858" y="717165"/>
                      <a:pt x="2580113" y="645145"/>
                      <a:pt x="2088410" y="635267"/>
                    </a:cubicBezTo>
                    <a:cubicBezTo>
                      <a:pt x="2016399" y="633822"/>
                      <a:pt x="1943738" y="633799"/>
                      <a:pt x="1871701" y="635200"/>
                    </a:cubicBezTo>
                    <a:close/>
                    <a:moveTo>
                      <a:pt x="1462979" y="0"/>
                    </a:moveTo>
                    <a:lnTo>
                      <a:pt x="2510732" y="0"/>
                    </a:lnTo>
                    <a:cubicBezTo>
                      <a:pt x="2553905" y="0"/>
                      <a:pt x="2588903" y="34997"/>
                      <a:pt x="2588903" y="78170"/>
                    </a:cubicBezTo>
                    <a:lnTo>
                      <a:pt x="2588903" y="433797"/>
                    </a:lnTo>
                    <a:cubicBezTo>
                      <a:pt x="3038017" y="475961"/>
                      <a:pt x="3324934" y="564368"/>
                      <a:pt x="3312039" y="659853"/>
                    </a:cubicBezTo>
                    <a:lnTo>
                      <a:pt x="3314035" y="659853"/>
                    </a:lnTo>
                    <a:lnTo>
                      <a:pt x="3516885" y="1471251"/>
                    </a:lnTo>
                    <a:cubicBezTo>
                      <a:pt x="3530074" y="1447322"/>
                      <a:pt x="3549491" y="1432519"/>
                      <a:pt x="3571039" y="1432519"/>
                    </a:cubicBezTo>
                    <a:lnTo>
                      <a:pt x="3885785" y="1432519"/>
                    </a:lnTo>
                    <a:cubicBezTo>
                      <a:pt x="3927012" y="1432519"/>
                      <a:pt x="3960441" y="1486709"/>
                      <a:pt x="3960441" y="1553561"/>
                    </a:cubicBezTo>
                    <a:cubicBezTo>
                      <a:pt x="3960441" y="1620415"/>
                      <a:pt x="3927012" y="1674603"/>
                      <a:pt x="3885785" y="1674603"/>
                    </a:cubicBezTo>
                    <a:lnTo>
                      <a:pt x="3571039" y="1674603"/>
                    </a:lnTo>
                    <a:lnTo>
                      <a:pt x="3567428" y="1673421"/>
                    </a:lnTo>
                    <a:lnTo>
                      <a:pt x="3568671" y="1678393"/>
                    </a:lnTo>
                    <a:cubicBezTo>
                      <a:pt x="3672942" y="1773136"/>
                      <a:pt x="3737544" y="1910038"/>
                      <a:pt x="3737544" y="2062028"/>
                    </a:cubicBezTo>
                    <a:lnTo>
                      <a:pt x="3737544" y="2413961"/>
                    </a:lnTo>
                    <a:cubicBezTo>
                      <a:pt x="3737544" y="2629713"/>
                      <a:pt x="3607370" y="2815060"/>
                      <a:pt x="3420381" y="2892817"/>
                    </a:cubicBezTo>
                    <a:lnTo>
                      <a:pt x="3420381" y="3209197"/>
                    </a:lnTo>
                    <a:cubicBezTo>
                      <a:pt x="3420381" y="3295143"/>
                      <a:pt x="3350708" y="3364816"/>
                      <a:pt x="3264762" y="3364816"/>
                    </a:cubicBezTo>
                    <a:lnTo>
                      <a:pt x="2999936" y="3364816"/>
                    </a:lnTo>
                    <a:cubicBezTo>
                      <a:pt x="2913990" y="3364816"/>
                      <a:pt x="2844317" y="3295143"/>
                      <a:pt x="2844317" y="3209197"/>
                    </a:cubicBezTo>
                    <a:lnTo>
                      <a:pt x="2844317" y="2907616"/>
                    </a:lnTo>
                    <a:lnTo>
                      <a:pt x="1116125" y="2907616"/>
                    </a:lnTo>
                    <a:lnTo>
                      <a:pt x="1116125" y="3209199"/>
                    </a:lnTo>
                    <a:cubicBezTo>
                      <a:pt x="1116125" y="3295145"/>
                      <a:pt x="1046452" y="3364818"/>
                      <a:pt x="960506" y="3364818"/>
                    </a:cubicBezTo>
                    <a:lnTo>
                      <a:pt x="695680" y="3364818"/>
                    </a:lnTo>
                    <a:cubicBezTo>
                      <a:pt x="609734" y="3364818"/>
                      <a:pt x="540061" y="3295145"/>
                      <a:pt x="540061" y="3209199"/>
                    </a:cubicBezTo>
                    <a:lnTo>
                      <a:pt x="540061" y="2888789"/>
                    </a:lnTo>
                    <a:cubicBezTo>
                      <a:pt x="360356" y="2806419"/>
                      <a:pt x="236167" y="2624693"/>
                      <a:pt x="236167" y="2413961"/>
                    </a:cubicBezTo>
                    <a:lnTo>
                      <a:pt x="236167" y="2062028"/>
                    </a:lnTo>
                    <a:cubicBezTo>
                      <a:pt x="236167" y="1910038"/>
                      <a:pt x="300770" y="1773136"/>
                      <a:pt x="405042" y="1678393"/>
                    </a:cubicBezTo>
                    <a:lnTo>
                      <a:pt x="407467" y="1668691"/>
                    </a:lnTo>
                    <a:cubicBezTo>
                      <a:pt x="402272" y="1673244"/>
                      <a:pt x="395935" y="1674603"/>
                      <a:pt x="389402" y="1674603"/>
                    </a:cubicBezTo>
                    <a:lnTo>
                      <a:pt x="74658" y="1674603"/>
                    </a:lnTo>
                    <a:cubicBezTo>
                      <a:pt x="33429" y="1674603"/>
                      <a:pt x="0" y="1620415"/>
                      <a:pt x="0" y="1553561"/>
                    </a:cubicBezTo>
                    <a:cubicBezTo>
                      <a:pt x="0" y="1486709"/>
                      <a:pt x="33429" y="1432519"/>
                      <a:pt x="74658" y="1432519"/>
                    </a:cubicBezTo>
                    <a:lnTo>
                      <a:pt x="389402" y="1432519"/>
                    </a:lnTo>
                    <a:cubicBezTo>
                      <a:pt x="416427" y="1432519"/>
                      <a:pt x="440099" y="1455801"/>
                      <a:pt x="451844" y="1491180"/>
                    </a:cubicBezTo>
                    <a:lnTo>
                      <a:pt x="659676" y="659853"/>
                    </a:lnTo>
                    <a:lnTo>
                      <a:pt x="666048" y="659853"/>
                    </a:lnTo>
                    <a:cubicBezTo>
                      <a:pt x="653344" y="564084"/>
                      <a:pt x="940380" y="476400"/>
                      <a:pt x="1384809" y="434090"/>
                    </a:cubicBezTo>
                    <a:lnTo>
                      <a:pt x="1384809" y="78170"/>
                    </a:lnTo>
                    <a:cubicBezTo>
                      <a:pt x="1384809" y="34997"/>
                      <a:pt x="1419806" y="0"/>
                      <a:pt x="146297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Rounded Rectangle 1">
                <a:extLst>
                  <a:ext uri="{FF2B5EF4-FFF2-40B4-BE49-F238E27FC236}">
                    <a16:creationId xmlns:a16="http://schemas.microsoft.com/office/drawing/2014/main" xmlns="" id="{2AC8C298-CD71-42CB-A6E5-D7CA14C09113}"/>
                  </a:ext>
                </a:extLst>
              </p:cNvPr>
              <p:cNvSpPr>
                <a:spLocks noChangeAspect="1"/>
              </p:cNvSpPr>
              <p:nvPr/>
            </p:nvSpPr>
            <p:spPr>
              <a:xfrm flipH="1">
                <a:off x="4372755" y="3105182"/>
                <a:ext cx="243034" cy="243041"/>
              </a:xfrm>
              <a:custGeom>
                <a:avLst/>
                <a:gdLst/>
                <a:ahLst/>
                <a:cxnLst/>
                <a:rect l="l" t="t" r="r" b="b"/>
                <a:pathLst>
                  <a:path w="3946957" h="3947095">
                    <a:moveTo>
                      <a:pt x="455702" y="3587095"/>
                    </a:moveTo>
                    <a:lnTo>
                      <a:pt x="1175702" y="3587095"/>
                    </a:lnTo>
                    <a:lnTo>
                      <a:pt x="1175702" y="3799441"/>
                    </a:lnTo>
                    <a:cubicBezTo>
                      <a:pt x="1175702" y="3880988"/>
                      <a:pt x="1109595" y="3947095"/>
                      <a:pt x="1028048" y="3947095"/>
                    </a:cubicBezTo>
                    <a:lnTo>
                      <a:pt x="603356" y="3947095"/>
                    </a:lnTo>
                    <a:cubicBezTo>
                      <a:pt x="521809" y="3947095"/>
                      <a:pt x="455702" y="3880988"/>
                      <a:pt x="455702" y="3799441"/>
                    </a:cubicBezTo>
                    <a:close/>
                    <a:moveTo>
                      <a:pt x="2751999" y="3587094"/>
                    </a:moveTo>
                    <a:lnTo>
                      <a:pt x="3471999" y="3587094"/>
                    </a:lnTo>
                    <a:lnTo>
                      <a:pt x="3471999" y="3799440"/>
                    </a:lnTo>
                    <a:cubicBezTo>
                      <a:pt x="3471999" y="3880987"/>
                      <a:pt x="3405892" y="3947094"/>
                      <a:pt x="3324345" y="3947094"/>
                    </a:cubicBezTo>
                    <a:lnTo>
                      <a:pt x="2899653" y="3947094"/>
                    </a:lnTo>
                    <a:cubicBezTo>
                      <a:pt x="2818106" y="3947094"/>
                      <a:pt x="2751999" y="3880987"/>
                      <a:pt x="2751999" y="3799440"/>
                    </a:cubicBezTo>
                    <a:close/>
                    <a:moveTo>
                      <a:pt x="1383221" y="3134113"/>
                    </a:moveTo>
                    <a:cubicBezTo>
                      <a:pt x="1353398" y="3134113"/>
                      <a:pt x="1329221" y="3158290"/>
                      <a:pt x="1329221" y="3188113"/>
                    </a:cubicBezTo>
                    <a:cubicBezTo>
                      <a:pt x="1329221" y="3217936"/>
                      <a:pt x="1353398" y="3242113"/>
                      <a:pt x="1383221" y="3242113"/>
                    </a:cubicBezTo>
                    <a:lnTo>
                      <a:pt x="2535221" y="3242113"/>
                    </a:lnTo>
                    <a:cubicBezTo>
                      <a:pt x="2565044" y="3242113"/>
                      <a:pt x="2589221" y="3217936"/>
                      <a:pt x="2589221" y="3188113"/>
                    </a:cubicBezTo>
                    <a:cubicBezTo>
                      <a:pt x="2589221" y="3158290"/>
                      <a:pt x="2565044" y="3134113"/>
                      <a:pt x="2535221" y="3134113"/>
                    </a:cubicBezTo>
                    <a:close/>
                    <a:moveTo>
                      <a:pt x="1383221" y="2844258"/>
                    </a:moveTo>
                    <a:cubicBezTo>
                      <a:pt x="1353398" y="2844258"/>
                      <a:pt x="1329221" y="2868435"/>
                      <a:pt x="1329221" y="2898258"/>
                    </a:cubicBezTo>
                    <a:cubicBezTo>
                      <a:pt x="1329221" y="2928081"/>
                      <a:pt x="1353398" y="2952258"/>
                      <a:pt x="1383221" y="2952258"/>
                    </a:cubicBezTo>
                    <a:lnTo>
                      <a:pt x="2535221" y="2952258"/>
                    </a:lnTo>
                    <a:cubicBezTo>
                      <a:pt x="2565044" y="2952258"/>
                      <a:pt x="2589221" y="2928081"/>
                      <a:pt x="2589221" y="2898258"/>
                    </a:cubicBezTo>
                    <a:cubicBezTo>
                      <a:pt x="2589221" y="2868435"/>
                      <a:pt x="2565044" y="2844258"/>
                      <a:pt x="2535221" y="2844258"/>
                    </a:cubicBezTo>
                    <a:close/>
                    <a:moveTo>
                      <a:pt x="1383221" y="2554402"/>
                    </a:moveTo>
                    <a:cubicBezTo>
                      <a:pt x="1353398" y="2554402"/>
                      <a:pt x="1329221" y="2578579"/>
                      <a:pt x="1329221" y="2608402"/>
                    </a:cubicBezTo>
                    <a:cubicBezTo>
                      <a:pt x="1329221" y="2638225"/>
                      <a:pt x="1353398" y="2662402"/>
                      <a:pt x="1383221" y="2662402"/>
                    </a:cubicBezTo>
                    <a:lnTo>
                      <a:pt x="2535221" y="2662402"/>
                    </a:lnTo>
                    <a:cubicBezTo>
                      <a:pt x="2565044" y="2662402"/>
                      <a:pt x="2589221" y="2638225"/>
                      <a:pt x="2589221" y="2608402"/>
                    </a:cubicBezTo>
                    <a:cubicBezTo>
                      <a:pt x="2589221" y="2578579"/>
                      <a:pt x="2565044" y="2554402"/>
                      <a:pt x="2535221" y="2554402"/>
                    </a:cubicBezTo>
                    <a:close/>
                    <a:moveTo>
                      <a:pt x="3111999" y="2270017"/>
                    </a:moveTo>
                    <a:cubicBezTo>
                      <a:pt x="2985747" y="2270017"/>
                      <a:pt x="2883399" y="2372365"/>
                      <a:pt x="2883399" y="2498617"/>
                    </a:cubicBezTo>
                    <a:cubicBezTo>
                      <a:pt x="2883399" y="2624869"/>
                      <a:pt x="2985747" y="2727217"/>
                      <a:pt x="3111999" y="2727217"/>
                    </a:cubicBezTo>
                    <a:cubicBezTo>
                      <a:pt x="3238251" y="2727217"/>
                      <a:pt x="3340599" y="2624869"/>
                      <a:pt x="3340599" y="2498617"/>
                    </a:cubicBezTo>
                    <a:cubicBezTo>
                      <a:pt x="3340599" y="2372365"/>
                      <a:pt x="3238251" y="2270017"/>
                      <a:pt x="3111999" y="2270017"/>
                    </a:cubicBezTo>
                    <a:close/>
                    <a:moveTo>
                      <a:pt x="760887" y="2270017"/>
                    </a:moveTo>
                    <a:cubicBezTo>
                      <a:pt x="634635" y="2270017"/>
                      <a:pt x="532287" y="2372365"/>
                      <a:pt x="532287" y="2498617"/>
                    </a:cubicBezTo>
                    <a:cubicBezTo>
                      <a:pt x="532287" y="2624869"/>
                      <a:pt x="634635" y="2727217"/>
                      <a:pt x="760887" y="2727217"/>
                    </a:cubicBezTo>
                    <a:cubicBezTo>
                      <a:pt x="887139" y="2727217"/>
                      <a:pt x="989487" y="2624869"/>
                      <a:pt x="989487" y="2498617"/>
                    </a:cubicBezTo>
                    <a:cubicBezTo>
                      <a:pt x="989487" y="2372365"/>
                      <a:pt x="887139" y="2270017"/>
                      <a:pt x="760887" y="2270017"/>
                    </a:cubicBezTo>
                    <a:close/>
                    <a:moveTo>
                      <a:pt x="971207" y="829857"/>
                    </a:moveTo>
                    <a:cubicBezTo>
                      <a:pt x="870305" y="829857"/>
                      <a:pt x="788507" y="911655"/>
                      <a:pt x="788507" y="1012557"/>
                    </a:cubicBezTo>
                    <a:lnTo>
                      <a:pt x="788507" y="1926037"/>
                    </a:lnTo>
                    <a:lnTo>
                      <a:pt x="3156387" y="1926037"/>
                    </a:lnTo>
                    <a:lnTo>
                      <a:pt x="3156387" y="1012557"/>
                    </a:lnTo>
                    <a:cubicBezTo>
                      <a:pt x="3156387" y="911655"/>
                      <a:pt x="3074589" y="829857"/>
                      <a:pt x="2973687" y="829857"/>
                    </a:cubicBezTo>
                    <a:close/>
                    <a:moveTo>
                      <a:pt x="1090121" y="237323"/>
                    </a:moveTo>
                    <a:cubicBezTo>
                      <a:pt x="1000767" y="237323"/>
                      <a:pt x="928331" y="309759"/>
                      <a:pt x="928331" y="399113"/>
                    </a:cubicBezTo>
                    <a:cubicBezTo>
                      <a:pt x="928331" y="488467"/>
                      <a:pt x="1000767" y="560903"/>
                      <a:pt x="1090121" y="560903"/>
                    </a:cubicBezTo>
                    <a:lnTo>
                      <a:pt x="2854773" y="560903"/>
                    </a:lnTo>
                    <a:cubicBezTo>
                      <a:pt x="2944127" y="560903"/>
                      <a:pt x="3016563" y="488467"/>
                      <a:pt x="3016563" y="399113"/>
                    </a:cubicBezTo>
                    <a:cubicBezTo>
                      <a:pt x="3016563" y="309759"/>
                      <a:pt x="2944127" y="237323"/>
                      <a:pt x="2854773" y="237323"/>
                    </a:cubicBezTo>
                    <a:close/>
                    <a:moveTo>
                      <a:pt x="754613" y="0"/>
                    </a:moveTo>
                    <a:lnTo>
                      <a:pt x="1184466" y="0"/>
                    </a:lnTo>
                    <a:lnTo>
                      <a:pt x="2753503" y="0"/>
                    </a:lnTo>
                    <a:lnTo>
                      <a:pt x="3190281" y="0"/>
                    </a:lnTo>
                    <a:cubicBezTo>
                      <a:pt x="3392606" y="0"/>
                      <a:pt x="3556623" y="164017"/>
                      <a:pt x="3556623" y="366342"/>
                    </a:cubicBezTo>
                    <a:lnTo>
                      <a:pt x="3556623" y="2083289"/>
                    </a:lnTo>
                    <a:cubicBezTo>
                      <a:pt x="3623269" y="2093308"/>
                      <a:pt x="3680196" y="2132276"/>
                      <a:pt x="3715583" y="2186636"/>
                    </a:cubicBezTo>
                    <a:cubicBezTo>
                      <a:pt x="3751084" y="2177432"/>
                      <a:pt x="3776678" y="2144881"/>
                      <a:pt x="3776678" y="2106351"/>
                    </a:cubicBezTo>
                    <a:lnTo>
                      <a:pt x="3776678" y="2014806"/>
                    </a:lnTo>
                    <a:lnTo>
                      <a:pt x="3738736" y="2014806"/>
                    </a:lnTo>
                    <a:cubicBezTo>
                      <a:pt x="3694658" y="2014806"/>
                      <a:pt x="3658925" y="1979073"/>
                      <a:pt x="3658925" y="1934995"/>
                    </a:cubicBezTo>
                    <a:lnTo>
                      <a:pt x="3658925" y="1524592"/>
                    </a:lnTo>
                    <a:cubicBezTo>
                      <a:pt x="3658925" y="1480514"/>
                      <a:pt x="3694658" y="1444781"/>
                      <a:pt x="3738736" y="1444781"/>
                    </a:cubicBezTo>
                    <a:lnTo>
                      <a:pt x="3867146" y="1444781"/>
                    </a:lnTo>
                    <a:cubicBezTo>
                      <a:pt x="3911224" y="1444781"/>
                      <a:pt x="3946957" y="1480514"/>
                      <a:pt x="3946957" y="1524592"/>
                    </a:cubicBezTo>
                    <a:lnTo>
                      <a:pt x="3946957" y="1934995"/>
                    </a:lnTo>
                    <a:lnTo>
                      <a:pt x="3942009" y="1959504"/>
                    </a:lnTo>
                    <a:lnTo>
                      <a:pt x="3946957" y="1964452"/>
                    </a:lnTo>
                    <a:lnTo>
                      <a:pt x="3941010" y="1964452"/>
                    </a:lnTo>
                    <a:cubicBezTo>
                      <a:pt x="3932395" y="1986875"/>
                      <a:pt x="3913715" y="2004223"/>
                      <a:pt x="3890197" y="2010152"/>
                    </a:cubicBezTo>
                    <a:lnTo>
                      <a:pt x="3890197" y="2106351"/>
                    </a:lnTo>
                    <a:cubicBezTo>
                      <a:pt x="3890197" y="2194633"/>
                      <a:pt x="3832612" y="2269465"/>
                      <a:pt x="3752660" y="2294428"/>
                    </a:cubicBezTo>
                    <a:cubicBezTo>
                      <a:pt x="3754645" y="2302103"/>
                      <a:pt x="3755036" y="2310007"/>
                      <a:pt x="3755036" y="2318002"/>
                    </a:cubicBezTo>
                    <a:lnTo>
                      <a:pt x="3755036" y="3278100"/>
                    </a:lnTo>
                    <a:cubicBezTo>
                      <a:pt x="3755036" y="3410665"/>
                      <a:pt x="3647570" y="3518131"/>
                      <a:pt x="3515005" y="3518131"/>
                    </a:cubicBezTo>
                    <a:lnTo>
                      <a:pt x="422750" y="3518131"/>
                    </a:lnTo>
                    <a:cubicBezTo>
                      <a:pt x="290185" y="3518131"/>
                      <a:pt x="182719" y="3410665"/>
                      <a:pt x="182719" y="3278100"/>
                    </a:cubicBezTo>
                    <a:lnTo>
                      <a:pt x="182719" y="2318002"/>
                    </a:lnTo>
                    <a:lnTo>
                      <a:pt x="185375" y="2291659"/>
                    </a:lnTo>
                    <a:cubicBezTo>
                      <a:pt x="110118" y="2263849"/>
                      <a:pt x="56760" y="2191331"/>
                      <a:pt x="56760" y="2106351"/>
                    </a:cubicBezTo>
                    <a:lnTo>
                      <a:pt x="56760" y="2010152"/>
                    </a:lnTo>
                    <a:cubicBezTo>
                      <a:pt x="33242" y="2004223"/>
                      <a:pt x="14562" y="1986875"/>
                      <a:pt x="5947" y="1964452"/>
                    </a:cubicBezTo>
                    <a:lnTo>
                      <a:pt x="0" y="1964452"/>
                    </a:lnTo>
                    <a:lnTo>
                      <a:pt x="4948" y="1959504"/>
                    </a:lnTo>
                    <a:cubicBezTo>
                      <a:pt x="1383" y="1952016"/>
                      <a:pt x="0" y="1943667"/>
                      <a:pt x="0" y="1934995"/>
                    </a:cubicBezTo>
                    <a:lnTo>
                      <a:pt x="0" y="1524592"/>
                    </a:lnTo>
                    <a:cubicBezTo>
                      <a:pt x="0" y="1480514"/>
                      <a:pt x="35733" y="1444781"/>
                      <a:pt x="79811" y="1444781"/>
                    </a:cubicBezTo>
                    <a:lnTo>
                      <a:pt x="208221" y="1444781"/>
                    </a:lnTo>
                    <a:cubicBezTo>
                      <a:pt x="252299" y="1444781"/>
                      <a:pt x="288032" y="1480514"/>
                      <a:pt x="288032" y="1524592"/>
                    </a:cubicBezTo>
                    <a:lnTo>
                      <a:pt x="288032" y="1934995"/>
                    </a:lnTo>
                    <a:cubicBezTo>
                      <a:pt x="288032" y="1979073"/>
                      <a:pt x="252299" y="2014806"/>
                      <a:pt x="208221" y="2014806"/>
                    </a:cubicBezTo>
                    <a:lnTo>
                      <a:pt x="170279" y="2014806"/>
                    </a:lnTo>
                    <a:lnTo>
                      <a:pt x="170279" y="2106351"/>
                    </a:lnTo>
                    <a:cubicBezTo>
                      <a:pt x="170279" y="2141902"/>
                      <a:pt x="192068" y="2172363"/>
                      <a:pt x="223082" y="2184962"/>
                    </a:cubicBezTo>
                    <a:cubicBezTo>
                      <a:pt x="259935" y="2129570"/>
                      <a:pt x="319242" y="2090441"/>
                      <a:pt x="388271" y="2082340"/>
                    </a:cubicBezTo>
                    <a:lnTo>
                      <a:pt x="388271" y="366342"/>
                    </a:lnTo>
                    <a:cubicBezTo>
                      <a:pt x="388271" y="164017"/>
                      <a:pt x="552288" y="0"/>
                      <a:pt x="75461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9" name="Rectangle 41">
                <a:extLst>
                  <a:ext uri="{FF2B5EF4-FFF2-40B4-BE49-F238E27FC236}">
                    <a16:creationId xmlns:a16="http://schemas.microsoft.com/office/drawing/2014/main" xmlns="" id="{F662F244-192A-472F-B5FF-73894AC2C911}"/>
                  </a:ext>
                </a:extLst>
              </p:cNvPr>
              <p:cNvSpPr>
                <a:spLocks/>
              </p:cNvSpPr>
              <p:nvPr/>
            </p:nvSpPr>
            <p:spPr>
              <a:xfrm>
                <a:off x="3029684" y="2659388"/>
                <a:ext cx="238714" cy="238714"/>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Isosceles Triangle 3">
                <a:extLst>
                  <a:ext uri="{FF2B5EF4-FFF2-40B4-BE49-F238E27FC236}">
                    <a16:creationId xmlns:a16="http://schemas.microsoft.com/office/drawing/2014/main" xmlns="" id="{765206C9-59AF-4DE6-8291-DCFA33D0D5FE}"/>
                  </a:ext>
                </a:extLst>
              </p:cNvPr>
              <p:cNvSpPr>
                <a:spLocks noChangeAspect="1"/>
              </p:cNvSpPr>
              <p:nvPr/>
            </p:nvSpPr>
            <p:spPr>
              <a:xfrm>
                <a:off x="2885706" y="1860786"/>
                <a:ext cx="238489" cy="238714"/>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Parallelogram 16">
                <a:extLst>
                  <a:ext uri="{FF2B5EF4-FFF2-40B4-BE49-F238E27FC236}">
                    <a16:creationId xmlns:a16="http://schemas.microsoft.com/office/drawing/2014/main" xmlns="" id="{54797CC2-BB83-4DEF-A1AC-384330F39ABE}"/>
                  </a:ext>
                </a:extLst>
              </p:cNvPr>
              <p:cNvSpPr>
                <a:spLocks noChangeAspect="1"/>
              </p:cNvSpPr>
              <p:nvPr/>
            </p:nvSpPr>
            <p:spPr>
              <a:xfrm>
                <a:off x="3478186" y="4255970"/>
                <a:ext cx="276036" cy="247834"/>
              </a:xfrm>
              <a:custGeom>
                <a:avLst/>
                <a:gdLst/>
                <a:ahLst/>
                <a:cxnLst/>
                <a:rect l="l" t="t" r="r" b="b"/>
                <a:pathLst>
                  <a:path w="3934640" h="3532656">
                    <a:moveTo>
                      <a:pt x="2573592" y="1183599"/>
                    </a:moveTo>
                    <a:lnTo>
                      <a:pt x="2377693" y="2032131"/>
                    </a:lnTo>
                    <a:lnTo>
                      <a:pt x="2446949" y="2032131"/>
                    </a:lnTo>
                    <a:lnTo>
                      <a:pt x="2804808" y="1183599"/>
                    </a:lnTo>
                    <a:close/>
                    <a:moveTo>
                      <a:pt x="2007316" y="1183599"/>
                    </a:moveTo>
                    <a:lnTo>
                      <a:pt x="1947980" y="2032131"/>
                    </a:lnTo>
                    <a:lnTo>
                      <a:pt x="2122757" y="2032131"/>
                    </a:lnTo>
                    <a:lnTo>
                      <a:pt x="2318656" y="1183599"/>
                    </a:lnTo>
                    <a:close/>
                    <a:moveTo>
                      <a:pt x="1419083" y="1183599"/>
                    </a:moveTo>
                    <a:lnTo>
                      <a:pt x="1523269" y="2032131"/>
                    </a:lnTo>
                    <a:lnTo>
                      <a:pt x="1698972" y="2032131"/>
                    </a:lnTo>
                    <a:lnTo>
                      <a:pt x="1758307" y="1183599"/>
                    </a:lnTo>
                    <a:close/>
                    <a:moveTo>
                      <a:pt x="877916" y="1183599"/>
                    </a:moveTo>
                    <a:lnTo>
                      <a:pt x="1073815" y="2032131"/>
                    </a:lnTo>
                    <a:lnTo>
                      <a:pt x="1273002" y="2032131"/>
                    </a:lnTo>
                    <a:lnTo>
                      <a:pt x="1168815" y="1183599"/>
                    </a:lnTo>
                    <a:close/>
                    <a:moveTo>
                      <a:pt x="371286" y="1183599"/>
                    </a:moveTo>
                    <a:lnTo>
                      <a:pt x="697066" y="2032131"/>
                    </a:lnTo>
                    <a:lnTo>
                      <a:pt x="818879" y="2032131"/>
                    </a:lnTo>
                    <a:lnTo>
                      <a:pt x="622980" y="1183599"/>
                    </a:lnTo>
                    <a:close/>
                    <a:moveTo>
                      <a:pt x="3322640" y="0"/>
                    </a:moveTo>
                    <a:lnTo>
                      <a:pt x="3934640" y="0"/>
                    </a:lnTo>
                    <a:lnTo>
                      <a:pt x="3934640" y="248402"/>
                    </a:lnTo>
                    <a:lnTo>
                      <a:pt x="3502713" y="248402"/>
                    </a:lnTo>
                    <a:lnTo>
                      <a:pt x="2335462" y="3016114"/>
                    </a:lnTo>
                    <a:cubicBezTo>
                      <a:pt x="2402764" y="3068355"/>
                      <a:pt x="2445341" y="3150225"/>
                      <a:pt x="2445341" y="3242039"/>
                    </a:cubicBezTo>
                    <a:cubicBezTo>
                      <a:pt x="2445341" y="3402542"/>
                      <a:pt x="2315227" y="3532656"/>
                      <a:pt x="2154724" y="3532656"/>
                    </a:cubicBezTo>
                    <a:cubicBezTo>
                      <a:pt x="1994221" y="3532656"/>
                      <a:pt x="1864107" y="3402542"/>
                      <a:pt x="1864107" y="3242039"/>
                    </a:cubicBezTo>
                    <a:lnTo>
                      <a:pt x="1868362" y="3199824"/>
                    </a:lnTo>
                    <a:lnTo>
                      <a:pt x="1016832" y="3199824"/>
                    </a:lnTo>
                    <a:cubicBezTo>
                      <a:pt x="1020041" y="3213488"/>
                      <a:pt x="1021088" y="3227641"/>
                      <a:pt x="1021088" y="3242039"/>
                    </a:cubicBezTo>
                    <a:cubicBezTo>
                      <a:pt x="1021088" y="3402542"/>
                      <a:pt x="890974" y="3532656"/>
                      <a:pt x="730471" y="3532656"/>
                    </a:cubicBezTo>
                    <a:cubicBezTo>
                      <a:pt x="569968" y="3532656"/>
                      <a:pt x="439854" y="3402542"/>
                      <a:pt x="439854" y="3242039"/>
                    </a:cubicBezTo>
                    <a:cubicBezTo>
                      <a:pt x="439854" y="3081536"/>
                      <a:pt x="569968" y="2951422"/>
                      <a:pt x="730471" y="2951422"/>
                    </a:cubicBezTo>
                    <a:lnTo>
                      <a:pt x="755059" y="2953901"/>
                    </a:lnTo>
                    <a:lnTo>
                      <a:pt x="755059" y="2951422"/>
                    </a:lnTo>
                    <a:lnTo>
                      <a:pt x="2059249" y="2951422"/>
                    </a:lnTo>
                    <a:lnTo>
                      <a:pt x="2342189" y="2280533"/>
                    </a:lnTo>
                    <a:lnTo>
                      <a:pt x="568448" y="2280533"/>
                    </a:lnTo>
                    <a:lnTo>
                      <a:pt x="568448" y="2279626"/>
                    </a:lnTo>
                    <a:lnTo>
                      <a:pt x="516172" y="2279626"/>
                    </a:lnTo>
                    <a:lnTo>
                      <a:pt x="95370" y="1183599"/>
                    </a:lnTo>
                    <a:lnTo>
                      <a:pt x="82280" y="1183599"/>
                    </a:lnTo>
                    <a:lnTo>
                      <a:pt x="82280" y="1149505"/>
                    </a:lnTo>
                    <a:lnTo>
                      <a:pt x="0" y="935197"/>
                    </a:lnTo>
                    <a:lnTo>
                      <a:pt x="82280" y="935197"/>
                    </a:lnTo>
                    <a:lnTo>
                      <a:pt x="275916" y="935197"/>
                    </a:lnTo>
                    <a:lnTo>
                      <a:pt x="2909569" y="935197"/>
                    </a:lnTo>
                    <a:lnTo>
                      <a:pt x="3297651" y="15001"/>
                    </a:lnTo>
                    <a:lnTo>
                      <a:pt x="3322640" y="15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Rectangle 2">
                <a:extLst>
                  <a:ext uri="{FF2B5EF4-FFF2-40B4-BE49-F238E27FC236}">
                    <a16:creationId xmlns:a16="http://schemas.microsoft.com/office/drawing/2014/main" xmlns="" id="{049FD3F6-D82B-42A1-A6DC-BAB09F567BCF}"/>
                  </a:ext>
                </a:extLst>
              </p:cNvPr>
              <p:cNvSpPr>
                <a:spLocks/>
              </p:cNvSpPr>
              <p:nvPr/>
            </p:nvSpPr>
            <p:spPr>
              <a:xfrm>
                <a:off x="1797775" y="2099500"/>
                <a:ext cx="360000" cy="288000"/>
              </a:xfrm>
              <a:custGeom>
                <a:avLst/>
                <a:gdLst/>
                <a:ahLst/>
                <a:cxnLst/>
                <a:rect l="l" t="t" r="r" b="b"/>
                <a:pathLst>
                  <a:path w="3964058" h="2401366">
                    <a:moveTo>
                      <a:pt x="0" y="2185342"/>
                    </a:moveTo>
                    <a:lnTo>
                      <a:pt x="3964058" y="2185342"/>
                    </a:lnTo>
                    <a:lnTo>
                      <a:pt x="3964058" y="2401366"/>
                    </a:lnTo>
                    <a:lnTo>
                      <a:pt x="0" y="2401366"/>
                    </a:lnTo>
                    <a:close/>
                    <a:moveTo>
                      <a:pt x="3366634" y="90453"/>
                    </a:moveTo>
                    <a:lnTo>
                      <a:pt x="3202377" y="155489"/>
                    </a:lnTo>
                    <a:lnTo>
                      <a:pt x="3241038" y="189472"/>
                    </a:lnTo>
                    <a:lnTo>
                      <a:pt x="3405296" y="124437"/>
                    </a:lnTo>
                    <a:close/>
                    <a:moveTo>
                      <a:pt x="3670744" y="384"/>
                    </a:moveTo>
                    <a:cubicBezTo>
                      <a:pt x="3794484" y="2958"/>
                      <a:pt x="3900638" y="18267"/>
                      <a:pt x="3916429" y="40853"/>
                    </a:cubicBezTo>
                    <a:cubicBezTo>
                      <a:pt x="4006811" y="254939"/>
                      <a:pt x="3180239" y="539375"/>
                      <a:pt x="2656892" y="780145"/>
                    </a:cubicBezTo>
                    <a:lnTo>
                      <a:pt x="2287010" y="1217115"/>
                    </a:lnTo>
                    <a:lnTo>
                      <a:pt x="1812675" y="1059655"/>
                    </a:lnTo>
                    <a:cubicBezTo>
                      <a:pt x="1363417" y="1215884"/>
                      <a:pt x="1069413" y="1350282"/>
                      <a:pt x="479459" y="1460419"/>
                    </a:cubicBezTo>
                    <a:cubicBezTo>
                      <a:pt x="514059" y="1427544"/>
                      <a:pt x="497717" y="1409222"/>
                      <a:pt x="505635" y="1393328"/>
                    </a:cubicBezTo>
                    <a:cubicBezTo>
                      <a:pt x="352375" y="1237485"/>
                      <a:pt x="184559" y="1096199"/>
                      <a:pt x="9468" y="923375"/>
                    </a:cubicBezTo>
                    <a:cubicBezTo>
                      <a:pt x="172142" y="842599"/>
                      <a:pt x="354222" y="880689"/>
                      <a:pt x="667296" y="1112842"/>
                    </a:cubicBezTo>
                    <a:cubicBezTo>
                      <a:pt x="958235" y="1051014"/>
                      <a:pt x="1184590" y="920979"/>
                      <a:pt x="1379107" y="831375"/>
                    </a:cubicBezTo>
                    <a:lnTo>
                      <a:pt x="742785" y="342341"/>
                    </a:lnTo>
                    <a:lnTo>
                      <a:pt x="1019074" y="236619"/>
                    </a:lnTo>
                    <a:lnTo>
                      <a:pt x="2335346" y="437418"/>
                    </a:lnTo>
                    <a:lnTo>
                      <a:pt x="3319535" y="36327"/>
                    </a:lnTo>
                    <a:cubicBezTo>
                      <a:pt x="3405675" y="7972"/>
                      <a:pt x="3547003" y="-2190"/>
                      <a:pt x="3670744" y="3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3" name="Rectangle 1">
                <a:extLst>
                  <a:ext uri="{FF2B5EF4-FFF2-40B4-BE49-F238E27FC236}">
                    <a16:creationId xmlns:a16="http://schemas.microsoft.com/office/drawing/2014/main" xmlns="" id="{16811020-3864-4964-A0FE-116321EEF195}"/>
                  </a:ext>
                </a:extLst>
              </p:cNvPr>
              <p:cNvSpPr>
                <a:spLocks/>
              </p:cNvSpPr>
              <p:nvPr/>
            </p:nvSpPr>
            <p:spPr>
              <a:xfrm>
                <a:off x="3546998" y="3255235"/>
                <a:ext cx="278983" cy="278983"/>
              </a:xfrm>
              <a:custGeom>
                <a:avLst/>
                <a:gdLst/>
                <a:ahLst/>
                <a:cxnLst/>
                <a:rect l="l" t="t" r="r" b="b"/>
                <a:pathLst>
                  <a:path w="3964058" h="2918304">
                    <a:moveTo>
                      <a:pt x="0" y="2702280"/>
                    </a:moveTo>
                    <a:lnTo>
                      <a:pt x="3964058" y="2702280"/>
                    </a:lnTo>
                    <a:lnTo>
                      <a:pt x="3964058" y="2918304"/>
                    </a:lnTo>
                    <a:lnTo>
                      <a:pt x="0" y="2918304"/>
                    </a:lnTo>
                    <a:close/>
                    <a:moveTo>
                      <a:pt x="3246747" y="1714751"/>
                    </a:moveTo>
                    <a:lnTo>
                      <a:pt x="3250054" y="1766118"/>
                    </a:lnTo>
                    <a:lnTo>
                      <a:pt x="3412189" y="1836280"/>
                    </a:lnTo>
                    <a:lnTo>
                      <a:pt x="3408881" y="1784911"/>
                    </a:lnTo>
                    <a:close/>
                    <a:moveTo>
                      <a:pt x="446042" y="0"/>
                    </a:moveTo>
                    <a:cubicBezTo>
                      <a:pt x="618186" y="57911"/>
                      <a:pt x="720003" y="213595"/>
                      <a:pt x="777223" y="599128"/>
                    </a:cubicBezTo>
                    <a:cubicBezTo>
                      <a:pt x="1026666" y="761134"/>
                      <a:pt x="1278673" y="829243"/>
                      <a:pt x="1479576" y="903428"/>
                    </a:cubicBezTo>
                    <a:lnTo>
                      <a:pt x="1375428" y="107681"/>
                    </a:lnTo>
                    <a:lnTo>
                      <a:pt x="1645551" y="228290"/>
                    </a:lnTo>
                    <a:lnTo>
                      <a:pt x="2434309" y="1301021"/>
                    </a:lnTo>
                    <a:lnTo>
                      <a:pt x="3413850" y="1713334"/>
                    </a:lnTo>
                    <a:cubicBezTo>
                      <a:pt x="3494810" y="1754194"/>
                      <a:pt x="3601930" y="1846942"/>
                      <a:pt x="3687608" y="1936260"/>
                    </a:cubicBezTo>
                    <a:cubicBezTo>
                      <a:pt x="3773285" y="2025578"/>
                      <a:pt x="3837521" y="2111465"/>
                      <a:pt x="3832717" y="2138602"/>
                    </a:cubicBezTo>
                    <a:cubicBezTo>
                      <a:pt x="3745245" y="2353893"/>
                      <a:pt x="2959644" y="1970545"/>
                      <a:pt x="2419332" y="1770733"/>
                    </a:cubicBezTo>
                    <a:lnTo>
                      <a:pt x="1848801" y="1818171"/>
                    </a:lnTo>
                    <a:lnTo>
                      <a:pt x="1624737" y="1371425"/>
                    </a:lnTo>
                    <a:cubicBezTo>
                      <a:pt x="1196592" y="1164222"/>
                      <a:pt x="893667" y="1051363"/>
                      <a:pt x="398628" y="712081"/>
                    </a:cubicBezTo>
                    <a:cubicBezTo>
                      <a:pt x="446340" y="713302"/>
                      <a:pt x="447739" y="688791"/>
                      <a:pt x="464577" y="683150"/>
                    </a:cubicBezTo>
                    <a:cubicBezTo>
                      <a:pt x="466403" y="464581"/>
                      <a:pt x="447644" y="246014"/>
                      <a:pt x="4460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4" name="Trapezoid 2">
                <a:extLst>
                  <a:ext uri="{FF2B5EF4-FFF2-40B4-BE49-F238E27FC236}">
                    <a16:creationId xmlns:a16="http://schemas.microsoft.com/office/drawing/2014/main" xmlns="" id="{B55852A4-5A42-4CBC-A522-5BD199AC4DC3}"/>
                  </a:ext>
                </a:extLst>
              </p:cNvPr>
              <p:cNvSpPr>
                <a:spLocks noChangeAspect="1"/>
              </p:cNvSpPr>
              <p:nvPr/>
            </p:nvSpPr>
            <p:spPr>
              <a:xfrm>
                <a:off x="4147613" y="4153783"/>
                <a:ext cx="231799" cy="286984"/>
              </a:xfrm>
              <a:custGeom>
                <a:avLst/>
                <a:gdLst/>
                <a:ahLst/>
                <a:cxnLst/>
                <a:rect l="l" t="t" r="r" b="b"/>
                <a:pathLst>
                  <a:path w="3176916" h="3933269">
                    <a:moveTo>
                      <a:pt x="1597126" y="1340437"/>
                    </a:moveTo>
                    <a:cubicBezTo>
                      <a:pt x="1516725" y="1340222"/>
                      <a:pt x="1389074" y="1393456"/>
                      <a:pt x="1340877" y="1496151"/>
                    </a:cubicBezTo>
                    <a:cubicBezTo>
                      <a:pt x="1343250" y="1522078"/>
                      <a:pt x="1343241" y="1512286"/>
                      <a:pt x="1347995" y="1554882"/>
                    </a:cubicBezTo>
                    <a:cubicBezTo>
                      <a:pt x="1416100" y="1454837"/>
                      <a:pt x="1524178" y="1437570"/>
                      <a:pt x="1593513" y="1429698"/>
                    </a:cubicBezTo>
                    <a:cubicBezTo>
                      <a:pt x="1662848" y="1421826"/>
                      <a:pt x="1796931" y="1484376"/>
                      <a:pt x="1831845" y="1544793"/>
                    </a:cubicBezTo>
                    <a:cubicBezTo>
                      <a:pt x="1835344" y="1495673"/>
                      <a:pt x="1834080" y="1513228"/>
                      <a:pt x="1837578" y="1468870"/>
                    </a:cubicBezTo>
                    <a:cubicBezTo>
                      <a:pt x="1774303" y="1383001"/>
                      <a:pt x="1677527" y="1340652"/>
                      <a:pt x="1597126" y="1340437"/>
                    </a:cubicBezTo>
                    <a:close/>
                    <a:moveTo>
                      <a:pt x="2160240" y="1304708"/>
                    </a:moveTo>
                    <a:lnTo>
                      <a:pt x="3176916" y="1304708"/>
                    </a:lnTo>
                    <a:lnTo>
                      <a:pt x="3176916" y="1520732"/>
                    </a:lnTo>
                    <a:lnTo>
                      <a:pt x="2160240" y="1520732"/>
                    </a:lnTo>
                    <a:close/>
                    <a:moveTo>
                      <a:pt x="0" y="1304708"/>
                    </a:moveTo>
                    <a:lnTo>
                      <a:pt x="1016676" y="1304708"/>
                    </a:lnTo>
                    <a:lnTo>
                      <a:pt x="1016676" y="1520732"/>
                    </a:lnTo>
                    <a:lnTo>
                      <a:pt x="0" y="1520732"/>
                    </a:lnTo>
                    <a:close/>
                    <a:moveTo>
                      <a:pt x="1586368" y="1190405"/>
                    </a:moveTo>
                    <a:cubicBezTo>
                      <a:pt x="1742191" y="1188817"/>
                      <a:pt x="1896109" y="1256762"/>
                      <a:pt x="1914771" y="1391382"/>
                    </a:cubicBezTo>
                    <a:lnTo>
                      <a:pt x="2359597" y="3933269"/>
                    </a:lnTo>
                    <a:lnTo>
                      <a:pt x="847429" y="3933269"/>
                    </a:lnTo>
                    <a:lnTo>
                      <a:pt x="1246535" y="1406622"/>
                    </a:lnTo>
                    <a:cubicBezTo>
                      <a:pt x="1272818" y="1263112"/>
                      <a:pt x="1430545" y="1191992"/>
                      <a:pt x="1586368" y="1190405"/>
                    </a:cubicBezTo>
                    <a:close/>
                    <a:moveTo>
                      <a:pt x="2642670" y="318729"/>
                    </a:moveTo>
                    <a:lnTo>
                      <a:pt x="2795422" y="471481"/>
                    </a:lnTo>
                    <a:lnTo>
                      <a:pt x="2076524" y="1190379"/>
                    </a:lnTo>
                    <a:lnTo>
                      <a:pt x="1923772" y="1037627"/>
                    </a:lnTo>
                    <a:close/>
                    <a:moveTo>
                      <a:pt x="564355" y="318729"/>
                    </a:moveTo>
                    <a:lnTo>
                      <a:pt x="1283254" y="1037627"/>
                    </a:lnTo>
                    <a:lnTo>
                      <a:pt x="1130501" y="1190379"/>
                    </a:lnTo>
                    <a:lnTo>
                      <a:pt x="411603" y="471481"/>
                    </a:lnTo>
                    <a:close/>
                    <a:moveTo>
                      <a:pt x="1495501" y="0"/>
                    </a:moveTo>
                    <a:lnTo>
                      <a:pt x="1711525" y="0"/>
                    </a:lnTo>
                    <a:lnTo>
                      <a:pt x="1711525" y="1016676"/>
                    </a:lnTo>
                    <a:lnTo>
                      <a:pt x="1495501" y="10166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5" name="Pie 2">
                <a:extLst>
                  <a:ext uri="{FF2B5EF4-FFF2-40B4-BE49-F238E27FC236}">
                    <a16:creationId xmlns:a16="http://schemas.microsoft.com/office/drawing/2014/main" xmlns="" id="{B8865590-A157-4D2D-AE6A-56EA018927E3}"/>
                  </a:ext>
                </a:extLst>
              </p:cNvPr>
              <p:cNvSpPr>
                <a:spLocks noChangeAspect="1"/>
              </p:cNvSpPr>
              <p:nvPr/>
            </p:nvSpPr>
            <p:spPr>
              <a:xfrm>
                <a:off x="1737114" y="2481056"/>
                <a:ext cx="271905" cy="267353"/>
              </a:xfrm>
              <a:custGeom>
                <a:avLst/>
                <a:gdLst/>
                <a:ahLst/>
                <a:cxnLst/>
                <a:rect l="l" t="t" r="r" b="b"/>
                <a:pathLst>
                  <a:path w="3851322" h="3786842">
                    <a:moveTo>
                      <a:pt x="3845029" y="1629937"/>
                    </a:moveTo>
                    <a:lnTo>
                      <a:pt x="3851322" y="1762720"/>
                    </a:lnTo>
                    <a:lnTo>
                      <a:pt x="3812477" y="1776859"/>
                    </a:lnTo>
                    <a:lnTo>
                      <a:pt x="3444864" y="1775585"/>
                    </a:lnTo>
                    <a:close/>
                    <a:moveTo>
                      <a:pt x="3791299" y="1322869"/>
                    </a:moveTo>
                    <a:cubicBezTo>
                      <a:pt x="3804294" y="1363489"/>
                      <a:pt x="3813753" y="1405089"/>
                      <a:pt x="3820726" y="1447230"/>
                    </a:cubicBezTo>
                    <a:lnTo>
                      <a:pt x="2923542" y="1773779"/>
                    </a:lnTo>
                    <a:lnTo>
                      <a:pt x="2555935" y="1772505"/>
                    </a:lnTo>
                    <a:close/>
                    <a:moveTo>
                      <a:pt x="3686733" y="1034305"/>
                    </a:moveTo>
                    <a:cubicBezTo>
                      <a:pt x="3706467" y="1071934"/>
                      <a:pt x="3722972" y="1111031"/>
                      <a:pt x="3736130" y="1151397"/>
                    </a:cubicBezTo>
                    <a:lnTo>
                      <a:pt x="2052009" y="1764367"/>
                    </a:lnTo>
                    <a:lnTo>
                      <a:pt x="2052009" y="1629296"/>
                    </a:lnTo>
                    <a:close/>
                    <a:moveTo>
                      <a:pt x="3531650" y="764128"/>
                    </a:moveTo>
                    <a:cubicBezTo>
                      <a:pt x="3557479" y="799119"/>
                      <a:pt x="3581112" y="835525"/>
                      <a:pt x="3601539" y="873761"/>
                    </a:cubicBezTo>
                    <a:lnTo>
                      <a:pt x="2052009" y="1437744"/>
                    </a:lnTo>
                    <a:lnTo>
                      <a:pt x="2052009" y="1302673"/>
                    </a:lnTo>
                    <a:close/>
                    <a:moveTo>
                      <a:pt x="3320179" y="514474"/>
                    </a:moveTo>
                    <a:lnTo>
                      <a:pt x="3414136" y="615348"/>
                    </a:lnTo>
                    <a:lnTo>
                      <a:pt x="2052009" y="1111121"/>
                    </a:lnTo>
                    <a:lnTo>
                      <a:pt x="2052009" y="976050"/>
                    </a:lnTo>
                    <a:close/>
                    <a:moveTo>
                      <a:pt x="3038975" y="290201"/>
                    </a:moveTo>
                    <a:cubicBezTo>
                      <a:pt x="3082160" y="317774"/>
                      <a:pt x="3124087" y="347421"/>
                      <a:pt x="3164106" y="379728"/>
                    </a:cubicBezTo>
                    <a:lnTo>
                      <a:pt x="2052009" y="784498"/>
                    </a:lnTo>
                    <a:lnTo>
                      <a:pt x="2052009" y="649428"/>
                    </a:lnTo>
                    <a:close/>
                    <a:moveTo>
                      <a:pt x="1800000" y="186842"/>
                    </a:moveTo>
                    <a:lnTo>
                      <a:pt x="1800000" y="1986842"/>
                    </a:lnTo>
                    <a:lnTo>
                      <a:pt x="3600000" y="1986842"/>
                    </a:lnTo>
                    <a:cubicBezTo>
                      <a:pt x="3600000" y="2980955"/>
                      <a:pt x="2794113" y="3786842"/>
                      <a:pt x="1800000" y="3786842"/>
                    </a:cubicBezTo>
                    <a:cubicBezTo>
                      <a:pt x="805887" y="3786842"/>
                      <a:pt x="0" y="2980955"/>
                      <a:pt x="0" y="1986842"/>
                    </a:cubicBezTo>
                    <a:cubicBezTo>
                      <a:pt x="0" y="992729"/>
                      <a:pt x="805887" y="186842"/>
                      <a:pt x="1800000" y="186842"/>
                    </a:cubicBezTo>
                    <a:close/>
                    <a:moveTo>
                      <a:pt x="2653345" y="103936"/>
                    </a:moveTo>
                    <a:cubicBezTo>
                      <a:pt x="2713623" y="122781"/>
                      <a:pt x="2772066" y="146664"/>
                      <a:pt x="2828252" y="175345"/>
                    </a:cubicBezTo>
                    <a:lnTo>
                      <a:pt x="2052009" y="457876"/>
                    </a:lnTo>
                    <a:lnTo>
                      <a:pt x="2052009" y="322805"/>
                    </a:lnTo>
                    <a:close/>
                    <a:moveTo>
                      <a:pt x="2052009" y="0"/>
                    </a:moveTo>
                    <a:cubicBezTo>
                      <a:pt x="2150315" y="0"/>
                      <a:pt x="2247800" y="7911"/>
                      <a:pt x="2343281" y="25238"/>
                    </a:cubicBezTo>
                    <a:lnTo>
                      <a:pt x="2052009" y="13125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6" name="Rectangle 3">
                <a:extLst>
                  <a:ext uri="{FF2B5EF4-FFF2-40B4-BE49-F238E27FC236}">
                    <a16:creationId xmlns:a16="http://schemas.microsoft.com/office/drawing/2014/main" xmlns="" id="{CC0E00C9-4509-457D-861F-F40EAB0F21C3}"/>
                  </a:ext>
                </a:extLst>
              </p:cNvPr>
              <p:cNvSpPr/>
              <p:nvPr/>
            </p:nvSpPr>
            <p:spPr>
              <a:xfrm>
                <a:off x="1199072" y="4320051"/>
                <a:ext cx="209020" cy="214278"/>
              </a:xfrm>
              <a:custGeom>
                <a:avLst/>
                <a:gdLst/>
                <a:ahLst/>
                <a:cxnLst/>
                <a:rect l="l" t="t" r="r" b="b"/>
                <a:pathLst>
                  <a:path w="3888432" h="3986242">
                    <a:moveTo>
                      <a:pt x="1060704" y="2277639"/>
                    </a:moveTo>
                    <a:lnTo>
                      <a:pt x="1060704" y="3485989"/>
                    </a:lnTo>
                    <a:lnTo>
                      <a:pt x="520704" y="3485989"/>
                    </a:lnTo>
                    <a:lnTo>
                      <a:pt x="520704" y="2578397"/>
                    </a:lnTo>
                    <a:close/>
                    <a:moveTo>
                      <a:pt x="1767636" y="1883906"/>
                    </a:moveTo>
                    <a:lnTo>
                      <a:pt x="1767636" y="3485989"/>
                    </a:lnTo>
                    <a:lnTo>
                      <a:pt x="1227636" y="3485989"/>
                    </a:lnTo>
                    <a:lnTo>
                      <a:pt x="1227636" y="2184664"/>
                    </a:lnTo>
                    <a:close/>
                    <a:moveTo>
                      <a:pt x="2474568" y="1490174"/>
                    </a:moveTo>
                    <a:lnTo>
                      <a:pt x="2474568" y="3485989"/>
                    </a:lnTo>
                    <a:lnTo>
                      <a:pt x="1934568" y="3485989"/>
                    </a:lnTo>
                    <a:lnTo>
                      <a:pt x="1934568" y="1790932"/>
                    </a:lnTo>
                    <a:close/>
                    <a:moveTo>
                      <a:pt x="3181500" y="1096441"/>
                    </a:moveTo>
                    <a:lnTo>
                      <a:pt x="3181500" y="3485989"/>
                    </a:lnTo>
                    <a:lnTo>
                      <a:pt x="2641500" y="3485989"/>
                    </a:lnTo>
                    <a:lnTo>
                      <a:pt x="2641500" y="1397199"/>
                    </a:lnTo>
                    <a:close/>
                    <a:moveTo>
                      <a:pt x="3888432" y="702709"/>
                    </a:moveTo>
                    <a:lnTo>
                      <a:pt x="3888432" y="3485989"/>
                    </a:lnTo>
                    <a:lnTo>
                      <a:pt x="3348432" y="3485989"/>
                    </a:lnTo>
                    <a:lnTo>
                      <a:pt x="3348432" y="1003467"/>
                    </a:lnTo>
                    <a:close/>
                    <a:moveTo>
                      <a:pt x="0" y="1427"/>
                    </a:moveTo>
                    <a:lnTo>
                      <a:pt x="360000" y="1427"/>
                    </a:lnTo>
                    <a:lnTo>
                      <a:pt x="360000" y="3626242"/>
                    </a:lnTo>
                    <a:lnTo>
                      <a:pt x="3888432" y="3626242"/>
                    </a:lnTo>
                    <a:lnTo>
                      <a:pt x="3888432" y="3986242"/>
                    </a:lnTo>
                    <a:lnTo>
                      <a:pt x="0" y="3986242"/>
                    </a:lnTo>
                    <a:lnTo>
                      <a:pt x="0" y="3889859"/>
                    </a:lnTo>
                    <a:lnTo>
                      <a:pt x="0" y="3626242"/>
                    </a:lnTo>
                    <a:close/>
                    <a:moveTo>
                      <a:pt x="3116446" y="0"/>
                    </a:moveTo>
                    <a:lnTo>
                      <a:pt x="3874383" y="16355"/>
                    </a:lnTo>
                    <a:lnTo>
                      <a:pt x="3507531" y="679701"/>
                    </a:lnTo>
                    <a:lnTo>
                      <a:pt x="3394003" y="482392"/>
                    </a:lnTo>
                    <a:lnTo>
                      <a:pt x="568716" y="2113573"/>
                    </a:lnTo>
                    <a:lnTo>
                      <a:pt x="388716" y="1801804"/>
                    </a:lnTo>
                    <a:lnTo>
                      <a:pt x="3214465" y="170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7" name="Rectangle 14">
                <a:extLst>
                  <a:ext uri="{FF2B5EF4-FFF2-40B4-BE49-F238E27FC236}">
                    <a16:creationId xmlns:a16="http://schemas.microsoft.com/office/drawing/2014/main" xmlns="" id="{040AF78D-B378-49D0-A16C-DE327DDD037C}"/>
                  </a:ext>
                </a:extLst>
              </p:cNvPr>
              <p:cNvSpPr>
                <a:spLocks noChangeAspect="1"/>
              </p:cNvSpPr>
              <p:nvPr/>
            </p:nvSpPr>
            <p:spPr>
              <a:xfrm>
                <a:off x="3833917" y="3045453"/>
                <a:ext cx="217115" cy="221334"/>
              </a:xfrm>
              <a:custGeom>
                <a:avLst/>
                <a:gdLst/>
                <a:ahLst/>
                <a:cxnLst/>
                <a:rect l="l" t="t" r="r" b="b"/>
                <a:pathLst>
                  <a:path w="3908866" h="3984815">
                    <a:moveTo>
                      <a:pt x="3299723" y="2249687"/>
                    </a:moveTo>
                    <a:lnTo>
                      <a:pt x="3839723" y="2550445"/>
                    </a:lnTo>
                    <a:lnTo>
                      <a:pt x="3839723" y="3458037"/>
                    </a:lnTo>
                    <a:lnTo>
                      <a:pt x="3299723" y="3458037"/>
                    </a:lnTo>
                    <a:close/>
                    <a:moveTo>
                      <a:pt x="2592791" y="1855954"/>
                    </a:moveTo>
                    <a:lnTo>
                      <a:pt x="3132791" y="2156712"/>
                    </a:lnTo>
                    <a:lnTo>
                      <a:pt x="3132791" y="3458037"/>
                    </a:lnTo>
                    <a:lnTo>
                      <a:pt x="2592791" y="3458037"/>
                    </a:lnTo>
                    <a:close/>
                    <a:moveTo>
                      <a:pt x="1885859" y="1462222"/>
                    </a:moveTo>
                    <a:lnTo>
                      <a:pt x="2425859" y="1762980"/>
                    </a:lnTo>
                    <a:lnTo>
                      <a:pt x="2425859" y="3458037"/>
                    </a:lnTo>
                    <a:lnTo>
                      <a:pt x="1885859" y="3458037"/>
                    </a:lnTo>
                    <a:close/>
                    <a:moveTo>
                      <a:pt x="1178927" y="1068489"/>
                    </a:moveTo>
                    <a:lnTo>
                      <a:pt x="1718927" y="1369247"/>
                    </a:lnTo>
                    <a:lnTo>
                      <a:pt x="1718927" y="3458037"/>
                    </a:lnTo>
                    <a:lnTo>
                      <a:pt x="1178927" y="3458037"/>
                    </a:lnTo>
                    <a:close/>
                    <a:moveTo>
                      <a:pt x="471995" y="674757"/>
                    </a:moveTo>
                    <a:lnTo>
                      <a:pt x="1011995" y="975515"/>
                    </a:lnTo>
                    <a:lnTo>
                      <a:pt x="1011995" y="3458037"/>
                    </a:lnTo>
                    <a:lnTo>
                      <a:pt x="471995" y="3458037"/>
                    </a:lnTo>
                    <a:close/>
                    <a:moveTo>
                      <a:pt x="756196" y="9210"/>
                    </a:moveTo>
                    <a:lnTo>
                      <a:pt x="3466058" y="1521082"/>
                    </a:lnTo>
                    <a:lnTo>
                      <a:pt x="3562058" y="1349580"/>
                    </a:lnTo>
                    <a:lnTo>
                      <a:pt x="3908866" y="1993248"/>
                    </a:lnTo>
                    <a:lnTo>
                      <a:pt x="3179028" y="2033852"/>
                    </a:lnTo>
                    <a:lnTo>
                      <a:pt x="3290216" y="1835216"/>
                    </a:lnTo>
                    <a:lnTo>
                      <a:pt x="580798" y="323591"/>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8" name="Rectangle 14">
                <a:extLst>
                  <a:ext uri="{FF2B5EF4-FFF2-40B4-BE49-F238E27FC236}">
                    <a16:creationId xmlns:a16="http://schemas.microsoft.com/office/drawing/2014/main" xmlns="" id="{3E3EAC68-CE65-4FDB-9F80-E67DE976023F}"/>
                  </a:ext>
                </a:extLst>
              </p:cNvPr>
              <p:cNvSpPr/>
              <p:nvPr/>
            </p:nvSpPr>
            <p:spPr>
              <a:xfrm>
                <a:off x="3265516" y="1913021"/>
                <a:ext cx="217902" cy="223303"/>
              </a:xfrm>
              <a:custGeom>
                <a:avLst/>
                <a:gdLst/>
                <a:ahLst/>
                <a:cxnLst/>
                <a:rect l="l" t="t" r="r" b="b"/>
                <a:pathLst>
                  <a:path w="3888432" h="3984815">
                    <a:moveTo>
                      <a:pt x="3131805" y="2156163"/>
                    </a:moveTo>
                    <a:lnTo>
                      <a:pt x="3132791" y="2156712"/>
                    </a:lnTo>
                    <a:lnTo>
                      <a:pt x="3132791" y="3458037"/>
                    </a:lnTo>
                    <a:lnTo>
                      <a:pt x="2592791" y="3458037"/>
                    </a:lnTo>
                    <a:lnTo>
                      <a:pt x="2592791" y="2392416"/>
                    </a:lnTo>
                    <a:lnTo>
                      <a:pt x="3131805" y="2392416"/>
                    </a:lnTo>
                    <a:close/>
                    <a:moveTo>
                      <a:pt x="1894806" y="1447696"/>
                    </a:moveTo>
                    <a:lnTo>
                      <a:pt x="2434806" y="1447696"/>
                    </a:lnTo>
                    <a:lnTo>
                      <a:pt x="2434806" y="3067696"/>
                    </a:lnTo>
                    <a:lnTo>
                      <a:pt x="2425859" y="3067696"/>
                    </a:lnTo>
                    <a:lnTo>
                      <a:pt x="2425859" y="3458037"/>
                    </a:lnTo>
                    <a:lnTo>
                      <a:pt x="1885859" y="3458037"/>
                    </a:lnTo>
                    <a:lnTo>
                      <a:pt x="1885859" y="1462222"/>
                    </a:lnTo>
                    <a:lnTo>
                      <a:pt x="1894806" y="1467205"/>
                    </a:lnTo>
                    <a:close/>
                    <a:moveTo>
                      <a:pt x="1178927" y="1068489"/>
                    </a:moveTo>
                    <a:lnTo>
                      <a:pt x="1179306" y="1068700"/>
                    </a:lnTo>
                    <a:lnTo>
                      <a:pt x="1179306" y="1992407"/>
                    </a:lnTo>
                    <a:lnTo>
                      <a:pt x="1718927" y="1992407"/>
                    </a:lnTo>
                    <a:lnTo>
                      <a:pt x="1718927" y="3458037"/>
                    </a:lnTo>
                    <a:lnTo>
                      <a:pt x="1178927" y="3458037"/>
                    </a:lnTo>
                    <a:close/>
                    <a:moveTo>
                      <a:pt x="471995" y="674757"/>
                    </a:moveTo>
                    <a:lnTo>
                      <a:pt x="482407" y="680556"/>
                    </a:lnTo>
                    <a:lnTo>
                      <a:pt x="1022307" y="680556"/>
                    </a:lnTo>
                    <a:lnTo>
                      <a:pt x="1022307" y="2085638"/>
                    </a:lnTo>
                    <a:lnTo>
                      <a:pt x="1011995" y="2085638"/>
                    </a:lnTo>
                    <a:lnTo>
                      <a:pt x="1011995" y="3458037"/>
                    </a:lnTo>
                    <a:lnTo>
                      <a:pt x="471995" y="3458037"/>
                    </a:lnTo>
                    <a:close/>
                    <a:moveTo>
                      <a:pt x="3301860" y="259154"/>
                    </a:moveTo>
                    <a:lnTo>
                      <a:pt x="3841860" y="259154"/>
                    </a:lnTo>
                    <a:lnTo>
                      <a:pt x="3841860" y="2548347"/>
                    </a:lnTo>
                    <a:lnTo>
                      <a:pt x="3835956" y="2548347"/>
                    </a:lnTo>
                    <a:lnTo>
                      <a:pt x="3839723" y="2550445"/>
                    </a:lnTo>
                    <a:lnTo>
                      <a:pt x="3839723" y="3458037"/>
                    </a:lnTo>
                    <a:lnTo>
                      <a:pt x="3299723" y="3458037"/>
                    </a:lnTo>
                    <a:lnTo>
                      <a:pt x="3299723" y="2249687"/>
                    </a:lnTo>
                    <a:lnTo>
                      <a:pt x="3301860" y="2250877"/>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9" name="Rounded Rectangle 4">
                <a:extLst>
                  <a:ext uri="{FF2B5EF4-FFF2-40B4-BE49-F238E27FC236}">
                    <a16:creationId xmlns:a16="http://schemas.microsoft.com/office/drawing/2014/main" xmlns="" id="{869CB3F0-0D03-412A-B8B4-664A5BD7BF22}"/>
                  </a:ext>
                </a:extLst>
              </p:cNvPr>
              <p:cNvSpPr>
                <a:spLocks noChangeAspect="1"/>
              </p:cNvSpPr>
              <p:nvPr/>
            </p:nvSpPr>
            <p:spPr>
              <a:xfrm>
                <a:off x="1960913" y="2961178"/>
                <a:ext cx="303942" cy="215522"/>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0" name="Rectangle 5">
                <a:extLst>
                  <a:ext uri="{FF2B5EF4-FFF2-40B4-BE49-F238E27FC236}">
                    <a16:creationId xmlns:a16="http://schemas.microsoft.com/office/drawing/2014/main" xmlns="" id="{1291EBF5-030C-41C9-9C23-2FB0A3D55579}"/>
                  </a:ext>
                </a:extLst>
              </p:cNvPr>
              <p:cNvSpPr>
                <a:spLocks noChangeAspect="1"/>
              </p:cNvSpPr>
              <p:nvPr/>
            </p:nvSpPr>
            <p:spPr>
              <a:xfrm>
                <a:off x="4374270" y="3467876"/>
                <a:ext cx="213610" cy="213451"/>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1" name="Rectangle 15">
                <a:extLst>
                  <a:ext uri="{FF2B5EF4-FFF2-40B4-BE49-F238E27FC236}">
                    <a16:creationId xmlns:a16="http://schemas.microsoft.com/office/drawing/2014/main" xmlns="" id="{7D62FEAF-678E-4ECF-8EA5-27786DA8A86A}"/>
                  </a:ext>
                </a:extLst>
              </p:cNvPr>
              <p:cNvSpPr>
                <a:spLocks noChangeAspect="1"/>
              </p:cNvSpPr>
              <p:nvPr/>
            </p:nvSpPr>
            <p:spPr>
              <a:xfrm>
                <a:off x="3904197" y="3940150"/>
                <a:ext cx="217116" cy="171188"/>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2" name="Rounded Rectangle 15">
                <a:extLst>
                  <a:ext uri="{FF2B5EF4-FFF2-40B4-BE49-F238E27FC236}">
                    <a16:creationId xmlns:a16="http://schemas.microsoft.com/office/drawing/2014/main" xmlns="" id="{2FE55732-264F-4EB0-9218-E20CD9E6D390}"/>
                  </a:ext>
                </a:extLst>
              </p:cNvPr>
              <p:cNvSpPr>
                <a:spLocks noChangeAspect="1"/>
              </p:cNvSpPr>
              <p:nvPr/>
            </p:nvSpPr>
            <p:spPr>
              <a:xfrm>
                <a:off x="3330150" y="2942739"/>
                <a:ext cx="191712" cy="303942"/>
              </a:xfrm>
              <a:custGeom>
                <a:avLst/>
                <a:gdLst/>
                <a:ahLst/>
                <a:cxnLst/>
                <a:rect l="l" t="t" r="r" b="b"/>
                <a:pathLst>
                  <a:path w="2448272" h="3881510">
                    <a:moveTo>
                      <a:pt x="543085" y="3318905"/>
                    </a:moveTo>
                    <a:cubicBezTo>
                      <a:pt x="520356" y="3318905"/>
                      <a:pt x="501931" y="3337330"/>
                      <a:pt x="501931" y="3360059"/>
                    </a:cubicBezTo>
                    <a:lnTo>
                      <a:pt x="501931" y="3385751"/>
                    </a:lnTo>
                    <a:cubicBezTo>
                      <a:pt x="501931" y="3408480"/>
                      <a:pt x="520356" y="3426905"/>
                      <a:pt x="543085" y="3426905"/>
                    </a:cubicBezTo>
                    <a:lnTo>
                      <a:pt x="1900777" y="3426905"/>
                    </a:lnTo>
                    <a:cubicBezTo>
                      <a:pt x="1923506" y="3426905"/>
                      <a:pt x="1941931" y="3408480"/>
                      <a:pt x="1941931" y="3385751"/>
                    </a:cubicBezTo>
                    <a:lnTo>
                      <a:pt x="1941931" y="3360059"/>
                    </a:lnTo>
                    <a:cubicBezTo>
                      <a:pt x="1941931" y="3337330"/>
                      <a:pt x="1923506" y="3318905"/>
                      <a:pt x="1900777" y="3318905"/>
                    </a:cubicBezTo>
                    <a:close/>
                    <a:moveTo>
                      <a:pt x="543085" y="3058505"/>
                    </a:moveTo>
                    <a:cubicBezTo>
                      <a:pt x="520356" y="3058505"/>
                      <a:pt x="501931" y="3076930"/>
                      <a:pt x="501931" y="3099659"/>
                    </a:cubicBezTo>
                    <a:lnTo>
                      <a:pt x="501931" y="3125351"/>
                    </a:lnTo>
                    <a:cubicBezTo>
                      <a:pt x="501931" y="3148080"/>
                      <a:pt x="520356" y="3166505"/>
                      <a:pt x="543085" y="3166505"/>
                    </a:cubicBezTo>
                    <a:lnTo>
                      <a:pt x="1900777" y="3166505"/>
                    </a:lnTo>
                    <a:cubicBezTo>
                      <a:pt x="1923506" y="3166505"/>
                      <a:pt x="1941931" y="3148080"/>
                      <a:pt x="1941931" y="3125351"/>
                    </a:cubicBezTo>
                    <a:lnTo>
                      <a:pt x="1941931" y="3099659"/>
                    </a:lnTo>
                    <a:cubicBezTo>
                      <a:pt x="1941931" y="3076930"/>
                      <a:pt x="1923506" y="3058505"/>
                      <a:pt x="1900777" y="3058505"/>
                    </a:cubicBezTo>
                    <a:close/>
                    <a:moveTo>
                      <a:pt x="543085" y="2798105"/>
                    </a:moveTo>
                    <a:cubicBezTo>
                      <a:pt x="520356" y="2798105"/>
                      <a:pt x="501931" y="2816530"/>
                      <a:pt x="501931" y="2839259"/>
                    </a:cubicBezTo>
                    <a:lnTo>
                      <a:pt x="501931" y="2864951"/>
                    </a:lnTo>
                    <a:cubicBezTo>
                      <a:pt x="501931" y="2887680"/>
                      <a:pt x="520356" y="2906105"/>
                      <a:pt x="543085" y="2906105"/>
                    </a:cubicBezTo>
                    <a:lnTo>
                      <a:pt x="1900777" y="2906105"/>
                    </a:lnTo>
                    <a:cubicBezTo>
                      <a:pt x="1923506" y="2906105"/>
                      <a:pt x="1941931" y="2887680"/>
                      <a:pt x="1941931" y="2864951"/>
                    </a:cubicBezTo>
                    <a:lnTo>
                      <a:pt x="1941931" y="2839259"/>
                    </a:lnTo>
                    <a:cubicBezTo>
                      <a:pt x="1941931" y="2816530"/>
                      <a:pt x="1923506" y="2798105"/>
                      <a:pt x="1900777" y="2798105"/>
                    </a:cubicBezTo>
                    <a:close/>
                    <a:moveTo>
                      <a:pt x="543085" y="2537705"/>
                    </a:moveTo>
                    <a:cubicBezTo>
                      <a:pt x="520356" y="2537705"/>
                      <a:pt x="501931" y="2556130"/>
                      <a:pt x="501931" y="2578859"/>
                    </a:cubicBezTo>
                    <a:lnTo>
                      <a:pt x="501931" y="2604551"/>
                    </a:lnTo>
                    <a:cubicBezTo>
                      <a:pt x="501931" y="2627280"/>
                      <a:pt x="520356" y="2645705"/>
                      <a:pt x="543085" y="2645705"/>
                    </a:cubicBezTo>
                    <a:lnTo>
                      <a:pt x="1900777" y="2645705"/>
                    </a:lnTo>
                    <a:cubicBezTo>
                      <a:pt x="1923506" y="2645705"/>
                      <a:pt x="1941931" y="2627280"/>
                      <a:pt x="1941931" y="2604551"/>
                    </a:cubicBezTo>
                    <a:lnTo>
                      <a:pt x="1941931" y="2578859"/>
                    </a:lnTo>
                    <a:cubicBezTo>
                      <a:pt x="1941931" y="2556130"/>
                      <a:pt x="1923506" y="2537705"/>
                      <a:pt x="1900777" y="2537705"/>
                    </a:cubicBezTo>
                    <a:close/>
                    <a:moveTo>
                      <a:pt x="1407963" y="1741759"/>
                    </a:moveTo>
                    <a:lnTo>
                      <a:pt x="1648053" y="1843688"/>
                    </a:lnTo>
                    <a:lnTo>
                      <a:pt x="1645107" y="1848987"/>
                    </a:lnTo>
                    <a:lnTo>
                      <a:pt x="1652185" y="1848987"/>
                    </a:lnTo>
                    <a:lnTo>
                      <a:pt x="1734988" y="2200120"/>
                    </a:lnTo>
                    <a:lnTo>
                      <a:pt x="1162614" y="2200120"/>
                    </a:lnTo>
                    <a:lnTo>
                      <a:pt x="1208622" y="1885046"/>
                    </a:lnTo>
                    <a:lnTo>
                      <a:pt x="1201960" y="1885046"/>
                    </a:lnTo>
                    <a:lnTo>
                      <a:pt x="1181260" y="1814733"/>
                    </a:lnTo>
                    <a:lnTo>
                      <a:pt x="1235452" y="1771276"/>
                    </a:lnTo>
                    <a:lnTo>
                      <a:pt x="1289644" y="1814733"/>
                    </a:lnTo>
                    <a:lnTo>
                      <a:pt x="1268945" y="1885046"/>
                    </a:lnTo>
                    <a:lnTo>
                      <a:pt x="1259625" y="1885046"/>
                    </a:lnTo>
                    <a:lnTo>
                      <a:pt x="1305086" y="2196367"/>
                    </a:lnTo>
                    <a:lnTo>
                      <a:pt x="1318623" y="2137060"/>
                    </a:lnTo>
                    <a:lnTo>
                      <a:pt x="1317360" y="2137060"/>
                    </a:lnTo>
                    <a:close/>
                    <a:moveTo>
                      <a:pt x="1044150" y="1737444"/>
                    </a:moveTo>
                    <a:lnTo>
                      <a:pt x="1144370" y="2137060"/>
                    </a:lnTo>
                    <a:lnTo>
                      <a:pt x="1142987" y="2137060"/>
                    </a:lnTo>
                    <a:lnTo>
                      <a:pt x="1158737" y="2200120"/>
                    </a:lnTo>
                    <a:lnTo>
                      <a:pt x="969555" y="2200120"/>
                    </a:lnTo>
                    <a:lnTo>
                      <a:pt x="969555" y="2205317"/>
                    </a:lnTo>
                    <a:lnTo>
                      <a:pt x="801444" y="2205317"/>
                    </a:lnTo>
                    <a:lnTo>
                      <a:pt x="801444" y="2200120"/>
                    </a:lnTo>
                    <a:lnTo>
                      <a:pt x="708875" y="2200120"/>
                    </a:lnTo>
                    <a:lnTo>
                      <a:pt x="791678" y="1848987"/>
                    </a:lnTo>
                    <a:lnTo>
                      <a:pt x="796841" y="1848987"/>
                    </a:lnTo>
                    <a:lnTo>
                      <a:pt x="793895" y="1843688"/>
                    </a:lnTo>
                    <a:close/>
                    <a:moveTo>
                      <a:pt x="1418147" y="1592214"/>
                    </a:moveTo>
                    <a:lnTo>
                      <a:pt x="1417993" y="1592480"/>
                    </a:lnTo>
                    <a:lnTo>
                      <a:pt x="1417532" y="1592480"/>
                    </a:lnTo>
                    <a:close/>
                    <a:moveTo>
                      <a:pt x="1175822" y="1169553"/>
                    </a:moveTo>
                    <a:lnTo>
                      <a:pt x="1284798" y="1169553"/>
                    </a:lnTo>
                    <a:cubicBezTo>
                      <a:pt x="1357903" y="1169553"/>
                      <a:pt x="1418253" y="1224159"/>
                      <a:pt x="1426606" y="1294895"/>
                    </a:cubicBezTo>
                    <a:lnTo>
                      <a:pt x="1428452" y="1294895"/>
                    </a:lnTo>
                    <a:lnTo>
                      <a:pt x="1428452" y="1313203"/>
                    </a:lnTo>
                    <a:lnTo>
                      <a:pt x="1428452" y="1373838"/>
                    </a:lnTo>
                    <a:cubicBezTo>
                      <a:pt x="1455007" y="1380394"/>
                      <a:pt x="1475468" y="1402726"/>
                      <a:pt x="1479456" y="1431026"/>
                    </a:cubicBezTo>
                    <a:cubicBezTo>
                      <a:pt x="1484416" y="1466221"/>
                      <a:pt x="1462341" y="1499586"/>
                      <a:pt x="1428010" y="1508785"/>
                    </a:cubicBezTo>
                    <a:lnTo>
                      <a:pt x="1427342" y="1504048"/>
                    </a:lnTo>
                    <a:lnTo>
                      <a:pt x="1423287" y="1530397"/>
                    </a:lnTo>
                    <a:cubicBezTo>
                      <a:pt x="1423194" y="1625698"/>
                      <a:pt x="1345902" y="1702920"/>
                      <a:pt x="1250574" y="1702920"/>
                    </a:cubicBezTo>
                    <a:lnTo>
                      <a:pt x="1212759" y="1702920"/>
                    </a:lnTo>
                    <a:cubicBezTo>
                      <a:pt x="1124641" y="1702920"/>
                      <a:pt x="1051933" y="1636936"/>
                      <a:pt x="1042181" y="1551580"/>
                    </a:cubicBezTo>
                    <a:cubicBezTo>
                      <a:pt x="1036298" y="1535297"/>
                      <a:pt x="1033353" y="1517836"/>
                      <a:pt x="1032845" y="1499760"/>
                    </a:cubicBezTo>
                    <a:cubicBezTo>
                      <a:pt x="1009566" y="1485946"/>
                      <a:pt x="996357" y="1459067"/>
                      <a:pt x="1000309" y="1431026"/>
                    </a:cubicBezTo>
                    <a:cubicBezTo>
                      <a:pt x="1003240" y="1410221"/>
                      <a:pt x="1015076" y="1392641"/>
                      <a:pt x="1032167" y="1382743"/>
                    </a:cubicBezTo>
                    <a:lnTo>
                      <a:pt x="1032167" y="1313207"/>
                    </a:lnTo>
                    <a:lnTo>
                      <a:pt x="1032167" y="1294895"/>
                    </a:lnTo>
                    <a:lnTo>
                      <a:pt x="1034013" y="1294895"/>
                    </a:lnTo>
                    <a:cubicBezTo>
                      <a:pt x="1042367" y="1224159"/>
                      <a:pt x="1102717" y="1169553"/>
                      <a:pt x="1175822" y="1169553"/>
                    </a:cubicBezTo>
                    <a:close/>
                    <a:moveTo>
                      <a:pt x="537855" y="927758"/>
                    </a:moveTo>
                    <a:lnTo>
                      <a:pt x="537855" y="2309705"/>
                    </a:lnTo>
                    <a:lnTo>
                      <a:pt x="1906007" y="2309705"/>
                    </a:lnTo>
                    <a:lnTo>
                      <a:pt x="1906007" y="927758"/>
                    </a:lnTo>
                    <a:close/>
                    <a:moveTo>
                      <a:pt x="408053" y="253635"/>
                    </a:moveTo>
                    <a:lnTo>
                      <a:pt x="899721" y="253635"/>
                    </a:lnTo>
                    <a:lnTo>
                      <a:pt x="899721" y="441670"/>
                    </a:lnTo>
                    <a:cubicBezTo>
                      <a:pt x="847459" y="456941"/>
                      <a:pt x="810090" y="505588"/>
                      <a:pt x="810090" y="562964"/>
                    </a:cubicBezTo>
                    <a:lnTo>
                      <a:pt x="810090" y="608858"/>
                    </a:lnTo>
                    <a:cubicBezTo>
                      <a:pt x="810090" y="680271"/>
                      <a:pt x="867981" y="738162"/>
                      <a:pt x="939394" y="738162"/>
                    </a:cubicBezTo>
                    <a:lnTo>
                      <a:pt x="1508878" y="738162"/>
                    </a:lnTo>
                    <a:cubicBezTo>
                      <a:pt x="1580291" y="738162"/>
                      <a:pt x="1638182" y="680271"/>
                      <a:pt x="1638182" y="608858"/>
                    </a:cubicBezTo>
                    <a:lnTo>
                      <a:pt x="1638182" y="562964"/>
                    </a:lnTo>
                    <a:cubicBezTo>
                      <a:pt x="1638182" y="492319"/>
                      <a:pt x="1581530" y="434907"/>
                      <a:pt x="1511170" y="434123"/>
                    </a:cubicBezTo>
                    <a:lnTo>
                      <a:pt x="1511170" y="253635"/>
                    </a:lnTo>
                    <a:lnTo>
                      <a:pt x="2040219" y="253635"/>
                    </a:lnTo>
                    <a:cubicBezTo>
                      <a:pt x="2265580" y="253635"/>
                      <a:pt x="2448272" y="436327"/>
                      <a:pt x="2448272" y="661688"/>
                    </a:cubicBezTo>
                    <a:lnTo>
                      <a:pt x="2448272" y="3473457"/>
                    </a:lnTo>
                    <a:cubicBezTo>
                      <a:pt x="2448272" y="3698818"/>
                      <a:pt x="2265580" y="3881510"/>
                      <a:pt x="2040219" y="3881510"/>
                    </a:cubicBezTo>
                    <a:lnTo>
                      <a:pt x="408053" y="3881510"/>
                    </a:lnTo>
                    <a:cubicBezTo>
                      <a:pt x="182692" y="3881510"/>
                      <a:pt x="0" y="3698818"/>
                      <a:pt x="0" y="3473457"/>
                    </a:cubicBezTo>
                    <a:lnTo>
                      <a:pt x="0" y="661688"/>
                    </a:lnTo>
                    <a:cubicBezTo>
                      <a:pt x="0" y="436327"/>
                      <a:pt x="182692" y="253635"/>
                      <a:pt x="408053" y="253635"/>
                    </a:cubicBezTo>
                    <a:close/>
                    <a:moveTo>
                      <a:pt x="1008112" y="0"/>
                    </a:moveTo>
                    <a:lnTo>
                      <a:pt x="1431181" y="0"/>
                    </a:lnTo>
                    <a:lnTo>
                      <a:pt x="1431181" y="593489"/>
                    </a:lnTo>
                    <a:lnTo>
                      <a:pt x="1008112" y="59348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3" name="Rounded Rectangle 16">
                <a:extLst>
                  <a:ext uri="{FF2B5EF4-FFF2-40B4-BE49-F238E27FC236}">
                    <a16:creationId xmlns:a16="http://schemas.microsoft.com/office/drawing/2014/main" xmlns="" id="{A2626FD4-2983-402D-B6A4-6B40F20A4257}"/>
                  </a:ext>
                </a:extLst>
              </p:cNvPr>
              <p:cNvSpPr>
                <a:spLocks noChangeAspect="1"/>
              </p:cNvSpPr>
              <p:nvPr/>
            </p:nvSpPr>
            <p:spPr>
              <a:xfrm>
                <a:off x="1569325" y="4534330"/>
                <a:ext cx="303942" cy="213885"/>
              </a:xfrm>
              <a:custGeom>
                <a:avLst/>
                <a:gdLst/>
                <a:ahLst/>
                <a:cxnLst/>
                <a:rect l="l" t="t" r="r" b="b"/>
                <a:pathLst>
                  <a:path w="3888432" h="2736304">
                    <a:moveTo>
                      <a:pt x="1324542" y="1693069"/>
                    </a:moveTo>
                    <a:lnTo>
                      <a:pt x="1371242" y="1693069"/>
                    </a:lnTo>
                    <a:cubicBezTo>
                      <a:pt x="1385857" y="1693069"/>
                      <a:pt x="1397704" y="1704917"/>
                      <a:pt x="1397704" y="1719531"/>
                    </a:cubicBezTo>
                    <a:lnTo>
                      <a:pt x="1397704" y="1766231"/>
                    </a:lnTo>
                    <a:cubicBezTo>
                      <a:pt x="1397704" y="1780846"/>
                      <a:pt x="1385857" y="1792693"/>
                      <a:pt x="1371242" y="1792693"/>
                    </a:cubicBezTo>
                    <a:lnTo>
                      <a:pt x="1324542" y="1792693"/>
                    </a:lnTo>
                    <a:cubicBezTo>
                      <a:pt x="1309928" y="1792693"/>
                      <a:pt x="1298080" y="1780846"/>
                      <a:pt x="1298080" y="1766231"/>
                    </a:cubicBezTo>
                    <a:lnTo>
                      <a:pt x="1298080" y="1719531"/>
                    </a:lnTo>
                    <a:cubicBezTo>
                      <a:pt x="1298080" y="1704917"/>
                      <a:pt x="1309928" y="1693069"/>
                      <a:pt x="1324542" y="1693069"/>
                    </a:cubicBezTo>
                    <a:close/>
                    <a:moveTo>
                      <a:pt x="1174792" y="1693069"/>
                    </a:moveTo>
                    <a:lnTo>
                      <a:pt x="1221492" y="1693069"/>
                    </a:lnTo>
                    <a:cubicBezTo>
                      <a:pt x="1236107" y="1693069"/>
                      <a:pt x="1247954" y="1704917"/>
                      <a:pt x="1247954" y="1719531"/>
                    </a:cubicBezTo>
                    <a:lnTo>
                      <a:pt x="1247954" y="1766231"/>
                    </a:lnTo>
                    <a:cubicBezTo>
                      <a:pt x="1247954" y="1780846"/>
                      <a:pt x="1236107" y="1792693"/>
                      <a:pt x="1221492" y="1792693"/>
                    </a:cubicBezTo>
                    <a:lnTo>
                      <a:pt x="1174792" y="1792693"/>
                    </a:lnTo>
                    <a:cubicBezTo>
                      <a:pt x="1160178" y="1792693"/>
                      <a:pt x="1148330" y="1780846"/>
                      <a:pt x="1148330" y="1766231"/>
                    </a:cubicBezTo>
                    <a:lnTo>
                      <a:pt x="1148330" y="1719531"/>
                    </a:lnTo>
                    <a:cubicBezTo>
                      <a:pt x="1148330" y="1704917"/>
                      <a:pt x="1160178" y="1693069"/>
                      <a:pt x="1174792" y="1693069"/>
                    </a:cubicBezTo>
                    <a:close/>
                    <a:moveTo>
                      <a:pt x="1025670" y="1693069"/>
                    </a:moveTo>
                    <a:lnTo>
                      <a:pt x="1072369" y="1693069"/>
                    </a:lnTo>
                    <a:cubicBezTo>
                      <a:pt x="1086984" y="1693069"/>
                      <a:pt x="1098832" y="1704917"/>
                      <a:pt x="1098832" y="1719531"/>
                    </a:cubicBezTo>
                    <a:lnTo>
                      <a:pt x="1098832" y="1766231"/>
                    </a:lnTo>
                    <a:cubicBezTo>
                      <a:pt x="1098832" y="1780846"/>
                      <a:pt x="1086984" y="1792693"/>
                      <a:pt x="1072369" y="1792693"/>
                    </a:cubicBezTo>
                    <a:lnTo>
                      <a:pt x="1025670" y="1792693"/>
                    </a:lnTo>
                    <a:cubicBezTo>
                      <a:pt x="1011055" y="1792693"/>
                      <a:pt x="999207" y="1780846"/>
                      <a:pt x="999207" y="1766231"/>
                    </a:cubicBezTo>
                    <a:lnTo>
                      <a:pt x="999207" y="1719531"/>
                    </a:lnTo>
                    <a:cubicBezTo>
                      <a:pt x="999207" y="1704917"/>
                      <a:pt x="1011055" y="1693069"/>
                      <a:pt x="1025670" y="1693069"/>
                    </a:cubicBezTo>
                    <a:close/>
                    <a:moveTo>
                      <a:pt x="2538530" y="1609316"/>
                    </a:moveTo>
                    <a:lnTo>
                      <a:pt x="2133002" y="1939195"/>
                    </a:lnTo>
                    <a:lnTo>
                      <a:pt x="3272021" y="1939195"/>
                    </a:lnTo>
                    <a:lnTo>
                      <a:pt x="2866494" y="1609316"/>
                    </a:lnTo>
                    <a:close/>
                    <a:moveTo>
                      <a:pt x="1324542" y="1547147"/>
                    </a:moveTo>
                    <a:lnTo>
                      <a:pt x="1371242" y="1547147"/>
                    </a:lnTo>
                    <a:cubicBezTo>
                      <a:pt x="1385857" y="1547147"/>
                      <a:pt x="1397704" y="1558995"/>
                      <a:pt x="1397704" y="1573609"/>
                    </a:cubicBezTo>
                    <a:lnTo>
                      <a:pt x="1397704" y="1620309"/>
                    </a:lnTo>
                    <a:cubicBezTo>
                      <a:pt x="1397704" y="1634924"/>
                      <a:pt x="1385857" y="1646771"/>
                      <a:pt x="1371242" y="1646771"/>
                    </a:cubicBezTo>
                    <a:lnTo>
                      <a:pt x="1324542" y="1646771"/>
                    </a:lnTo>
                    <a:cubicBezTo>
                      <a:pt x="1309928" y="1646771"/>
                      <a:pt x="1298080" y="1634924"/>
                      <a:pt x="1298080" y="1620309"/>
                    </a:cubicBezTo>
                    <a:lnTo>
                      <a:pt x="1298080" y="1573609"/>
                    </a:lnTo>
                    <a:cubicBezTo>
                      <a:pt x="1298080" y="1558995"/>
                      <a:pt x="1309928" y="1547147"/>
                      <a:pt x="1324542" y="1547147"/>
                    </a:cubicBezTo>
                    <a:close/>
                    <a:moveTo>
                      <a:pt x="1174792" y="1547147"/>
                    </a:moveTo>
                    <a:lnTo>
                      <a:pt x="1221492" y="1547147"/>
                    </a:lnTo>
                    <a:cubicBezTo>
                      <a:pt x="1236107" y="1547147"/>
                      <a:pt x="1247954" y="1558995"/>
                      <a:pt x="1247954" y="1573609"/>
                    </a:cubicBezTo>
                    <a:lnTo>
                      <a:pt x="1247954" y="1620309"/>
                    </a:lnTo>
                    <a:cubicBezTo>
                      <a:pt x="1247954" y="1634924"/>
                      <a:pt x="1236107" y="1646771"/>
                      <a:pt x="1221492" y="1646771"/>
                    </a:cubicBezTo>
                    <a:lnTo>
                      <a:pt x="1174792" y="1646771"/>
                    </a:lnTo>
                    <a:cubicBezTo>
                      <a:pt x="1160178" y="1646771"/>
                      <a:pt x="1148330" y="1634924"/>
                      <a:pt x="1148330" y="1620309"/>
                    </a:cubicBezTo>
                    <a:lnTo>
                      <a:pt x="1148330" y="1573609"/>
                    </a:lnTo>
                    <a:cubicBezTo>
                      <a:pt x="1148330" y="1558995"/>
                      <a:pt x="1160178" y="1547147"/>
                      <a:pt x="1174792" y="1547147"/>
                    </a:cubicBezTo>
                    <a:close/>
                    <a:moveTo>
                      <a:pt x="1025670" y="1547147"/>
                    </a:moveTo>
                    <a:lnTo>
                      <a:pt x="1072369" y="1547147"/>
                    </a:lnTo>
                    <a:cubicBezTo>
                      <a:pt x="1086984" y="1547147"/>
                      <a:pt x="1098832" y="1558995"/>
                      <a:pt x="1098832" y="1573609"/>
                    </a:cubicBezTo>
                    <a:lnTo>
                      <a:pt x="1098832" y="1620309"/>
                    </a:lnTo>
                    <a:cubicBezTo>
                      <a:pt x="1098832" y="1634924"/>
                      <a:pt x="1086984" y="1646771"/>
                      <a:pt x="1072369" y="1646771"/>
                    </a:cubicBezTo>
                    <a:lnTo>
                      <a:pt x="1025670" y="1646771"/>
                    </a:lnTo>
                    <a:cubicBezTo>
                      <a:pt x="1011055" y="1646771"/>
                      <a:pt x="999207" y="1634924"/>
                      <a:pt x="999207" y="1620309"/>
                    </a:cubicBezTo>
                    <a:lnTo>
                      <a:pt x="999207" y="1573609"/>
                    </a:lnTo>
                    <a:cubicBezTo>
                      <a:pt x="999207" y="1558995"/>
                      <a:pt x="1011055" y="1547147"/>
                      <a:pt x="1025670" y="1547147"/>
                    </a:cubicBezTo>
                    <a:close/>
                    <a:moveTo>
                      <a:pt x="2504665" y="1505875"/>
                    </a:moveTo>
                    <a:cubicBezTo>
                      <a:pt x="2501347" y="1505875"/>
                      <a:pt x="2498657" y="1508565"/>
                      <a:pt x="2498657" y="1511883"/>
                    </a:cubicBezTo>
                    <a:lnTo>
                      <a:pt x="2498657" y="1535912"/>
                    </a:lnTo>
                    <a:cubicBezTo>
                      <a:pt x="2498657" y="1539230"/>
                      <a:pt x="2501347" y="1541920"/>
                      <a:pt x="2504665" y="1541920"/>
                    </a:cubicBezTo>
                    <a:lnTo>
                      <a:pt x="2893211" y="1541920"/>
                    </a:lnTo>
                    <a:cubicBezTo>
                      <a:pt x="2896529" y="1541920"/>
                      <a:pt x="2899219" y="1539230"/>
                      <a:pt x="2899219" y="1535912"/>
                    </a:cubicBezTo>
                    <a:lnTo>
                      <a:pt x="2899219" y="1511883"/>
                    </a:lnTo>
                    <a:cubicBezTo>
                      <a:pt x="2899219" y="1508565"/>
                      <a:pt x="2896529" y="1505875"/>
                      <a:pt x="2893211" y="1505875"/>
                    </a:cubicBezTo>
                    <a:close/>
                    <a:moveTo>
                      <a:pt x="2504665" y="1422733"/>
                    </a:moveTo>
                    <a:cubicBezTo>
                      <a:pt x="2501347" y="1422733"/>
                      <a:pt x="2498657" y="1425422"/>
                      <a:pt x="2498657" y="1428740"/>
                    </a:cubicBezTo>
                    <a:lnTo>
                      <a:pt x="2498657" y="1452770"/>
                    </a:lnTo>
                    <a:cubicBezTo>
                      <a:pt x="2498657" y="1456088"/>
                      <a:pt x="2501347" y="1458777"/>
                      <a:pt x="2504665" y="1458777"/>
                    </a:cubicBezTo>
                    <a:lnTo>
                      <a:pt x="2893211" y="1458777"/>
                    </a:lnTo>
                    <a:cubicBezTo>
                      <a:pt x="2896529" y="1458777"/>
                      <a:pt x="2899219" y="1456088"/>
                      <a:pt x="2899219" y="1452770"/>
                    </a:cubicBezTo>
                    <a:lnTo>
                      <a:pt x="2899219" y="1428740"/>
                    </a:lnTo>
                    <a:cubicBezTo>
                      <a:pt x="2899219" y="1425422"/>
                      <a:pt x="2896529" y="1422733"/>
                      <a:pt x="2893211" y="1422733"/>
                    </a:cubicBezTo>
                    <a:close/>
                    <a:moveTo>
                      <a:pt x="1324542" y="1401225"/>
                    </a:moveTo>
                    <a:lnTo>
                      <a:pt x="1371242" y="1401225"/>
                    </a:lnTo>
                    <a:cubicBezTo>
                      <a:pt x="1385857" y="1401225"/>
                      <a:pt x="1397704" y="1413073"/>
                      <a:pt x="1397704" y="1427687"/>
                    </a:cubicBezTo>
                    <a:lnTo>
                      <a:pt x="1397704" y="1474387"/>
                    </a:lnTo>
                    <a:cubicBezTo>
                      <a:pt x="1397704" y="1489001"/>
                      <a:pt x="1385857" y="1500849"/>
                      <a:pt x="1371242" y="1500849"/>
                    </a:cubicBezTo>
                    <a:lnTo>
                      <a:pt x="1324542" y="1500849"/>
                    </a:lnTo>
                    <a:cubicBezTo>
                      <a:pt x="1309928" y="1500849"/>
                      <a:pt x="1298080" y="1489001"/>
                      <a:pt x="1298080" y="1474387"/>
                    </a:cubicBezTo>
                    <a:lnTo>
                      <a:pt x="1298080" y="1427687"/>
                    </a:lnTo>
                    <a:cubicBezTo>
                      <a:pt x="1298080" y="1413073"/>
                      <a:pt x="1309928" y="1401225"/>
                      <a:pt x="1324542" y="1401225"/>
                    </a:cubicBezTo>
                    <a:close/>
                    <a:moveTo>
                      <a:pt x="1174792" y="1401225"/>
                    </a:moveTo>
                    <a:lnTo>
                      <a:pt x="1221492" y="1401225"/>
                    </a:lnTo>
                    <a:cubicBezTo>
                      <a:pt x="1236107" y="1401225"/>
                      <a:pt x="1247954" y="1413073"/>
                      <a:pt x="1247954" y="1427687"/>
                    </a:cubicBezTo>
                    <a:lnTo>
                      <a:pt x="1247954" y="1474387"/>
                    </a:lnTo>
                    <a:cubicBezTo>
                      <a:pt x="1247954" y="1489001"/>
                      <a:pt x="1236107" y="1500849"/>
                      <a:pt x="1221492" y="1500849"/>
                    </a:cubicBezTo>
                    <a:lnTo>
                      <a:pt x="1174792" y="1500849"/>
                    </a:lnTo>
                    <a:cubicBezTo>
                      <a:pt x="1160178" y="1500849"/>
                      <a:pt x="1148330" y="1489001"/>
                      <a:pt x="1148330" y="1474387"/>
                    </a:cubicBezTo>
                    <a:lnTo>
                      <a:pt x="1148330" y="1427687"/>
                    </a:lnTo>
                    <a:cubicBezTo>
                      <a:pt x="1148330" y="1413073"/>
                      <a:pt x="1160178" y="1401225"/>
                      <a:pt x="1174792" y="1401225"/>
                    </a:cubicBezTo>
                    <a:close/>
                    <a:moveTo>
                      <a:pt x="1025670" y="1401225"/>
                    </a:moveTo>
                    <a:lnTo>
                      <a:pt x="1072369" y="1401225"/>
                    </a:lnTo>
                    <a:cubicBezTo>
                      <a:pt x="1086984" y="1401225"/>
                      <a:pt x="1098832" y="1413073"/>
                      <a:pt x="1098832" y="1427687"/>
                    </a:cubicBezTo>
                    <a:lnTo>
                      <a:pt x="1098832" y="1474387"/>
                    </a:lnTo>
                    <a:cubicBezTo>
                      <a:pt x="1098832" y="1489001"/>
                      <a:pt x="1086984" y="1500849"/>
                      <a:pt x="1072369" y="1500849"/>
                    </a:cubicBezTo>
                    <a:lnTo>
                      <a:pt x="1025670" y="1500849"/>
                    </a:lnTo>
                    <a:cubicBezTo>
                      <a:pt x="1011055" y="1500849"/>
                      <a:pt x="999207" y="1489001"/>
                      <a:pt x="999207" y="1474387"/>
                    </a:cubicBezTo>
                    <a:lnTo>
                      <a:pt x="999207" y="1427687"/>
                    </a:lnTo>
                    <a:cubicBezTo>
                      <a:pt x="999207" y="1413073"/>
                      <a:pt x="1011055" y="1401225"/>
                      <a:pt x="1025670" y="1401225"/>
                    </a:cubicBezTo>
                    <a:close/>
                    <a:moveTo>
                      <a:pt x="2504665" y="1339590"/>
                    </a:moveTo>
                    <a:cubicBezTo>
                      <a:pt x="2501347" y="1339590"/>
                      <a:pt x="2498657" y="1342280"/>
                      <a:pt x="2498657" y="1345598"/>
                    </a:cubicBezTo>
                    <a:lnTo>
                      <a:pt x="2498657" y="1369628"/>
                    </a:lnTo>
                    <a:cubicBezTo>
                      <a:pt x="2498657" y="1372945"/>
                      <a:pt x="2501347" y="1375635"/>
                      <a:pt x="2504665" y="1375635"/>
                    </a:cubicBezTo>
                    <a:lnTo>
                      <a:pt x="2893211" y="1375635"/>
                    </a:lnTo>
                    <a:cubicBezTo>
                      <a:pt x="2896529" y="1375635"/>
                      <a:pt x="2899219" y="1372945"/>
                      <a:pt x="2899219" y="1369628"/>
                    </a:cubicBezTo>
                    <a:lnTo>
                      <a:pt x="2899219" y="1345598"/>
                    </a:lnTo>
                    <a:cubicBezTo>
                      <a:pt x="2899219" y="1342280"/>
                      <a:pt x="2896529" y="1339590"/>
                      <a:pt x="2893211" y="1339590"/>
                    </a:cubicBezTo>
                    <a:close/>
                    <a:moveTo>
                      <a:pt x="2088232" y="1285358"/>
                    </a:moveTo>
                    <a:lnTo>
                      <a:pt x="2088232" y="1938513"/>
                    </a:lnTo>
                    <a:lnTo>
                      <a:pt x="2504773" y="1611936"/>
                    </a:lnTo>
                    <a:close/>
                    <a:moveTo>
                      <a:pt x="3314199" y="1280118"/>
                    </a:moveTo>
                    <a:lnTo>
                      <a:pt x="2897658" y="1608841"/>
                    </a:lnTo>
                    <a:lnTo>
                      <a:pt x="3314199" y="1937564"/>
                    </a:lnTo>
                    <a:close/>
                    <a:moveTo>
                      <a:pt x="1527230" y="1221901"/>
                    </a:moveTo>
                    <a:cubicBezTo>
                      <a:pt x="1521727" y="1221901"/>
                      <a:pt x="1517267" y="1226362"/>
                      <a:pt x="1517267" y="1231864"/>
                    </a:cubicBezTo>
                    <a:lnTo>
                      <a:pt x="1517267" y="1271713"/>
                    </a:lnTo>
                    <a:cubicBezTo>
                      <a:pt x="1517267" y="1277215"/>
                      <a:pt x="1521727" y="1281676"/>
                      <a:pt x="1527230" y="1281676"/>
                    </a:cubicBezTo>
                    <a:lnTo>
                      <a:pt x="1732319" y="1281676"/>
                    </a:lnTo>
                    <a:cubicBezTo>
                      <a:pt x="1737821" y="1281676"/>
                      <a:pt x="1742281" y="1277215"/>
                      <a:pt x="1742281" y="1271713"/>
                    </a:cubicBezTo>
                    <a:lnTo>
                      <a:pt x="1742281" y="1231864"/>
                    </a:lnTo>
                    <a:cubicBezTo>
                      <a:pt x="1742281" y="1226362"/>
                      <a:pt x="1737821" y="1221901"/>
                      <a:pt x="1732319" y="1221901"/>
                    </a:cubicBezTo>
                    <a:close/>
                    <a:moveTo>
                      <a:pt x="666834" y="1221901"/>
                    </a:moveTo>
                    <a:cubicBezTo>
                      <a:pt x="661332" y="1221901"/>
                      <a:pt x="656871" y="1226362"/>
                      <a:pt x="656871" y="1231864"/>
                    </a:cubicBezTo>
                    <a:lnTo>
                      <a:pt x="656871" y="1271713"/>
                    </a:lnTo>
                    <a:cubicBezTo>
                      <a:pt x="656871" y="1277215"/>
                      <a:pt x="661332" y="1281676"/>
                      <a:pt x="666834" y="1281676"/>
                    </a:cubicBezTo>
                    <a:lnTo>
                      <a:pt x="871923" y="1281676"/>
                    </a:lnTo>
                    <a:cubicBezTo>
                      <a:pt x="877425" y="1281676"/>
                      <a:pt x="881885" y="1277215"/>
                      <a:pt x="881885" y="1271713"/>
                    </a:cubicBezTo>
                    <a:lnTo>
                      <a:pt x="881885" y="1231864"/>
                    </a:lnTo>
                    <a:cubicBezTo>
                      <a:pt x="881885" y="1226362"/>
                      <a:pt x="877425" y="1221901"/>
                      <a:pt x="871923" y="1221901"/>
                    </a:cubicBezTo>
                    <a:close/>
                    <a:moveTo>
                      <a:pt x="1052149" y="1111644"/>
                    </a:moveTo>
                    <a:cubicBezTo>
                      <a:pt x="1044919" y="1111644"/>
                      <a:pt x="1039057" y="1117506"/>
                      <a:pt x="1039057" y="1124736"/>
                    </a:cubicBezTo>
                    <a:lnTo>
                      <a:pt x="1039057" y="1168203"/>
                    </a:lnTo>
                    <a:lnTo>
                      <a:pt x="1009466" y="1168203"/>
                    </a:lnTo>
                    <a:cubicBezTo>
                      <a:pt x="969193" y="1174775"/>
                      <a:pt x="956437" y="1243393"/>
                      <a:pt x="940007" y="1277093"/>
                    </a:cubicBezTo>
                    <a:cubicBezTo>
                      <a:pt x="776268" y="1309492"/>
                      <a:pt x="775043" y="1328679"/>
                      <a:pt x="736793" y="1421744"/>
                    </a:cubicBezTo>
                    <a:lnTo>
                      <a:pt x="648072" y="1812480"/>
                    </a:lnTo>
                    <a:cubicBezTo>
                      <a:pt x="648072" y="1882463"/>
                      <a:pt x="704805" y="1939195"/>
                      <a:pt x="774788" y="1939195"/>
                    </a:cubicBezTo>
                    <a:lnTo>
                      <a:pt x="1183772" y="1939195"/>
                    </a:lnTo>
                    <a:lnTo>
                      <a:pt x="1198456" y="1939195"/>
                    </a:lnTo>
                    <a:lnTo>
                      <a:pt x="1607440" y="1939195"/>
                    </a:lnTo>
                    <a:cubicBezTo>
                      <a:pt x="1677423" y="1939195"/>
                      <a:pt x="1734156" y="1882463"/>
                      <a:pt x="1734156" y="1812480"/>
                    </a:cubicBezTo>
                    <a:lnTo>
                      <a:pt x="1645435" y="1421744"/>
                    </a:lnTo>
                    <a:cubicBezTo>
                      <a:pt x="1607185" y="1328679"/>
                      <a:pt x="1605960" y="1309492"/>
                      <a:pt x="1442221" y="1277093"/>
                    </a:cubicBezTo>
                    <a:cubicBezTo>
                      <a:pt x="1425791" y="1243393"/>
                      <a:pt x="1413035" y="1174775"/>
                      <a:pt x="1372762" y="1168203"/>
                    </a:cubicBezTo>
                    <a:lnTo>
                      <a:pt x="1357854" y="1168203"/>
                    </a:lnTo>
                    <a:lnTo>
                      <a:pt x="1357854" y="1124736"/>
                    </a:lnTo>
                    <a:cubicBezTo>
                      <a:pt x="1357854" y="1117506"/>
                      <a:pt x="1351993" y="1111644"/>
                      <a:pt x="1344762" y="1111644"/>
                    </a:cubicBezTo>
                    <a:lnTo>
                      <a:pt x="1268702" y="1111644"/>
                    </a:lnTo>
                    <a:cubicBezTo>
                      <a:pt x="1261471" y="1111644"/>
                      <a:pt x="1255610" y="1117506"/>
                      <a:pt x="1255610" y="1124736"/>
                    </a:cubicBezTo>
                    <a:lnTo>
                      <a:pt x="1255610" y="1168203"/>
                    </a:lnTo>
                    <a:lnTo>
                      <a:pt x="1198456" y="1168203"/>
                    </a:lnTo>
                    <a:lnTo>
                      <a:pt x="1183772" y="1168203"/>
                    </a:lnTo>
                    <a:lnTo>
                      <a:pt x="1141302" y="1168203"/>
                    </a:lnTo>
                    <a:lnTo>
                      <a:pt x="1141302" y="1124736"/>
                    </a:lnTo>
                    <a:cubicBezTo>
                      <a:pt x="1141302" y="1117506"/>
                      <a:pt x="1135440" y="1111644"/>
                      <a:pt x="1128210" y="1111644"/>
                    </a:cubicBezTo>
                    <a:close/>
                    <a:moveTo>
                      <a:pt x="2705133" y="840243"/>
                    </a:moveTo>
                    <a:lnTo>
                      <a:pt x="2088233" y="1255464"/>
                    </a:lnTo>
                    <a:lnTo>
                      <a:pt x="2299068" y="1414858"/>
                    </a:lnTo>
                    <a:lnTo>
                      <a:pt x="2299068" y="1228076"/>
                    </a:lnTo>
                    <a:lnTo>
                      <a:pt x="3108494" y="1228076"/>
                    </a:lnTo>
                    <a:lnTo>
                      <a:pt x="3108494" y="1416902"/>
                    </a:lnTo>
                    <a:lnTo>
                      <a:pt x="3322033" y="1255464"/>
                    </a:lnTo>
                    <a:lnTo>
                      <a:pt x="3322033" y="1255464"/>
                    </a:lnTo>
                    <a:close/>
                    <a:moveTo>
                      <a:pt x="1195706" y="835207"/>
                    </a:moveTo>
                    <a:lnTo>
                      <a:pt x="1195706" y="835221"/>
                    </a:lnTo>
                    <a:cubicBezTo>
                      <a:pt x="866618" y="834160"/>
                      <a:pt x="692194" y="969423"/>
                      <a:pt x="665970" y="1132153"/>
                    </a:cubicBezTo>
                    <a:cubicBezTo>
                      <a:pt x="665970" y="1145595"/>
                      <a:pt x="659622" y="1181725"/>
                      <a:pt x="663418" y="1194550"/>
                    </a:cubicBezTo>
                    <a:lnTo>
                      <a:pt x="878440" y="1194550"/>
                    </a:lnTo>
                    <a:cubicBezTo>
                      <a:pt x="887485" y="1007425"/>
                      <a:pt x="1085027" y="1006045"/>
                      <a:pt x="1195706" y="1007712"/>
                    </a:cubicBezTo>
                    <a:lnTo>
                      <a:pt x="1195706" y="1007714"/>
                    </a:lnTo>
                    <a:cubicBezTo>
                      <a:pt x="1195809" y="1007712"/>
                      <a:pt x="1195911" y="1007710"/>
                      <a:pt x="1196014" y="1007712"/>
                    </a:cubicBezTo>
                    <a:lnTo>
                      <a:pt x="1196322" y="1007714"/>
                    </a:lnTo>
                    <a:lnTo>
                      <a:pt x="1196322" y="1007712"/>
                    </a:lnTo>
                    <a:cubicBezTo>
                      <a:pt x="1307001" y="1006045"/>
                      <a:pt x="1504542" y="1007425"/>
                      <a:pt x="1513587" y="1194550"/>
                    </a:cubicBezTo>
                    <a:lnTo>
                      <a:pt x="1728609" y="1194550"/>
                    </a:lnTo>
                    <a:cubicBezTo>
                      <a:pt x="1732405" y="1181725"/>
                      <a:pt x="1726057" y="1145595"/>
                      <a:pt x="1726057" y="1132153"/>
                    </a:cubicBezTo>
                    <a:cubicBezTo>
                      <a:pt x="1699834" y="969423"/>
                      <a:pt x="1525410" y="834160"/>
                      <a:pt x="1196322" y="835221"/>
                    </a:cubicBezTo>
                    <a:lnTo>
                      <a:pt x="1196322" y="835207"/>
                    </a:lnTo>
                    <a:cubicBezTo>
                      <a:pt x="1196219" y="835207"/>
                      <a:pt x="1196117" y="835206"/>
                      <a:pt x="1196014" y="835214"/>
                    </a:cubicBezTo>
                    <a:close/>
                    <a:moveTo>
                      <a:pt x="713043" y="263029"/>
                    </a:moveTo>
                    <a:lnTo>
                      <a:pt x="3158596" y="263029"/>
                    </a:lnTo>
                    <a:cubicBezTo>
                      <a:pt x="3365555" y="263029"/>
                      <a:pt x="3533328" y="430802"/>
                      <a:pt x="3533328" y="637761"/>
                    </a:cubicBezTo>
                    <a:lnTo>
                      <a:pt x="3533328" y="2136642"/>
                    </a:lnTo>
                    <a:cubicBezTo>
                      <a:pt x="3533328" y="2343601"/>
                      <a:pt x="3365555" y="2511374"/>
                      <a:pt x="3158596" y="2511374"/>
                    </a:cubicBezTo>
                    <a:lnTo>
                      <a:pt x="713043" y="2511374"/>
                    </a:lnTo>
                    <a:cubicBezTo>
                      <a:pt x="506084" y="2511374"/>
                      <a:pt x="338311" y="2343601"/>
                      <a:pt x="338311" y="2136642"/>
                    </a:cubicBezTo>
                    <a:lnTo>
                      <a:pt x="338311" y="637761"/>
                    </a:lnTo>
                    <a:cubicBezTo>
                      <a:pt x="338311" y="430802"/>
                      <a:pt x="506084" y="263029"/>
                      <a:pt x="713043" y="263029"/>
                    </a:cubicBezTo>
                    <a:close/>
                    <a:moveTo>
                      <a:pt x="593824" y="142875"/>
                    </a:moveTo>
                    <a:cubicBezTo>
                      <a:pt x="365814" y="142875"/>
                      <a:pt x="180975" y="327714"/>
                      <a:pt x="180975" y="555724"/>
                    </a:cubicBezTo>
                    <a:lnTo>
                      <a:pt x="180975" y="2207068"/>
                    </a:lnTo>
                    <a:cubicBezTo>
                      <a:pt x="180975" y="2435078"/>
                      <a:pt x="365814" y="2619917"/>
                      <a:pt x="593824" y="2619917"/>
                    </a:cubicBezTo>
                    <a:lnTo>
                      <a:pt x="3288134" y="2619917"/>
                    </a:lnTo>
                    <a:cubicBezTo>
                      <a:pt x="3516144" y="2619917"/>
                      <a:pt x="3700983" y="2435078"/>
                      <a:pt x="3700983" y="2207068"/>
                    </a:cubicBezTo>
                    <a:lnTo>
                      <a:pt x="3700983" y="555724"/>
                    </a:lnTo>
                    <a:cubicBezTo>
                      <a:pt x="3700983" y="327714"/>
                      <a:pt x="3516144" y="142875"/>
                      <a:pt x="3288134" y="142875"/>
                    </a:cubicBezTo>
                    <a:close/>
                    <a:moveTo>
                      <a:pt x="456060" y="0"/>
                    </a:moveTo>
                    <a:lnTo>
                      <a:pt x="3432372" y="0"/>
                    </a:lnTo>
                    <a:cubicBezTo>
                      <a:pt x="3684247" y="0"/>
                      <a:pt x="3888432" y="204185"/>
                      <a:pt x="3888432" y="456060"/>
                    </a:cubicBezTo>
                    <a:lnTo>
                      <a:pt x="3888432" y="2280244"/>
                    </a:lnTo>
                    <a:cubicBezTo>
                      <a:pt x="3888432" y="2532119"/>
                      <a:pt x="3684247" y="2736304"/>
                      <a:pt x="3432372" y="2736304"/>
                    </a:cubicBezTo>
                    <a:lnTo>
                      <a:pt x="456060" y="2736304"/>
                    </a:lnTo>
                    <a:cubicBezTo>
                      <a:pt x="204185" y="2736304"/>
                      <a:pt x="0" y="2532119"/>
                      <a:pt x="0" y="2280244"/>
                    </a:cubicBezTo>
                    <a:lnTo>
                      <a:pt x="0" y="456060"/>
                    </a:lnTo>
                    <a:cubicBezTo>
                      <a:pt x="0" y="204185"/>
                      <a:pt x="204185" y="0"/>
                      <a:pt x="45606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Donut 21">
                <a:extLst>
                  <a:ext uri="{FF2B5EF4-FFF2-40B4-BE49-F238E27FC236}">
                    <a16:creationId xmlns:a16="http://schemas.microsoft.com/office/drawing/2014/main" xmlns="" id="{AD893B30-4BBE-410B-85F7-2B87C05588FC}"/>
                  </a:ext>
                </a:extLst>
              </p:cNvPr>
              <p:cNvSpPr>
                <a:spLocks/>
              </p:cNvSpPr>
              <p:nvPr/>
            </p:nvSpPr>
            <p:spPr>
              <a:xfrm>
                <a:off x="2739656" y="2880508"/>
                <a:ext cx="217115" cy="217115"/>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45" name="Round Same Side Corner Rectangle 20">
                <a:extLst>
                  <a:ext uri="{FF2B5EF4-FFF2-40B4-BE49-F238E27FC236}">
                    <a16:creationId xmlns:a16="http://schemas.microsoft.com/office/drawing/2014/main" xmlns="" id="{3797BA6E-A72F-4AD2-B009-2F47A9A185E3}"/>
                  </a:ext>
                </a:extLst>
              </p:cNvPr>
              <p:cNvSpPr>
                <a:spLocks noChangeAspect="1"/>
              </p:cNvSpPr>
              <p:nvPr/>
            </p:nvSpPr>
            <p:spPr>
              <a:xfrm>
                <a:off x="1497623" y="3520292"/>
                <a:ext cx="283627" cy="303941"/>
              </a:xfrm>
              <a:custGeom>
                <a:avLst/>
                <a:gdLst/>
                <a:ahLst/>
                <a:cxnLst/>
                <a:rect l="l" t="t" r="r" b="b"/>
                <a:pathLst>
                  <a:path w="3693941" h="3958524">
                    <a:moveTo>
                      <a:pt x="1259659" y="1763929"/>
                    </a:moveTo>
                    <a:lnTo>
                      <a:pt x="1093043" y="1930546"/>
                    </a:lnTo>
                    <a:lnTo>
                      <a:pt x="1097397" y="2187994"/>
                    </a:lnTo>
                    <a:lnTo>
                      <a:pt x="1266879" y="2190860"/>
                    </a:lnTo>
                    <a:close/>
                    <a:moveTo>
                      <a:pt x="1949135" y="1602992"/>
                    </a:moveTo>
                    <a:lnTo>
                      <a:pt x="1831095" y="1721032"/>
                    </a:lnTo>
                    <a:lnTo>
                      <a:pt x="1780848" y="1670785"/>
                    </a:lnTo>
                    <a:lnTo>
                      <a:pt x="1789784" y="2199254"/>
                    </a:lnTo>
                    <a:lnTo>
                      <a:pt x="1959266" y="2202120"/>
                    </a:lnTo>
                    <a:close/>
                    <a:moveTo>
                      <a:pt x="1486555" y="1537034"/>
                    </a:moveTo>
                    <a:lnTo>
                      <a:pt x="1319938" y="1703650"/>
                    </a:lnTo>
                    <a:lnTo>
                      <a:pt x="1328203" y="2192344"/>
                    </a:lnTo>
                    <a:lnTo>
                      <a:pt x="1497685" y="2195210"/>
                    </a:lnTo>
                    <a:close/>
                    <a:moveTo>
                      <a:pt x="1555241" y="1445177"/>
                    </a:moveTo>
                    <a:lnTo>
                      <a:pt x="1546449" y="1453969"/>
                    </a:lnTo>
                    <a:lnTo>
                      <a:pt x="1558993" y="2195799"/>
                    </a:lnTo>
                    <a:lnTo>
                      <a:pt x="1728476" y="2198665"/>
                    </a:lnTo>
                    <a:lnTo>
                      <a:pt x="1718495" y="1608431"/>
                    </a:lnTo>
                    <a:close/>
                    <a:moveTo>
                      <a:pt x="2176261" y="1389700"/>
                    </a:moveTo>
                    <a:lnTo>
                      <a:pt x="2009815" y="1566435"/>
                    </a:lnTo>
                    <a:lnTo>
                      <a:pt x="2020575" y="2202709"/>
                    </a:lnTo>
                    <a:lnTo>
                      <a:pt x="2190057" y="2205575"/>
                    </a:lnTo>
                    <a:close/>
                    <a:moveTo>
                      <a:pt x="2359564" y="1195064"/>
                    </a:moveTo>
                    <a:lnTo>
                      <a:pt x="2236479" y="1325759"/>
                    </a:lnTo>
                    <a:lnTo>
                      <a:pt x="2251397" y="2207956"/>
                    </a:lnTo>
                    <a:lnTo>
                      <a:pt x="2420879" y="2210822"/>
                    </a:lnTo>
                    <a:lnTo>
                      <a:pt x="2404462" y="1239962"/>
                    </a:lnTo>
                    <a:close/>
                    <a:moveTo>
                      <a:pt x="2155383" y="876720"/>
                    </a:moveTo>
                    <a:lnTo>
                      <a:pt x="2212254" y="933591"/>
                    </a:lnTo>
                    <a:lnTo>
                      <a:pt x="1826009" y="1319836"/>
                    </a:lnTo>
                    <a:lnTo>
                      <a:pt x="1563397" y="1057223"/>
                    </a:lnTo>
                    <a:lnTo>
                      <a:pt x="1560389" y="1060231"/>
                    </a:lnTo>
                    <a:lnTo>
                      <a:pt x="1557198" y="1057040"/>
                    </a:lnTo>
                    <a:lnTo>
                      <a:pt x="1092172" y="1522067"/>
                    </a:lnTo>
                    <a:lnTo>
                      <a:pt x="1091115" y="1816522"/>
                    </a:lnTo>
                    <a:lnTo>
                      <a:pt x="1091395" y="1816802"/>
                    </a:lnTo>
                    <a:lnTo>
                      <a:pt x="1565094" y="1343103"/>
                    </a:lnTo>
                    <a:lnTo>
                      <a:pt x="1829645" y="1607654"/>
                    </a:lnTo>
                    <a:lnTo>
                      <a:pt x="1971736" y="1465563"/>
                    </a:lnTo>
                    <a:lnTo>
                      <a:pt x="1971389" y="1465216"/>
                    </a:lnTo>
                    <a:lnTo>
                      <a:pt x="2357634" y="1078971"/>
                    </a:lnTo>
                    <a:lnTo>
                      <a:pt x="2414505" y="1135842"/>
                    </a:lnTo>
                    <a:lnTo>
                      <a:pt x="2411278" y="879947"/>
                    </a:lnTo>
                    <a:close/>
                    <a:moveTo>
                      <a:pt x="2527403" y="872992"/>
                    </a:moveTo>
                    <a:cubicBezTo>
                      <a:pt x="2497077" y="872479"/>
                      <a:pt x="2472908" y="896648"/>
                      <a:pt x="2473421" y="926974"/>
                    </a:cubicBezTo>
                    <a:lnTo>
                      <a:pt x="2496340" y="2282330"/>
                    </a:lnTo>
                    <a:lnTo>
                      <a:pt x="1148248" y="2259534"/>
                    </a:lnTo>
                    <a:cubicBezTo>
                      <a:pt x="1117921" y="2259021"/>
                      <a:pt x="1093753" y="2283189"/>
                      <a:pt x="1094266" y="2313516"/>
                    </a:cubicBezTo>
                    <a:cubicBezTo>
                      <a:pt x="1094778" y="2343843"/>
                      <a:pt x="1119778" y="2368843"/>
                      <a:pt x="1150105" y="2369356"/>
                    </a:cubicBezTo>
                    <a:lnTo>
                      <a:pt x="2498197" y="2392152"/>
                    </a:lnTo>
                    <a:lnTo>
                      <a:pt x="2608020" y="2394009"/>
                    </a:lnTo>
                    <a:lnTo>
                      <a:pt x="2606162" y="2284187"/>
                    </a:lnTo>
                    <a:lnTo>
                      <a:pt x="2583243" y="928832"/>
                    </a:lnTo>
                    <a:cubicBezTo>
                      <a:pt x="2582730" y="898505"/>
                      <a:pt x="2557730" y="873505"/>
                      <a:pt x="2527403" y="872992"/>
                    </a:cubicBezTo>
                    <a:close/>
                    <a:moveTo>
                      <a:pt x="1814377" y="0"/>
                    </a:moveTo>
                    <a:lnTo>
                      <a:pt x="1927791" y="0"/>
                    </a:lnTo>
                    <a:cubicBezTo>
                      <a:pt x="2022725" y="0"/>
                      <a:pt x="2099684" y="76959"/>
                      <a:pt x="2099684" y="171893"/>
                    </a:cubicBezTo>
                    <a:lnTo>
                      <a:pt x="2099684" y="220828"/>
                    </a:lnTo>
                    <a:lnTo>
                      <a:pt x="3593525" y="220828"/>
                    </a:lnTo>
                    <a:cubicBezTo>
                      <a:pt x="3636470" y="220828"/>
                      <a:pt x="3671284" y="255642"/>
                      <a:pt x="3671284" y="298587"/>
                    </a:cubicBezTo>
                    <a:lnTo>
                      <a:pt x="3671284" y="436388"/>
                    </a:lnTo>
                    <a:cubicBezTo>
                      <a:pt x="3671284" y="479333"/>
                      <a:pt x="3636470" y="514147"/>
                      <a:pt x="3593525" y="514147"/>
                    </a:cubicBezTo>
                    <a:lnTo>
                      <a:pt x="2099684" y="514147"/>
                    </a:lnTo>
                    <a:lnTo>
                      <a:pt x="2099684" y="584283"/>
                    </a:lnTo>
                    <a:lnTo>
                      <a:pt x="3485177" y="584283"/>
                    </a:lnTo>
                    <a:lnTo>
                      <a:pt x="3485177" y="2592297"/>
                    </a:lnTo>
                    <a:lnTo>
                      <a:pt x="2099684" y="2592297"/>
                    </a:lnTo>
                    <a:lnTo>
                      <a:pt x="2099684" y="2648596"/>
                    </a:lnTo>
                    <a:lnTo>
                      <a:pt x="3522641" y="2648596"/>
                    </a:lnTo>
                    <a:cubicBezTo>
                      <a:pt x="3565586" y="2648596"/>
                      <a:pt x="3600400" y="2683410"/>
                      <a:pt x="3600400" y="2726355"/>
                    </a:cubicBezTo>
                    <a:lnTo>
                      <a:pt x="3600400" y="2864156"/>
                    </a:lnTo>
                    <a:cubicBezTo>
                      <a:pt x="3600400" y="2907101"/>
                      <a:pt x="3565586" y="2941915"/>
                      <a:pt x="3522641" y="2941915"/>
                    </a:cubicBezTo>
                    <a:lnTo>
                      <a:pt x="2832113" y="2941915"/>
                    </a:lnTo>
                    <a:lnTo>
                      <a:pt x="3693941" y="3958522"/>
                    </a:lnTo>
                    <a:lnTo>
                      <a:pt x="3372650" y="3958522"/>
                    </a:lnTo>
                    <a:lnTo>
                      <a:pt x="2510822" y="2941915"/>
                    </a:lnTo>
                    <a:lnTo>
                      <a:pt x="1183121" y="2941915"/>
                    </a:lnTo>
                    <a:lnTo>
                      <a:pt x="321291" y="3958524"/>
                    </a:lnTo>
                    <a:lnTo>
                      <a:pt x="0" y="3958524"/>
                    </a:lnTo>
                    <a:lnTo>
                      <a:pt x="861830" y="2941915"/>
                    </a:lnTo>
                    <a:lnTo>
                      <a:pt x="77759" y="2941915"/>
                    </a:lnTo>
                    <a:cubicBezTo>
                      <a:pt x="34814" y="2941915"/>
                      <a:pt x="0" y="2907101"/>
                      <a:pt x="0" y="2864156"/>
                    </a:cubicBezTo>
                    <a:lnTo>
                      <a:pt x="0" y="2726355"/>
                    </a:lnTo>
                    <a:cubicBezTo>
                      <a:pt x="0" y="2683410"/>
                      <a:pt x="34814" y="2648596"/>
                      <a:pt x="77759" y="2648596"/>
                    </a:cubicBezTo>
                    <a:lnTo>
                      <a:pt x="1642484" y="2648596"/>
                    </a:lnTo>
                    <a:lnTo>
                      <a:pt x="1642484" y="2592297"/>
                    </a:lnTo>
                    <a:lnTo>
                      <a:pt x="100801" y="2592297"/>
                    </a:lnTo>
                    <a:lnTo>
                      <a:pt x="100801" y="584283"/>
                    </a:lnTo>
                    <a:lnTo>
                      <a:pt x="1642484" y="584283"/>
                    </a:lnTo>
                    <a:lnTo>
                      <a:pt x="1642484" y="514147"/>
                    </a:lnTo>
                    <a:lnTo>
                      <a:pt x="148643" y="514147"/>
                    </a:lnTo>
                    <a:cubicBezTo>
                      <a:pt x="105698" y="514147"/>
                      <a:pt x="70884" y="479333"/>
                      <a:pt x="70884" y="436388"/>
                    </a:cubicBezTo>
                    <a:lnTo>
                      <a:pt x="70884" y="298587"/>
                    </a:lnTo>
                    <a:cubicBezTo>
                      <a:pt x="70884" y="255642"/>
                      <a:pt x="105698" y="220828"/>
                      <a:pt x="148643" y="220828"/>
                    </a:cubicBezTo>
                    <a:lnTo>
                      <a:pt x="1642484" y="220828"/>
                    </a:lnTo>
                    <a:lnTo>
                      <a:pt x="1642484" y="171893"/>
                    </a:lnTo>
                    <a:cubicBezTo>
                      <a:pt x="1642484" y="76959"/>
                      <a:pt x="1719443" y="0"/>
                      <a:pt x="1814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Round Same Side Corner Rectangle 3">
                <a:extLst>
                  <a:ext uri="{FF2B5EF4-FFF2-40B4-BE49-F238E27FC236}">
                    <a16:creationId xmlns:a16="http://schemas.microsoft.com/office/drawing/2014/main" xmlns="" id="{24821B5F-C485-49E6-A506-DEBC6972F498}"/>
                  </a:ext>
                </a:extLst>
              </p:cNvPr>
              <p:cNvSpPr>
                <a:spLocks noChangeAspect="1"/>
              </p:cNvSpPr>
              <p:nvPr/>
            </p:nvSpPr>
            <p:spPr>
              <a:xfrm rot="10800000">
                <a:off x="1172457" y="3068939"/>
                <a:ext cx="212428" cy="213610"/>
              </a:xfrm>
              <a:custGeom>
                <a:avLst/>
                <a:gdLst/>
                <a:ahLst/>
                <a:cxnLst/>
                <a:rect l="l" t="t" r="r" b="b"/>
                <a:pathLst>
                  <a:path w="3935149" h="3957041">
                    <a:moveTo>
                      <a:pt x="2899653" y="531993"/>
                    </a:moveTo>
                    <a:lnTo>
                      <a:pt x="2899653" y="423993"/>
                    </a:lnTo>
                    <a:lnTo>
                      <a:pt x="271653" y="423993"/>
                    </a:lnTo>
                    <a:lnTo>
                      <a:pt x="271653" y="531993"/>
                    </a:lnTo>
                    <a:close/>
                    <a:moveTo>
                      <a:pt x="2899653" y="893649"/>
                    </a:moveTo>
                    <a:lnTo>
                      <a:pt x="2899653" y="785649"/>
                    </a:lnTo>
                    <a:lnTo>
                      <a:pt x="271653" y="785649"/>
                    </a:lnTo>
                    <a:lnTo>
                      <a:pt x="271653" y="893649"/>
                    </a:lnTo>
                    <a:close/>
                    <a:moveTo>
                      <a:pt x="2899653" y="1255303"/>
                    </a:moveTo>
                    <a:lnTo>
                      <a:pt x="2899653" y="1147303"/>
                    </a:lnTo>
                    <a:lnTo>
                      <a:pt x="271653" y="1147303"/>
                    </a:lnTo>
                    <a:lnTo>
                      <a:pt x="271653" y="1255303"/>
                    </a:lnTo>
                    <a:close/>
                    <a:moveTo>
                      <a:pt x="2899653" y="1616957"/>
                    </a:moveTo>
                    <a:lnTo>
                      <a:pt x="2899653" y="1508957"/>
                    </a:lnTo>
                    <a:lnTo>
                      <a:pt x="271653" y="1508957"/>
                    </a:lnTo>
                    <a:lnTo>
                      <a:pt x="271653" y="1616957"/>
                    </a:lnTo>
                    <a:close/>
                    <a:moveTo>
                      <a:pt x="1315653" y="1999083"/>
                    </a:moveTo>
                    <a:lnTo>
                      <a:pt x="1315653" y="1891083"/>
                    </a:lnTo>
                    <a:lnTo>
                      <a:pt x="271653" y="1891083"/>
                    </a:lnTo>
                    <a:lnTo>
                      <a:pt x="271653" y="1999083"/>
                    </a:lnTo>
                    <a:close/>
                    <a:moveTo>
                      <a:pt x="1315653" y="2360737"/>
                    </a:moveTo>
                    <a:lnTo>
                      <a:pt x="1315653" y="2252737"/>
                    </a:lnTo>
                    <a:lnTo>
                      <a:pt x="271653" y="2252737"/>
                    </a:lnTo>
                    <a:lnTo>
                      <a:pt x="271653" y="2360737"/>
                    </a:lnTo>
                    <a:close/>
                    <a:moveTo>
                      <a:pt x="1315653" y="2722391"/>
                    </a:moveTo>
                    <a:lnTo>
                      <a:pt x="1315653" y="2614391"/>
                    </a:lnTo>
                    <a:lnTo>
                      <a:pt x="271653" y="2614391"/>
                    </a:lnTo>
                    <a:lnTo>
                      <a:pt x="271653" y="2722391"/>
                    </a:lnTo>
                    <a:close/>
                    <a:moveTo>
                      <a:pt x="2900162" y="2797568"/>
                    </a:moveTo>
                    <a:lnTo>
                      <a:pt x="2900162" y="1844447"/>
                    </a:lnTo>
                    <a:lnTo>
                      <a:pt x="1629979" y="1844447"/>
                    </a:lnTo>
                    <a:lnTo>
                      <a:pt x="1629979" y="2797568"/>
                    </a:lnTo>
                    <a:close/>
                    <a:moveTo>
                      <a:pt x="3810581" y="2815737"/>
                    </a:moveTo>
                    <a:lnTo>
                      <a:pt x="3810581" y="306661"/>
                    </a:lnTo>
                    <a:cubicBezTo>
                      <a:pt x="3810581" y="280746"/>
                      <a:pt x="3789572" y="259737"/>
                      <a:pt x="3763657" y="259737"/>
                    </a:cubicBezTo>
                    <a:cubicBezTo>
                      <a:pt x="3737742" y="259737"/>
                      <a:pt x="3716733" y="280746"/>
                      <a:pt x="3716733" y="306661"/>
                    </a:cubicBezTo>
                    <a:lnTo>
                      <a:pt x="3716733" y="2815737"/>
                    </a:lnTo>
                    <a:close/>
                    <a:moveTo>
                      <a:pt x="3598887" y="2979130"/>
                    </a:moveTo>
                    <a:lnTo>
                      <a:pt x="3598887" y="218054"/>
                    </a:lnTo>
                    <a:cubicBezTo>
                      <a:pt x="3598887" y="192139"/>
                      <a:pt x="3577878" y="171130"/>
                      <a:pt x="3551963" y="171130"/>
                    </a:cubicBezTo>
                    <a:cubicBezTo>
                      <a:pt x="3526048" y="171130"/>
                      <a:pt x="3505039" y="192139"/>
                      <a:pt x="3505039" y="218054"/>
                    </a:cubicBezTo>
                    <a:lnTo>
                      <a:pt x="3505039" y="2979130"/>
                    </a:lnTo>
                    <a:close/>
                    <a:moveTo>
                      <a:pt x="3355251" y="3231428"/>
                    </a:moveTo>
                    <a:lnTo>
                      <a:pt x="3355251" y="182352"/>
                    </a:lnTo>
                    <a:cubicBezTo>
                      <a:pt x="3355251" y="156437"/>
                      <a:pt x="3334242" y="135428"/>
                      <a:pt x="3308327" y="135428"/>
                    </a:cubicBezTo>
                    <a:cubicBezTo>
                      <a:pt x="3282412" y="135428"/>
                      <a:pt x="3261403" y="156437"/>
                      <a:pt x="3261403" y="182352"/>
                    </a:cubicBezTo>
                    <a:lnTo>
                      <a:pt x="3261403" y="3231428"/>
                    </a:lnTo>
                    <a:close/>
                    <a:moveTo>
                      <a:pt x="689888" y="3532959"/>
                    </a:moveTo>
                    <a:cubicBezTo>
                      <a:pt x="817550" y="3530004"/>
                      <a:pt x="918251" y="3455702"/>
                      <a:pt x="916146" y="3366015"/>
                    </a:cubicBezTo>
                    <a:cubicBezTo>
                      <a:pt x="914042" y="3276328"/>
                      <a:pt x="809910" y="3204397"/>
                      <a:pt x="682179" y="3204397"/>
                    </a:cubicBezTo>
                    <a:lnTo>
                      <a:pt x="682179" y="3204473"/>
                    </a:lnTo>
                    <a:cubicBezTo>
                      <a:pt x="645571" y="3204473"/>
                      <a:pt x="615727" y="3183857"/>
                      <a:pt x="615124" y="3158153"/>
                    </a:cubicBezTo>
                    <a:cubicBezTo>
                      <a:pt x="614521" y="3132449"/>
                      <a:pt x="643381" y="3111154"/>
                      <a:pt x="679969" y="3110307"/>
                    </a:cubicBezTo>
                    <a:cubicBezTo>
                      <a:pt x="716557" y="3109460"/>
                      <a:pt x="747352" y="3129374"/>
                      <a:pt x="749161" y="3155050"/>
                    </a:cubicBezTo>
                    <a:lnTo>
                      <a:pt x="915893" y="3149258"/>
                    </a:lnTo>
                    <a:cubicBezTo>
                      <a:pt x="909582" y="3059669"/>
                      <a:pt x="802131" y="2990185"/>
                      <a:pt x="674469" y="2993141"/>
                    </a:cubicBezTo>
                    <a:cubicBezTo>
                      <a:pt x="546807" y="2996096"/>
                      <a:pt x="446107" y="3070398"/>
                      <a:pt x="448211" y="3160085"/>
                    </a:cubicBezTo>
                    <a:cubicBezTo>
                      <a:pt x="450316" y="3249772"/>
                      <a:pt x="554448" y="3321703"/>
                      <a:pt x="682179" y="3321703"/>
                    </a:cubicBezTo>
                    <a:lnTo>
                      <a:pt x="682179" y="3321627"/>
                    </a:lnTo>
                    <a:cubicBezTo>
                      <a:pt x="718786" y="3321627"/>
                      <a:pt x="748631" y="3342242"/>
                      <a:pt x="749234" y="3367946"/>
                    </a:cubicBezTo>
                    <a:cubicBezTo>
                      <a:pt x="749837" y="3393651"/>
                      <a:pt x="720976" y="3414946"/>
                      <a:pt x="684388" y="3415793"/>
                    </a:cubicBezTo>
                    <a:cubicBezTo>
                      <a:pt x="647800" y="3416640"/>
                      <a:pt x="617005" y="3396726"/>
                      <a:pt x="615196" y="3371049"/>
                    </a:cubicBezTo>
                    <a:lnTo>
                      <a:pt x="448465" y="3376842"/>
                    </a:lnTo>
                    <a:cubicBezTo>
                      <a:pt x="454776" y="3466431"/>
                      <a:pt x="562226" y="3535915"/>
                      <a:pt x="689888" y="3532959"/>
                    </a:cubicBezTo>
                    <a:close/>
                    <a:moveTo>
                      <a:pt x="1563929" y="3533050"/>
                    </a:moveTo>
                    <a:lnTo>
                      <a:pt x="1450158" y="2995479"/>
                    </a:lnTo>
                    <a:cubicBezTo>
                      <a:pt x="1450329" y="2994669"/>
                      <a:pt x="1450501" y="2993860"/>
                      <a:pt x="1450672" y="2993050"/>
                    </a:cubicBezTo>
                    <a:lnTo>
                      <a:pt x="1449643" y="2993050"/>
                    </a:lnTo>
                    <a:lnTo>
                      <a:pt x="1303428" y="2993050"/>
                    </a:lnTo>
                    <a:lnTo>
                      <a:pt x="1302400" y="2993050"/>
                    </a:lnTo>
                    <a:cubicBezTo>
                      <a:pt x="1302571" y="2993860"/>
                      <a:pt x="1302743" y="2994669"/>
                      <a:pt x="1302914" y="2995479"/>
                    </a:cubicBezTo>
                    <a:lnTo>
                      <a:pt x="1260527" y="3195759"/>
                    </a:lnTo>
                    <a:lnTo>
                      <a:pt x="1218140" y="2995479"/>
                    </a:lnTo>
                    <a:cubicBezTo>
                      <a:pt x="1218311" y="2994669"/>
                      <a:pt x="1218483" y="2993860"/>
                      <a:pt x="1218654" y="2993050"/>
                    </a:cubicBezTo>
                    <a:lnTo>
                      <a:pt x="1217625" y="2993050"/>
                    </a:lnTo>
                    <a:lnTo>
                      <a:pt x="1071410" y="2993050"/>
                    </a:lnTo>
                    <a:lnTo>
                      <a:pt x="1070382" y="2993050"/>
                    </a:lnTo>
                    <a:cubicBezTo>
                      <a:pt x="1070553" y="2993860"/>
                      <a:pt x="1070725" y="2994669"/>
                      <a:pt x="1070896" y="2995479"/>
                    </a:cubicBezTo>
                    <a:lnTo>
                      <a:pt x="957124" y="3533050"/>
                    </a:lnTo>
                    <a:lnTo>
                      <a:pt x="1104368" y="3533050"/>
                    </a:lnTo>
                    <a:lnTo>
                      <a:pt x="1144518" y="3343342"/>
                    </a:lnTo>
                    <a:lnTo>
                      <a:pt x="1184667" y="3533050"/>
                    </a:lnTo>
                    <a:lnTo>
                      <a:pt x="1189142" y="3533050"/>
                    </a:lnTo>
                    <a:lnTo>
                      <a:pt x="1331911" y="3533050"/>
                    </a:lnTo>
                    <a:lnTo>
                      <a:pt x="1336386" y="3533050"/>
                    </a:lnTo>
                    <a:lnTo>
                      <a:pt x="1376536" y="3343342"/>
                    </a:lnTo>
                    <a:lnTo>
                      <a:pt x="1416686" y="3533050"/>
                    </a:lnTo>
                    <a:close/>
                    <a:moveTo>
                      <a:pt x="2126028" y="3533050"/>
                    </a:moveTo>
                    <a:lnTo>
                      <a:pt x="2126028" y="3406155"/>
                    </a:lnTo>
                    <a:lnTo>
                      <a:pt x="2126028" y="3326497"/>
                    </a:lnTo>
                    <a:lnTo>
                      <a:pt x="2126028" y="3199602"/>
                    </a:lnTo>
                    <a:lnTo>
                      <a:pt x="2126028" y="3119945"/>
                    </a:lnTo>
                    <a:lnTo>
                      <a:pt x="2126028" y="2993050"/>
                    </a:lnTo>
                    <a:lnTo>
                      <a:pt x="1658028" y="2993050"/>
                    </a:lnTo>
                    <a:lnTo>
                      <a:pt x="1658028" y="3119945"/>
                    </a:lnTo>
                    <a:lnTo>
                      <a:pt x="1989309" y="3119945"/>
                    </a:lnTo>
                    <a:lnTo>
                      <a:pt x="1989309" y="3199602"/>
                    </a:lnTo>
                    <a:lnTo>
                      <a:pt x="1658028" y="3199602"/>
                    </a:lnTo>
                    <a:lnTo>
                      <a:pt x="1658028" y="3326497"/>
                    </a:lnTo>
                    <a:lnTo>
                      <a:pt x="1989309" y="3326497"/>
                    </a:lnTo>
                    <a:lnTo>
                      <a:pt x="1989309" y="3406155"/>
                    </a:lnTo>
                    <a:lnTo>
                      <a:pt x="1658028" y="3406155"/>
                    </a:lnTo>
                    <a:lnTo>
                      <a:pt x="1658028" y="3533050"/>
                    </a:lnTo>
                    <a:close/>
                    <a:moveTo>
                      <a:pt x="2721509" y="3533050"/>
                    </a:moveTo>
                    <a:lnTo>
                      <a:pt x="2721509" y="2993050"/>
                    </a:lnTo>
                    <a:lnTo>
                      <a:pt x="2610374" y="2993050"/>
                    </a:lnTo>
                    <a:lnTo>
                      <a:pt x="2610374" y="3332072"/>
                    </a:lnTo>
                    <a:lnTo>
                      <a:pt x="2365383" y="2996750"/>
                    </a:lnTo>
                    <a:lnTo>
                      <a:pt x="2365383" y="2993050"/>
                    </a:lnTo>
                    <a:lnTo>
                      <a:pt x="2254248" y="2993050"/>
                    </a:lnTo>
                    <a:lnTo>
                      <a:pt x="2254248" y="3533050"/>
                    </a:lnTo>
                    <a:lnTo>
                      <a:pt x="2365383" y="3533050"/>
                    </a:lnTo>
                    <a:lnTo>
                      <a:pt x="2365383" y="3195316"/>
                    </a:lnTo>
                    <a:lnTo>
                      <a:pt x="2610374" y="3530639"/>
                    </a:lnTo>
                    <a:lnTo>
                      <a:pt x="2610374" y="3533050"/>
                    </a:lnTo>
                    <a:close/>
                    <a:moveTo>
                      <a:pt x="3240360" y="3957041"/>
                    </a:moveTo>
                    <a:lnTo>
                      <a:pt x="0" y="3957041"/>
                    </a:lnTo>
                    <a:cubicBezTo>
                      <a:pt x="1236" y="2806695"/>
                      <a:pt x="2473" y="1669946"/>
                      <a:pt x="3709" y="519600"/>
                    </a:cubicBezTo>
                    <a:cubicBezTo>
                      <a:pt x="5872" y="183235"/>
                      <a:pt x="181397" y="16834"/>
                      <a:pt x="503091" y="0"/>
                    </a:cubicBezTo>
                    <a:lnTo>
                      <a:pt x="3441061" y="1"/>
                    </a:lnTo>
                    <a:cubicBezTo>
                      <a:pt x="3578904" y="24486"/>
                      <a:pt x="3655553" y="22411"/>
                      <a:pt x="3759198" y="79593"/>
                    </a:cubicBezTo>
                    <a:cubicBezTo>
                      <a:pt x="3885281" y="187263"/>
                      <a:pt x="3932832" y="263653"/>
                      <a:pt x="3933900" y="449681"/>
                    </a:cubicBezTo>
                    <a:cubicBezTo>
                      <a:pt x="3936712" y="939497"/>
                      <a:pt x="3933899" y="2112038"/>
                      <a:pt x="3933899" y="3013339"/>
                    </a:cubicBezTo>
                    <a:lnTo>
                      <a:pt x="3711125" y="3015171"/>
                    </a:lnTo>
                    <a:cubicBezTo>
                      <a:pt x="3710964" y="3066672"/>
                      <a:pt x="3710896" y="3117212"/>
                      <a:pt x="3710896" y="3166612"/>
                    </a:cubicBezTo>
                    <a:lnTo>
                      <a:pt x="3501148" y="3170775"/>
                    </a:lnTo>
                    <a:lnTo>
                      <a:pt x="3501148" y="3349247"/>
                    </a:lnTo>
                    <a:lnTo>
                      <a:pt x="3290598" y="3353687"/>
                    </a:lnTo>
                    <a:lnTo>
                      <a:pt x="3240846" y="335072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7" name="Donut 2">
                <a:extLst>
                  <a:ext uri="{FF2B5EF4-FFF2-40B4-BE49-F238E27FC236}">
                    <a16:creationId xmlns:a16="http://schemas.microsoft.com/office/drawing/2014/main" xmlns="" id="{39370A82-A09C-40BF-863E-B980E265B256}"/>
                  </a:ext>
                </a:extLst>
              </p:cNvPr>
              <p:cNvSpPr>
                <a:spLocks noChangeAspect="1"/>
              </p:cNvSpPr>
              <p:nvPr/>
            </p:nvSpPr>
            <p:spPr>
              <a:xfrm>
                <a:off x="3804342" y="4352192"/>
                <a:ext cx="237828" cy="258555"/>
              </a:xfrm>
              <a:custGeom>
                <a:avLst/>
                <a:gdLst/>
                <a:ahLst/>
                <a:cxnLst/>
                <a:rect l="l" t="t" r="r" b="b"/>
                <a:pathLst>
                  <a:path w="3708000" h="4031150">
                    <a:moveTo>
                      <a:pt x="2226025" y="2078010"/>
                    </a:moveTo>
                    <a:lnTo>
                      <a:pt x="1976753" y="2339372"/>
                    </a:lnTo>
                    <a:lnTo>
                      <a:pt x="1976910" y="2339581"/>
                    </a:lnTo>
                    <a:lnTo>
                      <a:pt x="1976204" y="2339948"/>
                    </a:lnTo>
                    <a:lnTo>
                      <a:pt x="1975656" y="2340523"/>
                    </a:lnTo>
                    <a:lnTo>
                      <a:pt x="1975499" y="2340314"/>
                    </a:lnTo>
                    <a:lnTo>
                      <a:pt x="1688579" y="2489240"/>
                    </a:lnTo>
                    <a:cubicBezTo>
                      <a:pt x="1740712" y="2519877"/>
                      <a:pt x="1801557" y="2536438"/>
                      <a:pt x="1866270" y="2536438"/>
                    </a:cubicBezTo>
                    <a:cubicBezTo>
                      <a:pt x="2071258" y="2536438"/>
                      <a:pt x="2237434" y="2370262"/>
                      <a:pt x="2237434" y="2165274"/>
                    </a:cubicBezTo>
                    <a:cubicBezTo>
                      <a:pt x="2237434" y="2135129"/>
                      <a:pt x="2233840" y="2105822"/>
                      <a:pt x="2226025" y="2078010"/>
                    </a:cubicBezTo>
                    <a:close/>
                    <a:moveTo>
                      <a:pt x="1866270" y="1794110"/>
                    </a:moveTo>
                    <a:cubicBezTo>
                      <a:pt x="1661282" y="1794110"/>
                      <a:pt x="1495106" y="1960286"/>
                      <a:pt x="1495106" y="2165274"/>
                    </a:cubicBezTo>
                    <a:cubicBezTo>
                      <a:pt x="1495106" y="2194876"/>
                      <a:pt x="1498572" y="2223668"/>
                      <a:pt x="1506052" y="2251046"/>
                    </a:cubicBezTo>
                    <a:lnTo>
                      <a:pt x="1731247" y="2014929"/>
                    </a:lnTo>
                    <a:lnTo>
                      <a:pt x="1731090" y="2014720"/>
                    </a:lnTo>
                    <a:lnTo>
                      <a:pt x="1731796" y="2014353"/>
                    </a:lnTo>
                    <a:lnTo>
                      <a:pt x="1732344" y="2013778"/>
                    </a:lnTo>
                    <a:lnTo>
                      <a:pt x="1732501" y="2013987"/>
                    </a:lnTo>
                    <a:lnTo>
                      <a:pt x="2054335" y="1846939"/>
                    </a:lnTo>
                    <a:cubicBezTo>
                      <a:pt x="1999773" y="1812909"/>
                      <a:pt x="1935217" y="1794110"/>
                      <a:pt x="1866270" y="1794110"/>
                    </a:cubicBezTo>
                    <a:close/>
                    <a:moveTo>
                      <a:pt x="1866270" y="1281021"/>
                    </a:moveTo>
                    <a:lnTo>
                      <a:pt x="1995916" y="1728077"/>
                    </a:lnTo>
                    <a:cubicBezTo>
                      <a:pt x="2049420" y="1742880"/>
                      <a:pt x="2098387" y="1768442"/>
                      <a:pt x="2141027" y="1801941"/>
                    </a:cubicBezTo>
                    <a:lnTo>
                      <a:pt x="2830781" y="1443923"/>
                    </a:lnTo>
                    <a:lnTo>
                      <a:pt x="2293677" y="2007077"/>
                    </a:lnTo>
                    <a:lnTo>
                      <a:pt x="2302169" y="2036187"/>
                    </a:lnTo>
                    <a:lnTo>
                      <a:pt x="2755181" y="2167560"/>
                    </a:lnTo>
                    <a:lnTo>
                      <a:pt x="2301207" y="2299213"/>
                    </a:lnTo>
                    <a:cubicBezTo>
                      <a:pt x="2288949" y="2340747"/>
                      <a:pt x="2270868" y="2379745"/>
                      <a:pt x="2246307" y="2414255"/>
                    </a:cubicBezTo>
                    <a:lnTo>
                      <a:pt x="2368615" y="2636476"/>
                    </a:lnTo>
                    <a:lnTo>
                      <a:pt x="2152396" y="2517472"/>
                    </a:lnTo>
                    <a:cubicBezTo>
                      <a:pt x="2112986" y="2553805"/>
                      <a:pt x="2065424" y="2580505"/>
                      <a:pt x="2013636" y="2598144"/>
                    </a:cubicBezTo>
                    <a:lnTo>
                      <a:pt x="1875846" y="3073280"/>
                    </a:lnTo>
                    <a:lnTo>
                      <a:pt x="1739624" y="2603548"/>
                    </a:lnTo>
                    <a:cubicBezTo>
                      <a:pt x="1688445" y="2589723"/>
                      <a:pt x="1641302" y="2566161"/>
                      <a:pt x="1599709" y="2535368"/>
                    </a:cubicBezTo>
                    <a:lnTo>
                      <a:pt x="877219" y="2910378"/>
                    </a:lnTo>
                    <a:lnTo>
                      <a:pt x="1438400" y="2321979"/>
                    </a:lnTo>
                    <a:lnTo>
                      <a:pt x="1437655" y="2319411"/>
                    </a:lnTo>
                    <a:lnTo>
                      <a:pt x="963153" y="2181805"/>
                    </a:lnTo>
                    <a:lnTo>
                      <a:pt x="1425898" y="2047609"/>
                    </a:lnTo>
                    <a:cubicBezTo>
                      <a:pt x="1440318" y="1991458"/>
                      <a:pt x="1465316" y="1939627"/>
                      <a:pt x="1501635" y="1896529"/>
                    </a:cubicBezTo>
                    <a:lnTo>
                      <a:pt x="1375628" y="1667588"/>
                    </a:lnTo>
                    <a:lnTo>
                      <a:pt x="1605635" y="1794181"/>
                    </a:lnTo>
                    <a:cubicBezTo>
                      <a:pt x="1643852" y="1764149"/>
                      <a:pt x="1688437" y="1742763"/>
                      <a:pt x="1736328" y="1729097"/>
                    </a:cubicBezTo>
                    <a:close/>
                    <a:moveTo>
                      <a:pt x="1801446" y="873772"/>
                    </a:moveTo>
                    <a:cubicBezTo>
                      <a:pt x="1122607" y="899096"/>
                      <a:pt x="577020" y="1443990"/>
                      <a:pt x="550657" y="2122563"/>
                    </a:cubicBezTo>
                    <a:lnTo>
                      <a:pt x="754935" y="2181804"/>
                    </a:lnTo>
                    <a:lnTo>
                      <a:pt x="551187" y="2240891"/>
                    </a:lnTo>
                    <a:cubicBezTo>
                      <a:pt x="582476" y="2925954"/>
                      <a:pt x="1143118" y="3472541"/>
                      <a:pt x="1833783" y="3482192"/>
                    </a:cubicBezTo>
                    <a:lnTo>
                      <a:pt x="1883029" y="3312376"/>
                    </a:lnTo>
                    <a:lnTo>
                      <a:pt x="1931451" y="3479348"/>
                    </a:lnTo>
                    <a:cubicBezTo>
                      <a:pt x="2602724" y="3441618"/>
                      <a:pt x="3137685" y="2895457"/>
                      <a:pt x="3157888" y="2219621"/>
                    </a:cubicBezTo>
                    <a:lnTo>
                      <a:pt x="2970483" y="2165273"/>
                    </a:lnTo>
                    <a:lnTo>
                      <a:pt x="3156785" y="2111246"/>
                    </a:lnTo>
                    <a:cubicBezTo>
                      <a:pt x="3124894" y="1437932"/>
                      <a:pt x="2581609" y="898954"/>
                      <a:pt x="1906553" y="873772"/>
                    </a:cubicBezTo>
                    <a:lnTo>
                      <a:pt x="1853999" y="1054992"/>
                    </a:lnTo>
                    <a:close/>
                    <a:moveTo>
                      <a:pt x="1842112" y="204015"/>
                    </a:moveTo>
                    <a:cubicBezTo>
                      <a:pt x="1750186" y="208331"/>
                      <a:pt x="1671595" y="261235"/>
                      <a:pt x="1631665" y="337724"/>
                    </a:cubicBezTo>
                    <a:cubicBezTo>
                      <a:pt x="1704451" y="327639"/>
                      <a:pt x="1778701" y="323150"/>
                      <a:pt x="1854000" y="323150"/>
                    </a:cubicBezTo>
                    <a:cubicBezTo>
                      <a:pt x="1929687" y="323150"/>
                      <a:pt x="2004315" y="327685"/>
                      <a:pt x="2077458" y="337895"/>
                    </a:cubicBezTo>
                    <a:cubicBezTo>
                      <a:pt x="2032849" y="253989"/>
                      <a:pt x="1942703" y="199292"/>
                      <a:pt x="1842112" y="204015"/>
                    </a:cubicBezTo>
                    <a:close/>
                    <a:moveTo>
                      <a:pt x="1832557" y="511"/>
                    </a:moveTo>
                    <a:cubicBezTo>
                      <a:pt x="2064724" y="-10390"/>
                      <a:pt x="2266043" y="154192"/>
                      <a:pt x="2302551" y="380077"/>
                    </a:cubicBezTo>
                    <a:cubicBezTo>
                      <a:pt x="3110034" y="578670"/>
                      <a:pt x="3708000" y="1308079"/>
                      <a:pt x="3708000" y="2177150"/>
                    </a:cubicBezTo>
                    <a:cubicBezTo>
                      <a:pt x="3708000" y="3201086"/>
                      <a:pt x="2877936" y="4031150"/>
                      <a:pt x="1854000" y="4031150"/>
                    </a:cubicBezTo>
                    <a:cubicBezTo>
                      <a:pt x="830064" y="4031150"/>
                      <a:pt x="0" y="3201086"/>
                      <a:pt x="0" y="2177150"/>
                    </a:cubicBezTo>
                    <a:cubicBezTo>
                      <a:pt x="0" y="1308490"/>
                      <a:pt x="597400" y="579361"/>
                      <a:pt x="1404307" y="380371"/>
                    </a:cubicBezTo>
                    <a:cubicBezTo>
                      <a:pt x="1438620" y="172028"/>
                      <a:pt x="1614858" y="10733"/>
                      <a:pt x="1832557" y="51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8" name="Rectangle 19">
                <a:extLst>
                  <a:ext uri="{FF2B5EF4-FFF2-40B4-BE49-F238E27FC236}">
                    <a16:creationId xmlns:a16="http://schemas.microsoft.com/office/drawing/2014/main" xmlns="" id="{61FD6D1E-E2FF-41C4-9663-0EC6238A29A6}"/>
                  </a:ext>
                </a:extLst>
              </p:cNvPr>
              <p:cNvSpPr>
                <a:spLocks noChangeAspect="1"/>
              </p:cNvSpPr>
              <p:nvPr/>
            </p:nvSpPr>
            <p:spPr>
              <a:xfrm>
                <a:off x="2054012" y="3655115"/>
                <a:ext cx="236045" cy="303941"/>
              </a:xfrm>
              <a:custGeom>
                <a:avLst/>
                <a:gdLst/>
                <a:ahLst/>
                <a:cxnLst/>
                <a:rect l="l" t="t" r="r" b="b"/>
                <a:pathLst>
                  <a:path w="3039346" h="3913585">
                    <a:moveTo>
                      <a:pt x="1527178" y="2618567"/>
                    </a:moveTo>
                    <a:cubicBezTo>
                      <a:pt x="1429201" y="2618567"/>
                      <a:pt x="1349775" y="2697993"/>
                      <a:pt x="1349775" y="2795971"/>
                    </a:cubicBezTo>
                    <a:cubicBezTo>
                      <a:pt x="1349775" y="2861110"/>
                      <a:pt x="1384883" y="2918050"/>
                      <a:pt x="1437574" y="2948279"/>
                    </a:cubicBezTo>
                    <a:lnTo>
                      <a:pt x="1275150" y="3311239"/>
                    </a:lnTo>
                    <a:lnTo>
                      <a:pt x="1779206" y="3311239"/>
                    </a:lnTo>
                    <a:lnTo>
                      <a:pt x="1616782" y="2948279"/>
                    </a:lnTo>
                    <a:cubicBezTo>
                      <a:pt x="1669475" y="2918050"/>
                      <a:pt x="1704582" y="2861110"/>
                      <a:pt x="1704582" y="2795971"/>
                    </a:cubicBezTo>
                    <a:cubicBezTo>
                      <a:pt x="1704582" y="2697993"/>
                      <a:pt x="1625156" y="2618567"/>
                      <a:pt x="1527178" y="2618567"/>
                    </a:cubicBezTo>
                    <a:close/>
                    <a:moveTo>
                      <a:pt x="1527178" y="0"/>
                    </a:moveTo>
                    <a:cubicBezTo>
                      <a:pt x="2026975" y="0"/>
                      <a:pt x="2435288" y="391686"/>
                      <a:pt x="2460697" y="884907"/>
                    </a:cubicBezTo>
                    <a:lnTo>
                      <a:pt x="2463282" y="884907"/>
                    </a:lnTo>
                    <a:lnTo>
                      <a:pt x="2463282" y="936104"/>
                    </a:lnTo>
                    <a:lnTo>
                      <a:pt x="2463282" y="1656184"/>
                    </a:lnTo>
                    <a:lnTo>
                      <a:pt x="2067282" y="1656184"/>
                    </a:lnTo>
                    <a:lnTo>
                      <a:pt x="2067282" y="1427425"/>
                    </a:lnTo>
                    <a:lnTo>
                      <a:pt x="2310132" y="1427584"/>
                    </a:lnTo>
                    <a:cubicBezTo>
                      <a:pt x="2310132" y="1320268"/>
                      <a:pt x="2206785" y="1230216"/>
                      <a:pt x="2067282" y="1206340"/>
                    </a:cubicBezTo>
                    <a:lnTo>
                      <a:pt x="2067282" y="936104"/>
                    </a:lnTo>
                    <a:lnTo>
                      <a:pt x="2066786" y="936104"/>
                    </a:lnTo>
                    <a:cubicBezTo>
                      <a:pt x="2066786" y="638087"/>
                      <a:pt x="1825195" y="396496"/>
                      <a:pt x="1527178" y="396496"/>
                    </a:cubicBezTo>
                    <a:cubicBezTo>
                      <a:pt x="1229161" y="396496"/>
                      <a:pt x="987570" y="638087"/>
                      <a:pt x="987570" y="936104"/>
                    </a:cubicBezTo>
                    <a:lnTo>
                      <a:pt x="987074" y="936104"/>
                    </a:lnTo>
                    <a:lnTo>
                      <a:pt x="987074" y="1872209"/>
                    </a:lnTo>
                    <a:lnTo>
                      <a:pt x="2699110" y="1872209"/>
                    </a:lnTo>
                    <a:cubicBezTo>
                      <a:pt x="2887017" y="1872209"/>
                      <a:pt x="3039346" y="2024538"/>
                      <a:pt x="3039346" y="2212445"/>
                    </a:cubicBezTo>
                    <a:lnTo>
                      <a:pt x="3039346" y="3573349"/>
                    </a:lnTo>
                    <a:cubicBezTo>
                      <a:pt x="3039346" y="3761256"/>
                      <a:pt x="2887017" y="3913585"/>
                      <a:pt x="2699110" y="3913585"/>
                    </a:cubicBezTo>
                    <a:lnTo>
                      <a:pt x="340236" y="3913585"/>
                    </a:lnTo>
                    <a:cubicBezTo>
                      <a:pt x="152329" y="3913585"/>
                      <a:pt x="0" y="3761256"/>
                      <a:pt x="0" y="3573349"/>
                    </a:cubicBezTo>
                    <a:lnTo>
                      <a:pt x="0" y="2212445"/>
                    </a:lnTo>
                    <a:cubicBezTo>
                      <a:pt x="0" y="2024538"/>
                      <a:pt x="152329" y="1872209"/>
                      <a:pt x="340236" y="1872209"/>
                    </a:cubicBezTo>
                    <a:lnTo>
                      <a:pt x="591074" y="1872209"/>
                    </a:lnTo>
                    <a:lnTo>
                      <a:pt x="591074" y="936104"/>
                    </a:lnTo>
                    <a:cubicBezTo>
                      <a:pt x="591074" y="419108"/>
                      <a:pt x="1010182" y="0"/>
                      <a:pt x="152717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9" name="Rectangle 3">
                <a:extLst>
                  <a:ext uri="{FF2B5EF4-FFF2-40B4-BE49-F238E27FC236}">
                    <a16:creationId xmlns:a16="http://schemas.microsoft.com/office/drawing/2014/main" xmlns="" id="{7A3D986B-B78A-4BE9-B29B-A5B8F58E021A}"/>
                  </a:ext>
                </a:extLst>
              </p:cNvPr>
              <p:cNvSpPr>
                <a:spLocks noChangeAspect="1"/>
              </p:cNvSpPr>
              <p:nvPr/>
            </p:nvSpPr>
            <p:spPr>
              <a:xfrm>
                <a:off x="3404495" y="2599217"/>
                <a:ext cx="212610" cy="217878"/>
              </a:xfrm>
              <a:custGeom>
                <a:avLst/>
                <a:gdLst/>
                <a:ahLst/>
                <a:cxnLst/>
                <a:rect l="l" t="t" r="r" b="b"/>
                <a:pathLst>
                  <a:path w="3888432" h="3984815">
                    <a:moveTo>
                      <a:pt x="1060704" y="2605404"/>
                    </a:moveTo>
                    <a:lnTo>
                      <a:pt x="1060704" y="3484562"/>
                    </a:lnTo>
                    <a:lnTo>
                      <a:pt x="520704" y="3484562"/>
                    </a:lnTo>
                    <a:lnTo>
                      <a:pt x="520704" y="2921369"/>
                    </a:lnTo>
                    <a:close/>
                    <a:moveTo>
                      <a:pt x="1767636" y="2191764"/>
                    </a:moveTo>
                    <a:lnTo>
                      <a:pt x="1767636" y="3484562"/>
                    </a:lnTo>
                    <a:lnTo>
                      <a:pt x="1227636" y="3484562"/>
                    </a:lnTo>
                    <a:lnTo>
                      <a:pt x="1227636" y="2507729"/>
                    </a:lnTo>
                    <a:close/>
                    <a:moveTo>
                      <a:pt x="727824" y="1898926"/>
                    </a:moveTo>
                    <a:cubicBezTo>
                      <a:pt x="778935" y="1901797"/>
                      <a:pt x="823008" y="1922133"/>
                      <a:pt x="848185" y="1959270"/>
                    </a:cubicBezTo>
                    <a:lnTo>
                      <a:pt x="709850" y="2046427"/>
                    </a:lnTo>
                    <a:cubicBezTo>
                      <a:pt x="695418" y="2025141"/>
                      <a:pt x="659325" y="2023114"/>
                      <a:pt x="628755" y="2041873"/>
                    </a:cubicBezTo>
                    <a:cubicBezTo>
                      <a:pt x="598186" y="2060633"/>
                      <a:pt x="584435" y="2093247"/>
                      <a:pt x="597859" y="2115152"/>
                    </a:cubicBezTo>
                    <a:cubicBezTo>
                      <a:pt x="611284" y="2137057"/>
                      <a:pt x="646923" y="2140159"/>
                      <a:pt x="677935" y="2122121"/>
                    </a:cubicBezTo>
                    <a:lnTo>
                      <a:pt x="677897" y="2122055"/>
                    </a:lnTo>
                    <a:cubicBezTo>
                      <a:pt x="786104" y="2059118"/>
                      <a:pt x="910457" y="2069940"/>
                      <a:pt x="957298" y="2146370"/>
                    </a:cubicBezTo>
                    <a:cubicBezTo>
                      <a:pt x="1004139" y="2222801"/>
                      <a:pt x="956160" y="2336598"/>
                      <a:pt x="849496" y="2402054"/>
                    </a:cubicBezTo>
                    <a:cubicBezTo>
                      <a:pt x="742833" y="2467510"/>
                      <a:pt x="616898" y="2460438"/>
                      <a:pt x="566543" y="2386164"/>
                    </a:cubicBezTo>
                    <a:lnTo>
                      <a:pt x="704879" y="2299007"/>
                    </a:lnTo>
                    <a:cubicBezTo>
                      <a:pt x="719311" y="2320294"/>
                      <a:pt x="755403" y="2322320"/>
                      <a:pt x="785973" y="2303561"/>
                    </a:cubicBezTo>
                    <a:cubicBezTo>
                      <a:pt x="816543" y="2284801"/>
                      <a:pt x="830294" y="2252187"/>
                      <a:pt x="816869" y="2230282"/>
                    </a:cubicBezTo>
                    <a:cubicBezTo>
                      <a:pt x="803444" y="2208377"/>
                      <a:pt x="767805" y="2205275"/>
                      <a:pt x="736793" y="2223313"/>
                    </a:cubicBezTo>
                    <a:lnTo>
                      <a:pt x="736831" y="2223379"/>
                    </a:lnTo>
                    <a:cubicBezTo>
                      <a:pt x="628624" y="2286317"/>
                      <a:pt x="504271" y="2275495"/>
                      <a:pt x="457430" y="2199064"/>
                    </a:cubicBezTo>
                    <a:cubicBezTo>
                      <a:pt x="410589" y="2122633"/>
                      <a:pt x="458569" y="2008836"/>
                      <a:pt x="565232" y="1943380"/>
                    </a:cubicBezTo>
                    <a:cubicBezTo>
                      <a:pt x="618564" y="1910652"/>
                      <a:pt x="676713" y="1896056"/>
                      <a:pt x="727824" y="1898926"/>
                    </a:cubicBezTo>
                    <a:close/>
                    <a:moveTo>
                      <a:pt x="2474568" y="1778124"/>
                    </a:moveTo>
                    <a:lnTo>
                      <a:pt x="2474568" y="3484562"/>
                    </a:lnTo>
                    <a:lnTo>
                      <a:pt x="1934568" y="3484562"/>
                    </a:lnTo>
                    <a:lnTo>
                      <a:pt x="1934568" y="2094088"/>
                    </a:lnTo>
                    <a:close/>
                    <a:moveTo>
                      <a:pt x="1224767" y="1559663"/>
                    </a:moveTo>
                    <a:lnTo>
                      <a:pt x="1357901" y="1788558"/>
                    </a:lnTo>
                    <a:lnTo>
                      <a:pt x="1360429" y="1792904"/>
                    </a:lnTo>
                    <a:lnTo>
                      <a:pt x="1360300" y="1792978"/>
                    </a:lnTo>
                    <a:cubicBezTo>
                      <a:pt x="1407585" y="1877153"/>
                      <a:pt x="1412196" y="1977076"/>
                      <a:pt x="1372257" y="2055997"/>
                    </a:cubicBezTo>
                    <a:cubicBezTo>
                      <a:pt x="1331625" y="2136287"/>
                      <a:pt x="1251098" y="2182566"/>
                      <a:pt x="1161171" y="2177306"/>
                    </a:cubicBezTo>
                    <a:cubicBezTo>
                      <a:pt x="1073551" y="2172181"/>
                      <a:pt x="990060" y="2118890"/>
                      <a:pt x="940792" y="2036981"/>
                    </a:cubicBezTo>
                    <a:lnTo>
                      <a:pt x="940643" y="2037067"/>
                    </a:lnTo>
                    <a:lnTo>
                      <a:pt x="804981" y="1803827"/>
                    </a:lnTo>
                    <a:lnTo>
                      <a:pt x="919468" y="1737237"/>
                    </a:lnTo>
                    <a:lnTo>
                      <a:pt x="1052024" y="1965138"/>
                    </a:lnTo>
                    <a:lnTo>
                      <a:pt x="1052135" y="1965075"/>
                    </a:lnTo>
                    <a:cubicBezTo>
                      <a:pt x="1074300" y="2003905"/>
                      <a:pt x="1113155" y="2029329"/>
                      <a:pt x="1153985" y="2031717"/>
                    </a:cubicBezTo>
                    <a:cubicBezTo>
                      <a:pt x="1194815" y="2034105"/>
                      <a:pt x="1231378" y="2013093"/>
                      <a:pt x="1249826" y="1976638"/>
                    </a:cubicBezTo>
                    <a:cubicBezTo>
                      <a:pt x="1268275" y="1940183"/>
                      <a:pt x="1265788" y="1893859"/>
                      <a:pt x="1243308" y="1855210"/>
                    </a:cubicBezTo>
                    <a:lnTo>
                      <a:pt x="1243414" y="1855148"/>
                    </a:lnTo>
                    <a:lnTo>
                      <a:pt x="1110280" y="1626253"/>
                    </a:lnTo>
                    <a:close/>
                    <a:moveTo>
                      <a:pt x="1640138" y="1367306"/>
                    </a:moveTo>
                    <a:cubicBezTo>
                      <a:pt x="1702502" y="1369961"/>
                      <a:pt x="1763949" y="1394172"/>
                      <a:pt x="1812541" y="1439430"/>
                    </a:cubicBezTo>
                    <a:lnTo>
                      <a:pt x="1703977" y="1555990"/>
                    </a:lnTo>
                    <a:cubicBezTo>
                      <a:pt x="1664170" y="1518915"/>
                      <a:pt x="1603302" y="1516323"/>
                      <a:pt x="1560488" y="1549881"/>
                    </a:cubicBezTo>
                    <a:cubicBezTo>
                      <a:pt x="1517674" y="1583438"/>
                      <a:pt x="1505649" y="1643162"/>
                      <a:pt x="1532141" y="1690673"/>
                    </a:cubicBezTo>
                    <a:cubicBezTo>
                      <a:pt x="1558633" y="1738185"/>
                      <a:pt x="1615761" y="1759350"/>
                      <a:pt x="1666814" y="1740568"/>
                    </a:cubicBezTo>
                    <a:cubicBezTo>
                      <a:pt x="1717867" y="1721786"/>
                      <a:pt x="1747658" y="1668643"/>
                      <a:pt x="1737042" y="1615291"/>
                    </a:cubicBezTo>
                    <a:lnTo>
                      <a:pt x="1893267" y="1584208"/>
                    </a:lnTo>
                    <a:cubicBezTo>
                      <a:pt x="1919183" y="1714462"/>
                      <a:pt x="1846451" y="1844204"/>
                      <a:pt x="1721811" y="1890058"/>
                    </a:cubicBezTo>
                    <a:cubicBezTo>
                      <a:pt x="1597171" y="1935912"/>
                      <a:pt x="1457698" y="1884239"/>
                      <a:pt x="1393021" y="1768245"/>
                    </a:cubicBezTo>
                    <a:cubicBezTo>
                      <a:pt x="1328344" y="1652252"/>
                      <a:pt x="1357701" y="1506440"/>
                      <a:pt x="1462228" y="1424513"/>
                    </a:cubicBezTo>
                    <a:cubicBezTo>
                      <a:pt x="1514491" y="1383550"/>
                      <a:pt x="1577773" y="1364650"/>
                      <a:pt x="1640138" y="1367306"/>
                    </a:cubicBezTo>
                    <a:close/>
                    <a:moveTo>
                      <a:pt x="3181500" y="1364483"/>
                    </a:moveTo>
                    <a:lnTo>
                      <a:pt x="3181500" y="3484562"/>
                    </a:lnTo>
                    <a:lnTo>
                      <a:pt x="2641500" y="3484562"/>
                    </a:lnTo>
                    <a:lnTo>
                      <a:pt x="2641500" y="1680448"/>
                    </a:lnTo>
                    <a:close/>
                    <a:moveTo>
                      <a:pt x="2141599" y="1075636"/>
                    </a:moveTo>
                    <a:cubicBezTo>
                      <a:pt x="2203963" y="1078291"/>
                      <a:pt x="2265410" y="1102502"/>
                      <a:pt x="2314002" y="1147760"/>
                    </a:cubicBezTo>
                    <a:lnTo>
                      <a:pt x="2205438" y="1264320"/>
                    </a:lnTo>
                    <a:cubicBezTo>
                      <a:pt x="2165631" y="1227245"/>
                      <a:pt x="2104763" y="1224653"/>
                      <a:pt x="2061949" y="1258211"/>
                    </a:cubicBezTo>
                    <a:cubicBezTo>
                      <a:pt x="2019135" y="1291768"/>
                      <a:pt x="2007110" y="1351492"/>
                      <a:pt x="2033602" y="1399003"/>
                    </a:cubicBezTo>
                    <a:cubicBezTo>
                      <a:pt x="2060094" y="1446515"/>
                      <a:pt x="2117222" y="1467680"/>
                      <a:pt x="2168275" y="1448898"/>
                    </a:cubicBezTo>
                    <a:cubicBezTo>
                      <a:pt x="2219328" y="1430116"/>
                      <a:pt x="2249119" y="1376973"/>
                      <a:pt x="2238503" y="1323621"/>
                    </a:cubicBezTo>
                    <a:lnTo>
                      <a:pt x="2394728" y="1292538"/>
                    </a:lnTo>
                    <a:cubicBezTo>
                      <a:pt x="2420644" y="1422792"/>
                      <a:pt x="2347912" y="1552534"/>
                      <a:pt x="2223272" y="1598388"/>
                    </a:cubicBezTo>
                    <a:cubicBezTo>
                      <a:pt x="2098632" y="1644242"/>
                      <a:pt x="1959159" y="1592569"/>
                      <a:pt x="1894482" y="1476575"/>
                    </a:cubicBezTo>
                    <a:cubicBezTo>
                      <a:pt x="1829805" y="1360582"/>
                      <a:pt x="1859162" y="1214770"/>
                      <a:pt x="1963689" y="1132843"/>
                    </a:cubicBezTo>
                    <a:cubicBezTo>
                      <a:pt x="2015952" y="1091880"/>
                      <a:pt x="2079234" y="1072980"/>
                      <a:pt x="2141599" y="1075636"/>
                    </a:cubicBezTo>
                    <a:close/>
                    <a:moveTo>
                      <a:pt x="3888432" y="950843"/>
                    </a:moveTo>
                    <a:lnTo>
                      <a:pt x="3888432" y="3484562"/>
                    </a:lnTo>
                    <a:lnTo>
                      <a:pt x="3348432" y="3484562"/>
                    </a:lnTo>
                    <a:lnTo>
                      <a:pt x="3348432" y="1266808"/>
                    </a:lnTo>
                    <a:close/>
                    <a:moveTo>
                      <a:pt x="2612541" y="752479"/>
                    </a:moveTo>
                    <a:lnTo>
                      <a:pt x="2676292" y="862085"/>
                    </a:lnTo>
                    <a:lnTo>
                      <a:pt x="2428666" y="1006115"/>
                    </a:lnTo>
                    <a:lnTo>
                      <a:pt x="2468686" y="1074919"/>
                    </a:lnTo>
                    <a:lnTo>
                      <a:pt x="2716312" y="930890"/>
                    </a:lnTo>
                    <a:lnTo>
                      <a:pt x="2780063" y="1040496"/>
                    </a:lnTo>
                    <a:lnTo>
                      <a:pt x="2532437" y="1184525"/>
                    </a:lnTo>
                    <a:lnTo>
                      <a:pt x="2572457" y="1253330"/>
                    </a:lnTo>
                    <a:lnTo>
                      <a:pt x="2820083" y="1109301"/>
                    </a:lnTo>
                    <a:lnTo>
                      <a:pt x="2883834" y="1218907"/>
                    </a:lnTo>
                    <a:lnTo>
                      <a:pt x="2534013" y="1422377"/>
                    </a:lnTo>
                    <a:lnTo>
                      <a:pt x="2470261" y="1312771"/>
                    </a:lnTo>
                    <a:lnTo>
                      <a:pt x="2470262" y="1312771"/>
                    </a:lnTo>
                    <a:lnTo>
                      <a:pt x="2430242" y="1243966"/>
                    </a:lnTo>
                    <a:lnTo>
                      <a:pt x="2366491" y="1134360"/>
                    </a:lnTo>
                    <a:lnTo>
                      <a:pt x="2366491" y="1134360"/>
                    </a:lnTo>
                    <a:lnTo>
                      <a:pt x="2326471" y="1065555"/>
                    </a:lnTo>
                    <a:lnTo>
                      <a:pt x="2262720" y="955949"/>
                    </a:lnTo>
                    <a:close/>
                    <a:moveTo>
                      <a:pt x="3001911" y="576226"/>
                    </a:moveTo>
                    <a:cubicBezTo>
                      <a:pt x="3053022" y="579097"/>
                      <a:pt x="3097095" y="599433"/>
                      <a:pt x="3122273" y="636570"/>
                    </a:cubicBezTo>
                    <a:lnTo>
                      <a:pt x="2983937" y="723727"/>
                    </a:lnTo>
                    <a:cubicBezTo>
                      <a:pt x="2969505" y="702441"/>
                      <a:pt x="2933412" y="700414"/>
                      <a:pt x="2902842" y="719173"/>
                    </a:cubicBezTo>
                    <a:cubicBezTo>
                      <a:pt x="2872273" y="737933"/>
                      <a:pt x="2858522" y="770547"/>
                      <a:pt x="2871946" y="792452"/>
                    </a:cubicBezTo>
                    <a:cubicBezTo>
                      <a:pt x="2885371" y="814357"/>
                      <a:pt x="2921011" y="817459"/>
                      <a:pt x="2952022" y="799421"/>
                    </a:cubicBezTo>
                    <a:lnTo>
                      <a:pt x="2951984" y="799355"/>
                    </a:lnTo>
                    <a:cubicBezTo>
                      <a:pt x="3060191" y="736418"/>
                      <a:pt x="3184544" y="747240"/>
                      <a:pt x="3231385" y="823670"/>
                    </a:cubicBezTo>
                    <a:cubicBezTo>
                      <a:pt x="3278226" y="900101"/>
                      <a:pt x="3230247" y="1013898"/>
                      <a:pt x="3123583" y="1079354"/>
                    </a:cubicBezTo>
                    <a:cubicBezTo>
                      <a:pt x="3016920" y="1144810"/>
                      <a:pt x="2890986" y="1137738"/>
                      <a:pt x="2840630" y="1063464"/>
                    </a:cubicBezTo>
                    <a:lnTo>
                      <a:pt x="2978966" y="976307"/>
                    </a:lnTo>
                    <a:cubicBezTo>
                      <a:pt x="2993398" y="997594"/>
                      <a:pt x="3029490" y="999620"/>
                      <a:pt x="3060060" y="980861"/>
                    </a:cubicBezTo>
                    <a:cubicBezTo>
                      <a:pt x="3090630" y="962101"/>
                      <a:pt x="3104381" y="929487"/>
                      <a:pt x="3090956" y="907582"/>
                    </a:cubicBezTo>
                    <a:cubicBezTo>
                      <a:pt x="3077531" y="885677"/>
                      <a:pt x="3041892" y="882575"/>
                      <a:pt x="3010880" y="900613"/>
                    </a:cubicBezTo>
                    <a:lnTo>
                      <a:pt x="3010918" y="900679"/>
                    </a:lnTo>
                    <a:cubicBezTo>
                      <a:pt x="2902711" y="963617"/>
                      <a:pt x="2778358" y="952795"/>
                      <a:pt x="2731517" y="876364"/>
                    </a:cubicBezTo>
                    <a:cubicBezTo>
                      <a:pt x="2684676" y="799933"/>
                      <a:pt x="2732656" y="686136"/>
                      <a:pt x="2839319" y="620680"/>
                    </a:cubicBezTo>
                    <a:cubicBezTo>
                      <a:pt x="2892651" y="587952"/>
                      <a:pt x="2950800" y="573356"/>
                      <a:pt x="3001911" y="576226"/>
                    </a:cubicBezTo>
                    <a:close/>
                    <a:moveTo>
                      <a:pt x="3433408" y="325251"/>
                    </a:moveTo>
                    <a:cubicBezTo>
                      <a:pt x="3484519" y="328122"/>
                      <a:pt x="3528592" y="348458"/>
                      <a:pt x="3553770" y="385595"/>
                    </a:cubicBezTo>
                    <a:lnTo>
                      <a:pt x="3415434" y="472752"/>
                    </a:lnTo>
                    <a:cubicBezTo>
                      <a:pt x="3401002" y="451466"/>
                      <a:pt x="3364909" y="449439"/>
                      <a:pt x="3334339" y="468198"/>
                    </a:cubicBezTo>
                    <a:cubicBezTo>
                      <a:pt x="3303770" y="486958"/>
                      <a:pt x="3290019" y="519572"/>
                      <a:pt x="3303443" y="541477"/>
                    </a:cubicBezTo>
                    <a:cubicBezTo>
                      <a:pt x="3316868" y="563382"/>
                      <a:pt x="3352508" y="566484"/>
                      <a:pt x="3383519" y="548446"/>
                    </a:cubicBezTo>
                    <a:lnTo>
                      <a:pt x="3383481" y="548380"/>
                    </a:lnTo>
                    <a:cubicBezTo>
                      <a:pt x="3491688" y="485443"/>
                      <a:pt x="3616041" y="496264"/>
                      <a:pt x="3662882" y="572695"/>
                    </a:cubicBezTo>
                    <a:cubicBezTo>
                      <a:pt x="3709723" y="649126"/>
                      <a:pt x="3661744" y="762923"/>
                      <a:pt x="3555080" y="828379"/>
                    </a:cubicBezTo>
                    <a:cubicBezTo>
                      <a:pt x="3448417" y="893835"/>
                      <a:pt x="3322483" y="886763"/>
                      <a:pt x="3272127" y="812489"/>
                    </a:cubicBezTo>
                    <a:lnTo>
                      <a:pt x="3410463" y="725332"/>
                    </a:lnTo>
                    <a:cubicBezTo>
                      <a:pt x="3424895" y="746619"/>
                      <a:pt x="3460987" y="748645"/>
                      <a:pt x="3491557" y="729886"/>
                    </a:cubicBezTo>
                    <a:cubicBezTo>
                      <a:pt x="3522127" y="711126"/>
                      <a:pt x="3535878" y="678512"/>
                      <a:pt x="3522453" y="656607"/>
                    </a:cubicBezTo>
                    <a:cubicBezTo>
                      <a:pt x="3509028" y="634702"/>
                      <a:pt x="3473389" y="631600"/>
                      <a:pt x="3442377" y="649638"/>
                    </a:cubicBezTo>
                    <a:lnTo>
                      <a:pt x="3442415" y="649704"/>
                    </a:lnTo>
                    <a:cubicBezTo>
                      <a:pt x="3334208" y="712642"/>
                      <a:pt x="3209855" y="701820"/>
                      <a:pt x="3163014" y="625389"/>
                    </a:cubicBezTo>
                    <a:cubicBezTo>
                      <a:pt x="3116173" y="548958"/>
                      <a:pt x="3164153" y="435161"/>
                      <a:pt x="3270816" y="369705"/>
                    </a:cubicBezTo>
                    <a:cubicBezTo>
                      <a:pt x="3324148" y="336977"/>
                      <a:pt x="3382297" y="322381"/>
                      <a:pt x="3433408" y="325251"/>
                    </a:cubicBez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0" name="Block Arc 21">
                <a:extLst>
                  <a:ext uri="{FF2B5EF4-FFF2-40B4-BE49-F238E27FC236}">
                    <a16:creationId xmlns:a16="http://schemas.microsoft.com/office/drawing/2014/main" xmlns="" id="{1AA31301-7342-45D5-8FE4-F0EFFCEC4578}"/>
                  </a:ext>
                </a:extLst>
              </p:cNvPr>
              <p:cNvSpPr>
                <a:spLocks noChangeAspect="1"/>
              </p:cNvSpPr>
              <p:nvPr/>
            </p:nvSpPr>
            <p:spPr>
              <a:xfrm>
                <a:off x="4147613" y="4534329"/>
                <a:ext cx="179275" cy="245686"/>
              </a:xfrm>
              <a:custGeom>
                <a:avLst/>
                <a:gdLst>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641823 w 1649823"/>
                  <a:gd name="connsiteY16" fmla="*/ 1880682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3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88799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50401 w 1649823"/>
                  <a:gd name="connsiteY18" fmla="*/ 2257063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49823" h="2260987">
                    <a:moveTo>
                      <a:pt x="948296" y="0"/>
                    </a:moveTo>
                    <a:cubicBezTo>
                      <a:pt x="1069547" y="82"/>
                      <a:pt x="1190777" y="31540"/>
                      <a:pt x="1299369" y="94365"/>
                    </a:cubicBezTo>
                    <a:cubicBezTo>
                      <a:pt x="1516553" y="220016"/>
                      <a:pt x="1650161" y="452031"/>
                      <a:pt x="1649823" y="702944"/>
                    </a:cubicBezTo>
                    <a:lnTo>
                      <a:pt x="1257111" y="702416"/>
                    </a:lnTo>
                    <a:cubicBezTo>
                      <a:pt x="1257260" y="591869"/>
                      <a:pt x="1198395" y="489648"/>
                      <a:pt x="1102708" y="434288"/>
                    </a:cubicBezTo>
                    <a:cubicBezTo>
                      <a:pt x="1007021" y="378929"/>
                      <a:pt x="889062" y="378849"/>
                      <a:pt x="793301" y="434080"/>
                    </a:cubicBezTo>
                    <a:cubicBezTo>
                      <a:pt x="699825" y="487993"/>
                      <a:pt x="641374" y="586604"/>
                      <a:pt x="639582" y="694124"/>
                    </a:cubicBezTo>
                    <a:lnTo>
                      <a:pt x="641823" y="694124"/>
                    </a:lnTo>
                    <a:lnTo>
                      <a:pt x="641823" y="922486"/>
                    </a:lnTo>
                    <a:lnTo>
                      <a:pt x="1090531" y="922486"/>
                    </a:lnTo>
                    <a:lnTo>
                      <a:pt x="1090531" y="1210486"/>
                    </a:lnTo>
                    <a:lnTo>
                      <a:pt x="641823" y="1210486"/>
                    </a:lnTo>
                    <a:lnTo>
                      <a:pt x="641823" y="1308697"/>
                    </a:lnTo>
                    <a:lnTo>
                      <a:pt x="1080000" y="1308697"/>
                    </a:lnTo>
                    <a:lnTo>
                      <a:pt x="1080000" y="1596697"/>
                    </a:lnTo>
                    <a:lnTo>
                      <a:pt x="641823" y="1596697"/>
                    </a:lnTo>
                    <a:cubicBezTo>
                      <a:pt x="616973" y="1735828"/>
                      <a:pt x="568580" y="1816102"/>
                      <a:pt x="488799" y="1884606"/>
                    </a:cubicBezTo>
                    <a:lnTo>
                      <a:pt x="1534707" y="1880682"/>
                    </a:lnTo>
                    <a:cubicBezTo>
                      <a:pt x="1536015" y="2004834"/>
                      <a:pt x="1537322" y="2128987"/>
                      <a:pt x="1538630" y="2253139"/>
                    </a:cubicBezTo>
                    <a:lnTo>
                      <a:pt x="85082" y="2260987"/>
                    </a:lnTo>
                    <a:lnTo>
                      <a:pt x="10531" y="1880682"/>
                    </a:lnTo>
                    <a:lnTo>
                      <a:pt x="14323" y="1892454"/>
                    </a:lnTo>
                    <a:cubicBezTo>
                      <a:pt x="142499" y="1821335"/>
                      <a:pt x="231436" y="1758063"/>
                      <a:pt x="245823" y="1596697"/>
                    </a:cubicBezTo>
                    <a:lnTo>
                      <a:pt x="0" y="1596697"/>
                    </a:lnTo>
                    <a:lnTo>
                      <a:pt x="0" y="1308697"/>
                    </a:lnTo>
                    <a:lnTo>
                      <a:pt x="245823" y="1308697"/>
                    </a:lnTo>
                    <a:lnTo>
                      <a:pt x="245823" y="1210486"/>
                    </a:lnTo>
                    <a:lnTo>
                      <a:pt x="10531" y="1210486"/>
                    </a:lnTo>
                    <a:lnTo>
                      <a:pt x="10531" y="922486"/>
                    </a:lnTo>
                    <a:lnTo>
                      <a:pt x="245823" y="922486"/>
                    </a:lnTo>
                    <a:lnTo>
                      <a:pt x="245823" y="694124"/>
                    </a:lnTo>
                    <a:lnTo>
                      <a:pt x="246347" y="694124"/>
                    </a:lnTo>
                    <a:cubicBezTo>
                      <a:pt x="248640" y="446240"/>
                      <a:pt x="382021" y="217938"/>
                      <a:pt x="597097" y="93893"/>
                    </a:cubicBezTo>
                    <a:cubicBezTo>
                      <a:pt x="705773" y="31214"/>
                      <a:pt x="827045" y="-81"/>
                      <a:pt x="94829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1" name="Rectangle 23">
                <a:extLst>
                  <a:ext uri="{FF2B5EF4-FFF2-40B4-BE49-F238E27FC236}">
                    <a16:creationId xmlns:a16="http://schemas.microsoft.com/office/drawing/2014/main" xmlns="" id="{50FF0BAB-A889-4A3A-BCD5-1C8627A55361}"/>
                  </a:ext>
                </a:extLst>
              </p:cNvPr>
              <p:cNvSpPr>
                <a:spLocks noChangeAspect="1"/>
              </p:cNvSpPr>
              <p:nvPr/>
            </p:nvSpPr>
            <p:spPr>
              <a:xfrm>
                <a:off x="1605193" y="3010092"/>
                <a:ext cx="201972" cy="245686"/>
              </a:xfrm>
              <a:custGeom>
                <a:avLst/>
                <a:gdLst/>
                <a:ahLst/>
                <a:cxnLst/>
                <a:rect l="l" t="t" r="r" b="b"/>
                <a:pathLst>
                  <a:path w="3201962" h="3894964">
                    <a:moveTo>
                      <a:pt x="230584" y="0"/>
                    </a:moveTo>
                    <a:lnTo>
                      <a:pt x="393650" y="0"/>
                    </a:lnTo>
                    <a:lnTo>
                      <a:pt x="806648" y="0"/>
                    </a:lnTo>
                    <a:lnTo>
                      <a:pt x="3201962" y="0"/>
                    </a:lnTo>
                    <a:lnTo>
                      <a:pt x="3201962" y="649007"/>
                    </a:lnTo>
                    <a:lnTo>
                      <a:pt x="806648" y="649007"/>
                    </a:lnTo>
                    <a:lnTo>
                      <a:pt x="806648" y="1720444"/>
                    </a:lnTo>
                    <a:lnTo>
                      <a:pt x="3017140" y="1720444"/>
                    </a:lnTo>
                    <a:lnTo>
                      <a:pt x="3017140" y="2369451"/>
                    </a:lnTo>
                    <a:lnTo>
                      <a:pt x="806648" y="2369451"/>
                    </a:lnTo>
                    <a:lnTo>
                      <a:pt x="806648" y="2584541"/>
                    </a:lnTo>
                    <a:lnTo>
                      <a:pt x="2169844" y="2584541"/>
                    </a:lnTo>
                    <a:lnTo>
                      <a:pt x="2169844" y="3125069"/>
                    </a:lnTo>
                    <a:lnTo>
                      <a:pt x="806648" y="3125069"/>
                    </a:lnTo>
                    <a:lnTo>
                      <a:pt x="806648" y="3894964"/>
                    </a:lnTo>
                    <a:lnTo>
                      <a:pt x="230584" y="3894964"/>
                    </a:lnTo>
                    <a:lnTo>
                      <a:pt x="230584" y="3125069"/>
                    </a:lnTo>
                    <a:lnTo>
                      <a:pt x="0" y="3125069"/>
                    </a:lnTo>
                    <a:lnTo>
                      <a:pt x="0" y="2584541"/>
                    </a:lnTo>
                    <a:lnTo>
                      <a:pt x="230584" y="258454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2" name="Isosceles Triangle 33">
                <a:extLst>
                  <a:ext uri="{FF2B5EF4-FFF2-40B4-BE49-F238E27FC236}">
                    <a16:creationId xmlns:a16="http://schemas.microsoft.com/office/drawing/2014/main" xmlns="" id="{E1BD25E7-365A-47AF-AF39-E8B1429C58E7}"/>
                  </a:ext>
                </a:extLst>
              </p:cNvPr>
              <p:cNvSpPr>
                <a:spLocks/>
              </p:cNvSpPr>
              <p:nvPr/>
            </p:nvSpPr>
            <p:spPr>
              <a:xfrm rot="10800000">
                <a:off x="3168890" y="2274975"/>
                <a:ext cx="245686" cy="245686"/>
              </a:xfrm>
              <a:custGeom>
                <a:avLst/>
                <a:gdLst/>
                <a:ahLst/>
                <a:cxnLst/>
                <a:rect l="l" t="t" r="r" b="b"/>
                <a:pathLst>
                  <a:path w="3982665" h="3915008">
                    <a:moveTo>
                      <a:pt x="0" y="2664000"/>
                    </a:moveTo>
                    <a:lnTo>
                      <a:pt x="1911318" y="72000"/>
                    </a:lnTo>
                    <a:lnTo>
                      <a:pt x="1142725" y="2655962"/>
                    </a:lnTo>
                    <a:close/>
                    <a:moveTo>
                      <a:pt x="3982665" y="2664000"/>
                    </a:moveTo>
                    <a:lnTo>
                      <a:pt x="2839940" y="2655962"/>
                    </a:lnTo>
                    <a:lnTo>
                      <a:pt x="2071347" y="72000"/>
                    </a:lnTo>
                    <a:close/>
                    <a:moveTo>
                      <a:pt x="2621333" y="2664000"/>
                    </a:moveTo>
                    <a:lnTo>
                      <a:pt x="1361333" y="2664000"/>
                    </a:lnTo>
                    <a:lnTo>
                      <a:pt x="1991333" y="0"/>
                    </a:lnTo>
                    <a:close/>
                    <a:moveTo>
                      <a:pt x="1806654" y="3915007"/>
                    </a:moveTo>
                    <a:lnTo>
                      <a:pt x="726654" y="3915007"/>
                    </a:lnTo>
                    <a:lnTo>
                      <a:pt x="1266654" y="2835007"/>
                    </a:lnTo>
                    <a:close/>
                    <a:moveTo>
                      <a:pt x="555902" y="3915008"/>
                    </a:moveTo>
                    <a:lnTo>
                      <a:pt x="15902" y="2835008"/>
                    </a:lnTo>
                    <a:lnTo>
                      <a:pt x="1095902" y="2835008"/>
                    </a:lnTo>
                    <a:close/>
                    <a:moveTo>
                      <a:pt x="1977406" y="3915008"/>
                    </a:moveTo>
                    <a:lnTo>
                      <a:pt x="1437406" y="2835008"/>
                    </a:lnTo>
                    <a:lnTo>
                      <a:pt x="2517406" y="2835008"/>
                    </a:lnTo>
                    <a:close/>
                    <a:moveTo>
                      <a:pt x="3228158" y="3915008"/>
                    </a:moveTo>
                    <a:lnTo>
                      <a:pt x="2148158" y="3915008"/>
                    </a:lnTo>
                    <a:lnTo>
                      <a:pt x="2688158" y="2835008"/>
                    </a:lnTo>
                    <a:close/>
                    <a:moveTo>
                      <a:pt x="3398910" y="3915008"/>
                    </a:moveTo>
                    <a:lnTo>
                      <a:pt x="2858910" y="2835008"/>
                    </a:lnTo>
                    <a:lnTo>
                      <a:pt x="3938910" y="28350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3" name="Rounded Rectangle 5">
                <a:extLst>
                  <a:ext uri="{FF2B5EF4-FFF2-40B4-BE49-F238E27FC236}">
                    <a16:creationId xmlns:a16="http://schemas.microsoft.com/office/drawing/2014/main" xmlns="" id="{0408002E-B07D-4BB6-BA22-CEA56C5AC91A}"/>
                  </a:ext>
                </a:extLst>
              </p:cNvPr>
              <p:cNvSpPr>
                <a:spLocks/>
              </p:cNvSpPr>
              <p:nvPr/>
            </p:nvSpPr>
            <p:spPr>
              <a:xfrm>
                <a:off x="2178507" y="3266787"/>
                <a:ext cx="245686" cy="245686"/>
              </a:xfrm>
              <a:custGeom>
                <a:avLst/>
                <a:gdLst/>
                <a:ahLst/>
                <a:cxnLst/>
                <a:rect l="l" t="t" r="r" b="b"/>
                <a:pathLst>
                  <a:path w="3928707" h="3954781">
                    <a:moveTo>
                      <a:pt x="2773336" y="2238726"/>
                    </a:moveTo>
                    <a:cubicBezTo>
                      <a:pt x="2746826" y="2238726"/>
                      <a:pt x="2725335" y="2260217"/>
                      <a:pt x="2725335" y="2286727"/>
                    </a:cubicBezTo>
                    <a:lnTo>
                      <a:pt x="2725335" y="2478725"/>
                    </a:lnTo>
                    <a:cubicBezTo>
                      <a:pt x="2725335" y="2505235"/>
                      <a:pt x="2746826" y="2526726"/>
                      <a:pt x="2773336" y="2526726"/>
                    </a:cubicBezTo>
                    <a:lnTo>
                      <a:pt x="2965334" y="2526726"/>
                    </a:lnTo>
                    <a:cubicBezTo>
                      <a:pt x="2991844" y="2526726"/>
                      <a:pt x="3013335" y="2505235"/>
                      <a:pt x="3013335" y="2478725"/>
                    </a:cubicBezTo>
                    <a:lnTo>
                      <a:pt x="3013335" y="2286727"/>
                    </a:lnTo>
                    <a:cubicBezTo>
                      <a:pt x="3013335" y="2260217"/>
                      <a:pt x="2991844" y="2238726"/>
                      <a:pt x="2965334" y="2238726"/>
                    </a:cubicBezTo>
                    <a:close/>
                    <a:moveTo>
                      <a:pt x="2313922" y="2238726"/>
                    </a:moveTo>
                    <a:cubicBezTo>
                      <a:pt x="2287412" y="2238726"/>
                      <a:pt x="2265921" y="2260217"/>
                      <a:pt x="2265921" y="2286727"/>
                    </a:cubicBezTo>
                    <a:lnTo>
                      <a:pt x="2265921" y="2478725"/>
                    </a:lnTo>
                    <a:cubicBezTo>
                      <a:pt x="2265921" y="2505235"/>
                      <a:pt x="2287412" y="2526726"/>
                      <a:pt x="2313922" y="2526726"/>
                    </a:cubicBezTo>
                    <a:lnTo>
                      <a:pt x="2505920" y="2526726"/>
                    </a:lnTo>
                    <a:cubicBezTo>
                      <a:pt x="2532430" y="2526726"/>
                      <a:pt x="2553921" y="2505235"/>
                      <a:pt x="2553921" y="2478725"/>
                    </a:cubicBezTo>
                    <a:lnTo>
                      <a:pt x="2553921" y="2286727"/>
                    </a:lnTo>
                    <a:cubicBezTo>
                      <a:pt x="2553921" y="2260217"/>
                      <a:pt x="2532430" y="2238726"/>
                      <a:pt x="2505920" y="2238726"/>
                    </a:cubicBezTo>
                    <a:close/>
                    <a:moveTo>
                      <a:pt x="1854508" y="2238726"/>
                    </a:moveTo>
                    <a:cubicBezTo>
                      <a:pt x="1827998" y="2238726"/>
                      <a:pt x="1806507" y="2260217"/>
                      <a:pt x="1806507" y="2286727"/>
                    </a:cubicBezTo>
                    <a:lnTo>
                      <a:pt x="1806507" y="2478725"/>
                    </a:lnTo>
                    <a:cubicBezTo>
                      <a:pt x="1806507" y="2505235"/>
                      <a:pt x="1827998" y="2526726"/>
                      <a:pt x="1854508" y="2526726"/>
                    </a:cubicBezTo>
                    <a:lnTo>
                      <a:pt x="2046506" y="2526726"/>
                    </a:lnTo>
                    <a:cubicBezTo>
                      <a:pt x="2073016" y="2526726"/>
                      <a:pt x="2094507" y="2505235"/>
                      <a:pt x="2094507" y="2478725"/>
                    </a:cubicBezTo>
                    <a:lnTo>
                      <a:pt x="2094507" y="2286727"/>
                    </a:lnTo>
                    <a:cubicBezTo>
                      <a:pt x="2094507" y="2260217"/>
                      <a:pt x="2073016" y="2238726"/>
                      <a:pt x="2046506" y="2238726"/>
                    </a:cubicBezTo>
                    <a:close/>
                    <a:moveTo>
                      <a:pt x="879732" y="2133675"/>
                    </a:moveTo>
                    <a:cubicBezTo>
                      <a:pt x="767330" y="2133675"/>
                      <a:pt x="676210" y="2224795"/>
                      <a:pt x="676210" y="2337197"/>
                    </a:cubicBezTo>
                    <a:cubicBezTo>
                      <a:pt x="676210" y="2449599"/>
                      <a:pt x="767330" y="2540719"/>
                      <a:pt x="879732" y="2540719"/>
                    </a:cubicBezTo>
                    <a:cubicBezTo>
                      <a:pt x="956121" y="2540719"/>
                      <a:pt x="1022681" y="2498634"/>
                      <a:pt x="1054808" y="2434886"/>
                    </a:cubicBezTo>
                    <a:lnTo>
                      <a:pt x="1469273" y="2434887"/>
                    </a:lnTo>
                    <a:cubicBezTo>
                      <a:pt x="1529381" y="2434887"/>
                      <a:pt x="1578108" y="2386160"/>
                      <a:pt x="1578108" y="2326052"/>
                    </a:cubicBezTo>
                    <a:cubicBezTo>
                      <a:pt x="1578108" y="2265944"/>
                      <a:pt x="1529381" y="2217217"/>
                      <a:pt x="1469273" y="2217217"/>
                    </a:cubicBezTo>
                    <a:lnTo>
                      <a:pt x="1039779" y="2217217"/>
                    </a:lnTo>
                    <a:cubicBezTo>
                      <a:pt x="1005455" y="2165662"/>
                      <a:pt x="946329" y="2133675"/>
                      <a:pt x="879732" y="2133675"/>
                    </a:cubicBezTo>
                    <a:close/>
                    <a:moveTo>
                      <a:pt x="2773336" y="1699178"/>
                    </a:moveTo>
                    <a:cubicBezTo>
                      <a:pt x="2746826" y="1699178"/>
                      <a:pt x="2725335" y="1720669"/>
                      <a:pt x="2725335" y="1747179"/>
                    </a:cubicBezTo>
                    <a:lnTo>
                      <a:pt x="2725335" y="1939177"/>
                    </a:lnTo>
                    <a:cubicBezTo>
                      <a:pt x="2725335" y="1965687"/>
                      <a:pt x="2746826" y="1987178"/>
                      <a:pt x="2773336" y="1987178"/>
                    </a:cubicBezTo>
                    <a:lnTo>
                      <a:pt x="2965334" y="1987178"/>
                    </a:lnTo>
                    <a:cubicBezTo>
                      <a:pt x="2991844" y="1987178"/>
                      <a:pt x="3013335" y="1965687"/>
                      <a:pt x="3013335" y="1939177"/>
                    </a:cubicBezTo>
                    <a:lnTo>
                      <a:pt x="3013335" y="1747179"/>
                    </a:lnTo>
                    <a:cubicBezTo>
                      <a:pt x="3013335" y="1720669"/>
                      <a:pt x="2991844" y="1699178"/>
                      <a:pt x="2965334" y="1699178"/>
                    </a:cubicBezTo>
                    <a:close/>
                    <a:moveTo>
                      <a:pt x="2313922" y="1699178"/>
                    </a:moveTo>
                    <a:cubicBezTo>
                      <a:pt x="2287412" y="1699178"/>
                      <a:pt x="2265921" y="1720669"/>
                      <a:pt x="2265921" y="1747179"/>
                    </a:cubicBezTo>
                    <a:lnTo>
                      <a:pt x="2265921" y="1939177"/>
                    </a:lnTo>
                    <a:cubicBezTo>
                      <a:pt x="2265921" y="1965687"/>
                      <a:pt x="2287412" y="1987178"/>
                      <a:pt x="2313922" y="1987178"/>
                    </a:cubicBezTo>
                    <a:lnTo>
                      <a:pt x="2505920" y="1987178"/>
                    </a:lnTo>
                    <a:cubicBezTo>
                      <a:pt x="2532430" y="1987178"/>
                      <a:pt x="2553921" y="1965687"/>
                      <a:pt x="2553921" y="1939177"/>
                    </a:cubicBezTo>
                    <a:lnTo>
                      <a:pt x="2553921" y="1747179"/>
                    </a:lnTo>
                    <a:cubicBezTo>
                      <a:pt x="2553921" y="1720669"/>
                      <a:pt x="2532430" y="1699178"/>
                      <a:pt x="2505920" y="1699178"/>
                    </a:cubicBezTo>
                    <a:close/>
                    <a:moveTo>
                      <a:pt x="1854508" y="1699178"/>
                    </a:moveTo>
                    <a:cubicBezTo>
                      <a:pt x="1827998" y="1699178"/>
                      <a:pt x="1806507" y="1720669"/>
                      <a:pt x="1806507" y="1747179"/>
                    </a:cubicBezTo>
                    <a:lnTo>
                      <a:pt x="1806507" y="1939177"/>
                    </a:lnTo>
                    <a:cubicBezTo>
                      <a:pt x="1806507" y="1965687"/>
                      <a:pt x="1827998" y="1987178"/>
                      <a:pt x="1854508" y="1987178"/>
                    </a:cubicBezTo>
                    <a:lnTo>
                      <a:pt x="2046506" y="1987178"/>
                    </a:lnTo>
                    <a:cubicBezTo>
                      <a:pt x="2073016" y="1987178"/>
                      <a:pt x="2094507" y="1965687"/>
                      <a:pt x="2094507" y="1939177"/>
                    </a:cubicBezTo>
                    <a:lnTo>
                      <a:pt x="2094507" y="1747179"/>
                    </a:lnTo>
                    <a:cubicBezTo>
                      <a:pt x="2094507" y="1720669"/>
                      <a:pt x="2073016" y="1699178"/>
                      <a:pt x="2046506" y="1699178"/>
                    </a:cubicBezTo>
                    <a:close/>
                    <a:moveTo>
                      <a:pt x="1035948" y="1186216"/>
                    </a:moveTo>
                    <a:cubicBezTo>
                      <a:pt x="1165960" y="1186216"/>
                      <a:pt x="1271356" y="1291612"/>
                      <a:pt x="1271356" y="1421624"/>
                    </a:cubicBezTo>
                    <a:cubicBezTo>
                      <a:pt x="1271356" y="1551636"/>
                      <a:pt x="1165960" y="1657032"/>
                      <a:pt x="1035948" y="1657032"/>
                    </a:cubicBezTo>
                    <a:cubicBezTo>
                      <a:pt x="905936" y="1657032"/>
                      <a:pt x="800540" y="1551636"/>
                      <a:pt x="800540" y="1421624"/>
                    </a:cubicBezTo>
                    <a:cubicBezTo>
                      <a:pt x="800540" y="1291612"/>
                      <a:pt x="905936" y="1186216"/>
                      <a:pt x="1035948" y="1186216"/>
                    </a:cubicBezTo>
                    <a:close/>
                    <a:moveTo>
                      <a:pt x="2773336" y="1159631"/>
                    </a:moveTo>
                    <a:cubicBezTo>
                      <a:pt x="2746826" y="1159631"/>
                      <a:pt x="2725335" y="1181122"/>
                      <a:pt x="2725335" y="1207632"/>
                    </a:cubicBezTo>
                    <a:lnTo>
                      <a:pt x="2725335" y="1399630"/>
                    </a:lnTo>
                    <a:cubicBezTo>
                      <a:pt x="2725335" y="1426140"/>
                      <a:pt x="2746826" y="1447631"/>
                      <a:pt x="2773336" y="1447631"/>
                    </a:cubicBezTo>
                    <a:lnTo>
                      <a:pt x="2965334" y="1447631"/>
                    </a:lnTo>
                    <a:cubicBezTo>
                      <a:pt x="2991844" y="1447631"/>
                      <a:pt x="3013335" y="1426140"/>
                      <a:pt x="3013335" y="1399630"/>
                    </a:cubicBezTo>
                    <a:lnTo>
                      <a:pt x="3013335" y="1207632"/>
                    </a:lnTo>
                    <a:cubicBezTo>
                      <a:pt x="3013335" y="1181122"/>
                      <a:pt x="2991844" y="1159631"/>
                      <a:pt x="2965334" y="1159631"/>
                    </a:cubicBezTo>
                    <a:close/>
                    <a:moveTo>
                      <a:pt x="2313922" y="1159631"/>
                    </a:moveTo>
                    <a:cubicBezTo>
                      <a:pt x="2287412" y="1159631"/>
                      <a:pt x="2265921" y="1181122"/>
                      <a:pt x="2265921" y="1207632"/>
                    </a:cubicBezTo>
                    <a:lnTo>
                      <a:pt x="2265921" y="1399630"/>
                    </a:lnTo>
                    <a:cubicBezTo>
                      <a:pt x="2265921" y="1426140"/>
                      <a:pt x="2287412" y="1447631"/>
                      <a:pt x="2313922" y="1447631"/>
                    </a:cubicBezTo>
                    <a:lnTo>
                      <a:pt x="2505920" y="1447631"/>
                    </a:lnTo>
                    <a:cubicBezTo>
                      <a:pt x="2532430" y="1447631"/>
                      <a:pt x="2553921" y="1426140"/>
                      <a:pt x="2553921" y="1399630"/>
                    </a:cubicBezTo>
                    <a:lnTo>
                      <a:pt x="2553921" y="1207632"/>
                    </a:lnTo>
                    <a:cubicBezTo>
                      <a:pt x="2553921" y="1181122"/>
                      <a:pt x="2532430" y="1159631"/>
                      <a:pt x="2505920" y="1159631"/>
                    </a:cubicBezTo>
                    <a:close/>
                    <a:moveTo>
                      <a:pt x="1854508" y="1159631"/>
                    </a:moveTo>
                    <a:cubicBezTo>
                      <a:pt x="1827998" y="1159631"/>
                      <a:pt x="1806507" y="1181122"/>
                      <a:pt x="1806507" y="1207632"/>
                    </a:cubicBezTo>
                    <a:lnTo>
                      <a:pt x="1806507" y="1399630"/>
                    </a:lnTo>
                    <a:cubicBezTo>
                      <a:pt x="1806507" y="1426140"/>
                      <a:pt x="1827998" y="1447631"/>
                      <a:pt x="1854508" y="1447631"/>
                    </a:cubicBezTo>
                    <a:lnTo>
                      <a:pt x="2046506" y="1447631"/>
                    </a:lnTo>
                    <a:cubicBezTo>
                      <a:pt x="2073016" y="1447631"/>
                      <a:pt x="2094507" y="1426140"/>
                      <a:pt x="2094507" y="1399630"/>
                    </a:cubicBezTo>
                    <a:lnTo>
                      <a:pt x="2094507" y="1207632"/>
                    </a:lnTo>
                    <a:cubicBezTo>
                      <a:pt x="2094507" y="1181122"/>
                      <a:pt x="2073016" y="1159631"/>
                      <a:pt x="2046506" y="1159631"/>
                    </a:cubicBezTo>
                    <a:close/>
                    <a:moveTo>
                      <a:pt x="1035947" y="1097587"/>
                    </a:moveTo>
                    <a:cubicBezTo>
                      <a:pt x="856987" y="1097587"/>
                      <a:pt x="711911" y="1242663"/>
                      <a:pt x="711911" y="1421623"/>
                    </a:cubicBezTo>
                    <a:cubicBezTo>
                      <a:pt x="711911" y="1600583"/>
                      <a:pt x="856987" y="1745659"/>
                      <a:pt x="1035947" y="1745659"/>
                    </a:cubicBezTo>
                    <a:cubicBezTo>
                      <a:pt x="1214907" y="1745659"/>
                      <a:pt x="1359983" y="1600583"/>
                      <a:pt x="1359983" y="1421623"/>
                    </a:cubicBezTo>
                    <a:cubicBezTo>
                      <a:pt x="1359983" y="1242663"/>
                      <a:pt x="1214907" y="1097587"/>
                      <a:pt x="1035947" y="1097587"/>
                    </a:cubicBezTo>
                    <a:close/>
                    <a:moveTo>
                      <a:pt x="593124" y="376367"/>
                    </a:moveTo>
                    <a:lnTo>
                      <a:pt x="3225543" y="376367"/>
                    </a:lnTo>
                    <a:cubicBezTo>
                      <a:pt x="3328637" y="376367"/>
                      <a:pt x="3412211" y="459941"/>
                      <a:pt x="3412211" y="563035"/>
                    </a:cubicBezTo>
                    <a:lnTo>
                      <a:pt x="3412211" y="3074837"/>
                    </a:lnTo>
                    <a:cubicBezTo>
                      <a:pt x="3412211" y="3177931"/>
                      <a:pt x="3328637" y="3261505"/>
                      <a:pt x="3225543" y="3261505"/>
                    </a:cubicBezTo>
                    <a:lnTo>
                      <a:pt x="593124" y="3261505"/>
                    </a:lnTo>
                    <a:cubicBezTo>
                      <a:pt x="490030" y="3261505"/>
                      <a:pt x="406456" y="3177931"/>
                      <a:pt x="406456" y="3074837"/>
                    </a:cubicBezTo>
                    <a:lnTo>
                      <a:pt x="406456" y="563035"/>
                    </a:lnTo>
                    <a:cubicBezTo>
                      <a:pt x="406456" y="459941"/>
                      <a:pt x="490030" y="376367"/>
                      <a:pt x="593124" y="376367"/>
                    </a:cubicBezTo>
                    <a:close/>
                    <a:moveTo>
                      <a:pt x="466365" y="263607"/>
                    </a:moveTo>
                    <a:cubicBezTo>
                      <a:pt x="353740" y="263607"/>
                      <a:pt x="262440" y="354907"/>
                      <a:pt x="262440" y="467532"/>
                    </a:cubicBezTo>
                    <a:lnTo>
                      <a:pt x="262440" y="3211530"/>
                    </a:lnTo>
                    <a:cubicBezTo>
                      <a:pt x="262440" y="3324155"/>
                      <a:pt x="353740" y="3415455"/>
                      <a:pt x="466365" y="3415455"/>
                    </a:cubicBezTo>
                    <a:lnTo>
                      <a:pt x="3352302" y="3415455"/>
                    </a:lnTo>
                    <a:cubicBezTo>
                      <a:pt x="3464927" y="3415455"/>
                      <a:pt x="3556227" y="3324155"/>
                      <a:pt x="3556227" y="3211530"/>
                    </a:cubicBezTo>
                    <a:lnTo>
                      <a:pt x="3556227" y="2945906"/>
                    </a:lnTo>
                    <a:lnTo>
                      <a:pt x="3604113" y="2945906"/>
                    </a:lnTo>
                    <a:cubicBezTo>
                      <a:pt x="3647262" y="2945906"/>
                      <a:pt x="3682241" y="2910927"/>
                      <a:pt x="3682241" y="2867778"/>
                    </a:cubicBezTo>
                    <a:lnTo>
                      <a:pt x="3682241" y="2555278"/>
                    </a:lnTo>
                    <a:cubicBezTo>
                      <a:pt x="3682241" y="2512129"/>
                      <a:pt x="3647262" y="2477150"/>
                      <a:pt x="3604113" y="2477150"/>
                    </a:cubicBezTo>
                    <a:lnTo>
                      <a:pt x="3556227" y="2477150"/>
                    </a:lnTo>
                    <a:lnTo>
                      <a:pt x="3556227" y="1181006"/>
                    </a:lnTo>
                    <a:lnTo>
                      <a:pt x="3604113" y="1181006"/>
                    </a:lnTo>
                    <a:cubicBezTo>
                      <a:pt x="3647262" y="1181006"/>
                      <a:pt x="3682241" y="1146027"/>
                      <a:pt x="3682241" y="1102878"/>
                    </a:cubicBezTo>
                    <a:lnTo>
                      <a:pt x="3682241" y="790378"/>
                    </a:lnTo>
                    <a:cubicBezTo>
                      <a:pt x="3682241" y="747229"/>
                      <a:pt x="3647262" y="712250"/>
                      <a:pt x="3604113" y="712250"/>
                    </a:cubicBezTo>
                    <a:lnTo>
                      <a:pt x="3556227" y="712250"/>
                    </a:lnTo>
                    <a:lnTo>
                      <a:pt x="3556227" y="467532"/>
                    </a:lnTo>
                    <a:cubicBezTo>
                      <a:pt x="3556227" y="354907"/>
                      <a:pt x="3464927" y="263607"/>
                      <a:pt x="3352302" y="263607"/>
                    </a:cubicBezTo>
                    <a:close/>
                    <a:moveTo>
                      <a:pt x="235370" y="0"/>
                    </a:moveTo>
                    <a:lnTo>
                      <a:pt x="3693337" y="0"/>
                    </a:lnTo>
                    <a:cubicBezTo>
                      <a:pt x="3823328" y="0"/>
                      <a:pt x="3928707" y="105379"/>
                      <a:pt x="3928707" y="235370"/>
                    </a:cubicBezTo>
                    <a:lnTo>
                      <a:pt x="3928707" y="3402502"/>
                    </a:lnTo>
                    <a:cubicBezTo>
                      <a:pt x="3928707" y="3485210"/>
                      <a:pt x="3886047" y="3557954"/>
                      <a:pt x="3821334" y="3599629"/>
                    </a:cubicBezTo>
                    <a:lnTo>
                      <a:pt x="3732546" y="3954781"/>
                    </a:lnTo>
                    <a:lnTo>
                      <a:pt x="2998166" y="3954781"/>
                    </a:lnTo>
                    <a:lnTo>
                      <a:pt x="2918939" y="3637872"/>
                    </a:lnTo>
                    <a:lnTo>
                      <a:pt x="1025164" y="3637872"/>
                    </a:lnTo>
                    <a:lnTo>
                      <a:pt x="945937" y="3954781"/>
                    </a:lnTo>
                    <a:lnTo>
                      <a:pt x="211557" y="3954781"/>
                    </a:lnTo>
                    <a:lnTo>
                      <a:pt x="125186" y="3609298"/>
                    </a:lnTo>
                    <a:cubicBezTo>
                      <a:pt x="50483" y="3570656"/>
                      <a:pt x="0" y="3492475"/>
                      <a:pt x="0" y="3402502"/>
                    </a:cubicBezTo>
                    <a:lnTo>
                      <a:pt x="0" y="235370"/>
                    </a:lnTo>
                    <a:cubicBezTo>
                      <a:pt x="0" y="105379"/>
                      <a:pt x="105379" y="0"/>
                      <a:pt x="23537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Oval 22">
                <a:extLst>
                  <a:ext uri="{FF2B5EF4-FFF2-40B4-BE49-F238E27FC236}">
                    <a16:creationId xmlns:a16="http://schemas.microsoft.com/office/drawing/2014/main" xmlns="" id="{DE009089-FC8B-4001-8149-0CC0DDACAA0A}"/>
                  </a:ext>
                </a:extLst>
              </p:cNvPr>
              <p:cNvSpPr>
                <a:spLocks/>
              </p:cNvSpPr>
              <p:nvPr/>
            </p:nvSpPr>
            <p:spPr>
              <a:xfrm>
                <a:off x="4308029" y="2614731"/>
                <a:ext cx="245686" cy="245686"/>
              </a:xfrm>
              <a:custGeom>
                <a:avLst/>
                <a:gdLst/>
                <a:ahLst/>
                <a:cxnLst/>
                <a:rect l="l" t="t" r="r" b="b"/>
                <a:pathLst>
                  <a:path w="3880153" h="3953697">
                    <a:moveTo>
                      <a:pt x="1455" y="3168352"/>
                    </a:moveTo>
                    <a:cubicBezTo>
                      <a:pt x="205207" y="3400679"/>
                      <a:pt x="634857" y="3494667"/>
                      <a:pt x="960501" y="3505633"/>
                    </a:cubicBezTo>
                    <a:cubicBezTo>
                      <a:pt x="1028690" y="3627447"/>
                      <a:pt x="1119686" y="3734676"/>
                      <a:pt x="1227538" y="3821974"/>
                    </a:cubicBezTo>
                    <a:cubicBezTo>
                      <a:pt x="1160267" y="3830083"/>
                      <a:pt x="1089308" y="3833153"/>
                      <a:pt x="1014889" y="3832102"/>
                    </a:cubicBezTo>
                    <a:cubicBezTo>
                      <a:pt x="621954" y="3837001"/>
                      <a:pt x="201774" y="3729237"/>
                      <a:pt x="6261" y="3480618"/>
                    </a:cubicBezTo>
                    <a:cubicBezTo>
                      <a:pt x="13084" y="3484795"/>
                      <a:pt x="14745" y="3457252"/>
                      <a:pt x="1455" y="3168352"/>
                    </a:cubicBezTo>
                    <a:close/>
                    <a:moveTo>
                      <a:pt x="3880153" y="3138359"/>
                    </a:moveTo>
                    <a:cubicBezTo>
                      <a:pt x="3866863" y="3427259"/>
                      <a:pt x="3868524" y="3454802"/>
                      <a:pt x="3875347" y="3450625"/>
                    </a:cubicBezTo>
                    <a:cubicBezTo>
                      <a:pt x="3706183" y="3641999"/>
                      <a:pt x="3368822" y="3808933"/>
                      <a:pt x="2885642" y="3802109"/>
                    </a:cubicBezTo>
                    <a:cubicBezTo>
                      <a:pt x="2813626" y="3803007"/>
                      <a:pt x="2740694" y="3800121"/>
                      <a:pt x="2668496" y="3792296"/>
                    </a:cubicBezTo>
                    <a:cubicBezTo>
                      <a:pt x="2770475" y="3703843"/>
                      <a:pt x="2855364" y="3596451"/>
                      <a:pt x="2918364" y="3475766"/>
                    </a:cubicBezTo>
                    <a:cubicBezTo>
                      <a:pt x="3244332" y="3465202"/>
                      <a:pt x="3675828" y="3371339"/>
                      <a:pt x="3880153" y="3138359"/>
                    </a:cubicBezTo>
                    <a:close/>
                    <a:moveTo>
                      <a:pt x="2029821" y="3074540"/>
                    </a:moveTo>
                    <a:cubicBezTo>
                      <a:pt x="2072358" y="3090570"/>
                      <a:pt x="2100256" y="3117016"/>
                      <a:pt x="2101178" y="3147049"/>
                    </a:cubicBezTo>
                    <a:cubicBezTo>
                      <a:pt x="2102135" y="3178198"/>
                      <a:pt x="2073853" y="3206004"/>
                      <a:pt x="2029821" y="3222855"/>
                    </a:cubicBezTo>
                    <a:close/>
                    <a:moveTo>
                      <a:pt x="1455" y="2758032"/>
                    </a:moveTo>
                    <a:cubicBezTo>
                      <a:pt x="177591" y="2958870"/>
                      <a:pt x="522539" y="3056328"/>
                      <a:pt x="823260" y="3085716"/>
                    </a:cubicBezTo>
                    <a:cubicBezTo>
                      <a:pt x="836237" y="3203756"/>
                      <a:pt x="868282" y="3316114"/>
                      <a:pt x="916781" y="3419465"/>
                    </a:cubicBezTo>
                    <a:cubicBezTo>
                      <a:pt x="553826" y="3407844"/>
                      <a:pt x="185565" y="3298305"/>
                      <a:pt x="6261" y="3070298"/>
                    </a:cubicBezTo>
                    <a:cubicBezTo>
                      <a:pt x="13084" y="3074475"/>
                      <a:pt x="14745" y="3046932"/>
                      <a:pt x="1455" y="2758032"/>
                    </a:cubicBezTo>
                    <a:close/>
                    <a:moveTo>
                      <a:pt x="3880153" y="2733869"/>
                    </a:moveTo>
                    <a:cubicBezTo>
                      <a:pt x="3866863" y="3022769"/>
                      <a:pt x="3868524" y="3050312"/>
                      <a:pt x="3875347" y="3046135"/>
                    </a:cubicBezTo>
                    <a:cubicBezTo>
                      <a:pt x="3714650" y="3227931"/>
                      <a:pt x="3402172" y="3387671"/>
                      <a:pt x="2957054" y="3395450"/>
                    </a:cubicBezTo>
                    <a:cubicBezTo>
                      <a:pt x="3001703" y="3291967"/>
                      <a:pt x="3030894" y="3180307"/>
                      <a:pt x="3041718" y="3063353"/>
                    </a:cubicBezTo>
                    <a:cubicBezTo>
                      <a:pt x="3346235" y="3035739"/>
                      <a:pt x="3700756" y="2938426"/>
                      <a:pt x="3880153" y="2733869"/>
                    </a:cubicBezTo>
                    <a:close/>
                    <a:moveTo>
                      <a:pt x="1820161" y="2670546"/>
                    </a:moveTo>
                    <a:lnTo>
                      <a:pt x="1820161" y="2807794"/>
                    </a:lnTo>
                    <a:cubicBezTo>
                      <a:pt x="1784534" y="2791726"/>
                      <a:pt x="1761919" y="2767633"/>
                      <a:pt x="1761090" y="2740643"/>
                    </a:cubicBezTo>
                    <a:cubicBezTo>
                      <a:pt x="1760228" y="2712584"/>
                      <a:pt x="1783091" y="2687237"/>
                      <a:pt x="1820161" y="2670546"/>
                    </a:cubicBezTo>
                    <a:close/>
                    <a:moveTo>
                      <a:pt x="1820161" y="2351698"/>
                    </a:moveTo>
                    <a:lnTo>
                      <a:pt x="1820161" y="2426781"/>
                    </a:lnTo>
                    <a:cubicBezTo>
                      <a:pt x="1541058" y="2454722"/>
                      <a:pt x="1332994" y="2587385"/>
                      <a:pt x="1337817" y="2744384"/>
                    </a:cubicBezTo>
                    <a:cubicBezTo>
                      <a:pt x="1342529" y="2897779"/>
                      <a:pt x="1548926" y="3024362"/>
                      <a:pt x="1820161" y="3051732"/>
                    </a:cubicBezTo>
                    <a:lnTo>
                      <a:pt x="1820161" y="3217389"/>
                    </a:lnTo>
                    <a:cubicBezTo>
                      <a:pt x="1786002" y="3201854"/>
                      <a:pt x="1763663" y="3178972"/>
                      <a:pt x="1761274" y="3153060"/>
                    </a:cubicBezTo>
                    <a:lnTo>
                      <a:pt x="1338460" y="3164281"/>
                    </a:lnTo>
                    <a:cubicBezTo>
                      <a:pt x="1352256" y="3313879"/>
                      <a:pt x="1556620" y="3434536"/>
                      <a:pt x="1820161" y="3461071"/>
                    </a:cubicBezTo>
                    <a:lnTo>
                      <a:pt x="1820161" y="3539697"/>
                    </a:lnTo>
                    <a:lnTo>
                      <a:pt x="2029821" y="3539697"/>
                    </a:lnTo>
                    <a:lnTo>
                      <a:pt x="2029821" y="3462128"/>
                    </a:lnTo>
                    <a:cubicBezTo>
                      <a:pt x="2315071" y="3436849"/>
                      <a:pt x="2529344" y="3302606"/>
                      <a:pt x="2524450" y="3143308"/>
                    </a:cubicBezTo>
                    <a:cubicBezTo>
                      <a:pt x="2519668" y="2987610"/>
                      <a:pt x="2307099" y="2859535"/>
                      <a:pt x="2029821" y="2834965"/>
                    </a:cubicBezTo>
                    <a:lnTo>
                      <a:pt x="2029821" y="2665297"/>
                    </a:lnTo>
                    <a:cubicBezTo>
                      <a:pt x="2070848" y="2680600"/>
                      <a:pt x="2098329" y="2705732"/>
                      <a:pt x="2100994" y="2734632"/>
                    </a:cubicBezTo>
                    <a:lnTo>
                      <a:pt x="2523807" y="2723411"/>
                    </a:lnTo>
                    <a:cubicBezTo>
                      <a:pt x="2509797" y="2571487"/>
                      <a:pt x="2299247" y="2449410"/>
                      <a:pt x="2029821" y="2425195"/>
                    </a:cubicBezTo>
                    <a:lnTo>
                      <a:pt x="2029821" y="2351698"/>
                    </a:lnTo>
                    <a:close/>
                    <a:moveTo>
                      <a:pt x="1455" y="2347712"/>
                    </a:moveTo>
                    <a:cubicBezTo>
                      <a:pt x="183117" y="2554851"/>
                      <a:pt x="544352" y="2652021"/>
                      <a:pt x="851373" y="2678440"/>
                    </a:cubicBezTo>
                    <a:cubicBezTo>
                      <a:pt x="827251" y="2766976"/>
                      <a:pt x="815133" y="2860130"/>
                      <a:pt x="815133" y="2956114"/>
                    </a:cubicBezTo>
                    <a:cubicBezTo>
                      <a:pt x="815133" y="2971896"/>
                      <a:pt x="815461" y="2987602"/>
                      <a:pt x="817509" y="3003166"/>
                    </a:cubicBezTo>
                    <a:cubicBezTo>
                      <a:pt x="488191" y="2976547"/>
                      <a:pt x="169203" y="2867179"/>
                      <a:pt x="6261" y="2659978"/>
                    </a:cubicBezTo>
                    <a:cubicBezTo>
                      <a:pt x="13084" y="2664155"/>
                      <a:pt x="14745" y="2636612"/>
                      <a:pt x="1455" y="2347712"/>
                    </a:cubicBezTo>
                    <a:close/>
                    <a:moveTo>
                      <a:pt x="3880153" y="2329379"/>
                    </a:moveTo>
                    <a:cubicBezTo>
                      <a:pt x="3866863" y="2618279"/>
                      <a:pt x="3868524" y="2645822"/>
                      <a:pt x="3875347" y="2641645"/>
                    </a:cubicBezTo>
                    <a:cubicBezTo>
                      <a:pt x="3725516" y="2811149"/>
                      <a:pt x="3443734" y="2961479"/>
                      <a:pt x="3045509" y="2988274"/>
                    </a:cubicBezTo>
                    <a:lnTo>
                      <a:pt x="3047133" y="2956114"/>
                    </a:lnTo>
                    <a:cubicBezTo>
                      <a:pt x="3047133" y="2854429"/>
                      <a:pt x="3033534" y="2755921"/>
                      <a:pt x="3006831" y="2662641"/>
                    </a:cubicBezTo>
                    <a:cubicBezTo>
                      <a:pt x="3318650" y="2638590"/>
                      <a:pt x="3693842" y="2541819"/>
                      <a:pt x="3880153" y="2329379"/>
                    </a:cubicBezTo>
                    <a:close/>
                    <a:moveTo>
                      <a:pt x="1931133" y="1937697"/>
                    </a:moveTo>
                    <a:cubicBezTo>
                      <a:pt x="2487898" y="1937697"/>
                      <a:pt x="2939245" y="2388994"/>
                      <a:pt x="2939245" y="2945697"/>
                    </a:cubicBezTo>
                    <a:cubicBezTo>
                      <a:pt x="2939245" y="3502400"/>
                      <a:pt x="2487898" y="3953697"/>
                      <a:pt x="1931133" y="3953697"/>
                    </a:cubicBezTo>
                    <a:cubicBezTo>
                      <a:pt x="1374368" y="3953697"/>
                      <a:pt x="923021" y="3502400"/>
                      <a:pt x="923021" y="2945697"/>
                    </a:cubicBezTo>
                    <a:cubicBezTo>
                      <a:pt x="923021" y="2388994"/>
                      <a:pt x="1374368" y="1937697"/>
                      <a:pt x="1931133" y="1937697"/>
                    </a:cubicBezTo>
                    <a:close/>
                    <a:moveTo>
                      <a:pt x="1455" y="1937392"/>
                    </a:moveTo>
                    <a:cubicBezTo>
                      <a:pt x="214734" y="2180582"/>
                      <a:pt x="675532" y="2272194"/>
                      <a:pt x="1005427" y="2276729"/>
                    </a:cubicBezTo>
                    <a:lnTo>
                      <a:pt x="1048467" y="2274995"/>
                    </a:lnTo>
                    <a:cubicBezTo>
                      <a:pt x="973036" y="2370730"/>
                      <a:pt x="913948" y="2479702"/>
                      <a:pt x="874973" y="2597837"/>
                    </a:cubicBezTo>
                    <a:cubicBezTo>
                      <a:pt x="525848" y="2578625"/>
                      <a:pt x="178686" y="2468917"/>
                      <a:pt x="6261" y="2249658"/>
                    </a:cubicBezTo>
                    <a:cubicBezTo>
                      <a:pt x="13084" y="2253835"/>
                      <a:pt x="14745" y="2226292"/>
                      <a:pt x="1455" y="1937392"/>
                    </a:cubicBezTo>
                    <a:close/>
                    <a:moveTo>
                      <a:pt x="3880153" y="1924889"/>
                    </a:moveTo>
                    <a:cubicBezTo>
                      <a:pt x="3866863" y="2213789"/>
                      <a:pt x="3868524" y="2241332"/>
                      <a:pt x="3875347" y="2237155"/>
                    </a:cubicBezTo>
                    <a:cubicBezTo>
                      <a:pt x="3717776" y="2415415"/>
                      <a:pt x="3414270" y="2572469"/>
                      <a:pt x="2982846" y="2585687"/>
                    </a:cubicBezTo>
                    <a:cubicBezTo>
                      <a:pt x="2942265" y="2466665"/>
                      <a:pt x="2881020" y="2357243"/>
                      <a:pt x="2803561" y="2261302"/>
                    </a:cubicBezTo>
                    <a:cubicBezTo>
                      <a:pt x="2828324" y="2263132"/>
                      <a:pt x="2852587" y="2263902"/>
                      <a:pt x="2876180" y="2264226"/>
                    </a:cubicBezTo>
                    <a:cubicBezTo>
                      <a:pt x="3206076" y="2259691"/>
                      <a:pt x="3666874" y="2168079"/>
                      <a:pt x="3880153" y="1924889"/>
                    </a:cubicBezTo>
                    <a:close/>
                    <a:moveTo>
                      <a:pt x="2970728" y="1742046"/>
                    </a:moveTo>
                    <a:cubicBezTo>
                      <a:pt x="3013265" y="1749515"/>
                      <a:pt x="3041163" y="1761838"/>
                      <a:pt x="3042085" y="1775832"/>
                    </a:cubicBezTo>
                    <a:cubicBezTo>
                      <a:pt x="3043042" y="1790346"/>
                      <a:pt x="3014760" y="1803303"/>
                      <a:pt x="2970728" y="1811155"/>
                    </a:cubicBezTo>
                    <a:close/>
                    <a:moveTo>
                      <a:pt x="2761068" y="1553800"/>
                    </a:moveTo>
                    <a:lnTo>
                      <a:pt x="2761068" y="1617752"/>
                    </a:lnTo>
                    <a:cubicBezTo>
                      <a:pt x="2725441" y="1610265"/>
                      <a:pt x="2702826" y="1599039"/>
                      <a:pt x="2701997" y="1586462"/>
                    </a:cubicBezTo>
                    <a:cubicBezTo>
                      <a:pt x="2701135" y="1573388"/>
                      <a:pt x="2723998" y="1561577"/>
                      <a:pt x="2761068" y="1553800"/>
                    </a:cubicBezTo>
                    <a:close/>
                    <a:moveTo>
                      <a:pt x="2761068" y="1405229"/>
                    </a:moveTo>
                    <a:lnTo>
                      <a:pt x="2761068" y="1440215"/>
                    </a:lnTo>
                    <a:cubicBezTo>
                      <a:pt x="2481965" y="1453234"/>
                      <a:pt x="2273901" y="1515050"/>
                      <a:pt x="2278724" y="1588206"/>
                    </a:cubicBezTo>
                    <a:cubicBezTo>
                      <a:pt x="2283436" y="1659682"/>
                      <a:pt x="2489833" y="1718665"/>
                      <a:pt x="2761068" y="1731418"/>
                    </a:cubicBezTo>
                    <a:lnTo>
                      <a:pt x="2761068" y="1808608"/>
                    </a:lnTo>
                    <a:cubicBezTo>
                      <a:pt x="2726909" y="1801369"/>
                      <a:pt x="2704570" y="1790707"/>
                      <a:pt x="2702181" y="1778633"/>
                    </a:cubicBezTo>
                    <a:lnTo>
                      <a:pt x="2279367" y="1783861"/>
                    </a:lnTo>
                    <a:cubicBezTo>
                      <a:pt x="2293163" y="1853568"/>
                      <a:pt x="2497527" y="1909790"/>
                      <a:pt x="2761068" y="1922154"/>
                    </a:cubicBezTo>
                    <a:lnTo>
                      <a:pt x="2761068" y="1958791"/>
                    </a:lnTo>
                    <a:lnTo>
                      <a:pt x="2970728" y="1958791"/>
                    </a:lnTo>
                    <a:lnTo>
                      <a:pt x="2970728" y="1922647"/>
                    </a:lnTo>
                    <a:cubicBezTo>
                      <a:pt x="3255978" y="1910868"/>
                      <a:pt x="3470251" y="1848316"/>
                      <a:pt x="3465357" y="1774089"/>
                    </a:cubicBezTo>
                    <a:cubicBezTo>
                      <a:pt x="3460575" y="1701540"/>
                      <a:pt x="3248006" y="1641862"/>
                      <a:pt x="2970728" y="1630413"/>
                    </a:cubicBezTo>
                    <a:lnTo>
                      <a:pt x="2970728" y="1551354"/>
                    </a:lnTo>
                    <a:cubicBezTo>
                      <a:pt x="3011755" y="1558485"/>
                      <a:pt x="3039236" y="1570195"/>
                      <a:pt x="3041901" y="1583662"/>
                    </a:cubicBezTo>
                    <a:lnTo>
                      <a:pt x="3464714" y="1578433"/>
                    </a:lnTo>
                    <a:cubicBezTo>
                      <a:pt x="3450704" y="1507642"/>
                      <a:pt x="3240154" y="1450759"/>
                      <a:pt x="2970728" y="1439476"/>
                    </a:cubicBezTo>
                    <a:lnTo>
                      <a:pt x="2970728" y="1405229"/>
                    </a:lnTo>
                    <a:close/>
                    <a:moveTo>
                      <a:pt x="2872041" y="1244391"/>
                    </a:moveTo>
                    <a:cubicBezTo>
                      <a:pt x="3428806" y="1244391"/>
                      <a:pt x="3880153" y="1453922"/>
                      <a:pt x="3880153" y="1712391"/>
                    </a:cubicBezTo>
                    <a:cubicBezTo>
                      <a:pt x="3880153" y="1970860"/>
                      <a:pt x="3428806" y="2180391"/>
                      <a:pt x="2872041" y="2180391"/>
                    </a:cubicBezTo>
                    <a:cubicBezTo>
                      <a:pt x="2823092" y="2180391"/>
                      <a:pt x="2774958" y="2178772"/>
                      <a:pt x="2727893" y="2175376"/>
                    </a:cubicBezTo>
                    <a:cubicBezTo>
                      <a:pt x="2525684" y="1968353"/>
                      <a:pt x="2243385" y="1840114"/>
                      <a:pt x="1931133" y="1840114"/>
                    </a:cubicBezTo>
                    <a:cubicBezTo>
                      <a:pt x="1612467" y="1840114"/>
                      <a:pt x="1324996" y="1973676"/>
                      <a:pt x="1122380" y="2188572"/>
                    </a:cubicBezTo>
                    <a:cubicBezTo>
                      <a:pt x="1087421" y="2190857"/>
                      <a:pt x="1051575" y="2191340"/>
                      <a:pt x="1014889" y="2190822"/>
                    </a:cubicBezTo>
                    <a:cubicBezTo>
                      <a:pt x="621954" y="2195721"/>
                      <a:pt x="201774" y="2087957"/>
                      <a:pt x="6261" y="1839338"/>
                    </a:cubicBezTo>
                    <a:cubicBezTo>
                      <a:pt x="13084" y="1843515"/>
                      <a:pt x="14745" y="1815972"/>
                      <a:pt x="1455" y="1527072"/>
                    </a:cubicBezTo>
                    <a:cubicBezTo>
                      <a:pt x="214734" y="1770262"/>
                      <a:pt x="675532" y="1861874"/>
                      <a:pt x="1005427" y="1866409"/>
                    </a:cubicBezTo>
                    <a:cubicBezTo>
                      <a:pt x="1278600" y="1862654"/>
                      <a:pt x="1641530" y="1799192"/>
                      <a:pt x="1878042" y="1637444"/>
                    </a:cubicBezTo>
                    <a:cubicBezTo>
                      <a:pt x="1954537" y="1414404"/>
                      <a:pt x="2370521" y="1244391"/>
                      <a:pt x="2872041" y="1244391"/>
                    </a:cubicBezTo>
                    <a:close/>
                    <a:moveTo>
                      <a:pt x="1455" y="1116752"/>
                    </a:moveTo>
                    <a:cubicBezTo>
                      <a:pt x="214734" y="1359942"/>
                      <a:pt x="675532" y="1451554"/>
                      <a:pt x="1005427" y="1456089"/>
                    </a:cubicBezTo>
                    <a:cubicBezTo>
                      <a:pt x="1335323" y="1451554"/>
                      <a:pt x="1796121" y="1359942"/>
                      <a:pt x="2009400" y="1116752"/>
                    </a:cubicBezTo>
                    <a:cubicBezTo>
                      <a:pt x="1996110" y="1405652"/>
                      <a:pt x="1997771" y="1433195"/>
                      <a:pt x="2004594" y="1429018"/>
                    </a:cubicBezTo>
                    <a:cubicBezTo>
                      <a:pt x="1835430" y="1620392"/>
                      <a:pt x="1498069" y="1787326"/>
                      <a:pt x="1014889" y="1780502"/>
                    </a:cubicBezTo>
                    <a:cubicBezTo>
                      <a:pt x="621954" y="1785401"/>
                      <a:pt x="201774" y="1677637"/>
                      <a:pt x="6261" y="1429018"/>
                    </a:cubicBezTo>
                    <a:cubicBezTo>
                      <a:pt x="13084" y="1433195"/>
                      <a:pt x="14745" y="1405652"/>
                      <a:pt x="1455" y="1116752"/>
                    </a:cubicBezTo>
                    <a:close/>
                    <a:moveTo>
                      <a:pt x="1455" y="706432"/>
                    </a:moveTo>
                    <a:cubicBezTo>
                      <a:pt x="214734" y="949622"/>
                      <a:pt x="675532" y="1041234"/>
                      <a:pt x="1005427" y="1045769"/>
                    </a:cubicBezTo>
                    <a:cubicBezTo>
                      <a:pt x="1335323" y="1041234"/>
                      <a:pt x="1796121" y="949622"/>
                      <a:pt x="2009400" y="706432"/>
                    </a:cubicBezTo>
                    <a:cubicBezTo>
                      <a:pt x="1996110" y="995332"/>
                      <a:pt x="1997771" y="1022875"/>
                      <a:pt x="2004594" y="1018698"/>
                    </a:cubicBezTo>
                    <a:cubicBezTo>
                      <a:pt x="1835430" y="1210072"/>
                      <a:pt x="1498069" y="1377006"/>
                      <a:pt x="1014889" y="1370182"/>
                    </a:cubicBezTo>
                    <a:cubicBezTo>
                      <a:pt x="621954" y="1375081"/>
                      <a:pt x="201774" y="1267317"/>
                      <a:pt x="6261" y="1018698"/>
                    </a:cubicBezTo>
                    <a:cubicBezTo>
                      <a:pt x="13084" y="1022875"/>
                      <a:pt x="14745" y="995332"/>
                      <a:pt x="1455" y="706432"/>
                    </a:cubicBezTo>
                    <a:close/>
                    <a:moveTo>
                      <a:pt x="1106799" y="489687"/>
                    </a:moveTo>
                    <a:cubicBezTo>
                      <a:pt x="1149336" y="497156"/>
                      <a:pt x="1177233" y="509479"/>
                      <a:pt x="1178156" y="523473"/>
                    </a:cubicBezTo>
                    <a:cubicBezTo>
                      <a:pt x="1179112" y="537987"/>
                      <a:pt x="1150831" y="550944"/>
                      <a:pt x="1106799" y="558796"/>
                    </a:cubicBezTo>
                    <a:close/>
                    <a:moveTo>
                      <a:pt x="897139" y="301441"/>
                    </a:moveTo>
                    <a:lnTo>
                      <a:pt x="897139" y="365393"/>
                    </a:lnTo>
                    <a:cubicBezTo>
                      <a:pt x="861512" y="357906"/>
                      <a:pt x="838897" y="346680"/>
                      <a:pt x="838068" y="334103"/>
                    </a:cubicBezTo>
                    <a:cubicBezTo>
                      <a:pt x="837206" y="321029"/>
                      <a:pt x="860069" y="309218"/>
                      <a:pt x="897139" y="301441"/>
                    </a:cubicBezTo>
                    <a:close/>
                    <a:moveTo>
                      <a:pt x="897139" y="152870"/>
                    </a:moveTo>
                    <a:lnTo>
                      <a:pt x="897139" y="187856"/>
                    </a:lnTo>
                    <a:cubicBezTo>
                      <a:pt x="618036" y="200875"/>
                      <a:pt x="409972" y="262691"/>
                      <a:pt x="414795" y="335847"/>
                    </a:cubicBezTo>
                    <a:cubicBezTo>
                      <a:pt x="419507" y="407323"/>
                      <a:pt x="625904" y="466306"/>
                      <a:pt x="897139" y="479059"/>
                    </a:cubicBezTo>
                    <a:lnTo>
                      <a:pt x="897139" y="556249"/>
                    </a:lnTo>
                    <a:cubicBezTo>
                      <a:pt x="862980" y="549010"/>
                      <a:pt x="840641" y="538348"/>
                      <a:pt x="838251" y="526274"/>
                    </a:cubicBezTo>
                    <a:lnTo>
                      <a:pt x="415438" y="531502"/>
                    </a:lnTo>
                    <a:cubicBezTo>
                      <a:pt x="429234" y="601209"/>
                      <a:pt x="633598" y="657431"/>
                      <a:pt x="897139" y="669795"/>
                    </a:cubicBezTo>
                    <a:lnTo>
                      <a:pt x="897139" y="706432"/>
                    </a:lnTo>
                    <a:lnTo>
                      <a:pt x="1106799" y="706432"/>
                    </a:lnTo>
                    <a:lnTo>
                      <a:pt x="1106799" y="670288"/>
                    </a:lnTo>
                    <a:cubicBezTo>
                      <a:pt x="1392049" y="658509"/>
                      <a:pt x="1606322" y="595956"/>
                      <a:pt x="1601428" y="521730"/>
                    </a:cubicBezTo>
                    <a:cubicBezTo>
                      <a:pt x="1596646" y="449181"/>
                      <a:pt x="1384077" y="389502"/>
                      <a:pt x="1106799" y="378054"/>
                    </a:cubicBezTo>
                    <a:lnTo>
                      <a:pt x="1106799" y="298995"/>
                    </a:lnTo>
                    <a:cubicBezTo>
                      <a:pt x="1147826" y="306126"/>
                      <a:pt x="1175307" y="317836"/>
                      <a:pt x="1177972" y="331303"/>
                    </a:cubicBezTo>
                    <a:lnTo>
                      <a:pt x="1600785" y="326074"/>
                    </a:lnTo>
                    <a:cubicBezTo>
                      <a:pt x="1586775" y="255283"/>
                      <a:pt x="1376225" y="198400"/>
                      <a:pt x="1106799" y="187117"/>
                    </a:cubicBezTo>
                    <a:lnTo>
                      <a:pt x="1106799" y="152870"/>
                    </a:lnTo>
                    <a:close/>
                    <a:moveTo>
                      <a:pt x="1008112" y="0"/>
                    </a:moveTo>
                    <a:cubicBezTo>
                      <a:pt x="1564877" y="0"/>
                      <a:pt x="2016224" y="209531"/>
                      <a:pt x="2016224" y="468000"/>
                    </a:cubicBezTo>
                    <a:cubicBezTo>
                      <a:pt x="2016224" y="726469"/>
                      <a:pt x="1564877" y="936000"/>
                      <a:pt x="1008112" y="936000"/>
                    </a:cubicBezTo>
                    <a:cubicBezTo>
                      <a:pt x="451347" y="936000"/>
                      <a:pt x="0" y="726469"/>
                      <a:pt x="0" y="468000"/>
                    </a:cubicBezTo>
                    <a:cubicBezTo>
                      <a:pt x="0" y="209531"/>
                      <a:pt x="451347" y="0"/>
                      <a:pt x="100811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5" name="Round Same Side Corner Rectangle 24">
                <a:extLst>
                  <a:ext uri="{FF2B5EF4-FFF2-40B4-BE49-F238E27FC236}">
                    <a16:creationId xmlns:a16="http://schemas.microsoft.com/office/drawing/2014/main" xmlns="" id="{67B9B577-5B01-42C5-B471-B416E9BAFE94}"/>
                  </a:ext>
                </a:extLst>
              </p:cNvPr>
              <p:cNvSpPr>
                <a:spLocks noChangeAspect="1"/>
              </p:cNvSpPr>
              <p:nvPr/>
            </p:nvSpPr>
            <p:spPr>
              <a:xfrm rot="16200000">
                <a:off x="3577254" y="3944472"/>
                <a:ext cx="245686" cy="231212"/>
              </a:xfrm>
              <a:custGeom>
                <a:avLst/>
                <a:gdLst/>
                <a:ahLst/>
                <a:cxnLst/>
                <a:rect l="l" t="t" r="r" b="b"/>
                <a:pathLst>
                  <a:path w="4021059" h="3784144">
                    <a:moveTo>
                      <a:pt x="1438082" y="3038644"/>
                    </a:moveTo>
                    <a:cubicBezTo>
                      <a:pt x="1438082" y="2940622"/>
                      <a:pt x="1358620" y="2861160"/>
                      <a:pt x="1260598" y="2861160"/>
                    </a:cubicBezTo>
                    <a:cubicBezTo>
                      <a:pt x="1162576" y="2861160"/>
                      <a:pt x="1083114" y="2940622"/>
                      <a:pt x="1083114" y="3038644"/>
                    </a:cubicBezTo>
                    <a:cubicBezTo>
                      <a:pt x="1083114" y="3136666"/>
                      <a:pt x="1162576" y="3216128"/>
                      <a:pt x="1260598" y="3216128"/>
                    </a:cubicBezTo>
                    <a:cubicBezTo>
                      <a:pt x="1358620" y="3216128"/>
                      <a:pt x="1438082" y="3136666"/>
                      <a:pt x="1438082" y="3038644"/>
                    </a:cubicBezTo>
                    <a:close/>
                    <a:moveTo>
                      <a:pt x="1685789" y="2848634"/>
                    </a:moveTo>
                    <a:lnTo>
                      <a:pt x="1685789" y="3784144"/>
                    </a:lnTo>
                    <a:lnTo>
                      <a:pt x="835406" y="3784144"/>
                    </a:lnTo>
                    <a:lnTo>
                      <a:pt x="835406" y="2848634"/>
                    </a:lnTo>
                    <a:cubicBezTo>
                      <a:pt x="835406" y="2715464"/>
                      <a:pt x="943362" y="2607508"/>
                      <a:pt x="1076532" y="2607508"/>
                    </a:cubicBezTo>
                    <a:lnTo>
                      <a:pt x="1444663" y="2607508"/>
                    </a:lnTo>
                    <a:cubicBezTo>
                      <a:pt x="1577833" y="2607508"/>
                      <a:pt x="1685789" y="2715464"/>
                      <a:pt x="1685789" y="2848634"/>
                    </a:cubicBezTo>
                    <a:close/>
                    <a:moveTo>
                      <a:pt x="2681691" y="1560784"/>
                    </a:moveTo>
                    <a:lnTo>
                      <a:pt x="2520278" y="1399371"/>
                    </a:lnTo>
                    <a:lnTo>
                      <a:pt x="2520278" y="1722197"/>
                    </a:lnTo>
                    <a:close/>
                    <a:moveTo>
                      <a:pt x="2690551" y="2062563"/>
                    </a:moveTo>
                    <a:lnTo>
                      <a:pt x="2571773" y="2172028"/>
                    </a:lnTo>
                    <a:lnTo>
                      <a:pt x="2571565" y="2170767"/>
                    </a:lnTo>
                    <a:cubicBezTo>
                      <a:pt x="2565295" y="2133316"/>
                      <a:pt x="2579835" y="2102890"/>
                      <a:pt x="2605809" y="2080762"/>
                    </a:cubicBezTo>
                    <a:lnTo>
                      <a:pt x="2605085" y="2080039"/>
                    </a:lnTo>
                    <a:cubicBezTo>
                      <a:pt x="2629312" y="2061231"/>
                      <a:pt x="2660801" y="2054760"/>
                      <a:pt x="2690551" y="2062563"/>
                    </a:cubicBezTo>
                    <a:close/>
                    <a:moveTo>
                      <a:pt x="2805318" y="271915"/>
                    </a:moveTo>
                    <a:cubicBezTo>
                      <a:pt x="2805318" y="213510"/>
                      <a:pt x="2757972" y="166164"/>
                      <a:pt x="2699567" y="166165"/>
                    </a:cubicBezTo>
                    <a:lnTo>
                      <a:pt x="2605985" y="166164"/>
                    </a:lnTo>
                    <a:cubicBezTo>
                      <a:pt x="2569718" y="166164"/>
                      <a:pt x="2537715" y="184420"/>
                      <a:pt x="2520278" y="213348"/>
                    </a:cubicBezTo>
                    <a:lnTo>
                      <a:pt x="2520278" y="1144667"/>
                    </a:lnTo>
                    <a:lnTo>
                      <a:pt x="2805318" y="1429706"/>
                    </a:lnTo>
                    <a:close/>
                    <a:moveTo>
                      <a:pt x="2914414" y="2183230"/>
                    </a:moveTo>
                    <a:cubicBezTo>
                      <a:pt x="2916138" y="2161337"/>
                      <a:pt x="2914974" y="2139034"/>
                      <a:pt x="2910723" y="2116871"/>
                    </a:cubicBezTo>
                    <a:cubicBezTo>
                      <a:pt x="2904917" y="2086596"/>
                      <a:pt x="2893664" y="2058206"/>
                      <a:pt x="2877586" y="2033043"/>
                    </a:cubicBezTo>
                    <a:lnTo>
                      <a:pt x="2910320" y="2002876"/>
                    </a:lnTo>
                    <a:lnTo>
                      <a:pt x="2839132" y="1925632"/>
                    </a:lnTo>
                    <a:lnTo>
                      <a:pt x="2804911" y="1957169"/>
                    </a:lnTo>
                    <a:cubicBezTo>
                      <a:pt x="2786423" y="1944693"/>
                      <a:pt x="2766308" y="1928861"/>
                      <a:pt x="2744536" y="1921686"/>
                    </a:cubicBezTo>
                    <a:cubicBezTo>
                      <a:pt x="2663685" y="1894525"/>
                      <a:pt x="2593444" y="1900720"/>
                      <a:pt x="2520278" y="1962365"/>
                    </a:cubicBezTo>
                    <a:lnTo>
                      <a:pt x="2520278" y="2377609"/>
                    </a:lnTo>
                    <a:lnTo>
                      <a:pt x="2534679" y="2403844"/>
                    </a:lnTo>
                    <a:cubicBezTo>
                      <a:pt x="2535520" y="2412330"/>
                      <a:pt x="2535725" y="2419536"/>
                      <a:pt x="2535211" y="2425889"/>
                    </a:cubicBezTo>
                    <a:cubicBezTo>
                      <a:pt x="2534104" y="2439525"/>
                      <a:pt x="2529673" y="2449229"/>
                      <a:pt x="2520278" y="2458554"/>
                    </a:cubicBezTo>
                    <a:lnTo>
                      <a:pt x="2520278" y="2643589"/>
                    </a:lnTo>
                    <a:cubicBezTo>
                      <a:pt x="2555319" y="2634093"/>
                      <a:pt x="2587477" y="2615579"/>
                      <a:pt x="2615369" y="2590681"/>
                    </a:cubicBezTo>
                    <a:lnTo>
                      <a:pt x="2615836" y="2591152"/>
                    </a:lnTo>
                    <a:cubicBezTo>
                      <a:pt x="2616723" y="2590269"/>
                      <a:pt x="2617603" y="2589375"/>
                      <a:pt x="2618311" y="2588315"/>
                    </a:cubicBezTo>
                    <a:lnTo>
                      <a:pt x="2619475" y="2587378"/>
                    </a:lnTo>
                    <a:lnTo>
                      <a:pt x="2619297" y="2587184"/>
                    </a:lnTo>
                    <a:cubicBezTo>
                      <a:pt x="2669117" y="2535196"/>
                      <a:pt x="2699996" y="2462122"/>
                      <a:pt x="2687110" y="2392597"/>
                    </a:cubicBezTo>
                    <a:cubicBezTo>
                      <a:pt x="2678683" y="2347127"/>
                      <a:pt x="2659987" y="2307337"/>
                      <a:pt x="2625854" y="2265038"/>
                    </a:cubicBezTo>
                    <a:lnTo>
                      <a:pt x="2766406" y="2135507"/>
                    </a:lnTo>
                    <a:lnTo>
                      <a:pt x="2769253" y="2144002"/>
                    </a:lnTo>
                    <a:cubicBezTo>
                      <a:pt x="2776409" y="2181310"/>
                      <a:pt x="2762789" y="2219567"/>
                      <a:pt x="2733668" y="2243962"/>
                    </a:cubicBezTo>
                    <a:lnTo>
                      <a:pt x="2826169" y="2354385"/>
                    </a:lnTo>
                    <a:cubicBezTo>
                      <a:pt x="2878065" y="2310913"/>
                      <a:pt x="2909241" y="2248912"/>
                      <a:pt x="2914414" y="2183230"/>
                    </a:cubicBezTo>
                    <a:close/>
                    <a:moveTo>
                      <a:pt x="3235338" y="2774350"/>
                    </a:moveTo>
                    <a:cubicBezTo>
                      <a:pt x="3235338" y="2877325"/>
                      <a:pt x="3151861" y="2960802"/>
                      <a:pt x="3048886" y="2960802"/>
                    </a:cubicBezTo>
                    <a:cubicBezTo>
                      <a:pt x="2945911" y="2960803"/>
                      <a:pt x="2862434" y="2877325"/>
                      <a:pt x="2862434" y="2774350"/>
                    </a:cubicBezTo>
                    <a:cubicBezTo>
                      <a:pt x="2862434" y="2671376"/>
                      <a:pt x="2945911" y="2587898"/>
                      <a:pt x="3048886" y="2587898"/>
                    </a:cubicBezTo>
                    <a:cubicBezTo>
                      <a:pt x="3151861" y="2587898"/>
                      <a:pt x="3235338" y="2671376"/>
                      <a:pt x="3235338" y="2774350"/>
                    </a:cubicBezTo>
                    <a:close/>
                    <a:moveTo>
                      <a:pt x="3606651" y="2485745"/>
                    </a:moveTo>
                    <a:lnTo>
                      <a:pt x="3292699" y="2171793"/>
                    </a:lnTo>
                    <a:lnTo>
                      <a:pt x="2520278" y="2944214"/>
                    </a:lnTo>
                    <a:lnTo>
                      <a:pt x="2520278" y="3010525"/>
                    </a:lnTo>
                    <a:lnTo>
                      <a:pt x="2808865" y="3299112"/>
                    </a:lnTo>
                    <a:cubicBezTo>
                      <a:pt x="2860660" y="3255244"/>
                      <a:pt x="2927822" y="3229604"/>
                      <a:pt x="3000972" y="3229604"/>
                    </a:cubicBezTo>
                    <a:cubicBezTo>
                      <a:pt x="3062536" y="3229604"/>
                      <a:pt x="3119856" y="3247765"/>
                      <a:pt x="3167617" y="3279410"/>
                    </a:cubicBezTo>
                    <a:lnTo>
                      <a:pt x="3587562" y="2859467"/>
                    </a:lnTo>
                    <a:cubicBezTo>
                      <a:pt x="3545449" y="2800746"/>
                      <a:pt x="3525068" y="2726637"/>
                      <a:pt x="3534396" y="2649265"/>
                    </a:cubicBezTo>
                    <a:cubicBezTo>
                      <a:pt x="3541975" y="2586391"/>
                      <a:pt x="3568098" y="2530271"/>
                      <a:pt x="3606651" y="2485745"/>
                    </a:cubicBezTo>
                    <a:close/>
                    <a:moveTo>
                      <a:pt x="4021059" y="2645448"/>
                    </a:moveTo>
                    <a:lnTo>
                      <a:pt x="2951795" y="3714712"/>
                    </a:lnTo>
                    <a:lnTo>
                      <a:pt x="2509320" y="3272237"/>
                    </a:lnTo>
                    <a:cubicBezTo>
                      <a:pt x="2467852" y="3459824"/>
                      <a:pt x="2300387" y="3599829"/>
                      <a:pt x="2100223" y="3599828"/>
                    </a:cubicBezTo>
                    <a:lnTo>
                      <a:pt x="1854311" y="3599828"/>
                    </a:lnTo>
                    <a:lnTo>
                      <a:pt x="1854311" y="2814686"/>
                    </a:lnTo>
                    <a:cubicBezTo>
                      <a:pt x="1854311" y="2634262"/>
                      <a:pt x="1708049" y="2488000"/>
                      <a:pt x="1527625" y="2488000"/>
                    </a:cubicBezTo>
                    <a:lnTo>
                      <a:pt x="1028869" y="2488000"/>
                    </a:lnTo>
                    <a:cubicBezTo>
                      <a:pt x="848445" y="2488000"/>
                      <a:pt x="702182" y="2634263"/>
                      <a:pt x="702182" y="2814687"/>
                    </a:cubicBezTo>
                    <a:lnTo>
                      <a:pt x="702182" y="3599827"/>
                    </a:lnTo>
                    <a:lnTo>
                      <a:pt x="420055" y="3599828"/>
                    </a:lnTo>
                    <a:cubicBezTo>
                      <a:pt x="188065" y="3599829"/>
                      <a:pt x="-1" y="3411763"/>
                      <a:pt x="0" y="3179773"/>
                    </a:cubicBezTo>
                    <a:lnTo>
                      <a:pt x="0" y="0"/>
                    </a:lnTo>
                    <a:lnTo>
                      <a:pt x="2520277" y="0"/>
                    </a:lnTo>
                    <a:lnTo>
                      <a:pt x="2520278" y="1"/>
                    </a:lnTo>
                    <a:lnTo>
                      <a:pt x="2669855" y="1"/>
                    </a:lnTo>
                    <a:cubicBezTo>
                      <a:pt x="2828680" y="1"/>
                      <a:pt x="2957434" y="128755"/>
                      <a:pt x="2957434" y="287580"/>
                    </a:cubicBezTo>
                    <a:lnTo>
                      <a:pt x="2957433" y="1512336"/>
                    </a:lnTo>
                    <a:cubicBezTo>
                      <a:pt x="2957434" y="1533672"/>
                      <a:pt x="2955111" y="1554464"/>
                      <a:pt x="2949906" y="157429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6" name="Rectangle 50">
                <a:extLst>
                  <a:ext uri="{FF2B5EF4-FFF2-40B4-BE49-F238E27FC236}">
                    <a16:creationId xmlns:a16="http://schemas.microsoft.com/office/drawing/2014/main" xmlns="" id="{FDC26B7E-4273-4CD5-8EF7-CEDF4BEDD7F8}"/>
                  </a:ext>
                </a:extLst>
              </p:cNvPr>
              <p:cNvSpPr>
                <a:spLocks noChangeAspect="1"/>
              </p:cNvSpPr>
              <p:nvPr/>
            </p:nvSpPr>
            <p:spPr>
              <a:xfrm>
                <a:off x="1408092" y="4129804"/>
                <a:ext cx="245686" cy="140720"/>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7" name="Diagonal Stripe 18">
                <a:extLst>
                  <a:ext uri="{FF2B5EF4-FFF2-40B4-BE49-F238E27FC236}">
                    <a16:creationId xmlns:a16="http://schemas.microsoft.com/office/drawing/2014/main" xmlns="" id="{BD234758-3B17-4EC4-9F25-B4B2B488B12C}"/>
                  </a:ext>
                </a:extLst>
              </p:cNvPr>
              <p:cNvSpPr>
                <a:spLocks noChangeAspect="1"/>
              </p:cNvSpPr>
              <p:nvPr/>
            </p:nvSpPr>
            <p:spPr>
              <a:xfrm rot="2848566">
                <a:off x="4532867" y="3755912"/>
                <a:ext cx="270657" cy="270254"/>
              </a:xfrm>
              <a:custGeom>
                <a:avLst/>
                <a:gdLst>
                  <a:gd name="connsiteX0" fmla="*/ 2711097 w 4203112"/>
                  <a:gd name="connsiteY0" fmla="*/ 2591096 h 4242998"/>
                  <a:gd name="connsiteX1" fmla="*/ 2769667 w 4203112"/>
                  <a:gd name="connsiteY1" fmla="*/ 2552217 h 4242998"/>
                  <a:gd name="connsiteX2" fmla="*/ 2887654 w 4203112"/>
                  <a:gd name="connsiteY2" fmla="*/ 2586370 h 4242998"/>
                  <a:gd name="connsiteX3" fmla="*/ 2942683 w 4203112"/>
                  <a:gd name="connsiteY3" fmla="*/ 2773697 h 4242998"/>
                  <a:gd name="connsiteX4" fmla="*/ 2935472 w 4203112"/>
                  <a:gd name="connsiteY4" fmla="*/ 2796870 h 4242998"/>
                  <a:gd name="connsiteX5" fmla="*/ 2711097 w 4203112"/>
                  <a:gd name="connsiteY5" fmla="*/ 2591096 h 4242998"/>
                  <a:gd name="connsiteX6" fmla="*/ 2171384 w 4203112"/>
                  <a:gd name="connsiteY6" fmla="*/ 2337588 h 4242998"/>
                  <a:gd name="connsiteX7" fmla="*/ 2373058 w 4203112"/>
                  <a:gd name="connsiteY7" fmla="*/ 2522544 h 4242998"/>
                  <a:gd name="connsiteX8" fmla="*/ 2370959 w 4203112"/>
                  <a:gd name="connsiteY8" fmla="*/ 2523075 h 4242998"/>
                  <a:gd name="connsiteX9" fmla="*/ 2214151 w 4203112"/>
                  <a:gd name="connsiteY9" fmla="*/ 2478059 h 4242998"/>
                  <a:gd name="connsiteX10" fmla="*/ 2213034 w 4203112"/>
                  <a:gd name="connsiteY10" fmla="*/ 2479384 h 4242998"/>
                  <a:gd name="connsiteX11" fmla="*/ 2171384 w 4203112"/>
                  <a:gd name="connsiteY11" fmla="*/ 2337588 h 4242998"/>
                  <a:gd name="connsiteX12" fmla="*/ 1919108 w 4203112"/>
                  <a:gd name="connsiteY12" fmla="*/ 2106226 h 4242998"/>
                  <a:gd name="connsiteX13" fmla="*/ 1977212 w 4203112"/>
                  <a:gd name="connsiteY13" fmla="*/ 2159513 h 4242998"/>
                  <a:gd name="connsiteX14" fmla="*/ 1925891 w 4203112"/>
                  <a:gd name="connsiteY14" fmla="*/ 2266478 h 4242998"/>
                  <a:gd name="connsiteX15" fmla="*/ 2052710 w 4203112"/>
                  <a:gd name="connsiteY15" fmla="*/ 2669358 h 4242998"/>
                  <a:gd name="connsiteX16" fmla="*/ 2400744 w 4203112"/>
                  <a:gd name="connsiteY16" fmla="*/ 2771636 h 4242998"/>
                  <a:gd name="connsiteX17" fmla="*/ 2573309 w 4203112"/>
                  <a:gd name="connsiteY17" fmla="*/ 2706193 h 4242998"/>
                  <a:gd name="connsiteX18" fmla="*/ 2803909 w 4203112"/>
                  <a:gd name="connsiteY18" fmla="*/ 2917676 h 4242998"/>
                  <a:gd name="connsiteX19" fmla="*/ 2611209 w 4203112"/>
                  <a:gd name="connsiteY19" fmla="*/ 2866675 h 4242998"/>
                  <a:gd name="connsiteX20" fmla="*/ 2418743 w 4203112"/>
                  <a:gd name="connsiteY20" fmla="*/ 3057571 h 4242998"/>
                  <a:gd name="connsiteX21" fmla="*/ 2877490 w 4203112"/>
                  <a:gd name="connsiteY21" fmla="*/ 3178631 h 4242998"/>
                  <a:gd name="connsiteX22" fmla="*/ 3016268 w 4203112"/>
                  <a:gd name="connsiteY22" fmla="*/ 3112430 h 4242998"/>
                  <a:gd name="connsiteX23" fmla="*/ 3074759 w 4203112"/>
                  <a:gd name="connsiteY23" fmla="*/ 3166072 h 4242998"/>
                  <a:gd name="connsiteX24" fmla="*/ 3195039 w 4203112"/>
                  <a:gd name="connsiteY24" fmla="*/ 3034919 h 4242998"/>
                  <a:gd name="connsiteX25" fmla="*/ 3140917 w 4203112"/>
                  <a:gd name="connsiteY25" fmla="*/ 2985283 h 4242998"/>
                  <a:gd name="connsiteX26" fmla="*/ 3206354 w 4203112"/>
                  <a:gd name="connsiteY26" fmla="*/ 2836645 h 4242998"/>
                  <a:gd name="connsiteX27" fmla="*/ 3073603 w 4203112"/>
                  <a:gd name="connsiteY27" fmla="*/ 2389446 h 4242998"/>
                  <a:gd name="connsiteX28" fmla="*/ 3074334 w 4203112"/>
                  <a:gd name="connsiteY28" fmla="*/ 2388590 h 4242998"/>
                  <a:gd name="connsiteX29" fmla="*/ 3069192 w 4203112"/>
                  <a:gd name="connsiteY29" fmla="*/ 2384816 h 4242998"/>
                  <a:gd name="connsiteX30" fmla="*/ 3067445 w 4203112"/>
                  <a:gd name="connsiteY30" fmla="*/ 2382983 h 4242998"/>
                  <a:gd name="connsiteX31" fmla="*/ 3067143 w 4203112"/>
                  <a:gd name="connsiteY31" fmla="*/ 2383312 h 4242998"/>
                  <a:gd name="connsiteX32" fmla="*/ 2729016 w 4203112"/>
                  <a:gd name="connsiteY32" fmla="*/ 2296491 h 4242998"/>
                  <a:gd name="connsiteX33" fmla="*/ 2522385 w 4203112"/>
                  <a:gd name="connsiteY33" fmla="*/ 2418029 h 4242998"/>
                  <a:gd name="connsiteX34" fmla="*/ 2283741 w 4203112"/>
                  <a:gd name="connsiteY34" fmla="*/ 2199168 h 4242998"/>
                  <a:gd name="connsiteX35" fmla="*/ 2297678 w 4203112"/>
                  <a:gd name="connsiteY35" fmla="*/ 2193154 h 4242998"/>
                  <a:gd name="connsiteX36" fmla="*/ 2471482 w 4203112"/>
                  <a:gd name="connsiteY36" fmla="*/ 2239020 h 4242998"/>
                  <a:gd name="connsiteX37" fmla="*/ 2644745 w 4203112"/>
                  <a:gd name="connsiteY37" fmla="*/ 2067171 h 4242998"/>
                  <a:gd name="connsiteX38" fmla="*/ 2231772 w 4203112"/>
                  <a:gd name="connsiteY38" fmla="*/ 1958190 h 4242998"/>
                  <a:gd name="connsiteX39" fmla="*/ 2094967 w 4203112"/>
                  <a:gd name="connsiteY39" fmla="*/ 2026044 h 4242998"/>
                  <a:gd name="connsiteX40" fmla="*/ 2039388 w 4203112"/>
                  <a:gd name="connsiteY40" fmla="*/ 1975073 h 4242998"/>
                  <a:gd name="connsiteX41" fmla="*/ 1919108 w 4203112"/>
                  <a:gd name="connsiteY41" fmla="*/ 2106226 h 4242998"/>
                  <a:gd name="connsiteX42" fmla="*/ 1078927 w 4203112"/>
                  <a:gd name="connsiteY42" fmla="*/ 2448738 h 4242998"/>
                  <a:gd name="connsiteX43" fmla="*/ 2259074 w 4203112"/>
                  <a:gd name="connsiteY43" fmla="*/ 1170963 h 4242998"/>
                  <a:gd name="connsiteX44" fmla="*/ 3829901 w 4203112"/>
                  <a:gd name="connsiteY44" fmla="*/ 1459901 h 4242998"/>
                  <a:gd name="connsiteX45" fmla="*/ 3448965 w 4203112"/>
                  <a:gd name="connsiteY45" fmla="*/ 3384214 h 4242998"/>
                  <a:gd name="connsiteX46" fmla="*/ 1444117 w 4203112"/>
                  <a:gd name="connsiteY46" fmla="*/ 3911639 h 4242998"/>
                  <a:gd name="connsiteX47" fmla="*/ 1441457 w 4203112"/>
                  <a:gd name="connsiteY47" fmla="*/ 3907642 h 4242998"/>
                  <a:gd name="connsiteX48" fmla="*/ 1078927 w 4203112"/>
                  <a:gd name="connsiteY48" fmla="*/ 2448738 h 4242998"/>
                  <a:gd name="connsiteX49" fmla="*/ 844073 w 4203112"/>
                  <a:gd name="connsiteY49" fmla="*/ 2182941 h 4242998"/>
                  <a:gd name="connsiteX50" fmla="*/ 1947259 w 4203112"/>
                  <a:gd name="connsiteY50" fmla="*/ 980032 h 4242998"/>
                  <a:gd name="connsiteX51" fmla="*/ 2015087 w 4203112"/>
                  <a:gd name="connsiteY51" fmla="*/ 977099 h 4242998"/>
                  <a:gd name="connsiteX52" fmla="*/ 2156605 w 4203112"/>
                  <a:gd name="connsiteY52" fmla="*/ 1106884 h 4242998"/>
                  <a:gd name="connsiteX53" fmla="*/ 2159538 w 4203112"/>
                  <a:gd name="connsiteY53" fmla="*/ 1174712 h 4242998"/>
                  <a:gd name="connsiteX54" fmla="*/ 1056351 w 4203112"/>
                  <a:gd name="connsiteY54" fmla="*/ 2377621 h 4242998"/>
                  <a:gd name="connsiteX55" fmla="*/ 988524 w 4203112"/>
                  <a:gd name="connsiteY55" fmla="*/ 2380554 h 4242998"/>
                  <a:gd name="connsiteX56" fmla="*/ 847006 w 4203112"/>
                  <a:gd name="connsiteY56" fmla="*/ 2250768 h 4242998"/>
                  <a:gd name="connsiteX57" fmla="*/ 844073 w 4203112"/>
                  <a:gd name="connsiteY57" fmla="*/ 2182941 h 4242998"/>
                  <a:gd name="connsiteX58" fmla="*/ 608369 w 4203112"/>
                  <a:gd name="connsiteY58" fmla="*/ 694413 h 4242998"/>
                  <a:gd name="connsiteX59" fmla="*/ 1323969 w 4203112"/>
                  <a:gd name="connsiteY59" fmla="*/ 580732 h 4242998"/>
                  <a:gd name="connsiteX60" fmla="*/ 1407055 w 4203112"/>
                  <a:gd name="connsiteY60" fmla="*/ 95866 h 4242998"/>
                  <a:gd name="connsiteX61" fmla="*/ 1935243 w 4203112"/>
                  <a:gd name="connsiteY61" fmla="*/ 122235 h 4242998"/>
                  <a:gd name="connsiteX62" fmla="*/ 1869929 w 4203112"/>
                  <a:gd name="connsiteY62" fmla="*/ 929632 h 4242998"/>
                  <a:gd name="connsiteX63" fmla="*/ 830647 w 4203112"/>
                  <a:gd name="connsiteY63" fmla="*/ 2091045 h 4242998"/>
                  <a:gd name="connsiteX64" fmla="*/ 111882 w 4203112"/>
                  <a:gd name="connsiteY64" fmla="*/ 2120016 h 4242998"/>
                  <a:gd name="connsiteX65" fmla="*/ 509974 w 4203112"/>
                  <a:gd name="connsiteY65" fmla="*/ 1414093 h 4242998"/>
                  <a:gd name="connsiteX66" fmla="*/ 530788 w 4203112"/>
                  <a:gd name="connsiteY66" fmla="*/ 798353 h 4242998"/>
                  <a:gd name="connsiteX67" fmla="*/ 608369 w 4203112"/>
                  <a:gd name="connsiteY67" fmla="*/ 694413 h 4242998"/>
                  <a:gd name="connsiteX0" fmla="*/ 2711097 w 4203112"/>
                  <a:gd name="connsiteY0" fmla="*/ 2521084 h 4172986"/>
                  <a:gd name="connsiteX1" fmla="*/ 2769667 w 4203112"/>
                  <a:gd name="connsiteY1" fmla="*/ 2482205 h 4172986"/>
                  <a:gd name="connsiteX2" fmla="*/ 2887654 w 4203112"/>
                  <a:gd name="connsiteY2" fmla="*/ 2516358 h 4172986"/>
                  <a:gd name="connsiteX3" fmla="*/ 2942683 w 4203112"/>
                  <a:gd name="connsiteY3" fmla="*/ 2703685 h 4172986"/>
                  <a:gd name="connsiteX4" fmla="*/ 2935472 w 4203112"/>
                  <a:gd name="connsiteY4" fmla="*/ 2726858 h 4172986"/>
                  <a:gd name="connsiteX5" fmla="*/ 2711097 w 4203112"/>
                  <a:gd name="connsiteY5" fmla="*/ 2521084 h 4172986"/>
                  <a:gd name="connsiteX6" fmla="*/ 2171384 w 4203112"/>
                  <a:gd name="connsiteY6" fmla="*/ 2267576 h 4172986"/>
                  <a:gd name="connsiteX7" fmla="*/ 2373058 w 4203112"/>
                  <a:gd name="connsiteY7" fmla="*/ 2452532 h 4172986"/>
                  <a:gd name="connsiteX8" fmla="*/ 2370959 w 4203112"/>
                  <a:gd name="connsiteY8" fmla="*/ 2453063 h 4172986"/>
                  <a:gd name="connsiteX9" fmla="*/ 2214151 w 4203112"/>
                  <a:gd name="connsiteY9" fmla="*/ 2408047 h 4172986"/>
                  <a:gd name="connsiteX10" fmla="*/ 2213034 w 4203112"/>
                  <a:gd name="connsiteY10" fmla="*/ 2409372 h 4172986"/>
                  <a:gd name="connsiteX11" fmla="*/ 2171384 w 4203112"/>
                  <a:gd name="connsiteY11" fmla="*/ 2267576 h 4172986"/>
                  <a:gd name="connsiteX12" fmla="*/ 1919108 w 4203112"/>
                  <a:gd name="connsiteY12" fmla="*/ 2036214 h 4172986"/>
                  <a:gd name="connsiteX13" fmla="*/ 1977212 w 4203112"/>
                  <a:gd name="connsiteY13" fmla="*/ 2089501 h 4172986"/>
                  <a:gd name="connsiteX14" fmla="*/ 1925891 w 4203112"/>
                  <a:gd name="connsiteY14" fmla="*/ 2196466 h 4172986"/>
                  <a:gd name="connsiteX15" fmla="*/ 2052710 w 4203112"/>
                  <a:gd name="connsiteY15" fmla="*/ 2599346 h 4172986"/>
                  <a:gd name="connsiteX16" fmla="*/ 2400744 w 4203112"/>
                  <a:gd name="connsiteY16" fmla="*/ 2701624 h 4172986"/>
                  <a:gd name="connsiteX17" fmla="*/ 2573309 w 4203112"/>
                  <a:gd name="connsiteY17" fmla="*/ 2636181 h 4172986"/>
                  <a:gd name="connsiteX18" fmla="*/ 2803909 w 4203112"/>
                  <a:gd name="connsiteY18" fmla="*/ 2847664 h 4172986"/>
                  <a:gd name="connsiteX19" fmla="*/ 2611209 w 4203112"/>
                  <a:gd name="connsiteY19" fmla="*/ 2796663 h 4172986"/>
                  <a:gd name="connsiteX20" fmla="*/ 2418743 w 4203112"/>
                  <a:gd name="connsiteY20" fmla="*/ 2987559 h 4172986"/>
                  <a:gd name="connsiteX21" fmla="*/ 2877490 w 4203112"/>
                  <a:gd name="connsiteY21" fmla="*/ 3108619 h 4172986"/>
                  <a:gd name="connsiteX22" fmla="*/ 3016268 w 4203112"/>
                  <a:gd name="connsiteY22" fmla="*/ 3042418 h 4172986"/>
                  <a:gd name="connsiteX23" fmla="*/ 3074759 w 4203112"/>
                  <a:gd name="connsiteY23" fmla="*/ 3096060 h 4172986"/>
                  <a:gd name="connsiteX24" fmla="*/ 3195039 w 4203112"/>
                  <a:gd name="connsiteY24" fmla="*/ 2964907 h 4172986"/>
                  <a:gd name="connsiteX25" fmla="*/ 3140917 w 4203112"/>
                  <a:gd name="connsiteY25" fmla="*/ 2915271 h 4172986"/>
                  <a:gd name="connsiteX26" fmla="*/ 3206354 w 4203112"/>
                  <a:gd name="connsiteY26" fmla="*/ 2766633 h 4172986"/>
                  <a:gd name="connsiteX27" fmla="*/ 3073603 w 4203112"/>
                  <a:gd name="connsiteY27" fmla="*/ 2319434 h 4172986"/>
                  <a:gd name="connsiteX28" fmla="*/ 3074334 w 4203112"/>
                  <a:gd name="connsiteY28" fmla="*/ 2318578 h 4172986"/>
                  <a:gd name="connsiteX29" fmla="*/ 3069192 w 4203112"/>
                  <a:gd name="connsiteY29" fmla="*/ 2314804 h 4172986"/>
                  <a:gd name="connsiteX30" fmla="*/ 3067445 w 4203112"/>
                  <a:gd name="connsiteY30" fmla="*/ 2312971 h 4172986"/>
                  <a:gd name="connsiteX31" fmla="*/ 3067143 w 4203112"/>
                  <a:gd name="connsiteY31" fmla="*/ 2313300 h 4172986"/>
                  <a:gd name="connsiteX32" fmla="*/ 2729016 w 4203112"/>
                  <a:gd name="connsiteY32" fmla="*/ 2226479 h 4172986"/>
                  <a:gd name="connsiteX33" fmla="*/ 2522385 w 4203112"/>
                  <a:gd name="connsiteY33" fmla="*/ 2348017 h 4172986"/>
                  <a:gd name="connsiteX34" fmla="*/ 2283741 w 4203112"/>
                  <a:gd name="connsiteY34" fmla="*/ 2129156 h 4172986"/>
                  <a:gd name="connsiteX35" fmla="*/ 2297678 w 4203112"/>
                  <a:gd name="connsiteY35" fmla="*/ 2123142 h 4172986"/>
                  <a:gd name="connsiteX36" fmla="*/ 2471482 w 4203112"/>
                  <a:gd name="connsiteY36" fmla="*/ 2169008 h 4172986"/>
                  <a:gd name="connsiteX37" fmla="*/ 2644745 w 4203112"/>
                  <a:gd name="connsiteY37" fmla="*/ 1997159 h 4172986"/>
                  <a:gd name="connsiteX38" fmla="*/ 2231772 w 4203112"/>
                  <a:gd name="connsiteY38" fmla="*/ 1888178 h 4172986"/>
                  <a:gd name="connsiteX39" fmla="*/ 2094967 w 4203112"/>
                  <a:gd name="connsiteY39" fmla="*/ 1956032 h 4172986"/>
                  <a:gd name="connsiteX40" fmla="*/ 2039388 w 4203112"/>
                  <a:gd name="connsiteY40" fmla="*/ 1905061 h 4172986"/>
                  <a:gd name="connsiteX41" fmla="*/ 1919108 w 4203112"/>
                  <a:gd name="connsiteY41" fmla="*/ 2036214 h 4172986"/>
                  <a:gd name="connsiteX42" fmla="*/ 1078927 w 4203112"/>
                  <a:gd name="connsiteY42" fmla="*/ 2378726 h 4172986"/>
                  <a:gd name="connsiteX43" fmla="*/ 2259074 w 4203112"/>
                  <a:gd name="connsiteY43" fmla="*/ 1100951 h 4172986"/>
                  <a:gd name="connsiteX44" fmla="*/ 3829901 w 4203112"/>
                  <a:gd name="connsiteY44" fmla="*/ 1389889 h 4172986"/>
                  <a:gd name="connsiteX45" fmla="*/ 3448965 w 4203112"/>
                  <a:gd name="connsiteY45" fmla="*/ 3314202 h 4172986"/>
                  <a:gd name="connsiteX46" fmla="*/ 1444117 w 4203112"/>
                  <a:gd name="connsiteY46" fmla="*/ 3841627 h 4172986"/>
                  <a:gd name="connsiteX47" fmla="*/ 1441457 w 4203112"/>
                  <a:gd name="connsiteY47" fmla="*/ 3837630 h 4172986"/>
                  <a:gd name="connsiteX48" fmla="*/ 1078927 w 4203112"/>
                  <a:gd name="connsiteY48" fmla="*/ 2378726 h 4172986"/>
                  <a:gd name="connsiteX49" fmla="*/ 844073 w 4203112"/>
                  <a:gd name="connsiteY49" fmla="*/ 2112929 h 4172986"/>
                  <a:gd name="connsiteX50" fmla="*/ 1947259 w 4203112"/>
                  <a:gd name="connsiteY50" fmla="*/ 910020 h 4172986"/>
                  <a:gd name="connsiteX51" fmla="*/ 2015087 w 4203112"/>
                  <a:gd name="connsiteY51" fmla="*/ 907087 h 4172986"/>
                  <a:gd name="connsiteX52" fmla="*/ 2156605 w 4203112"/>
                  <a:gd name="connsiteY52" fmla="*/ 1036872 h 4172986"/>
                  <a:gd name="connsiteX53" fmla="*/ 2159538 w 4203112"/>
                  <a:gd name="connsiteY53" fmla="*/ 1104700 h 4172986"/>
                  <a:gd name="connsiteX54" fmla="*/ 1056351 w 4203112"/>
                  <a:gd name="connsiteY54" fmla="*/ 2307609 h 4172986"/>
                  <a:gd name="connsiteX55" fmla="*/ 988524 w 4203112"/>
                  <a:gd name="connsiteY55" fmla="*/ 2310542 h 4172986"/>
                  <a:gd name="connsiteX56" fmla="*/ 847006 w 4203112"/>
                  <a:gd name="connsiteY56" fmla="*/ 2180756 h 4172986"/>
                  <a:gd name="connsiteX57" fmla="*/ 844073 w 4203112"/>
                  <a:gd name="connsiteY57" fmla="*/ 2112929 h 4172986"/>
                  <a:gd name="connsiteX58" fmla="*/ 608369 w 4203112"/>
                  <a:gd name="connsiteY58" fmla="*/ 624401 h 4172986"/>
                  <a:gd name="connsiteX59" fmla="*/ 1323969 w 4203112"/>
                  <a:gd name="connsiteY59" fmla="*/ 510720 h 4172986"/>
                  <a:gd name="connsiteX60" fmla="*/ 1407055 w 4203112"/>
                  <a:gd name="connsiteY60" fmla="*/ 25854 h 4172986"/>
                  <a:gd name="connsiteX61" fmla="*/ 1845112 w 4203112"/>
                  <a:gd name="connsiteY61" fmla="*/ 150503 h 4172986"/>
                  <a:gd name="connsiteX62" fmla="*/ 1869929 w 4203112"/>
                  <a:gd name="connsiteY62" fmla="*/ 859620 h 4172986"/>
                  <a:gd name="connsiteX63" fmla="*/ 830647 w 4203112"/>
                  <a:gd name="connsiteY63" fmla="*/ 2021033 h 4172986"/>
                  <a:gd name="connsiteX64" fmla="*/ 111882 w 4203112"/>
                  <a:gd name="connsiteY64" fmla="*/ 2050004 h 4172986"/>
                  <a:gd name="connsiteX65" fmla="*/ 509974 w 4203112"/>
                  <a:gd name="connsiteY65" fmla="*/ 1344081 h 4172986"/>
                  <a:gd name="connsiteX66" fmla="*/ 530788 w 4203112"/>
                  <a:gd name="connsiteY66" fmla="*/ 728341 h 4172986"/>
                  <a:gd name="connsiteX67" fmla="*/ 608369 w 4203112"/>
                  <a:gd name="connsiteY67" fmla="*/ 624401 h 4172986"/>
                  <a:gd name="connsiteX0" fmla="*/ 2711097 w 4203112"/>
                  <a:gd name="connsiteY0" fmla="*/ 2579505 h 4231407"/>
                  <a:gd name="connsiteX1" fmla="*/ 2769667 w 4203112"/>
                  <a:gd name="connsiteY1" fmla="*/ 2540626 h 4231407"/>
                  <a:gd name="connsiteX2" fmla="*/ 2887654 w 4203112"/>
                  <a:gd name="connsiteY2" fmla="*/ 2574779 h 4231407"/>
                  <a:gd name="connsiteX3" fmla="*/ 2942683 w 4203112"/>
                  <a:gd name="connsiteY3" fmla="*/ 2762106 h 4231407"/>
                  <a:gd name="connsiteX4" fmla="*/ 2935472 w 4203112"/>
                  <a:gd name="connsiteY4" fmla="*/ 2785279 h 4231407"/>
                  <a:gd name="connsiteX5" fmla="*/ 2711097 w 4203112"/>
                  <a:gd name="connsiteY5" fmla="*/ 2579505 h 4231407"/>
                  <a:gd name="connsiteX6" fmla="*/ 2171384 w 4203112"/>
                  <a:gd name="connsiteY6" fmla="*/ 2325997 h 4231407"/>
                  <a:gd name="connsiteX7" fmla="*/ 2373058 w 4203112"/>
                  <a:gd name="connsiteY7" fmla="*/ 2510953 h 4231407"/>
                  <a:gd name="connsiteX8" fmla="*/ 2370959 w 4203112"/>
                  <a:gd name="connsiteY8" fmla="*/ 2511484 h 4231407"/>
                  <a:gd name="connsiteX9" fmla="*/ 2214151 w 4203112"/>
                  <a:gd name="connsiteY9" fmla="*/ 2466468 h 4231407"/>
                  <a:gd name="connsiteX10" fmla="*/ 2213034 w 4203112"/>
                  <a:gd name="connsiteY10" fmla="*/ 2467793 h 4231407"/>
                  <a:gd name="connsiteX11" fmla="*/ 2171384 w 4203112"/>
                  <a:gd name="connsiteY11" fmla="*/ 2325997 h 4231407"/>
                  <a:gd name="connsiteX12" fmla="*/ 1919108 w 4203112"/>
                  <a:gd name="connsiteY12" fmla="*/ 2094635 h 4231407"/>
                  <a:gd name="connsiteX13" fmla="*/ 1977212 w 4203112"/>
                  <a:gd name="connsiteY13" fmla="*/ 2147922 h 4231407"/>
                  <a:gd name="connsiteX14" fmla="*/ 1925891 w 4203112"/>
                  <a:gd name="connsiteY14" fmla="*/ 2254887 h 4231407"/>
                  <a:gd name="connsiteX15" fmla="*/ 2052710 w 4203112"/>
                  <a:gd name="connsiteY15" fmla="*/ 2657767 h 4231407"/>
                  <a:gd name="connsiteX16" fmla="*/ 2400744 w 4203112"/>
                  <a:gd name="connsiteY16" fmla="*/ 2760045 h 4231407"/>
                  <a:gd name="connsiteX17" fmla="*/ 2573309 w 4203112"/>
                  <a:gd name="connsiteY17" fmla="*/ 2694602 h 4231407"/>
                  <a:gd name="connsiteX18" fmla="*/ 2803909 w 4203112"/>
                  <a:gd name="connsiteY18" fmla="*/ 2906085 h 4231407"/>
                  <a:gd name="connsiteX19" fmla="*/ 2611209 w 4203112"/>
                  <a:gd name="connsiteY19" fmla="*/ 2855084 h 4231407"/>
                  <a:gd name="connsiteX20" fmla="*/ 2418743 w 4203112"/>
                  <a:gd name="connsiteY20" fmla="*/ 3045980 h 4231407"/>
                  <a:gd name="connsiteX21" fmla="*/ 2877490 w 4203112"/>
                  <a:gd name="connsiteY21" fmla="*/ 3167040 h 4231407"/>
                  <a:gd name="connsiteX22" fmla="*/ 3016268 w 4203112"/>
                  <a:gd name="connsiteY22" fmla="*/ 3100839 h 4231407"/>
                  <a:gd name="connsiteX23" fmla="*/ 3074759 w 4203112"/>
                  <a:gd name="connsiteY23" fmla="*/ 3154481 h 4231407"/>
                  <a:gd name="connsiteX24" fmla="*/ 3195039 w 4203112"/>
                  <a:gd name="connsiteY24" fmla="*/ 3023328 h 4231407"/>
                  <a:gd name="connsiteX25" fmla="*/ 3140917 w 4203112"/>
                  <a:gd name="connsiteY25" fmla="*/ 2973692 h 4231407"/>
                  <a:gd name="connsiteX26" fmla="*/ 3206354 w 4203112"/>
                  <a:gd name="connsiteY26" fmla="*/ 2825054 h 4231407"/>
                  <a:gd name="connsiteX27" fmla="*/ 3073603 w 4203112"/>
                  <a:gd name="connsiteY27" fmla="*/ 2377855 h 4231407"/>
                  <a:gd name="connsiteX28" fmla="*/ 3074334 w 4203112"/>
                  <a:gd name="connsiteY28" fmla="*/ 2376999 h 4231407"/>
                  <a:gd name="connsiteX29" fmla="*/ 3069192 w 4203112"/>
                  <a:gd name="connsiteY29" fmla="*/ 2373225 h 4231407"/>
                  <a:gd name="connsiteX30" fmla="*/ 3067445 w 4203112"/>
                  <a:gd name="connsiteY30" fmla="*/ 2371392 h 4231407"/>
                  <a:gd name="connsiteX31" fmla="*/ 3067143 w 4203112"/>
                  <a:gd name="connsiteY31" fmla="*/ 2371721 h 4231407"/>
                  <a:gd name="connsiteX32" fmla="*/ 2729016 w 4203112"/>
                  <a:gd name="connsiteY32" fmla="*/ 2284900 h 4231407"/>
                  <a:gd name="connsiteX33" fmla="*/ 2522385 w 4203112"/>
                  <a:gd name="connsiteY33" fmla="*/ 2406438 h 4231407"/>
                  <a:gd name="connsiteX34" fmla="*/ 2283741 w 4203112"/>
                  <a:gd name="connsiteY34" fmla="*/ 2187577 h 4231407"/>
                  <a:gd name="connsiteX35" fmla="*/ 2297678 w 4203112"/>
                  <a:gd name="connsiteY35" fmla="*/ 2181563 h 4231407"/>
                  <a:gd name="connsiteX36" fmla="*/ 2471482 w 4203112"/>
                  <a:gd name="connsiteY36" fmla="*/ 2227429 h 4231407"/>
                  <a:gd name="connsiteX37" fmla="*/ 2644745 w 4203112"/>
                  <a:gd name="connsiteY37" fmla="*/ 2055580 h 4231407"/>
                  <a:gd name="connsiteX38" fmla="*/ 2231772 w 4203112"/>
                  <a:gd name="connsiteY38" fmla="*/ 1946599 h 4231407"/>
                  <a:gd name="connsiteX39" fmla="*/ 2094967 w 4203112"/>
                  <a:gd name="connsiteY39" fmla="*/ 2014453 h 4231407"/>
                  <a:gd name="connsiteX40" fmla="*/ 2039388 w 4203112"/>
                  <a:gd name="connsiteY40" fmla="*/ 1963482 h 4231407"/>
                  <a:gd name="connsiteX41" fmla="*/ 1919108 w 4203112"/>
                  <a:gd name="connsiteY41" fmla="*/ 2094635 h 4231407"/>
                  <a:gd name="connsiteX42" fmla="*/ 1078927 w 4203112"/>
                  <a:gd name="connsiteY42" fmla="*/ 2437147 h 4231407"/>
                  <a:gd name="connsiteX43" fmla="*/ 2259074 w 4203112"/>
                  <a:gd name="connsiteY43" fmla="*/ 1159372 h 4231407"/>
                  <a:gd name="connsiteX44" fmla="*/ 3829901 w 4203112"/>
                  <a:gd name="connsiteY44" fmla="*/ 1448310 h 4231407"/>
                  <a:gd name="connsiteX45" fmla="*/ 3448965 w 4203112"/>
                  <a:gd name="connsiteY45" fmla="*/ 3372623 h 4231407"/>
                  <a:gd name="connsiteX46" fmla="*/ 1444117 w 4203112"/>
                  <a:gd name="connsiteY46" fmla="*/ 3900048 h 4231407"/>
                  <a:gd name="connsiteX47" fmla="*/ 1441457 w 4203112"/>
                  <a:gd name="connsiteY47" fmla="*/ 3896051 h 4231407"/>
                  <a:gd name="connsiteX48" fmla="*/ 1078927 w 4203112"/>
                  <a:gd name="connsiteY48" fmla="*/ 2437147 h 4231407"/>
                  <a:gd name="connsiteX49" fmla="*/ 844073 w 4203112"/>
                  <a:gd name="connsiteY49" fmla="*/ 2171350 h 4231407"/>
                  <a:gd name="connsiteX50" fmla="*/ 1947259 w 4203112"/>
                  <a:gd name="connsiteY50" fmla="*/ 968441 h 4231407"/>
                  <a:gd name="connsiteX51" fmla="*/ 2015087 w 4203112"/>
                  <a:gd name="connsiteY51" fmla="*/ 965508 h 4231407"/>
                  <a:gd name="connsiteX52" fmla="*/ 2156605 w 4203112"/>
                  <a:gd name="connsiteY52" fmla="*/ 1095293 h 4231407"/>
                  <a:gd name="connsiteX53" fmla="*/ 2159538 w 4203112"/>
                  <a:gd name="connsiteY53" fmla="*/ 1163121 h 4231407"/>
                  <a:gd name="connsiteX54" fmla="*/ 1056351 w 4203112"/>
                  <a:gd name="connsiteY54" fmla="*/ 2366030 h 4231407"/>
                  <a:gd name="connsiteX55" fmla="*/ 988524 w 4203112"/>
                  <a:gd name="connsiteY55" fmla="*/ 2368963 h 4231407"/>
                  <a:gd name="connsiteX56" fmla="*/ 847006 w 4203112"/>
                  <a:gd name="connsiteY56" fmla="*/ 2239177 h 4231407"/>
                  <a:gd name="connsiteX57" fmla="*/ 844073 w 4203112"/>
                  <a:gd name="connsiteY57" fmla="*/ 2171350 h 4231407"/>
                  <a:gd name="connsiteX58" fmla="*/ 608369 w 4203112"/>
                  <a:gd name="connsiteY58" fmla="*/ 682822 h 4231407"/>
                  <a:gd name="connsiteX59" fmla="*/ 1323969 w 4203112"/>
                  <a:gd name="connsiteY59" fmla="*/ 569141 h 4231407"/>
                  <a:gd name="connsiteX60" fmla="*/ 1407055 w 4203112"/>
                  <a:gd name="connsiteY60" fmla="*/ 84275 h 4231407"/>
                  <a:gd name="connsiteX61" fmla="*/ 1845112 w 4203112"/>
                  <a:gd name="connsiteY61" fmla="*/ 208924 h 4231407"/>
                  <a:gd name="connsiteX62" fmla="*/ 1869929 w 4203112"/>
                  <a:gd name="connsiteY62" fmla="*/ 918041 h 4231407"/>
                  <a:gd name="connsiteX63" fmla="*/ 830647 w 4203112"/>
                  <a:gd name="connsiteY63" fmla="*/ 2079454 h 4231407"/>
                  <a:gd name="connsiteX64" fmla="*/ 111882 w 4203112"/>
                  <a:gd name="connsiteY64" fmla="*/ 2108425 h 4231407"/>
                  <a:gd name="connsiteX65" fmla="*/ 509974 w 4203112"/>
                  <a:gd name="connsiteY65" fmla="*/ 1402502 h 4231407"/>
                  <a:gd name="connsiteX66" fmla="*/ 530788 w 4203112"/>
                  <a:gd name="connsiteY66" fmla="*/ 786762 h 4231407"/>
                  <a:gd name="connsiteX67" fmla="*/ 608369 w 4203112"/>
                  <a:gd name="connsiteY67" fmla="*/ 682822 h 4231407"/>
                  <a:gd name="connsiteX0" fmla="*/ 2711097 w 4203112"/>
                  <a:gd name="connsiteY0" fmla="*/ 2591123 h 4243025"/>
                  <a:gd name="connsiteX1" fmla="*/ 2769667 w 4203112"/>
                  <a:gd name="connsiteY1" fmla="*/ 2552244 h 4243025"/>
                  <a:gd name="connsiteX2" fmla="*/ 2887654 w 4203112"/>
                  <a:gd name="connsiteY2" fmla="*/ 2586397 h 4243025"/>
                  <a:gd name="connsiteX3" fmla="*/ 2942683 w 4203112"/>
                  <a:gd name="connsiteY3" fmla="*/ 2773724 h 4243025"/>
                  <a:gd name="connsiteX4" fmla="*/ 2935472 w 4203112"/>
                  <a:gd name="connsiteY4" fmla="*/ 2796897 h 4243025"/>
                  <a:gd name="connsiteX5" fmla="*/ 2711097 w 4203112"/>
                  <a:gd name="connsiteY5" fmla="*/ 2591123 h 4243025"/>
                  <a:gd name="connsiteX6" fmla="*/ 2171384 w 4203112"/>
                  <a:gd name="connsiteY6" fmla="*/ 2337615 h 4243025"/>
                  <a:gd name="connsiteX7" fmla="*/ 2373058 w 4203112"/>
                  <a:gd name="connsiteY7" fmla="*/ 2522571 h 4243025"/>
                  <a:gd name="connsiteX8" fmla="*/ 2370959 w 4203112"/>
                  <a:gd name="connsiteY8" fmla="*/ 2523102 h 4243025"/>
                  <a:gd name="connsiteX9" fmla="*/ 2214151 w 4203112"/>
                  <a:gd name="connsiteY9" fmla="*/ 2478086 h 4243025"/>
                  <a:gd name="connsiteX10" fmla="*/ 2213034 w 4203112"/>
                  <a:gd name="connsiteY10" fmla="*/ 2479411 h 4243025"/>
                  <a:gd name="connsiteX11" fmla="*/ 2171384 w 4203112"/>
                  <a:gd name="connsiteY11" fmla="*/ 2337615 h 4243025"/>
                  <a:gd name="connsiteX12" fmla="*/ 1919108 w 4203112"/>
                  <a:gd name="connsiteY12" fmla="*/ 2106253 h 4243025"/>
                  <a:gd name="connsiteX13" fmla="*/ 1977212 w 4203112"/>
                  <a:gd name="connsiteY13" fmla="*/ 2159540 h 4243025"/>
                  <a:gd name="connsiteX14" fmla="*/ 1925891 w 4203112"/>
                  <a:gd name="connsiteY14" fmla="*/ 2266505 h 4243025"/>
                  <a:gd name="connsiteX15" fmla="*/ 2052710 w 4203112"/>
                  <a:gd name="connsiteY15" fmla="*/ 2669385 h 4243025"/>
                  <a:gd name="connsiteX16" fmla="*/ 2400744 w 4203112"/>
                  <a:gd name="connsiteY16" fmla="*/ 2771663 h 4243025"/>
                  <a:gd name="connsiteX17" fmla="*/ 2573309 w 4203112"/>
                  <a:gd name="connsiteY17" fmla="*/ 2706220 h 4243025"/>
                  <a:gd name="connsiteX18" fmla="*/ 2803909 w 4203112"/>
                  <a:gd name="connsiteY18" fmla="*/ 2917703 h 4243025"/>
                  <a:gd name="connsiteX19" fmla="*/ 2611209 w 4203112"/>
                  <a:gd name="connsiteY19" fmla="*/ 2866702 h 4243025"/>
                  <a:gd name="connsiteX20" fmla="*/ 2418743 w 4203112"/>
                  <a:gd name="connsiteY20" fmla="*/ 3057598 h 4243025"/>
                  <a:gd name="connsiteX21" fmla="*/ 2877490 w 4203112"/>
                  <a:gd name="connsiteY21" fmla="*/ 3178658 h 4243025"/>
                  <a:gd name="connsiteX22" fmla="*/ 3016268 w 4203112"/>
                  <a:gd name="connsiteY22" fmla="*/ 3112457 h 4243025"/>
                  <a:gd name="connsiteX23" fmla="*/ 3074759 w 4203112"/>
                  <a:gd name="connsiteY23" fmla="*/ 3166099 h 4243025"/>
                  <a:gd name="connsiteX24" fmla="*/ 3195039 w 4203112"/>
                  <a:gd name="connsiteY24" fmla="*/ 3034946 h 4243025"/>
                  <a:gd name="connsiteX25" fmla="*/ 3140917 w 4203112"/>
                  <a:gd name="connsiteY25" fmla="*/ 2985310 h 4243025"/>
                  <a:gd name="connsiteX26" fmla="*/ 3206354 w 4203112"/>
                  <a:gd name="connsiteY26" fmla="*/ 2836672 h 4243025"/>
                  <a:gd name="connsiteX27" fmla="*/ 3073603 w 4203112"/>
                  <a:gd name="connsiteY27" fmla="*/ 2389473 h 4243025"/>
                  <a:gd name="connsiteX28" fmla="*/ 3074334 w 4203112"/>
                  <a:gd name="connsiteY28" fmla="*/ 2388617 h 4243025"/>
                  <a:gd name="connsiteX29" fmla="*/ 3069192 w 4203112"/>
                  <a:gd name="connsiteY29" fmla="*/ 2384843 h 4243025"/>
                  <a:gd name="connsiteX30" fmla="*/ 3067445 w 4203112"/>
                  <a:gd name="connsiteY30" fmla="*/ 2383010 h 4243025"/>
                  <a:gd name="connsiteX31" fmla="*/ 3067143 w 4203112"/>
                  <a:gd name="connsiteY31" fmla="*/ 2383339 h 4243025"/>
                  <a:gd name="connsiteX32" fmla="*/ 2729016 w 4203112"/>
                  <a:gd name="connsiteY32" fmla="*/ 2296518 h 4243025"/>
                  <a:gd name="connsiteX33" fmla="*/ 2522385 w 4203112"/>
                  <a:gd name="connsiteY33" fmla="*/ 2418056 h 4243025"/>
                  <a:gd name="connsiteX34" fmla="*/ 2283741 w 4203112"/>
                  <a:gd name="connsiteY34" fmla="*/ 2199195 h 4243025"/>
                  <a:gd name="connsiteX35" fmla="*/ 2297678 w 4203112"/>
                  <a:gd name="connsiteY35" fmla="*/ 2193181 h 4243025"/>
                  <a:gd name="connsiteX36" fmla="*/ 2471482 w 4203112"/>
                  <a:gd name="connsiteY36" fmla="*/ 2239047 h 4243025"/>
                  <a:gd name="connsiteX37" fmla="*/ 2644745 w 4203112"/>
                  <a:gd name="connsiteY37" fmla="*/ 2067198 h 4243025"/>
                  <a:gd name="connsiteX38" fmla="*/ 2231772 w 4203112"/>
                  <a:gd name="connsiteY38" fmla="*/ 1958217 h 4243025"/>
                  <a:gd name="connsiteX39" fmla="*/ 2094967 w 4203112"/>
                  <a:gd name="connsiteY39" fmla="*/ 2026071 h 4243025"/>
                  <a:gd name="connsiteX40" fmla="*/ 2039388 w 4203112"/>
                  <a:gd name="connsiteY40" fmla="*/ 1975100 h 4243025"/>
                  <a:gd name="connsiteX41" fmla="*/ 1919108 w 4203112"/>
                  <a:gd name="connsiteY41" fmla="*/ 2106253 h 4243025"/>
                  <a:gd name="connsiteX42" fmla="*/ 1078927 w 4203112"/>
                  <a:gd name="connsiteY42" fmla="*/ 2448765 h 4243025"/>
                  <a:gd name="connsiteX43" fmla="*/ 2259074 w 4203112"/>
                  <a:gd name="connsiteY43" fmla="*/ 1170990 h 4243025"/>
                  <a:gd name="connsiteX44" fmla="*/ 3829901 w 4203112"/>
                  <a:gd name="connsiteY44" fmla="*/ 1459928 h 4243025"/>
                  <a:gd name="connsiteX45" fmla="*/ 3448965 w 4203112"/>
                  <a:gd name="connsiteY45" fmla="*/ 3384241 h 4243025"/>
                  <a:gd name="connsiteX46" fmla="*/ 1444117 w 4203112"/>
                  <a:gd name="connsiteY46" fmla="*/ 3911666 h 4243025"/>
                  <a:gd name="connsiteX47" fmla="*/ 1441457 w 4203112"/>
                  <a:gd name="connsiteY47" fmla="*/ 3907669 h 4243025"/>
                  <a:gd name="connsiteX48" fmla="*/ 1078927 w 4203112"/>
                  <a:gd name="connsiteY48" fmla="*/ 2448765 h 4243025"/>
                  <a:gd name="connsiteX49" fmla="*/ 844073 w 4203112"/>
                  <a:gd name="connsiteY49" fmla="*/ 2182968 h 4243025"/>
                  <a:gd name="connsiteX50" fmla="*/ 1947259 w 4203112"/>
                  <a:gd name="connsiteY50" fmla="*/ 980059 h 4243025"/>
                  <a:gd name="connsiteX51" fmla="*/ 2015087 w 4203112"/>
                  <a:gd name="connsiteY51" fmla="*/ 977126 h 4243025"/>
                  <a:gd name="connsiteX52" fmla="*/ 2156605 w 4203112"/>
                  <a:gd name="connsiteY52" fmla="*/ 1106911 h 4243025"/>
                  <a:gd name="connsiteX53" fmla="*/ 2159538 w 4203112"/>
                  <a:gd name="connsiteY53" fmla="*/ 1174739 h 4243025"/>
                  <a:gd name="connsiteX54" fmla="*/ 1056351 w 4203112"/>
                  <a:gd name="connsiteY54" fmla="*/ 2377648 h 4243025"/>
                  <a:gd name="connsiteX55" fmla="*/ 988524 w 4203112"/>
                  <a:gd name="connsiteY55" fmla="*/ 2380581 h 4243025"/>
                  <a:gd name="connsiteX56" fmla="*/ 847006 w 4203112"/>
                  <a:gd name="connsiteY56" fmla="*/ 2250795 h 4243025"/>
                  <a:gd name="connsiteX57" fmla="*/ 844073 w 4203112"/>
                  <a:gd name="connsiteY57" fmla="*/ 2182968 h 4243025"/>
                  <a:gd name="connsiteX58" fmla="*/ 608369 w 4203112"/>
                  <a:gd name="connsiteY58" fmla="*/ 694440 h 4243025"/>
                  <a:gd name="connsiteX59" fmla="*/ 1323969 w 4203112"/>
                  <a:gd name="connsiteY59" fmla="*/ 580759 h 4243025"/>
                  <a:gd name="connsiteX60" fmla="*/ 1407055 w 4203112"/>
                  <a:gd name="connsiteY60" fmla="*/ 95893 h 4243025"/>
                  <a:gd name="connsiteX61" fmla="*/ 1845112 w 4203112"/>
                  <a:gd name="connsiteY61" fmla="*/ 220542 h 4243025"/>
                  <a:gd name="connsiteX62" fmla="*/ 1869929 w 4203112"/>
                  <a:gd name="connsiteY62" fmla="*/ 929659 h 4243025"/>
                  <a:gd name="connsiteX63" fmla="*/ 830647 w 4203112"/>
                  <a:gd name="connsiteY63" fmla="*/ 2091072 h 4243025"/>
                  <a:gd name="connsiteX64" fmla="*/ 111882 w 4203112"/>
                  <a:gd name="connsiteY64" fmla="*/ 2120043 h 4243025"/>
                  <a:gd name="connsiteX65" fmla="*/ 509974 w 4203112"/>
                  <a:gd name="connsiteY65" fmla="*/ 1414120 h 4243025"/>
                  <a:gd name="connsiteX66" fmla="*/ 530788 w 4203112"/>
                  <a:gd name="connsiteY66" fmla="*/ 798380 h 4243025"/>
                  <a:gd name="connsiteX67" fmla="*/ 608369 w 4203112"/>
                  <a:gd name="connsiteY67" fmla="*/ 694440 h 4243025"/>
                  <a:gd name="connsiteX0" fmla="*/ 2711097 w 4203112"/>
                  <a:gd name="connsiteY0" fmla="*/ 2522365 h 4174267"/>
                  <a:gd name="connsiteX1" fmla="*/ 2769667 w 4203112"/>
                  <a:gd name="connsiteY1" fmla="*/ 2483486 h 4174267"/>
                  <a:gd name="connsiteX2" fmla="*/ 2887654 w 4203112"/>
                  <a:gd name="connsiteY2" fmla="*/ 2517639 h 4174267"/>
                  <a:gd name="connsiteX3" fmla="*/ 2942683 w 4203112"/>
                  <a:gd name="connsiteY3" fmla="*/ 2704966 h 4174267"/>
                  <a:gd name="connsiteX4" fmla="*/ 2935472 w 4203112"/>
                  <a:gd name="connsiteY4" fmla="*/ 2728139 h 4174267"/>
                  <a:gd name="connsiteX5" fmla="*/ 2711097 w 4203112"/>
                  <a:gd name="connsiteY5" fmla="*/ 2522365 h 4174267"/>
                  <a:gd name="connsiteX6" fmla="*/ 2171384 w 4203112"/>
                  <a:gd name="connsiteY6" fmla="*/ 2268857 h 4174267"/>
                  <a:gd name="connsiteX7" fmla="*/ 2373058 w 4203112"/>
                  <a:gd name="connsiteY7" fmla="*/ 2453813 h 4174267"/>
                  <a:gd name="connsiteX8" fmla="*/ 2370959 w 4203112"/>
                  <a:gd name="connsiteY8" fmla="*/ 2454344 h 4174267"/>
                  <a:gd name="connsiteX9" fmla="*/ 2214151 w 4203112"/>
                  <a:gd name="connsiteY9" fmla="*/ 2409328 h 4174267"/>
                  <a:gd name="connsiteX10" fmla="*/ 2213034 w 4203112"/>
                  <a:gd name="connsiteY10" fmla="*/ 2410653 h 4174267"/>
                  <a:gd name="connsiteX11" fmla="*/ 2171384 w 4203112"/>
                  <a:gd name="connsiteY11" fmla="*/ 2268857 h 4174267"/>
                  <a:gd name="connsiteX12" fmla="*/ 1919108 w 4203112"/>
                  <a:gd name="connsiteY12" fmla="*/ 2037495 h 4174267"/>
                  <a:gd name="connsiteX13" fmla="*/ 1977212 w 4203112"/>
                  <a:gd name="connsiteY13" fmla="*/ 2090782 h 4174267"/>
                  <a:gd name="connsiteX14" fmla="*/ 1925891 w 4203112"/>
                  <a:gd name="connsiteY14" fmla="*/ 2197747 h 4174267"/>
                  <a:gd name="connsiteX15" fmla="*/ 2052710 w 4203112"/>
                  <a:gd name="connsiteY15" fmla="*/ 2600627 h 4174267"/>
                  <a:gd name="connsiteX16" fmla="*/ 2400744 w 4203112"/>
                  <a:gd name="connsiteY16" fmla="*/ 2702905 h 4174267"/>
                  <a:gd name="connsiteX17" fmla="*/ 2573309 w 4203112"/>
                  <a:gd name="connsiteY17" fmla="*/ 2637462 h 4174267"/>
                  <a:gd name="connsiteX18" fmla="*/ 2803909 w 4203112"/>
                  <a:gd name="connsiteY18" fmla="*/ 2848945 h 4174267"/>
                  <a:gd name="connsiteX19" fmla="*/ 2611209 w 4203112"/>
                  <a:gd name="connsiteY19" fmla="*/ 2797944 h 4174267"/>
                  <a:gd name="connsiteX20" fmla="*/ 2418743 w 4203112"/>
                  <a:gd name="connsiteY20" fmla="*/ 2988840 h 4174267"/>
                  <a:gd name="connsiteX21" fmla="*/ 2877490 w 4203112"/>
                  <a:gd name="connsiteY21" fmla="*/ 3109900 h 4174267"/>
                  <a:gd name="connsiteX22" fmla="*/ 3016268 w 4203112"/>
                  <a:gd name="connsiteY22" fmla="*/ 3043699 h 4174267"/>
                  <a:gd name="connsiteX23" fmla="*/ 3074759 w 4203112"/>
                  <a:gd name="connsiteY23" fmla="*/ 3097341 h 4174267"/>
                  <a:gd name="connsiteX24" fmla="*/ 3195039 w 4203112"/>
                  <a:gd name="connsiteY24" fmla="*/ 2966188 h 4174267"/>
                  <a:gd name="connsiteX25" fmla="*/ 3140917 w 4203112"/>
                  <a:gd name="connsiteY25" fmla="*/ 2916552 h 4174267"/>
                  <a:gd name="connsiteX26" fmla="*/ 3206354 w 4203112"/>
                  <a:gd name="connsiteY26" fmla="*/ 2767914 h 4174267"/>
                  <a:gd name="connsiteX27" fmla="*/ 3073603 w 4203112"/>
                  <a:gd name="connsiteY27" fmla="*/ 2320715 h 4174267"/>
                  <a:gd name="connsiteX28" fmla="*/ 3074334 w 4203112"/>
                  <a:gd name="connsiteY28" fmla="*/ 2319859 h 4174267"/>
                  <a:gd name="connsiteX29" fmla="*/ 3069192 w 4203112"/>
                  <a:gd name="connsiteY29" fmla="*/ 2316085 h 4174267"/>
                  <a:gd name="connsiteX30" fmla="*/ 3067445 w 4203112"/>
                  <a:gd name="connsiteY30" fmla="*/ 2314252 h 4174267"/>
                  <a:gd name="connsiteX31" fmla="*/ 3067143 w 4203112"/>
                  <a:gd name="connsiteY31" fmla="*/ 2314581 h 4174267"/>
                  <a:gd name="connsiteX32" fmla="*/ 2729016 w 4203112"/>
                  <a:gd name="connsiteY32" fmla="*/ 2227760 h 4174267"/>
                  <a:gd name="connsiteX33" fmla="*/ 2522385 w 4203112"/>
                  <a:gd name="connsiteY33" fmla="*/ 2349298 h 4174267"/>
                  <a:gd name="connsiteX34" fmla="*/ 2283741 w 4203112"/>
                  <a:gd name="connsiteY34" fmla="*/ 2130437 h 4174267"/>
                  <a:gd name="connsiteX35" fmla="*/ 2297678 w 4203112"/>
                  <a:gd name="connsiteY35" fmla="*/ 2124423 h 4174267"/>
                  <a:gd name="connsiteX36" fmla="*/ 2471482 w 4203112"/>
                  <a:gd name="connsiteY36" fmla="*/ 2170289 h 4174267"/>
                  <a:gd name="connsiteX37" fmla="*/ 2644745 w 4203112"/>
                  <a:gd name="connsiteY37" fmla="*/ 1998440 h 4174267"/>
                  <a:gd name="connsiteX38" fmla="*/ 2231772 w 4203112"/>
                  <a:gd name="connsiteY38" fmla="*/ 1889459 h 4174267"/>
                  <a:gd name="connsiteX39" fmla="*/ 2094967 w 4203112"/>
                  <a:gd name="connsiteY39" fmla="*/ 1957313 h 4174267"/>
                  <a:gd name="connsiteX40" fmla="*/ 2039388 w 4203112"/>
                  <a:gd name="connsiteY40" fmla="*/ 1906342 h 4174267"/>
                  <a:gd name="connsiteX41" fmla="*/ 1919108 w 4203112"/>
                  <a:gd name="connsiteY41" fmla="*/ 2037495 h 4174267"/>
                  <a:gd name="connsiteX42" fmla="*/ 1078927 w 4203112"/>
                  <a:gd name="connsiteY42" fmla="*/ 2380007 h 4174267"/>
                  <a:gd name="connsiteX43" fmla="*/ 2259074 w 4203112"/>
                  <a:gd name="connsiteY43" fmla="*/ 1102232 h 4174267"/>
                  <a:gd name="connsiteX44" fmla="*/ 3829901 w 4203112"/>
                  <a:gd name="connsiteY44" fmla="*/ 1391170 h 4174267"/>
                  <a:gd name="connsiteX45" fmla="*/ 3448965 w 4203112"/>
                  <a:gd name="connsiteY45" fmla="*/ 3315483 h 4174267"/>
                  <a:gd name="connsiteX46" fmla="*/ 1444117 w 4203112"/>
                  <a:gd name="connsiteY46" fmla="*/ 3842908 h 4174267"/>
                  <a:gd name="connsiteX47" fmla="*/ 1441457 w 4203112"/>
                  <a:gd name="connsiteY47" fmla="*/ 3838911 h 4174267"/>
                  <a:gd name="connsiteX48" fmla="*/ 1078927 w 4203112"/>
                  <a:gd name="connsiteY48" fmla="*/ 2380007 h 4174267"/>
                  <a:gd name="connsiteX49" fmla="*/ 844073 w 4203112"/>
                  <a:gd name="connsiteY49" fmla="*/ 2114210 h 4174267"/>
                  <a:gd name="connsiteX50" fmla="*/ 1947259 w 4203112"/>
                  <a:gd name="connsiteY50" fmla="*/ 911301 h 4174267"/>
                  <a:gd name="connsiteX51" fmla="*/ 2015087 w 4203112"/>
                  <a:gd name="connsiteY51" fmla="*/ 908368 h 4174267"/>
                  <a:gd name="connsiteX52" fmla="*/ 2156605 w 4203112"/>
                  <a:gd name="connsiteY52" fmla="*/ 1038153 h 4174267"/>
                  <a:gd name="connsiteX53" fmla="*/ 2159538 w 4203112"/>
                  <a:gd name="connsiteY53" fmla="*/ 1105981 h 4174267"/>
                  <a:gd name="connsiteX54" fmla="*/ 1056351 w 4203112"/>
                  <a:gd name="connsiteY54" fmla="*/ 2308890 h 4174267"/>
                  <a:gd name="connsiteX55" fmla="*/ 988524 w 4203112"/>
                  <a:gd name="connsiteY55" fmla="*/ 2311823 h 4174267"/>
                  <a:gd name="connsiteX56" fmla="*/ 847006 w 4203112"/>
                  <a:gd name="connsiteY56" fmla="*/ 2182037 h 4174267"/>
                  <a:gd name="connsiteX57" fmla="*/ 844073 w 4203112"/>
                  <a:gd name="connsiteY57" fmla="*/ 2114210 h 4174267"/>
                  <a:gd name="connsiteX58" fmla="*/ 608369 w 4203112"/>
                  <a:gd name="connsiteY58" fmla="*/ 625682 h 4174267"/>
                  <a:gd name="connsiteX59" fmla="*/ 1230346 w 4203112"/>
                  <a:gd name="connsiteY59" fmla="*/ 529532 h 4174267"/>
                  <a:gd name="connsiteX60" fmla="*/ 1407055 w 4203112"/>
                  <a:gd name="connsiteY60" fmla="*/ 27135 h 4174267"/>
                  <a:gd name="connsiteX61" fmla="*/ 1845112 w 4203112"/>
                  <a:gd name="connsiteY61" fmla="*/ 151784 h 4174267"/>
                  <a:gd name="connsiteX62" fmla="*/ 1869929 w 4203112"/>
                  <a:gd name="connsiteY62" fmla="*/ 860901 h 4174267"/>
                  <a:gd name="connsiteX63" fmla="*/ 830647 w 4203112"/>
                  <a:gd name="connsiteY63" fmla="*/ 2022314 h 4174267"/>
                  <a:gd name="connsiteX64" fmla="*/ 111882 w 4203112"/>
                  <a:gd name="connsiteY64" fmla="*/ 2051285 h 4174267"/>
                  <a:gd name="connsiteX65" fmla="*/ 509974 w 4203112"/>
                  <a:gd name="connsiteY65" fmla="*/ 1345362 h 4174267"/>
                  <a:gd name="connsiteX66" fmla="*/ 530788 w 4203112"/>
                  <a:gd name="connsiteY66" fmla="*/ 729622 h 4174267"/>
                  <a:gd name="connsiteX67" fmla="*/ 608369 w 4203112"/>
                  <a:gd name="connsiteY67" fmla="*/ 625682 h 417426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7353 w 4183969"/>
                  <a:gd name="connsiteY66" fmla="*/ 75378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2673 w 4183969"/>
                  <a:gd name="connsiteY66" fmla="*/ 749490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685517 w 4177532"/>
                  <a:gd name="connsiteY0" fmla="*/ 2541845 h 4193747"/>
                  <a:gd name="connsiteX1" fmla="*/ 2744087 w 4177532"/>
                  <a:gd name="connsiteY1" fmla="*/ 2502966 h 4193747"/>
                  <a:gd name="connsiteX2" fmla="*/ 2862074 w 4177532"/>
                  <a:gd name="connsiteY2" fmla="*/ 2537119 h 4193747"/>
                  <a:gd name="connsiteX3" fmla="*/ 2917103 w 4177532"/>
                  <a:gd name="connsiteY3" fmla="*/ 2724446 h 4193747"/>
                  <a:gd name="connsiteX4" fmla="*/ 2909892 w 4177532"/>
                  <a:gd name="connsiteY4" fmla="*/ 2747619 h 4193747"/>
                  <a:gd name="connsiteX5" fmla="*/ 2685517 w 4177532"/>
                  <a:gd name="connsiteY5" fmla="*/ 2541845 h 4193747"/>
                  <a:gd name="connsiteX6" fmla="*/ 2145804 w 4177532"/>
                  <a:gd name="connsiteY6" fmla="*/ 2288337 h 4193747"/>
                  <a:gd name="connsiteX7" fmla="*/ 2347478 w 4177532"/>
                  <a:gd name="connsiteY7" fmla="*/ 2473293 h 4193747"/>
                  <a:gd name="connsiteX8" fmla="*/ 2345379 w 4177532"/>
                  <a:gd name="connsiteY8" fmla="*/ 2473824 h 4193747"/>
                  <a:gd name="connsiteX9" fmla="*/ 2188571 w 4177532"/>
                  <a:gd name="connsiteY9" fmla="*/ 2428808 h 4193747"/>
                  <a:gd name="connsiteX10" fmla="*/ 2187454 w 4177532"/>
                  <a:gd name="connsiteY10" fmla="*/ 2430133 h 4193747"/>
                  <a:gd name="connsiteX11" fmla="*/ 2145804 w 4177532"/>
                  <a:gd name="connsiteY11" fmla="*/ 2288337 h 4193747"/>
                  <a:gd name="connsiteX12" fmla="*/ 1893528 w 4177532"/>
                  <a:gd name="connsiteY12" fmla="*/ 2056975 h 4193747"/>
                  <a:gd name="connsiteX13" fmla="*/ 1951632 w 4177532"/>
                  <a:gd name="connsiteY13" fmla="*/ 2110262 h 4193747"/>
                  <a:gd name="connsiteX14" fmla="*/ 1900311 w 4177532"/>
                  <a:gd name="connsiteY14" fmla="*/ 2217227 h 4193747"/>
                  <a:gd name="connsiteX15" fmla="*/ 2027130 w 4177532"/>
                  <a:gd name="connsiteY15" fmla="*/ 2620107 h 4193747"/>
                  <a:gd name="connsiteX16" fmla="*/ 2375164 w 4177532"/>
                  <a:gd name="connsiteY16" fmla="*/ 2722385 h 4193747"/>
                  <a:gd name="connsiteX17" fmla="*/ 2547729 w 4177532"/>
                  <a:gd name="connsiteY17" fmla="*/ 2656942 h 4193747"/>
                  <a:gd name="connsiteX18" fmla="*/ 2778329 w 4177532"/>
                  <a:gd name="connsiteY18" fmla="*/ 2868425 h 4193747"/>
                  <a:gd name="connsiteX19" fmla="*/ 2585629 w 4177532"/>
                  <a:gd name="connsiteY19" fmla="*/ 2817424 h 4193747"/>
                  <a:gd name="connsiteX20" fmla="*/ 2393163 w 4177532"/>
                  <a:gd name="connsiteY20" fmla="*/ 3008320 h 4193747"/>
                  <a:gd name="connsiteX21" fmla="*/ 2851910 w 4177532"/>
                  <a:gd name="connsiteY21" fmla="*/ 3129380 h 4193747"/>
                  <a:gd name="connsiteX22" fmla="*/ 2990688 w 4177532"/>
                  <a:gd name="connsiteY22" fmla="*/ 3063179 h 4193747"/>
                  <a:gd name="connsiteX23" fmla="*/ 3049179 w 4177532"/>
                  <a:gd name="connsiteY23" fmla="*/ 3116821 h 4193747"/>
                  <a:gd name="connsiteX24" fmla="*/ 3169459 w 4177532"/>
                  <a:gd name="connsiteY24" fmla="*/ 2985668 h 4193747"/>
                  <a:gd name="connsiteX25" fmla="*/ 3115337 w 4177532"/>
                  <a:gd name="connsiteY25" fmla="*/ 2936032 h 4193747"/>
                  <a:gd name="connsiteX26" fmla="*/ 3180774 w 4177532"/>
                  <a:gd name="connsiteY26" fmla="*/ 2787394 h 4193747"/>
                  <a:gd name="connsiteX27" fmla="*/ 3048023 w 4177532"/>
                  <a:gd name="connsiteY27" fmla="*/ 2340195 h 4193747"/>
                  <a:gd name="connsiteX28" fmla="*/ 3048754 w 4177532"/>
                  <a:gd name="connsiteY28" fmla="*/ 2339339 h 4193747"/>
                  <a:gd name="connsiteX29" fmla="*/ 3043612 w 4177532"/>
                  <a:gd name="connsiteY29" fmla="*/ 2335565 h 4193747"/>
                  <a:gd name="connsiteX30" fmla="*/ 3041865 w 4177532"/>
                  <a:gd name="connsiteY30" fmla="*/ 2333732 h 4193747"/>
                  <a:gd name="connsiteX31" fmla="*/ 3041563 w 4177532"/>
                  <a:gd name="connsiteY31" fmla="*/ 2334061 h 4193747"/>
                  <a:gd name="connsiteX32" fmla="*/ 2703436 w 4177532"/>
                  <a:gd name="connsiteY32" fmla="*/ 2247240 h 4193747"/>
                  <a:gd name="connsiteX33" fmla="*/ 2496805 w 4177532"/>
                  <a:gd name="connsiteY33" fmla="*/ 2368778 h 4193747"/>
                  <a:gd name="connsiteX34" fmla="*/ 2258161 w 4177532"/>
                  <a:gd name="connsiteY34" fmla="*/ 2149917 h 4193747"/>
                  <a:gd name="connsiteX35" fmla="*/ 2272098 w 4177532"/>
                  <a:gd name="connsiteY35" fmla="*/ 2143903 h 4193747"/>
                  <a:gd name="connsiteX36" fmla="*/ 2445902 w 4177532"/>
                  <a:gd name="connsiteY36" fmla="*/ 2189769 h 4193747"/>
                  <a:gd name="connsiteX37" fmla="*/ 2619165 w 4177532"/>
                  <a:gd name="connsiteY37" fmla="*/ 2017920 h 4193747"/>
                  <a:gd name="connsiteX38" fmla="*/ 2206192 w 4177532"/>
                  <a:gd name="connsiteY38" fmla="*/ 1908939 h 4193747"/>
                  <a:gd name="connsiteX39" fmla="*/ 2069387 w 4177532"/>
                  <a:gd name="connsiteY39" fmla="*/ 1976793 h 4193747"/>
                  <a:gd name="connsiteX40" fmla="*/ 2013808 w 4177532"/>
                  <a:gd name="connsiteY40" fmla="*/ 1925822 h 4193747"/>
                  <a:gd name="connsiteX41" fmla="*/ 1893528 w 4177532"/>
                  <a:gd name="connsiteY41" fmla="*/ 2056975 h 4193747"/>
                  <a:gd name="connsiteX42" fmla="*/ 1053347 w 4177532"/>
                  <a:gd name="connsiteY42" fmla="*/ 2399487 h 4193747"/>
                  <a:gd name="connsiteX43" fmla="*/ 2233494 w 4177532"/>
                  <a:gd name="connsiteY43" fmla="*/ 1121712 h 4193747"/>
                  <a:gd name="connsiteX44" fmla="*/ 3804321 w 4177532"/>
                  <a:gd name="connsiteY44" fmla="*/ 1410650 h 4193747"/>
                  <a:gd name="connsiteX45" fmla="*/ 3423385 w 4177532"/>
                  <a:gd name="connsiteY45" fmla="*/ 3334963 h 4193747"/>
                  <a:gd name="connsiteX46" fmla="*/ 1418537 w 4177532"/>
                  <a:gd name="connsiteY46" fmla="*/ 3862388 h 4193747"/>
                  <a:gd name="connsiteX47" fmla="*/ 1415877 w 4177532"/>
                  <a:gd name="connsiteY47" fmla="*/ 3858391 h 4193747"/>
                  <a:gd name="connsiteX48" fmla="*/ 1053347 w 4177532"/>
                  <a:gd name="connsiteY48" fmla="*/ 2399487 h 4193747"/>
                  <a:gd name="connsiteX49" fmla="*/ 818493 w 4177532"/>
                  <a:gd name="connsiteY49" fmla="*/ 2133690 h 4193747"/>
                  <a:gd name="connsiteX50" fmla="*/ 1921679 w 4177532"/>
                  <a:gd name="connsiteY50" fmla="*/ 930781 h 4193747"/>
                  <a:gd name="connsiteX51" fmla="*/ 1989507 w 4177532"/>
                  <a:gd name="connsiteY51" fmla="*/ 927848 h 4193747"/>
                  <a:gd name="connsiteX52" fmla="*/ 2131025 w 4177532"/>
                  <a:gd name="connsiteY52" fmla="*/ 1057633 h 4193747"/>
                  <a:gd name="connsiteX53" fmla="*/ 2133958 w 4177532"/>
                  <a:gd name="connsiteY53" fmla="*/ 1125461 h 4193747"/>
                  <a:gd name="connsiteX54" fmla="*/ 1030771 w 4177532"/>
                  <a:gd name="connsiteY54" fmla="*/ 2328370 h 4193747"/>
                  <a:gd name="connsiteX55" fmla="*/ 962944 w 4177532"/>
                  <a:gd name="connsiteY55" fmla="*/ 2331303 h 4193747"/>
                  <a:gd name="connsiteX56" fmla="*/ 821426 w 4177532"/>
                  <a:gd name="connsiteY56" fmla="*/ 2201517 h 4193747"/>
                  <a:gd name="connsiteX57" fmla="*/ 818493 w 4177532"/>
                  <a:gd name="connsiteY57" fmla="*/ 2133690 h 4193747"/>
                  <a:gd name="connsiteX58" fmla="*/ 582789 w 4177532"/>
                  <a:gd name="connsiteY58" fmla="*/ 645162 h 4193747"/>
                  <a:gd name="connsiteX59" fmla="*/ 1204766 w 4177532"/>
                  <a:gd name="connsiteY59" fmla="*/ 549012 h 4193747"/>
                  <a:gd name="connsiteX60" fmla="*/ 1381475 w 4177532"/>
                  <a:gd name="connsiteY60" fmla="*/ 46615 h 4193747"/>
                  <a:gd name="connsiteX61" fmla="*/ 1819532 w 4177532"/>
                  <a:gd name="connsiteY61" fmla="*/ 171264 h 4193747"/>
                  <a:gd name="connsiteX62" fmla="*/ 1844349 w 4177532"/>
                  <a:gd name="connsiteY62" fmla="*/ 880381 h 4193747"/>
                  <a:gd name="connsiteX63" fmla="*/ 805067 w 4177532"/>
                  <a:gd name="connsiteY63" fmla="*/ 2041794 h 4193747"/>
                  <a:gd name="connsiteX64" fmla="*/ 86302 w 4177532"/>
                  <a:gd name="connsiteY64" fmla="*/ 2070765 h 4193747"/>
                  <a:gd name="connsiteX65" fmla="*/ 406751 w 4177532"/>
                  <a:gd name="connsiteY65" fmla="*/ 1440109 h 4193747"/>
                  <a:gd name="connsiteX66" fmla="*/ 582789 w 4177532"/>
                  <a:gd name="connsiteY66" fmla="*/ 645162 h 4193747"/>
                  <a:gd name="connsiteX0" fmla="*/ 2706143 w 4198158"/>
                  <a:gd name="connsiteY0" fmla="*/ 2541845 h 4193747"/>
                  <a:gd name="connsiteX1" fmla="*/ 2764713 w 4198158"/>
                  <a:gd name="connsiteY1" fmla="*/ 2502966 h 4193747"/>
                  <a:gd name="connsiteX2" fmla="*/ 2882700 w 4198158"/>
                  <a:gd name="connsiteY2" fmla="*/ 2537119 h 4193747"/>
                  <a:gd name="connsiteX3" fmla="*/ 2937729 w 4198158"/>
                  <a:gd name="connsiteY3" fmla="*/ 2724446 h 4193747"/>
                  <a:gd name="connsiteX4" fmla="*/ 2930518 w 4198158"/>
                  <a:gd name="connsiteY4" fmla="*/ 2747619 h 4193747"/>
                  <a:gd name="connsiteX5" fmla="*/ 2706143 w 4198158"/>
                  <a:gd name="connsiteY5" fmla="*/ 2541845 h 4193747"/>
                  <a:gd name="connsiteX6" fmla="*/ 2166430 w 4198158"/>
                  <a:gd name="connsiteY6" fmla="*/ 2288337 h 4193747"/>
                  <a:gd name="connsiteX7" fmla="*/ 2368104 w 4198158"/>
                  <a:gd name="connsiteY7" fmla="*/ 2473293 h 4193747"/>
                  <a:gd name="connsiteX8" fmla="*/ 2366005 w 4198158"/>
                  <a:gd name="connsiteY8" fmla="*/ 2473824 h 4193747"/>
                  <a:gd name="connsiteX9" fmla="*/ 2209197 w 4198158"/>
                  <a:gd name="connsiteY9" fmla="*/ 2428808 h 4193747"/>
                  <a:gd name="connsiteX10" fmla="*/ 2208080 w 4198158"/>
                  <a:gd name="connsiteY10" fmla="*/ 2430133 h 4193747"/>
                  <a:gd name="connsiteX11" fmla="*/ 2166430 w 4198158"/>
                  <a:gd name="connsiteY11" fmla="*/ 2288337 h 4193747"/>
                  <a:gd name="connsiteX12" fmla="*/ 1914154 w 4198158"/>
                  <a:gd name="connsiteY12" fmla="*/ 2056975 h 4193747"/>
                  <a:gd name="connsiteX13" fmla="*/ 1972258 w 4198158"/>
                  <a:gd name="connsiteY13" fmla="*/ 2110262 h 4193747"/>
                  <a:gd name="connsiteX14" fmla="*/ 1920937 w 4198158"/>
                  <a:gd name="connsiteY14" fmla="*/ 2217227 h 4193747"/>
                  <a:gd name="connsiteX15" fmla="*/ 2047756 w 4198158"/>
                  <a:gd name="connsiteY15" fmla="*/ 2620107 h 4193747"/>
                  <a:gd name="connsiteX16" fmla="*/ 2395790 w 4198158"/>
                  <a:gd name="connsiteY16" fmla="*/ 2722385 h 4193747"/>
                  <a:gd name="connsiteX17" fmla="*/ 2568355 w 4198158"/>
                  <a:gd name="connsiteY17" fmla="*/ 2656942 h 4193747"/>
                  <a:gd name="connsiteX18" fmla="*/ 2798955 w 4198158"/>
                  <a:gd name="connsiteY18" fmla="*/ 2868425 h 4193747"/>
                  <a:gd name="connsiteX19" fmla="*/ 2606255 w 4198158"/>
                  <a:gd name="connsiteY19" fmla="*/ 2817424 h 4193747"/>
                  <a:gd name="connsiteX20" fmla="*/ 2413789 w 4198158"/>
                  <a:gd name="connsiteY20" fmla="*/ 3008320 h 4193747"/>
                  <a:gd name="connsiteX21" fmla="*/ 2872536 w 4198158"/>
                  <a:gd name="connsiteY21" fmla="*/ 3129380 h 4193747"/>
                  <a:gd name="connsiteX22" fmla="*/ 3011314 w 4198158"/>
                  <a:gd name="connsiteY22" fmla="*/ 3063179 h 4193747"/>
                  <a:gd name="connsiteX23" fmla="*/ 3069805 w 4198158"/>
                  <a:gd name="connsiteY23" fmla="*/ 3116821 h 4193747"/>
                  <a:gd name="connsiteX24" fmla="*/ 3190085 w 4198158"/>
                  <a:gd name="connsiteY24" fmla="*/ 2985668 h 4193747"/>
                  <a:gd name="connsiteX25" fmla="*/ 3135963 w 4198158"/>
                  <a:gd name="connsiteY25" fmla="*/ 2936032 h 4193747"/>
                  <a:gd name="connsiteX26" fmla="*/ 3201400 w 4198158"/>
                  <a:gd name="connsiteY26" fmla="*/ 2787394 h 4193747"/>
                  <a:gd name="connsiteX27" fmla="*/ 3068649 w 4198158"/>
                  <a:gd name="connsiteY27" fmla="*/ 2340195 h 4193747"/>
                  <a:gd name="connsiteX28" fmla="*/ 3069380 w 4198158"/>
                  <a:gd name="connsiteY28" fmla="*/ 2339339 h 4193747"/>
                  <a:gd name="connsiteX29" fmla="*/ 3064238 w 4198158"/>
                  <a:gd name="connsiteY29" fmla="*/ 2335565 h 4193747"/>
                  <a:gd name="connsiteX30" fmla="*/ 3062491 w 4198158"/>
                  <a:gd name="connsiteY30" fmla="*/ 2333732 h 4193747"/>
                  <a:gd name="connsiteX31" fmla="*/ 3062189 w 4198158"/>
                  <a:gd name="connsiteY31" fmla="*/ 2334061 h 4193747"/>
                  <a:gd name="connsiteX32" fmla="*/ 2724062 w 4198158"/>
                  <a:gd name="connsiteY32" fmla="*/ 2247240 h 4193747"/>
                  <a:gd name="connsiteX33" fmla="*/ 2517431 w 4198158"/>
                  <a:gd name="connsiteY33" fmla="*/ 2368778 h 4193747"/>
                  <a:gd name="connsiteX34" fmla="*/ 2278787 w 4198158"/>
                  <a:gd name="connsiteY34" fmla="*/ 2149917 h 4193747"/>
                  <a:gd name="connsiteX35" fmla="*/ 2292724 w 4198158"/>
                  <a:gd name="connsiteY35" fmla="*/ 2143903 h 4193747"/>
                  <a:gd name="connsiteX36" fmla="*/ 2466528 w 4198158"/>
                  <a:gd name="connsiteY36" fmla="*/ 2189769 h 4193747"/>
                  <a:gd name="connsiteX37" fmla="*/ 2639791 w 4198158"/>
                  <a:gd name="connsiteY37" fmla="*/ 2017920 h 4193747"/>
                  <a:gd name="connsiteX38" fmla="*/ 2226818 w 4198158"/>
                  <a:gd name="connsiteY38" fmla="*/ 1908939 h 4193747"/>
                  <a:gd name="connsiteX39" fmla="*/ 2090013 w 4198158"/>
                  <a:gd name="connsiteY39" fmla="*/ 1976793 h 4193747"/>
                  <a:gd name="connsiteX40" fmla="*/ 2034434 w 4198158"/>
                  <a:gd name="connsiteY40" fmla="*/ 1925822 h 4193747"/>
                  <a:gd name="connsiteX41" fmla="*/ 1914154 w 4198158"/>
                  <a:gd name="connsiteY41" fmla="*/ 2056975 h 4193747"/>
                  <a:gd name="connsiteX42" fmla="*/ 1073973 w 4198158"/>
                  <a:gd name="connsiteY42" fmla="*/ 2399487 h 4193747"/>
                  <a:gd name="connsiteX43" fmla="*/ 2254120 w 4198158"/>
                  <a:gd name="connsiteY43" fmla="*/ 1121712 h 4193747"/>
                  <a:gd name="connsiteX44" fmla="*/ 3824947 w 4198158"/>
                  <a:gd name="connsiteY44" fmla="*/ 1410650 h 4193747"/>
                  <a:gd name="connsiteX45" fmla="*/ 3444011 w 4198158"/>
                  <a:gd name="connsiteY45" fmla="*/ 3334963 h 4193747"/>
                  <a:gd name="connsiteX46" fmla="*/ 1439163 w 4198158"/>
                  <a:gd name="connsiteY46" fmla="*/ 3862388 h 4193747"/>
                  <a:gd name="connsiteX47" fmla="*/ 1436503 w 4198158"/>
                  <a:gd name="connsiteY47" fmla="*/ 3858391 h 4193747"/>
                  <a:gd name="connsiteX48" fmla="*/ 1073973 w 4198158"/>
                  <a:gd name="connsiteY48" fmla="*/ 2399487 h 4193747"/>
                  <a:gd name="connsiteX49" fmla="*/ 839119 w 4198158"/>
                  <a:gd name="connsiteY49" fmla="*/ 2133690 h 4193747"/>
                  <a:gd name="connsiteX50" fmla="*/ 1942305 w 4198158"/>
                  <a:gd name="connsiteY50" fmla="*/ 930781 h 4193747"/>
                  <a:gd name="connsiteX51" fmla="*/ 2010133 w 4198158"/>
                  <a:gd name="connsiteY51" fmla="*/ 927848 h 4193747"/>
                  <a:gd name="connsiteX52" fmla="*/ 2151651 w 4198158"/>
                  <a:gd name="connsiteY52" fmla="*/ 1057633 h 4193747"/>
                  <a:gd name="connsiteX53" fmla="*/ 2154584 w 4198158"/>
                  <a:gd name="connsiteY53" fmla="*/ 1125461 h 4193747"/>
                  <a:gd name="connsiteX54" fmla="*/ 1051397 w 4198158"/>
                  <a:gd name="connsiteY54" fmla="*/ 2328370 h 4193747"/>
                  <a:gd name="connsiteX55" fmla="*/ 983570 w 4198158"/>
                  <a:gd name="connsiteY55" fmla="*/ 2331303 h 4193747"/>
                  <a:gd name="connsiteX56" fmla="*/ 842052 w 4198158"/>
                  <a:gd name="connsiteY56" fmla="*/ 2201517 h 4193747"/>
                  <a:gd name="connsiteX57" fmla="*/ 839119 w 4198158"/>
                  <a:gd name="connsiteY57" fmla="*/ 2133690 h 4193747"/>
                  <a:gd name="connsiteX58" fmla="*/ 603415 w 4198158"/>
                  <a:gd name="connsiteY58" fmla="*/ 645162 h 4193747"/>
                  <a:gd name="connsiteX59" fmla="*/ 1225392 w 4198158"/>
                  <a:gd name="connsiteY59" fmla="*/ 549012 h 4193747"/>
                  <a:gd name="connsiteX60" fmla="*/ 1402101 w 4198158"/>
                  <a:gd name="connsiteY60" fmla="*/ 46615 h 4193747"/>
                  <a:gd name="connsiteX61" fmla="*/ 1840158 w 4198158"/>
                  <a:gd name="connsiteY61" fmla="*/ 171264 h 4193747"/>
                  <a:gd name="connsiteX62" fmla="*/ 1864975 w 4198158"/>
                  <a:gd name="connsiteY62" fmla="*/ 880381 h 4193747"/>
                  <a:gd name="connsiteX63" fmla="*/ 825693 w 4198158"/>
                  <a:gd name="connsiteY63" fmla="*/ 2041794 h 4193747"/>
                  <a:gd name="connsiteX64" fmla="*/ 106928 w 4198158"/>
                  <a:gd name="connsiteY64" fmla="*/ 2070765 h 4193747"/>
                  <a:gd name="connsiteX65" fmla="*/ 427377 w 4198158"/>
                  <a:gd name="connsiteY65" fmla="*/ 1440109 h 4193747"/>
                  <a:gd name="connsiteX66" fmla="*/ 603415 w 4198158"/>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498676 h 4150578"/>
                  <a:gd name="connsiteX1" fmla="*/ 2785542 w 4218987"/>
                  <a:gd name="connsiteY1" fmla="*/ 2459797 h 4150578"/>
                  <a:gd name="connsiteX2" fmla="*/ 2903529 w 4218987"/>
                  <a:gd name="connsiteY2" fmla="*/ 2493950 h 4150578"/>
                  <a:gd name="connsiteX3" fmla="*/ 2958558 w 4218987"/>
                  <a:gd name="connsiteY3" fmla="*/ 2681277 h 4150578"/>
                  <a:gd name="connsiteX4" fmla="*/ 2951347 w 4218987"/>
                  <a:gd name="connsiteY4" fmla="*/ 2704450 h 4150578"/>
                  <a:gd name="connsiteX5" fmla="*/ 2726972 w 4218987"/>
                  <a:gd name="connsiteY5" fmla="*/ 2498676 h 4150578"/>
                  <a:gd name="connsiteX6" fmla="*/ 2187259 w 4218987"/>
                  <a:gd name="connsiteY6" fmla="*/ 2245168 h 4150578"/>
                  <a:gd name="connsiteX7" fmla="*/ 2388933 w 4218987"/>
                  <a:gd name="connsiteY7" fmla="*/ 2430124 h 4150578"/>
                  <a:gd name="connsiteX8" fmla="*/ 2386834 w 4218987"/>
                  <a:gd name="connsiteY8" fmla="*/ 2430655 h 4150578"/>
                  <a:gd name="connsiteX9" fmla="*/ 2230026 w 4218987"/>
                  <a:gd name="connsiteY9" fmla="*/ 2385639 h 4150578"/>
                  <a:gd name="connsiteX10" fmla="*/ 2228909 w 4218987"/>
                  <a:gd name="connsiteY10" fmla="*/ 2386964 h 4150578"/>
                  <a:gd name="connsiteX11" fmla="*/ 2187259 w 4218987"/>
                  <a:gd name="connsiteY11" fmla="*/ 2245168 h 4150578"/>
                  <a:gd name="connsiteX12" fmla="*/ 1934983 w 4218987"/>
                  <a:gd name="connsiteY12" fmla="*/ 2013806 h 4150578"/>
                  <a:gd name="connsiteX13" fmla="*/ 1993087 w 4218987"/>
                  <a:gd name="connsiteY13" fmla="*/ 2067093 h 4150578"/>
                  <a:gd name="connsiteX14" fmla="*/ 1941766 w 4218987"/>
                  <a:gd name="connsiteY14" fmla="*/ 2174058 h 4150578"/>
                  <a:gd name="connsiteX15" fmla="*/ 2068585 w 4218987"/>
                  <a:gd name="connsiteY15" fmla="*/ 2576938 h 4150578"/>
                  <a:gd name="connsiteX16" fmla="*/ 2416619 w 4218987"/>
                  <a:gd name="connsiteY16" fmla="*/ 2679216 h 4150578"/>
                  <a:gd name="connsiteX17" fmla="*/ 2589184 w 4218987"/>
                  <a:gd name="connsiteY17" fmla="*/ 2613773 h 4150578"/>
                  <a:gd name="connsiteX18" fmla="*/ 2819784 w 4218987"/>
                  <a:gd name="connsiteY18" fmla="*/ 2825256 h 4150578"/>
                  <a:gd name="connsiteX19" fmla="*/ 2627084 w 4218987"/>
                  <a:gd name="connsiteY19" fmla="*/ 2774255 h 4150578"/>
                  <a:gd name="connsiteX20" fmla="*/ 2434618 w 4218987"/>
                  <a:gd name="connsiteY20" fmla="*/ 2965151 h 4150578"/>
                  <a:gd name="connsiteX21" fmla="*/ 2893365 w 4218987"/>
                  <a:gd name="connsiteY21" fmla="*/ 3086211 h 4150578"/>
                  <a:gd name="connsiteX22" fmla="*/ 3032143 w 4218987"/>
                  <a:gd name="connsiteY22" fmla="*/ 3020010 h 4150578"/>
                  <a:gd name="connsiteX23" fmla="*/ 3090634 w 4218987"/>
                  <a:gd name="connsiteY23" fmla="*/ 3073652 h 4150578"/>
                  <a:gd name="connsiteX24" fmla="*/ 3210914 w 4218987"/>
                  <a:gd name="connsiteY24" fmla="*/ 2942499 h 4150578"/>
                  <a:gd name="connsiteX25" fmla="*/ 3156792 w 4218987"/>
                  <a:gd name="connsiteY25" fmla="*/ 2892863 h 4150578"/>
                  <a:gd name="connsiteX26" fmla="*/ 3222229 w 4218987"/>
                  <a:gd name="connsiteY26" fmla="*/ 2744225 h 4150578"/>
                  <a:gd name="connsiteX27" fmla="*/ 3089478 w 4218987"/>
                  <a:gd name="connsiteY27" fmla="*/ 2297026 h 4150578"/>
                  <a:gd name="connsiteX28" fmla="*/ 3090209 w 4218987"/>
                  <a:gd name="connsiteY28" fmla="*/ 2296170 h 4150578"/>
                  <a:gd name="connsiteX29" fmla="*/ 3085067 w 4218987"/>
                  <a:gd name="connsiteY29" fmla="*/ 2292396 h 4150578"/>
                  <a:gd name="connsiteX30" fmla="*/ 3083320 w 4218987"/>
                  <a:gd name="connsiteY30" fmla="*/ 2290563 h 4150578"/>
                  <a:gd name="connsiteX31" fmla="*/ 3083018 w 4218987"/>
                  <a:gd name="connsiteY31" fmla="*/ 2290892 h 4150578"/>
                  <a:gd name="connsiteX32" fmla="*/ 2744891 w 4218987"/>
                  <a:gd name="connsiteY32" fmla="*/ 2204071 h 4150578"/>
                  <a:gd name="connsiteX33" fmla="*/ 2538260 w 4218987"/>
                  <a:gd name="connsiteY33" fmla="*/ 2325609 h 4150578"/>
                  <a:gd name="connsiteX34" fmla="*/ 2299616 w 4218987"/>
                  <a:gd name="connsiteY34" fmla="*/ 2106748 h 4150578"/>
                  <a:gd name="connsiteX35" fmla="*/ 2313553 w 4218987"/>
                  <a:gd name="connsiteY35" fmla="*/ 2100734 h 4150578"/>
                  <a:gd name="connsiteX36" fmla="*/ 2487357 w 4218987"/>
                  <a:gd name="connsiteY36" fmla="*/ 2146600 h 4150578"/>
                  <a:gd name="connsiteX37" fmla="*/ 2660620 w 4218987"/>
                  <a:gd name="connsiteY37" fmla="*/ 1974751 h 4150578"/>
                  <a:gd name="connsiteX38" fmla="*/ 2247647 w 4218987"/>
                  <a:gd name="connsiteY38" fmla="*/ 1865770 h 4150578"/>
                  <a:gd name="connsiteX39" fmla="*/ 2110842 w 4218987"/>
                  <a:gd name="connsiteY39" fmla="*/ 1933624 h 4150578"/>
                  <a:gd name="connsiteX40" fmla="*/ 2055263 w 4218987"/>
                  <a:gd name="connsiteY40" fmla="*/ 1882653 h 4150578"/>
                  <a:gd name="connsiteX41" fmla="*/ 1934983 w 4218987"/>
                  <a:gd name="connsiteY41" fmla="*/ 2013806 h 4150578"/>
                  <a:gd name="connsiteX42" fmla="*/ 1094802 w 4218987"/>
                  <a:gd name="connsiteY42" fmla="*/ 2356318 h 4150578"/>
                  <a:gd name="connsiteX43" fmla="*/ 2274949 w 4218987"/>
                  <a:gd name="connsiteY43" fmla="*/ 1078543 h 4150578"/>
                  <a:gd name="connsiteX44" fmla="*/ 3845776 w 4218987"/>
                  <a:gd name="connsiteY44" fmla="*/ 1367481 h 4150578"/>
                  <a:gd name="connsiteX45" fmla="*/ 3464840 w 4218987"/>
                  <a:gd name="connsiteY45" fmla="*/ 3291794 h 4150578"/>
                  <a:gd name="connsiteX46" fmla="*/ 1459992 w 4218987"/>
                  <a:gd name="connsiteY46" fmla="*/ 3819219 h 4150578"/>
                  <a:gd name="connsiteX47" fmla="*/ 1457332 w 4218987"/>
                  <a:gd name="connsiteY47" fmla="*/ 3815222 h 4150578"/>
                  <a:gd name="connsiteX48" fmla="*/ 1094802 w 4218987"/>
                  <a:gd name="connsiteY48" fmla="*/ 2356318 h 4150578"/>
                  <a:gd name="connsiteX49" fmla="*/ 859948 w 4218987"/>
                  <a:gd name="connsiteY49" fmla="*/ 2090521 h 4150578"/>
                  <a:gd name="connsiteX50" fmla="*/ 1963134 w 4218987"/>
                  <a:gd name="connsiteY50" fmla="*/ 887612 h 4150578"/>
                  <a:gd name="connsiteX51" fmla="*/ 2030962 w 4218987"/>
                  <a:gd name="connsiteY51" fmla="*/ 884679 h 4150578"/>
                  <a:gd name="connsiteX52" fmla="*/ 2172480 w 4218987"/>
                  <a:gd name="connsiteY52" fmla="*/ 1014464 h 4150578"/>
                  <a:gd name="connsiteX53" fmla="*/ 2175413 w 4218987"/>
                  <a:gd name="connsiteY53" fmla="*/ 1082292 h 4150578"/>
                  <a:gd name="connsiteX54" fmla="*/ 1072226 w 4218987"/>
                  <a:gd name="connsiteY54" fmla="*/ 2285201 h 4150578"/>
                  <a:gd name="connsiteX55" fmla="*/ 1004399 w 4218987"/>
                  <a:gd name="connsiteY55" fmla="*/ 2288134 h 4150578"/>
                  <a:gd name="connsiteX56" fmla="*/ 862881 w 4218987"/>
                  <a:gd name="connsiteY56" fmla="*/ 2158348 h 4150578"/>
                  <a:gd name="connsiteX57" fmla="*/ 859948 w 4218987"/>
                  <a:gd name="connsiteY57" fmla="*/ 2090521 h 4150578"/>
                  <a:gd name="connsiteX58" fmla="*/ 624244 w 4218987"/>
                  <a:gd name="connsiteY58" fmla="*/ 601993 h 4150578"/>
                  <a:gd name="connsiteX59" fmla="*/ 1246221 w 4218987"/>
                  <a:gd name="connsiteY59" fmla="*/ 505843 h 4150578"/>
                  <a:gd name="connsiteX60" fmla="*/ 1422930 w 4218987"/>
                  <a:gd name="connsiteY60" fmla="*/ 3446 h 4150578"/>
                  <a:gd name="connsiteX61" fmla="*/ 1885804 w 4218987"/>
                  <a:gd name="connsiteY61" fmla="*/ 837212 h 4150578"/>
                  <a:gd name="connsiteX62" fmla="*/ 846522 w 4218987"/>
                  <a:gd name="connsiteY62" fmla="*/ 1998625 h 4150578"/>
                  <a:gd name="connsiteX63" fmla="*/ 127757 w 4218987"/>
                  <a:gd name="connsiteY63" fmla="*/ 2027596 h 4150578"/>
                  <a:gd name="connsiteX64" fmla="*/ 448206 w 4218987"/>
                  <a:gd name="connsiteY64" fmla="*/ 1396940 h 4150578"/>
                  <a:gd name="connsiteX65" fmla="*/ 624244 w 4218987"/>
                  <a:gd name="connsiteY65" fmla="*/ 601993 h 4150578"/>
                  <a:gd name="connsiteX0" fmla="*/ 2726972 w 4218987"/>
                  <a:gd name="connsiteY0" fmla="*/ 2657094 h 4308996"/>
                  <a:gd name="connsiteX1" fmla="*/ 2785542 w 4218987"/>
                  <a:gd name="connsiteY1" fmla="*/ 2618215 h 4308996"/>
                  <a:gd name="connsiteX2" fmla="*/ 2903529 w 4218987"/>
                  <a:gd name="connsiteY2" fmla="*/ 2652368 h 4308996"/>
                  <a:gd name="connsiteX3" fmla="*/ 2958558 w 4218987"/>
                  <a:gd name="connsiteY3" fmla="*/ 2839695 h 4308996"/>
                  <a:gd name="connsiteX4" fmla="*/ 2951347 w 4218987"/>
                  <a:gd name="connsiteY4" fmla="*/ 2862868 h 4308996"/>
                  <a:gd name="connsiteX5" fmla="*/ 2726972 w 4218987"/>
                  <a:gd name="connsiteY5" fmla="*/ 2657094 h 4308996"/>
                  <a:gd name="connsiteX6" fmla="*/ 2187259 w 4218987"/>
                  <a:gd name="connsiteY6" fmla="*/ 2403586 h 4308996"/>
                  <a:gd name="connsiteX7" fmla="*/ 2388933 w 4218987"/>
                  <a:gd name="connsiteY7" fmla="*/ 2588542 h 4308996"/>
                  <a:gd name="connsiteX8" fmla="*/ 2386834 w 4218987"/>
                  <a:gd name="connsiteY8" fmla="*/ 2589073 h 4308996"/>
                  <a:gd name="connsiteX9" fmla="*/ 2230026 w 4218987"/>
                  <a:gd name="connsiteY9" fmla="*/ 2544057 h 4308996"/>
                  <a:gd name="connsiteX10" fmla="*/ 2228909 w 4218987"/>
                  <a:gd name="connsiteY10" fmla="*/ 2545382 h 4308996"/>
                  <a:gd name="connsiteX11" fmla="*/ 2187259 w 4218987"/>
                  <a:gd name="connsiteY11" fmla="*/ 2403586 h 4308996"/>
                  <a:gd name="connsiteX12" fmla="*/ 1934983 w 4218987"/>
                  <a:gd name="connsiteY12" fmla="*/ 2172224 h 4308996"/>
                  <a:gd name="connsiteX13" fmla="*/ 1993087 w 4218987"/>
                  <a:gd name="connsiteY13" fmla="*/ 2225511 h 4308996"/>
                  <a:gd name="connsiteX14" fmla="*/ 1941766 w 4218987"/>
                  <a:gd name="connsiteY14" fmla="*/ 2332476 h 4308996"/>
                  <a:gd name="connsiteX15" fmla="*/ 2068585 w 4218987"/>
                  <a:gd name="connsiteY15" fmla="*/ 2735356 h 4308996"/>
                  <a:gd name="connsiteX16" fmla="*/ 2416619 w 4218987"/>
                  <a:gd name="connsiteY16" fmla="*/ 2837634 h 4308996"/>
                  <a:gd name="connsiteX17" fmla="*/ 2589184 w 4218987"/>
                  <a:gd name="connsiteY17" fmla="*/ 2772191 h 4308996"/>
                  <a:gd name="connsiteX18" fmla="*/ 2819784 w 4218987"/>
                  <a:gd name="connsiteY18" fmla="*/ 2983674 h 4308996"/>
                  <a:gd name="connsiteX19" fmla="*/ 2627084 w 4218987"/>
                  <a:gd name="connsiteY19" fmla="*/ 2932673 h 4308996"/>
                  <a:gd name="connsiteX20" fmla="*/ 2434618 w 4218987"/>
                  <a:gd name="connsiteY20" fmla="*/ 3123569 h 4308996"/>
                  <a:gd name="connsiteX21" fmla="*/ 2893365 w 4218987"/>
                  <a:gd name="connsiteY21" fmla="*/ 3244629 h 4308996"/>
                  <a:gd name="connsiteX22" fmla="*/ 3032143 w 4218987"/>
                  <a:gd name="connsiteY22" fmla="*/ 3178428 h 4308996"/>
                  <a:gd name="connsiteX23" fmla="*/ 3090634 w 4218987"/>
                  <a:gd name="connsiteY23" fmla="*/ 3232070 h 4308996"/>
                  <a:gd name="connsiteX24" fmla="*/ 3210914 w 4218987"/>
                  <a:gd name="connsiteY24" fmla="*/ 3100917 h 4308996"/>
                  <a:gd name="connsiteX25" fmla="*/ 3156792 w 4218987"/>
                  <a:gd name="connsiteY25" fmla="*/ 3051281 h 4308996"/>
                  <a:gd name="connsiteX26" fmla="*/ 3222229 w 4218987"/>
                  <a:gd name="connsiteY26" fmla="*/ 2902643 h 4308996"/>
                  <a:gd name="connsiteX27" fmla="*/ 3089478 w 4218987"/>
                  <a:gd name="connsiteY27" fmla="*/ 2455444 h 4308996"/>
                  <a:gd name="connsiteX28" fmla="*/ 3090209 w 4218987"/>
                  <a:gd name="connsiteY28" fmla="*/ 2454588 h 4308996"/>
                  <a:gd name="connsiteX29" fmla="*/ 3085067 w 4218987"/>
                  <a:gd name="connsiteY29" fmla="*/ 2450814 h 4308996"/>
                  <a:gd name="connsiteX30" fmla="*/ 3083320 w 4218987"/>
                  <a:gd name="connsiteY30" fmla="*/ 2448981 h 4308996"/>
                  <a:gd name="connsiteX31" fmla="*/ 3083018 w 4218987"/>
                  <a:gd name="connsiteY31" fmla="*/ 2449310 h 4308996"/>
                  <a:gd name="connsiteX32" fmla="*/ 2744891 w 4218987"/>
                  <a:gd name="connsiteY32" fmla="*/ 2362489 h 4308996"/>
                  <a:gd name="connsiteX33" fmla="*/ 2538260 w 4218987"/>
                  <a:gd name="connsiteY33" fmla="*/ 2484027 h 4308996"/>
                  <a:gd name="connsiteX34" fmla="*/ 2299616 w 4218987"/>
                  <a:gd name="connsiteY34" fmla="*/ 2265166 h 4308996"/>
                  <a:gd name="connsiteX35" fmla="*/ 2313553 w 4218987"/>
                  <a:gd name="connsiteY35" fmla="*/ 2259152 h 4308996"/>
                  <a:gd name="connsiteX36" fmla="*/ 2487357 w 4218987"/>
                  <a:gd name="connsiteY36" fmla="*/ 2305018 h 4308996"/>
                  <a:gd name="connsiteX37" fmla="*/ 2660620 w 4218987"/>
                  <a:gd name="connsiteY37" fmla="*/ 2133169 h 4308996"/>
                  <a:gd name="connsiteX38" fmla="*/ 2247647 w 4218987"/>
                  <a:gd name="connsiteY38" fmla="*/ 2024188 h 4308996"/>
                  <a:gd name="connsiteX39" fmla="*/ 2110842 w 4218987"/>
                  <a:gd name="connsiteY39" fmla="*/ 2092042 h 4308996"/>
                  <a:gd name="connsiteX40" fmla="*/ 2055263 w 4218987"/>
                  <a:gd name="connsiteY40" fmla="*/ 2041071 h 4308996"/>
                  <a:gd name="connsiteX41" fmla="*/ 1934983 w 4218987"/>
                  <a:gd name="connsiteY41" fmla="*/ 2172224 h 4308996"/>
                  <a:gd name="connsiteX42" fmla="*/ 1094802 w 4218987"/>
                  <a:gd name="connsiteY42" fmla="*/ 2514736 h 4308996"/>
                  <a:gd name="connsiteX43" fmla="*/ 2274949 w 4218987"/>
                  <a:gd name="connsiteY43" fmla="*/ 1236961 h 4308996"/>
                  <a:gd name="connsiteX44" fmla="*/ 3845776 w 4218987"/>
                  <a:gd name="connsiteY44" fmla="*/ 1525899 h 4308996"/>
                  <a:gd name="connsiteX45" fmla="*/ 3464840 w 4218987"/>
                  <a:gd name="connsiteY45" fmla="*/ 3450212 h 4308996"/>
                  <a:gd name="connsiteX46" fmla="*/ 1459992 w 4218987"/>
                  <a:gd name="connsiteY46" fmla="*/ 3977637 h 4308996"/>
                  <a:gd name="connsiteX47" fmla="*/ 1457332 w 4218987"/>
                  <a:gd name="connsiteY47" fmla="*/ 3973640 h 4308996"/>
                  <a:gd name="connsiteX48" fmla="*/ 1094802 w 4218987"/>
                  <a:gd name="connsiteY48" fmla="*/ 2514736 h 4308996"/>
                  <a:gd name="connsiteX49" fmla="*/ 859948 w 4218987"/>
                  <a:gd name="connsiteY49" fmla="*/ 2248939 h 4308996"/>
                  <a:gd name="connsiteX50" fmla="*/ 1963134 w 4218987"/>
                  <a:gd name="connsiteY50" fmla="*/ 1046030 h 4308996"/>
                  <a:gd name="connsiteX51" fmla="*/ 2030962 w 4218987"/>
                  <a:gd name="connsiteY51" fmla="*/ 1043097 h 4308996"/>
                  <a:gd name="connsiteX52" fmla="*/ 2172480 w 4218987"/>
                  <a:gd name="connsiteY52" fmla="*/ 1172882 h 4308996"/>
                  <a:gd name="connsiteX53" fmla="*/ 2175413 w 4218987"/>
                  <a:gd name="connsiteY53" fmla="*/ 1240710 h 4308996"/>
                  <a:gd name="connsiteX54" fmla="*/ 1072226 w 4218987"/>
                  <a:gd name="connsiteY54" fmla="*/ 2443619 h 4308996"/>
                  <a:gd name="connsiteX55" fmla="*/ 1004399 w 4218987"/>
                  <a:gd name="connsiteY55" fmla="*/ 2446552 h 4308996"/>
                  <a:gd name="connsiteX56" fmla="*/ 862881 w 4218987"/>
                  <a:gd name="connsiteY56" fmla="*/ 2316766 h 4308996"/>
                  <a:gd name="connsiteX57" fmla="*/ 859948 w 4218987"/>
                  <a:gd name="connsiteY57" fmla="*/ 2248939 h 4308996"/>
                  <a:gd name="connsiteX58" fmla="*/ 624244 w 4218987"/>
                  <a:gd name="connsiteY58" fmla="*/ 760411 h 4308996"/>
                  <a:gd name="connsiteX59" fmla="*/ 1246221 w 4218987"/>
                  <a:gd name="connsiteY59" fmla="*/ 664261 h 4308996"/>
                  <a:gd name="connsiteX60" fmla="*/ 1422930 w 4218987"/>
                  <a:gd name="connsiteY60" fmla="*/ 161864 h 4308996"/>
                  <a:gd name="connsiteX61" fmla="*/ 1885804 w 4218987"/>
                  <a:gd name="connsiteY61" fmla="*/ 995630 h 4308996"/>
                  <a:gd name="connsiteX62" fmla="*/ 846522 w 4218987"/>
                  <a:gd name="connsiteY62" fmla="*/ 2157043 h 4308996"/>
                  <a:gd name="connsiteX63" fmla="*/ 127757 w 4218987"/>
                  <a:gd name="connsiteY63" fmla="*/ 2186014 h 4308996"/>
                  <a:gd name="connsiteX64" fmla="*/ 448206 w 4218987"/>
                  <a:gd name="connsiteY64" fmla="*/ 1555358 h 4308996"/>
                  <a:gd name="connsiteX65" fmla="*/ 624244 w 4218987"/>
                  <a:gd name="connsiteY65" fmla="*/ 760411 h 4308996"/>
                  <a:gd name="connsiteX0" fmla="*/ 2726972 w 4218987"/>
                  <a:gd name="connsiteY0" fmla="*/ 2714720 h 4366622"/>
                  <a:gd name="connsiteX1" fmla="*/ 2785542 w 4218987"/>
                  <a:gd name="connsiteY1" fmla="*/ 2675841 h 4366622"/>
                  <a:gd name="connsiteX2" fmla="*/ 2903529 w 4218987"/>
                  <a:gd name="connsiteY2" fmla="*/ 2709994 h 4366622"/>
                  <a:gd name="connsiteX3" fmla="*/ 2958558 w 4218987"/>
                  <a:gd name="connsiteY3" fmla="*/ 2897321 h 4366622"/>
                  <a:gd name="connsiteX4" fmla="*/ 2951347 w 4218987"/>
                  <a:gd name="connsiteY4" fmla="*/ 2920494 h 4366622"/>
                  <a:gd name="connsiteX5" fmla="*/ 2726972 w 4218987"/>
                  <a:gd name="connsiteY5" fmla="*/ 2714720 h 4366622"/>
                  <a:gd name="connsiteX6" fmla="*/ 2187259 w 4218987"/>
                  <a:gd name="connsiteY6" fmla="*/ 2461212 h 4366622"/>
                  <a:gd name="connsiteX7" fmla="*/ 2388933 w 4218987"/>
                  <a:gd name="connsiteY7" fmla="*/ 2646168 h 4366622"/>
                  <a:gd name="connsiteX8" fmla="*/ 2386834 w 4218987"/>
                  <a:gd name="connsiteY8" fmla="*/ 2646699 h 4366622"/>
                  <a:gd name="connsiteX9" fmla="*/ 2230026 w 4218987"/>
                  <a:gd name="connsiteY9" fmla="*/ 2601683 h 4366622"/>
                  <a:gd name="connsiteX10" fmla="*/ 2228909 w 4218987"/>
                  <a:gd name="connsiteY10" fmla="*/ 2603008 h 4366622"/>
                  <a:gd name="connsiteX11" fmla="*/ 2187259 w 4218987"/>
                  <a:gd name="connsiteY11" fmla="*/ 2461212 h 4366622"/>
                  <a:gd name="connsiteX12" fmla="*/ 1934983 w 4218987"/>
                  <a:gd name="connsiteY12" fmla="*/ 2229850 h 4366622"/>
                  <a:gd name="connsiteX13" fmla="*/ 1993087 w 4218987"/>
                  <a:gd name="connsiteY13" fmla="*/ 2283137 h 4366622"/>
                  <a:gd name="connsiteX14" fmla="*/ 1941766 w 4218987"/>
                  <a:gd name="connsiteY14" fmla="*/ 2390102 h 4366622"/>
                  <a:gd name="connsiteX15" fmla="*/ 2068585 w 4218987"/>
                  <a:gd name="connsiteY15" fmla="*/ 2792982 h 4366622"/>
                  <a:gd name="connsiteX16" fmla="*/ 2416619 w 4218987"/>
                  <a:gd name="connsiteY16" fmla="*/ 2895260 h 4366622"/>
                  <a:gd name="connsiteX17" fmla="*/ 2589184 w 4218987"/>
                  <a:gd name="connsiteY17" fmla="*/ 2829817 h 4366622"/>
                  <a:gd name="connsiteX18" fmla="*/ 2819784 w 4218987"/>
                  <a:gd name="connsiteY18" fmla="*/ 3041300 h 4366622"/>
                  <a:gd name="connsiteX19" fmla="*/ 2627084 w 4218987"/>
                  <a:gd name="connsiteY19" fmla="*/ 2990299 h 4366622"/>
                  <a:gd name="connsiteX20" fmla="*/ 2434618 w 4218987"/>
                  <a:gd name="connsiteY20" fmla="*/ 3181195 h 4366622"/>
                  <a:gd name="connsiteX21" fmla="*/ 2893365 w 4218987"/>
                  <a:gd name="connsiteY21" fmla="*/ 3302255 h 4366622"/>
                  <a:gd name="connsiteX22" fmla="*/ 3032143 w 4218987"/>
                  <a:gd name="connsiteY22" fmla="*/ 3236054 h 4366622"/>
                  <a:gd name="connsiteX23" fmla="*/ 3090634 w 4218987"/>
                  <a:gd name="connsiteY23" fmla="*/ 3289696 h 4366622"/>
                  <a:gd name="connsiteX24" fmla="*/ 3210914 w 4218987"/>
                  <a:gd name="connsiteY24" fmla="*/ 3158543 h 4366622"/>
                  <a:gd name="connsiteX25" fmla="*/ 3156792 w 4218987"/>
                  <a:gd name="connsiteY25" fmla="*/ 3108907 h 4366622"/>
                  <a:gd name="connsiteX26" fmla="*/ 3222229 w 4218987"/>
                  <a:gd name="connsiteY26" fmla="*/ 2960269 h 4366622"/>
                  <a:gd name="connsiteX27" fmla="*/ 3089478 w 4218987"/>
                  <a:gd name="connsiteY27" fmla="*/ 2513070 h 4366622"/>
                  <a:gd name="connsiteX28" fmla="*/ 3090209 w 4218987"/>
                  <a:gd name="connsiteY28" fmla="*/ 2512214 h 4366622"/>
                  <a:gd name="connsiteX29" fmla="*/ 3085067 w 4218987"/>
                  <a:gd name="connsiteY29" fmla="*/ 2508440 h 4366622"/>
                  <a:gd name="connsiteX30" fmla="*/ 3083320 w 4218987"/>
                  <a:gd name="connsiteY30" fmla="*/ 2506607 h 4366622"/>
                  <a:gd name="connsiteX31" fmla="*/ 3083018 w 4218987"/>
                  <a:gd name="connsiteY31" fmla="*/ 2506936 h 4366622"/>
                  <a:gd name="connsiteX32" fmla="*/ 2744891 w 4218987"/>
                  <a:gd name="connsiteY32" fmla="*/ 2420115 h 4366622"/>
                  <a:gd name="connsiteX33" fmla="*/ 2538260 w 4218987"/>
                  <a:gd name="connsiteY33" fmla="*/ 2541653 h 4366622"/>
                  <a:gd name="connsiteX34" fmla="*/ 2299616 w 4218987"/>
                  <a:gd name="connsiteY34" fmla="*/ 2322792 h 4366622"/>
                  <a:gd name="connsiteX35" fmla="*/ 2313553 w 4218987"/>
                  <a:gd name="connsiteY35" fmla="*/ 2316778 h 4366622"/>
                  <a:gd name="connsiteX36" fmla="*/ 2487357 w 4218987"/>
                  <a:gd name="connsiteY36" fmla="*/ 2362644 h 4366622"/>
                  <a:gd name="connsiteX37" fmla="*/ 2660620 w 4218987"/>
                  <a:gd name="connsiteY37" fmla="*/ 2190795 h 4366622"/>
                  <a:gd name="connsiteX38" fmla="*/ 2247647 w 4218987"/>
                  <a:gd name="connsiteY38" fmla="*/ 2081814 h 4366622"/>
                  <a:gd name="connsiteX39" fmla="*/ 2110842 w 4218987"/>
                  <a:gd name="connsiteY39" fmla="*/ 2149668 h 4366622"/>
                  <a:gd name="connsiteX40" fmla="*/ 2055263 w 4218987"/>
                  <a:gd name="connsiteY40" fmla="*/ 2098697 h 4366622"/>
                  <a:gd name="connsiteX41" fmla="*/ 1934983 w 4218987"/>
                  <a:gd name="connsiteY41" fmla="*/ 2229850 h 4366622"/>
                  <a:gd name="connsiteX42" fmla="*/ 1094802 w 4218987"/>
                  <a:gd name="connsiteY42" fmla="*/ 2572362 h 4366622"/>
                  <a:gd name="connsiteX43" fmla="*/ 2274949 w 4218987"/>
                  <a:gd name="connsiteY43" fmla="*/ 1294587 h 4366622"/>
                  <a:gd name="connsiteX44" fmla="*/ 3845776 w 4218987"/>
                  <a:gd name="connsiteY44" fmla="*/ 1583525 h 4366622"/>
                  <a:gd name="connsiteX45" fmla="*/ 3464840 w 4218987"/>
                  <a:gd name="connsiteY45" fmla="*/ 3507838 h 4366622"/>
                  <a:gd name="connsiteX46" fmla="*/ 1459992 w 4218987"/>
                  <a:gd name="connsiteY46" fmla="*/ 4035263 h 4366622"/>
                  <a:gd name="connsiteX47" fmla="*/ 1457332 w 4218987"/>
                  <a:gd name="connsiteY47" fmla="*/ 4031266 h 4366622"/>
                  <a:gd name="connsiteX48" fmla="*/ 1094802 w 4218987"/>
                  <a:gd name="connsiteY48" fmla="*/ 2572362 h 4366622"/>
                  <a:gd name="connsiteX49" fmla="*/ 859948 w 4218987"/>
                  <a:gd name="connsiteY49" fmla="*/ 2306565 h 4366622"/>
                  <a:gd name="connsiteX50" fmla="*/ 1963134 w 4218987"/>
                  <a:gd name="connsiteY50" fmla="*/ 1103656 h 4366622"/>
                  <a:gd name="connsiteX51" fmla="*/ 2030962 w 4218987"/>
                  <a:gd name="connsiteY51" fmla="*/ 1100723 h 4366622"/>
                  <a:gd name="connsiteX52" fmla="*/ 2172480 w 4218987"/>
                  <a:gd name="connsiteY52" fmla="*/ 1230508 h 4366622"/>
                  <a:gd name="connsiteX53" fmla="*/ 2175413 w 4218987"/>
                  <a:gd name="connsiteY53" fmla="*/ 1298336 h 4366622"/>
                  <a:gd name="connsiteX54" fmla="*/ 1072226 w 4218987"/>
                  <a:gd name="connsiteY54" fmla="*/ 2501245 h 4366622"/>
                  <a:gd name="connsiteX55" fmla="*/ 1004399 w 4218987"/>
                  <a:gd name="connsiteY55" fmla="*/ 2504178 h 4366622"/>
                  <a:gd name="connsiteX56" fmla="*/ 862881 w 4218987"/>
                  <a:gd name="connsiteY56" fmla="*/ 2374392 h 4366622"/>
                  <a:gd name="connsiteX57" fmla="*/ 859948 w 4218987"/>
                  <a:gd name="connsiteY57" fmla="*/ 2306565 h 4366622"/>
                  <a:gd name="connsiteX58" fmla="*/ 624244 w 4218987"/>
                  <a:gd name="connsiteY58" fmla="*/ 818037 h 4366622"/>
                  <a:gd name="connsiteX59" fmla="*/ 1246221 w 4218987"/>
                  <a:gd name="connsiteY59" fmla="*/ 721887 h 4366622"/>
                  <a:gd name="connsiteX60" fmla="*/ 1422930 w 4218987"/>
                  <a:gd name="connsiteY60" fmla="*/ 219490 h 4366622"/>
                  <a:gd name="connsiteX61" fmla="*/ 1885804 w 4218987"/>
                  <a:gd name="connsiteY61" fmla="*/ 1053256 h 4366622"/>
                  <a:gd name="connsiteX62" fmla="*/ 846522 w 4218987"/>
                  <a:gd name="connsiteY62" fmla="*/ 2214669 h 4366622"/>
                  <a:gd name="connsiteX63" fmla="*/ 127757 w 4218987"/>
                  <a:gd name="connsiteY63" fmla="*/ 2243640 h 4366622"/>
                  <a:gd name="connsiteX64" fmla="*/ 448206 w 4218987"/>
                  <a:gd name="connsiteY64" fmla="*/ 1612984 h 4366622"/>
                  <a:gd name="connsiteX65" fmla="*/ 624244 w 4218987"/>
                  <a:gd name="connsiteY65" fmla="*/ 818037 h 4366622"/>
                  <a:gd name="connsiteX0" fmla="*/ 2726972 w 4218987"/>
                  <a:gd name="connsiteY0" fmla="*/ 2679961 h 4331863"/>
                  <a:gd name="connsiteX1" fmla="*/ 2785542 w 4218987"/>
                  <a:gd name="connsiteY1" fmla="*/ 2641082 h 4331863"/>
                  <a:gd name="connsiteX2" fmla="*/ 2903529 w 4218987"/>
                  <a:gd name="connsiteY2" fmla="*/ 2675235 h 4331863"/>
                  <a:gd name="connsiteX3" fmla="*/ 2958558 w 4218987"/>
                  <a:gd name="connsiteY3" fmla="*/ 2862562 h 4331863"/>
                  <a:gd name="connsiteX4" fmla="*/ 2951347 w 4218987"/>
                  <a:gd name="connsiteY4" fmla="*/ 2885735 h 4331863"/>
                  <a:gd name="connsiteX5" fmla="*/ 2726972 w 4218987"/>
                  <a:gd name="connsiteY5" fmla="*/ 2679961 h 4331863"/>
                  <a:gd name="connsiteX6" fmla="*/ 2187259 w 4218987"/>
                  <a:gd name="connsiteY6" fmla="*/ 2426453 h 4331863"/>
                  <a:gd name="connsiteX7" fmla="*/ 2388933 w 4218987"/>
                  <a:gd name="connsiteY7" fmla="*/ 2611409 h 4331863"/>
                  <a:gd name="connsiteX8" fmla="*/ 2386834 w 4218987"/>
                  <a:gd name="connsiteY8" fmla="*/ 2611940 h 4331863"/>
                  <a:gd name="connsiteX9" fmla="*/ 2230026 w 4218987"/>
                  <a:gd name="connsiteY9" fmla="*/ 2566924 h 4331863"/>
                  <a:gd name="connsiteX10" fmla="*/ 2228909 w 4218987"/>
                  <a:gd name="connsiteY10" fmla="*/ 2568249 h 4331863"/>
                  <a:gd name="connsiteX11" fmla="*/ 2187259 w 4218987"/>
                  <a:gd name="connsiteY11" fmla="*/ 2426453 h 4331863"/>
                  <a:gd name="connsiteX12" fmla="*/ 1934983 w 4218987"/>
                  <a:gd name="connsiteY12" fmla="*/ 2195091 h 4331863"/>
                  <a:gd name="connsiteX13" fmla="*/ 1993087 w 4218987"/>
                  <a:gd name="connsiteY13" fmla="*/ 2248378 h 4331863"/>
                  <a:gd name="connsiteX14" fmla="*/ 1941766 w 4218987"/>
                  <a:gd name="connsiteY14" fmla="*/ 2355343 h 4331863"/>
                  <a:gd name="connsiteX15" fmla="*/ 2068585 w 4218987"/>
                  <a:gd name="connsiteY15" fmla="*/ 2758223 h 4331863"/>
                  <a:gd name="connsiteX16" fmla="*/ 2416619 w 4218987"/>
                  <a:gd name="connsiteY16" fmla="*/ 2860501 h 4331863"/>
                  <a:gd name="connsiteX17" fmla="*/ 2589184 w 4218987"/>
                  <a:gd name="connsiteY17" fmla="*/ 2795058 h 4331863"/>
                  <a:gd name="connsiteX18" fmla="*/ 2819784 w 4218987"/>
                  <a:gd name="connsiteY18" fmla="*/ 3006541 h 4331863"/>
                  <a:gd name="connsiteX19" fmla="*/ 2627084 w 4218987"/>
                  <a:gd name="connsiteY19" fmla="*/ 2955540 h 4331863"/>
                  <a:gd name="connsiteX20" fmla="*/ 2434618 w 4218987"/>
                  <a:gd name="connsiteY20" fmla="*/ 3146436 h 4331863"/>
                  <a:gd name="connsiteX21" fmla="*/ 2893365 w 4218987"/>
                  <a:gd name="connsiteY21" fmla="*/ 3267496 h 4331863"/>
                  <a:gd name="connsiteX22" fmla="*/ 3032143 w 4218987"/>
                  <a:gd name="connsiteY22" fmla="*/ 3201295 h 4331863"/>
                  <a:gd name="connsiteX23" fmla="*/ 3090634 w 4218987"/>
                  <a:gd name="connsiteY23" fmla="*/ 3254937 h 4331863"/>
                  <a:gd name="connsiteX24" fmla="*/ 3210914 w 4218987"/>
                  <a:gd name="connsiteY24" fmla="*/ 3123784 h 4331863"/>
                  <a:gd name="connsiteX25" fmla="*/ 3156792 w 4218987"/>
                  <a:gd name="connsiteY25" fmla="*/ 3074148 h 4331863"/>
                  <a:gd name="connsiteX26" fmla="*/ 3222229 w 4218987"/>
                  <a:gd name="connsiteY26" fmla="*/ 2925510 h 4331863"/>
                  <a:gd name="connsiteX27" fmla="*/ 3089478 w 4218987"/>
                  <a:gd name="connsiteY27" fmla="*/ 2478311 h 4331863"/>
                  <a:gd name="connsiteX28" fmla="*/ 3090209 w 4218987"/>
                  <a:gd name="connsiteY28" fmla="*/ 2477455 h 4331863"/>
                  <a:gd name="connsiteX29" fmla="*/ 3085067 w 4218987"/>
                  <a:gd name="connsiteY29" fmla="*/ 2473681 h 4331863"/>
                  <a:gd name="connsiteX30" fmla="*/ 3083320 w 4218987"/>
                  <a:gd name="connsiteY30" fmla="*/ 2471848 h 4331863"/>
                  <a:gd name="connsiteX31" fmla="*/ 3083018 w 4218987"/>
                  <a:gd name="connsiteY31" fmla="*/ 2472177 h 4331863"/>
                  <a:gd name="connsiteX32" fmla="*/ 2744891 w 4218987"/>
                  <a:gd name="connsiteY32" fmla="*/ 2385356 h 4331863"/>
                  <a:gd name="connsiteX33" fmla="*/ 2538260 w 4218987"/>
                  <a:gd name="connsiteY33" fmla="*/ 2506894 h 4331863"/>
                  <a:gd name="connsiteX34" fmla="*/ 2299616 w 4218987"/>
                  <a:gd name="connsiteY34" fmla="*/ 2288033 h 4331863"/>
                  <a:gd name="connsiteX35" fmla="*/ 2313553 w 4218987"/>
                  <a:gd name="connsiteY35" fmla="*/ 2282019 h 4331863"/>
                  <a:gd name="connsiteX36" fmla="*/ 2487357 w 4218987"/>
                  <a:gd name="connsiteY36" fmla="*/ 2327885 h 4331863"/>
                  <a:gd name="connsiteX37" fmla="*/ 2660620 w 4218987"/>
                  <a:gd name="connsiteY37" fmla="*/ 2156036 h 4331863"/>
                  <a:gd name="connsiteX38" fmla="*/ 2247647 w 4218987"/>
                  <a:gd name="connsiteY38" fmla="*/ 2047055 h 4331863"/>
                  <a:gd name="connsiteX39" fmla="*/ 2110842 w 4218987"/>
                  <a:gd name="connsiteY39" fmla="*/ 2114909 h 4331863"/>
                  <a:gd name="connsiteX40" fmla="*/ 2055263 w 4218987"/>
                  <a:gd name="connsiteY40" fmla="*/ 2063938 h 4331863"/>
                  <a:gd name="connsiteX41" fmla="*/ 1934983 w 4218987"/>
                  <a:gd name="connsiteY41" fmla="*/ 2195091 h 4331863"/>
                  <a:gd name="connsiteX42" fmla="*/ 1094802 w 4218987"/>
                  <a:gd name="connsiteY42" fmla="*/ 2537603 h 4331863"/>
                  <a:gd name="connsiteX43" fmla="*/ 2274949 w 4218987"/>
                  <a:gd name="connsiteY43" fmla="*/ 1259828 h 4331863"/>
                  <a:gd name="connsiteX44" fmla="*/ 3845776 w 4218987"/>
                  <a:gd name="connsiteY44" fmla="*/ 1548766 h 4331863"/>
                  <a:gd name="connsiteX45" fmla="*/ 3464840 w 4218987"/>
                  <a:gd name="connsiteY45" fmla="*/ 3473079 h 4331863"/>
                  <a:gd name="connsiteX46" fmla="*/ 1459992 w 4218987"/>
                  <a:gd name="connsiteY46" fmla="*/ 4000504 h 4331863"/>
                  <a:gd name="connsiteX47" fmla="*/ 1457332 w 4218987"/>
                  <a:gd name="connsiteY47" fmla="*/ 3996507 h 4331863"/>
                  <a:gd name="connsiteX48" fmla="*/ 1094802 w 4218987"/>
                  <a:gd name="connsiteY48" fmla="*/ 2537603 h 4331863"/>
                  <a:gd name="connsiteX49" fmla="*/ 859948 w 4218987"/>
                  <a:gd name="connsiteY49" fmla="*/ 2271806 h 4331863"/>
                  <a:gd name="connsiteX50" fmla="*/ 1963134 w 4218987"/>
                  <a:gd name="connsiteY50" fmla="*/ 1068897 h 4331863"/>
                  <a:gd name="connsiteX51" fmla="*/ 2030962 w 4218987"/>
                  <a:gd name="connsiteY51" fmla="*/ 1065964 h 4331863"/>
                  <a:gd name="connsiteX52" fmla="*/ 2172480 w 4218987"/>
                  <a:gd name="connsiteY52" fmla="*/ 1195749 h 4331863"/>
                  <a:gd name="connsiteX53" fmla="*/ 2175413 w 4218987"/>
                  <a:gd name="connsiteY53" fmla="*/ 1263577 h 4331863"/>
                  <a:gd name="connsiteX54" fmla="*/ 1072226 w 4218987"/>
                  <a:gd name="connsiteY54" fmla="*/ 2466486 h 4331863"/>
                  <a:gd name="connsiteX55" fmla="*/ 1004399 w 4218987"/>
                  <a:gd name="connsiteY55" fmla="*/ 2469419 h 4331863"/>
                  <a:gd name="connsiteX56" fmla="*/ 862881 w 4218987"/>
                  <a:gd name="connsiteY56" fmla="*/ 2339633 h 4331863"/>
                  <a:gd name="connsiteX57" fmla="*/ 859948 w 4218987"/>
                  <a:gd name="connsiteY57" fmla="*/ 2271806 h 4331863"/>
                  <a:gd name="connsiteX58" fmla="*/ 624244 w 4218987"/>
                  <a:gd name="connsiteY58" fmla="*/ 783278 h 4331863"/>
                  <a:gd name="connsiteX59" fmla="*/ 1246221 w 4218987"/>
                  <a:gd name="connsiteY59" fmla="*/ 687128 h 4331863"/>
                  <a:gd name="connsiteX60" fmla="*/ 1422930 w 4218987"/>
                  <a:gd name="connsiteY60" fmla="*/ 184731 h 4331863"/>
                  <a:gd name="connsiteX61" fmla="*/ 1885804 w 4218987"/>
                  <a:gd name="connsiteY61" fmla="*/ 1018497 h 4331863"/>
                  <a:gd name="connsiteX62" fmla="*/ 846522 w 4218987"/>
                  <a:gd name="connsiteY62" fmla="*/ 2179910 h 4331863"/>
                  <a:gd name="connsiteX63" fmla="*/ 127757 w 4218987"/>
                  <a:gd name="connsiteY63" fmla="*/ 2208881 h 4331863"/>
                  <a:gd name="connsiteX64" fmla="*/ 448206 w 4218987"/>
                  <a:gd name="connsiteY64" fmla="*/ 1578225 h 4331863"/>
                  <a:gd name="connsiteX65" fmla="*/ 624244 w 4218987"/>
                  <a:gd name="connsiteY65" fmla="*/ 783278 h 433186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24244 w 4218987"/>
                  <a:gd name="connsiteY58" fmla="*/ 804258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24244 w 4218987"/>
                  <a:gd name="connsiteY65" fmla="*/ 804258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498006 h 4149908"/>
                  <a:gd name="connsiteX1" fmla="*/ 2785542 w 4218987"/>
                  <a:gd name="connsiteY1" fmla="*/ 2459127 h 4149908"/>
                  <a:gd name="connsiteX2" fmla="*/ 2903529 w 4218987"/>
                  <a:gd name="connsiteY2" fmla="*/ 2493280 h 4149908"/>
                  <a:gd name="connsiteX3" fmla="*/ 2958558 w 4218987"/>
                  <a:gd name="connsiteY3" fmla="*/ 2680607 h 4149908"/>
                  <a:gd name="connsiteX4" fmla="*/ 2951347 w 4218987"/>
                  <a:gd name="connsiteY4" fmla="*/ 2703780 h 4149908"/>
                  <a:gd name="connsiteX5" fmla="*/ 2726972 w 4218987"/>
                  <a:gd name="connsiteY5" fmla="*/ 2498006 h 4149908"/>
                  <a:gd name="connsiteX6" fmla="*/ 2187259 w 4218987"/>
                  <a:gd name="connsiteY6" fmla="*/ 2244498 h 4149908"/>
                  <a:gd name="connsiteX7" fmla="*/ 2388933 w 4218987"/>
                  <a:gd name="connsiteY7" fmla="*/ 2429454 h 4149908"/>
                  <a:gd name="connsiteX8" fmla="*/ 2386834 w 4218987"/>
                  <a:gd name="connsiteY8" fmla="*/ 2429985 h 4149908"/>
                  <a:gd name="connsiteX9" fmla="*/ 2230026 w 4218987"/>
                  <a:gd name="connsiteY9" fmla="*/ 2384969 h 4149908"/>
                  <a:gd name="connsiteX10" fmla="*/ 2228909 w 4218987"/>
                  <a:gd name="connsiteY10" fmla="*/ 2386294 h 4149908"/>
                  <a:gd name="connsiteX11" fmla="*/ 2187259 w 4218987"/>
                  <a:gd name="connsiteY11" fmla="*/ 2244498 h 4149908"/>
                  <a:gd name="connsiteX12" fmla="*/ 1934983 w 4218987"/>
                  <a:gd name="connsiteY12" fmla="*/ 2013136 h 4149908"/>
                  <a:gd name="connsiteX13" fmla="*/ 1993087 w 4218987"/>
                  <a:gd name="connsiteY13" fmla="*/ 2066423 h 4149908"/>
                  <a:gd name="connsiteX14" fmla="*/ 1941766 w 4218987"/>
                  <a:gd name="connsiteY14" fmla="*/ 2173388 h 4149908"/>
                  <a:gd name="connsiteX15" fmla="*/ 2068585 w 4218987"/>
                  <a:gd name="connsiteY15" fmla="*/ 2576268 h 4149908"/>
                  <a:gd name="connsiteX16" fmla="*/ 2416619 w 4218987"/>
                  <a:gd name="connsiteY16" fmla="*/ 2678546 h 4149908"/>
                  <a:gd name="connsiteX17" fmla="*/ 2589184 w 4218987"/>
                  <a:gd name="connsiteY17" fmla="*/ 2613103 h 4149908"/>
                  <a:gd name="connsiteX18" fmla="*/ 2819784 w 4218987"/>
                  <a:gd name="connsiteY18" fmla="*/ 2824586 h 4149908"/>
                  <a:gd name="connsiteX19" fmla="*/ 2627084 w 4218987"/>
                  <a:gd name="connsiteY19" fmla="*/ 2773585 h 4149908"/>
                  <a:gd name="connsiteX20" fmla="*/ 2434618 w 4218987"/>
                  <a:gd name="connsiteY20" fmla="*/ 2964481 h 4149908"/>
                  <a:gd name="connsiteX21" fmla="*/ 2893365 w 4218987"/>
                  <a:gd name="connsiteY21" fmla="*/ 3085541 h 4149908"/>
                  <a:gd name="connsiteX22" fmla="*/ 3032143 w 4218987"/>
                  <a:gd name="connsiteY22" fmla="*/ 3019340 h 4149908"/>
                  <a:gd name="connsiteX23" fmla="*/ 3090634 w 4218987"/>
                  <a:gd name="connsiteY23" fmla="*/ 3072982 h 4149908"/>
                  <a:gd name="connsiteX24" fmla="*/ 3210914 w 4218987"/>
                  <a:gd name="connsiteY24" fmla="*/ 2941829 h 4149908"/>
                  <a:gd name="connsiteX25" fmla="*/ 3156792 w 4218987"/>
                  <a:gd name="connsiteY25" fmla="*/ 2892193 h 4149908"/>
                  <a:gd name="connsiteX26" fmla="*/ 3222229 w 4218987"/>
                  <a:gd name="connsiteY26" fmla="*/ 2743555 h 4149908"/>
                  <a:gd name="connsiteX27" fmla="*/ 3089478 w 4218987"/>
                  <a:gd name="connsiteY27" fmla="*/ 2296356 h 4149908"/>
                  <a:gd name="connsiteX28" fmla="*/ 3090209 w 4218987"/>
                  <a:gd name="connsiteY28" fmla="*/ 2295500 h 4149908"/>
                  <a:gd name="connsiteX29" fmla="*/ 3085067 w 4218987"/>
                  <a:gd name="connsiteY29" fmla="*/ 2291726 h 4149908"/>
                  <a:gd name="connsiteX30" fmla="*/ 3083320 w 4218987"/>
                  <a:gd name="connsiteY30" fmla="*/ 2289893 h 4149908"/>
                  <a:gd name="connsiteX31" fmla="*/ 3083018 w 4218987"/>
                  <a:gd name="connsiteY31" fmla="*/ 2290222 h 4149908"/>
                  <a:gd name="connsiteX32" fmla="*/ 2744891 w 4218987"/>
                  <a:gd name="connsiteY32" fmla="*/ 2203401 h 4149908"/>
                  <a:gd name="connsiteX33" fmla="*/ 2538260 w 4218987"/>
                  <a:gd name="connsiteY33" fmla="*/ 2324939 h 4149908"/>
                  <a:gd name="connsiteX34" fmla="*/ 2299616 w 4218987"/>
                  <a:gd name="connsiteY34" fmla="*/ 2106078 h 4149908"/>
                  <a:gd name="connsiteX35" fmla="*/ 2313553 w 4218987"/>
                  <a:gd name="connsiteY35" fmla="*/ 2100064 h 4149908"/>
                  <a:gd name="connsiteX36" fmla="*/ 2487357 w 4218987"/>
                  <a:gd name="connsiteY36" fmla="*/ 2145930 h 4149908"/>
                  <a:gd name="connsiteX37" fmla="*/ 2660620 w 4218987"/>
                  <a:gd name="connsiteY37" fmla="*/ 1974081 h 4149908"/>
                  <a:gd name="connsiteX38" fmla="*/ 2247647 w 4218987"/>
                  <a:gd name="connsiteY38" fmla="*/ 1865100 h 4149908"/>
                  <a:gd name="connsiteX39" fmla="*/ 2110842 w 4218987"/>
                  <a:gd name="connsiteY39" fmla="*/ 1932954 h 4149908"/>
                  <a:gd name="connsiteX40" fmla="*/ 2055263 w 4218987"/>
                  <a:gd name="connsiteY40" fmla="*/ 1881983 h 4149908"/>
                  <a:gd name="connsiteX41" fmla="*/ 1934983 w 4218987"/>
                  <a:gd name="connsiteY41" fmla="*/ 2013136 h 4149908"/>
                  <a:gd name="connsiteX42" fmla="*/ 1094802 w 4218987"/>
                  <a:gd name="connsiteY42" fmla="*/ 2355648 h 4149908"/>
                  <a:gd name="connsiteX43" fmla="*/ 2274949 w 4218987"/>
                  <a:gd name="connsiteY43" fmla="*/ 1077873 h 4149908"/>
                  <a:gd name="connsiteX44" fmla="*/ 3845776 w 4218987"/>
                  <a:gd name="connsiteY44" fmla="*/ 1366811 h 4149908"/>
                  <a:gd name="connsiteX45" fmla="*/ 3464840 w 4218987"/>
                  <a:gd name="connsiteY45" fmla="*/ 3291124 h 4149908"/>
                  <a:gd name="connsiteX46" fmla="*/ 1459992 w 4218987"/>
                  <a:gd name="connsiteY46" fmla="*/ 3818549 h 4149908"/>
                  <a:gd name="connsiteX47" fmla="*/ 1457332 w 4218987"/>
                  <a:gd name="connsiteY47" fmla="*/ 3814552 h 4149908"/>
                  <a:gd name="connsiteX48" fmla="*/ 1094802 w 4218987"/>
                  <a:gd name="connsiteY48" fmla="*/ 2355648 h 4149908"/>
                  <a:gd name="connsiteX49" fmla="*/ 859948 w 4218987"/>
                  <a:gd name="connsiteY49" fmla="*/ 2089851 h 4149908"/>
                  <a:gd name="connsiteX50" fmla="*/ 1963134 w 4218987"/>
                  <a:gd name="connsiteY50" fmla="*/ 886942 h 4149908"/>
                  <a:gd name="connsiteX51" fmla="*/ 2030962 w 4218987"/>
                  <a:gd name="connsiteY51" fmla="*/ 884009 h 4149908"/>
                  <a:gd name="connsiteX52" fmla="*/ 2172480 w 4218987"/>
                  <a:gd name="connsiteY52" fmla="*/ 1013794 h 4149908"/>
                  <a:gd name="connsiteX53" fmla="*/ 2175413 w 4218987"/>
                  <a:gd name="connsiteY53" fmla="*/ 1081622 h 4149908"/>
                  <a:gd name="connsiteX54" fmla="*/ 1072226 w 4218987"/>
                  <a:gd name="connsiteY54" fmla="*/ 2284531 h 4149908"/>
                  <a:gd name="connsiteX55" fmla="*/ 1004399 w 4218987"/>
                  <a:gd name="connsiteY55" fmla="*/ 2287464 h 4149908"/>
                  <a:gd name="connsiteX56" fmla="*/ 862881 w 4218987"/>
                  <a:gd name="connsiteY56" fmla="*/ 2157678 h 4149908"/>
                  <a:gd name="connsiteX57" fmla="*/ 859948 w 4218987"/>
                  <a:gd name="connsiteY57" fmla="*/ 2089851 h 4149908"/>
                  <a:gd name="connsiteX58" fmla="*/ 617213 w 4218987"/>
                  <a:gd name="connsiteY58" fmla="*/ 646571 h 4149908"/>
                  <a:gd name="connsiteX59" fmla="*/ 1193554 w 4218987"/>
                  <a:gd name="connsiteY59" fmla="*/ 534417 h 4149908"/>
                  <a:gd name="connsiteX60" fmla="*/ 1422930 w 4218987"/>
                  <a:gd name="connsiteY60" fmla="*/ 2776 h 4149908"/>
                  <a:gd name="connsiteX61" fmla="*/ 1885804 w 4218987"/>
                  <a:gd name="connsiteY61" fmla="*/ 836542 h 4149908"/>
                  <a:gd name="connsiteX62" fmla="*/ 846522 w 4218987"/>
                  <a:gd name="connsiteY62" fmla="*/ 1997955 h 4149908"/>
                  <a:gd name="connsiteX63" fmla="*/ 127757 w 4218987"/>
                  <a:gd name="connsiteY63" fmla="*/ 2026926 h 4149908"/>
                  <a:gd name="connsiteX64" fmla="*/ 448206 w 4218987"/>
                  <a:gd name="connsiteY64" fmla="*/ 1396270 h 4149908"/>
                  <a:gd name="connsiteX65" fmla="*/ 617213 w 4218987"/>
                  <a:gd name="connsiteY65" fmla="*/ 646571 h 4149908"/>
                  <a:gd name="connsiteX0" fmla="*/ 2726972 w 4218987"/>
                  <a:gd name="connsiteY0" fmla="*/ 2558980 h 4210882"/>
                  <a:gd name="connsiteX1" fmla="*/ 2785542 w 4218987"/>
                  <a:gd name="connsiteY1" fmla="*/ 2520101 h 4210882"/>
                  <a:gd name="connsiteX2" fmla="*/ 2903529 w 4218987"/>
                  <a:gd name="connsiteY2" fmla="*/ 2554254 h 4210882"/>
                  <a:gd name="connsiteX3" fmla="*/ 2958558 w 4218987"/>
                  <a:gd name="connsiteY3" fmla="*/ 2741581 h 4210882"/>
                  <a:gd name="connsiteX4" fmla="*/ 2951347 w 4218987"/>
                  <a:gd name="connsiteY4" fmla="*/ 2764754 h 4210882"/>
                  <a:gd name="connsiteX5" fmla="*/ 2726972 w 4218987"/>
                  <a:gd name="connsiteY5" fmla="*/ 2558980 h 4210882"/>
                  <a:gd name="connsiteX6" fmla="*/ 2187259 w 4218987"/>
                  <a:gd name="connsiteY6" fmla="*/ 2305472 h 4210882"/>
                  <a:gd name="connsiteX7" fmla="*/ 2388933 w 4218987"/>
                  <a:gd name="connsiteY7" fmla="*/ 2490428 h 4210882"/>
                  <a:gd name="connsiteX8" fmla="*/ 2386834 w 4218987"/>
                  <a:gd name="connsiteY8" fmla="*/ 2490959 h 4210882"/>
                  <a:gd name="connsiteX9" fmla="*/ 2230026 w 4218987"/>
                  <a:gd name="connsiteY9" fmla="*/ 2445943 h 4210882"/>
                  <a:gd name="connsiteX10" fmla="*/ 2228909 w 4218987"/>
                  <a:gd name="connsiteY10" fmla="*/ 2447268 h 4210882"/>
                  <a:gd name="connsiteX11" fmla="*/ 2187259 w 4218987"/>
                  <a:gd name="connsiteY11" fmla="*/ 2305472 h 4210882"/>
                  <a:gd name="connsiteX12" fmla="*/ 1934983 w 4218987"/>
                  <a:gd name="connsiteY12" fmla="*/ 2074110 h 4210882"/>
                  <a:gd name="connsiteX13" fmla="*/ 1993087 w 4218987"/>
                  <a:gd name="connsiteY13" fmla="*/ 2127397 h 4210882"/>
                  <a:gd name="connsiteX14" fmla="*/ 1941766 w 4218987"/>
                  <a:gd name="connsiteY14" fmla="*/ 2234362 h 4210882"/>
                  <a:gd name="connsiteX15" fmla="*/ 2068585 w 4218987"/>
                  <a:gd name="connsiteY15" fmla="*/ 2637242 h 4210882"/>
                  <a:gd name="connsiteX16" fmla="*/ 2416619 w 4218987"/>
                  <a:gd name="connsiteY16" fmla="*/ 2739520 h 4210882"/>
                  <a:gd name="connsiteX17" fmla="*/ 2589184 w 4218987"/>
                  <a:gd name="connsiteY17" fmla="*/ 2674077 h 4210882"/>
                  <a:gd name="connsiteX18" fmla="*/ 2819784 w 4218987"/>
                  <a:gd name="connsiteY18" fmla="*/ 2885560 h 4210882"/>
                  <a:gd name="connsiteX19" fmla="*/ 2627084 w 4218987"/>
                  <a:gd name="connsiteY19" fmla="*/ 2834559 h 4210882"/>
                  <a:gd name="connsiteX20" fmla="*/ 2434618 w 4218987"/>
                  <a:gd name="connsiteY20" fmla="*/ 3025455 h 4210882"/>
                  <a:gd name="connsiteX21" fmla="*/ 2893365 w 4218987"/>
                  <a:gd name="connsiteY21" fmla="*/ 3146515 h 4210882"/>
                  <a:gd name="connsiteX22" fmla="*/ 3032143 w 4218987"/>
                  <a:gd name="connsiteY22" fmla="*/ 3080314 h 4210882"/>
                  <a:gd name="connsiteX23" fmla="*/ 3090634 w 4218987"/>
                  <a:gd name="connsiteY23" fmla="*/ 3133956 h 4210882"/>
                  <a:gd name="connsiteX24" fmla="*/ 3210914 w 4218987"/>
                  <a:gd name="connsiteY24" fmla="*/ 3002803 h 4210882"/>
                  <a:gd name="connsiteX25" fmla="*/ 3156792 w 4218987"/>
                  <a:gd name="connsiteY25" fmla="*/ 2953167 h 4210882"/>
                  <a:gd name="connsiteX26" fmla="*/ 3222229 w 4218987"/>
                  <a:gd name="connsiteY26" fmla="*/ 2804529 h 4210882"/>
                  <a:gd name="connsiteX27" fmla="*/ 3089478 w 4218987"/>
                  <a:gd name="connsiteY27" fmla="*/ 2357330 h 4210882"/>
                  <a:gd name="connsiteX28" fmla="*/ 3090209 w 4218987"/>
                  <a:gd name="connsiteY28" fmla="*/ 2356474 h 4210882"/>
                  <a:gd name="connsiteX29" fmla="*/ 3085067 w 4218987"/>
                  <a:gd name="connsiteY29" fmla="*/ 2352700 h 4210882"/>
                  <a:gd name="connsiteX30" fmla="*/ 3083320 w 4218987"/>
                  <a:gd name="connsiteY30" fmla="*/ 2350867 h 4210882"/>
                  <a:gd name="connsiteX31" fmla="*/ 3083018 w 4218987"/>
                  <a:gd name="connsiteY31" fmla="*/ 2351196 h 4210882"/>
                  <a:gd name="connsiteX32" fmla="*/ 2744891 w 4218987"/>
                  <a:gd name="connsiteY32" fmla="*/ 2264375 h 4210882"/>
                  <a:gd name="connsiteX33" fmla="*/ 2538260 w 4218987"/>
                  <a:gd name="connsiteY33" fmla="*/ 2385913 h 4210882"/>
                  <a:gd name="connsiteX34" fmla="*/ 2299616 w 4218987"/>
                  <a:gd name="connsiteY34" fmla="*/ 2167052 h 4210882"/>
                  <a:gd name="connsiteX35" fmla="*/ 2313553 w 4218987"/>
                  <a:gd name="connsiteY35" fmla="*/ 2161038 h 4210882"/>
                  <a:gd name="connsiteX36" fmla="*/ 2487357 w 4218987"/>
                  <a:gd name="connsiteY36" fmla="*/ 2206904 h 4210882"/>
                  <a:gd name="connsiteX37" fmla="*/ 2660620 w 4218987"/>
                  <a:gd name="connsiteY37" fmla="*/ 2035055 h 4210882"/>
                  <a:gd name="connsiteX38" fmla="*/ 2247647 w 4218987"/>
                  <a:gd name="connsiteY38" fmla="*/ 1926074 h 4210882"/>
                  <a:gd name="connsiteX39" fmla="*/ 2110842 w 4218987"/>
                  <a:gd name="connsiteY39" fmla="*/ 1993928 h 4210882"/>
                  <a:gd name="connsiteX40" fmla="*/ 2055263 w 4218987"/>
                  <a:gd name="connsiteY40" fmla="*/ 1942957 h 4210882"/>
                  <a:gd name="connsiteX41" fmla="*/ 1934983 w 4218987"/>
                  <a:gd name="connsiteY41" fmla="*/ 2074110 h 4210882"/>
                  <a:gd name="connsiteX42" fmla="*/ 1094802 w 4218987"/>
                  <a:gd name="connsiteY42" fmla="*/ 2416622 h 4210882"/>
                  <a:gd name="connsiteX43" fmla="*/ 2274949 w 4218987"/>
                  <a:gd name="connsiteY43" fmla="*/ 1138847 h 4210882"/>
                  <a:gd name="connsiteX44" fmla="*/ 3845776 w 4218987"/>
                  <a:gd name="connsiteY44" fmla="*/ 1427785 h 4210882"/>
                  <a:gd name="connsiteX45" fmla="*/ 3464840 w 4218987"/>
                  <a:gd name="connsiteY45" fmla="*/ 3352098 h 4210882"/>
                  <a:gd name="connsiteX46" fmla="*/ 1459992 w 4218987"/>
                  <a:gd name="connsiteY46" fmla="*/ 3879523 h 4210882"/>
                  <a:gd name="connsiteX47" fmla="*/ 1457332 w 4218987"/>
                  <a:gd name="connsiteY47" fmla="*/ 3875526 h 4210882"/>
                  <a:gd name="connsiteX48" fmla="*/ 1094802 w 4218987"/>
                  <a:gd name="connsiteY48" fmla="*/ 2416622 h 4210882"/>
                  <a:gd name="connsiteX49" fmla="*/ 859948 w 4218987"/>
                  <a:gd name="connsiteY49" fmla="*/ 2150825 h 4210882"/>
                  <a:gd name="connsiteX50" fmla="*/ 1963134 w 4218987"/>
                  <a:gd name="connsiteY50" fmla="*/ 947916 h 4210882"/>
                  <a:gd name="connsiteX51" fmla="*/ 2030962 w 4218987"/>
                  <a:gd name="connsiteY51" fmla="*/ 944983 h 4210882"/>
                  <a:gd name="connsiteX52" fmla="*/ 2172480 w 4218987"/>
                  <a:gd name="connsiteY52" fmla="*/ 1074768 h 4210882"/>
                  <a:gd name="connsiteX53" fmla="*/ 2175413 w 4218987"/>
                  <a:gd name="connsiteY53" fmla="*/ 1142596 h 4210882"/>
                  <a:gd name="connsiteX54" fmla="*/ 1072226 w 4218987"/>
                  <a:gd name="connsiteY54" fmla="*/ 2345505 h 4210882"/>
                  <a:gd name="connsiteX55" fmla="*/ 1004399 w 4218987"/>
                  <a:gd name="connsiteY55" fmla="*/ 2348438 h 4210882"/>
                  <a:gd name="connsiteX56" fmla="*/ 862881 w 4218987"/>
                  <a:gd name="connsiteY56" fmla="*/ 2218652 h 4210882"/>
                  <a:gd name="connsiteX57" fmla="*/ 859948 w 4218987"/>
                  <a:gd name="connsiteY57" fmla="*/ 2150825 h 4210882"/>
                  <a:gd name="connsiteX58" fmla="*/ 617213 w 4218987"/>
                  <a:gd name="connsiteY58" fmla="*/ 707545 h 4210882"/>
                  <a:gd name="connsiteX59" fmla="*/ 1193554 w 4218987"/>
                  <a:gd name="connsiteY59" fmla="*/ 595391 h 4210882"/>
                  <a:gd name="connsiteX60" fmla="*/ 1591068 w 4218987"/>
                  <a:gd name="connsiteY60" fmla="*/ 2547 h 4210882"/>
                  <a:gd name="connsiteX61" fmla="*/ 1885804 w 4218987"/>
                  <a:gd name="connsiteY61" fmla="*/ 897516 h 4210882"/>
                  <a:gd name="connsiteX62" fmla="*/ 846522 w 4218987"/>
                  <a:gd name="connsiteY62" fmla="*/ 2058929 h 4210882"/>
                  <a:gd name="connsiteX63" fmla="*/ 127757 w 4218987"/>
                  <a:gd name="connsiteY63" fmla="*/ 2087900 h 4210882"/>
                  <a:gd name="connsiteX64" fmla="*/ 448206 w 4218987"/>
                  <a:gd name="connsiteY64" fmla="*/ 1457244 h 4210882"/>
                  <a:gd name="connsiteX65" fmla="*/ 617213 w 4218987"/>
                  <a:gd name="connsiteY65" fmla="*/ 707545 h 4210882"/>
                  <a:gd name="connsiteX0" fmla="*/ 2726972 w 4218987"/>
                  <a:gd name="connsiteY0" fmla="*/ 2566931 h 4218833"/>
                  <a:gd name="connsiteX1" fmla="*/ 2785542 w 4218987"/>
                  <a:gd name="connsiteY1" fmla="*/ 2528052 h 4218833"/>
                  <a:gd name="connsiteX2" fmla="*/ 2903529 w 4218987"/>
                  <a:gd name="connsiteY2" fmla="*/ 2562205 h 4218833"/>
                  <a:gd name="connsiteX3" fmla="*/ 2958558 w 4218987"/>
                  <a:gd name="connsiteY3" fmla="*/ 2749532 h 4218833"/>
                  <a:gd name="connsiteX4" fmla="*/ 2951347 w 4218987"/>
                  <a:gd name="connsiteY4" fmla="*/ 2772705 h 4218833"/>
                  <a:gd name="connsiteX5" fmla="*/ 2726972 w 4218987"/>
                  <a:gd name="connsiteY5" fmla="*/ 2566931 h 4218833"/>
                  <a:gd name="connsiteX6" fmla="*/ 2187259 w 4218987"/>
                  <a:gd name="connsiteY6" fmla="*/ 2313423 h 4218833"/>
                  <a:gd name="connsiteX7" fmla="*/ 2388933 w 4218987"/>
                  <a:gd name="connsiteY7" fmla="*/ 2498379 h 4218833"/>
                  <a:gd name="connsiteX8" fmla="*/ 2386834 w 4218987"/>
                  <a:gd name="connsiteY8" fmla="*/ 2498910 h 4218833"/>
                  <a:gd name="connsiteX9" fmla="*/ 2230026 w 4218987"/>
                  <a:gd name="connsiteY9" fmla="*/ 2453894 h 4218833"/>
                  <a:gd name="connsiteX10" fmla="*/ 2228909 w 4218987"/>
                  <a:gd name="connsiteY10" fmla="*/ 2455219 h 4218833"/>
                  <a:gd name="connsiteX11" fmla="*/ 2187259 w 4218987"/>
                  <a:gd name="connsiteY11" fmla="*/ 2313423 h 4218833"/>
                  <a:gd name="connsiteX12" fmla="*/ 1934983 w 4218987"/>
                  <a:gd name="connsiteY12" fmla="*/ 2082061 h 4218833"/>
                  <a:gd name="connsiteX13" fmla="*/ 1993087 w 4218987"/>
                  <a:gd name="connsiteY13" fmla="*/ 2135348 h 4218833"/>
                  <a:gd name="connsiteX14" fmla="*/ 1941766 w 4218987"/>
                  <a:gd name="connsiteY14" fmla="*/ 2242313 h 4218833"/>
                  <a:gd name="connsiteX15" fmla="*/ 2068585 w 4218987"/>
                  <a:gd name="connsiteY15" fmla="*/ 2645193 h 4218833"/>
                  <a:gd name="connsiteX16" fmla="*/ 2416619 w 4218987"/>
                  <a:gd name="connsiteY16" fmla="*/ 2747471 h 4218833"/>
                  <a:gd name="connsiteX17" fmla="*/ 2589184 w 4218987"/>
                  <a:gd name="connsiteY17" fmla="*/ 2682028 h 4218833"/>
                  <a:gd name="connsiteX18" fmla="*/ 2819784 w 4218987"/>
                  <a:gd name="connsiteY18" fmla="*/ 2893511 h 4218833"/>
                  <a:gd name="connsiteX19" fmla="*/ 2627084 w 4218987"/>
                  <a:gd name="connsiteY19" fmla="*/ 2842510 h 4218833"/>
                  <a:gd name="connsiteX20" fmla="*/ 2434618 w 4218987"/>
                  <a:gd name="connsiteY20" fmla="*/ 3033406 h 4218833"/>
                  <a:gd name="connsiteX21" fmla="*/ 2893365 w 4218987"/>
                  <a:gd name="connsiteY21" fmla="*/ 3154466 h 4218833"/>
                  <a:gd name="connsiteX22" fmla="*/ 3032143 w 4218987"/>
                  <a:gd name="connsiteY22" fmla="*/ 3088265 h 4218833"/>
                  <a:gd name="connsiteX23" fmla="*/ 3090634 w 4218987"/>
                  <a:gd name="connsiteY23" fmla="*/ 3141907 h 4218833"/>
                  <a:gd name="connsiteX24" fmla="*/ 3210914 w 4218987"/>
                  <a:gd name="connsiteY24" fmla="*/ 3010754 h 4218833"/>
                  <a:gd name="connsiteX25" fmla="*/ 3156792 w 4218987"/>
                  <a:gd name="connsiteY25" fmla="*/ 2961118 h 4218833"/>
                  <a:gd name="connsiteX26" fmla="*/ 3222229 w 4218987"/>
                  <a:gd name="connsiteY26" fmla="*/ 2812480 h 4218833"/>
                  <a:gd name="connsiteX27" fmla="*/ 3089478 w 4218987"/>
                  <a:gd name="connsiteY27" fmla="*/ 2365281 h 4218833"/>
                  <a:gd name="connsiteX28" fmla="*/ 3090209 w 4218987"/>
                  <a:gd name="connsiteY28" fmla="*/ 2364425 h 4218833"/>
                  <a:gd name="connsiteX29" fmla="*/ 3085067 w 4218987"/>
                  <a:gd name="connsiteY29" fmla="*/ 2360651 h 4218833"/>
                  <a:gd name="connsiteX30" fmla="*/ 3083320 w 4218987"/>
                  <a:gd name="connsiteY30" fmla="*/ 2358818 h 4218833"/>
                  <a:gd name="connsiteX31" fmla="*/ 3083018 w 4218987"/>
                  <a:gd name="connsiteY31" fmla="*/ 2359147 h 4218833"/>
                  <a:gd name="connsiteX32" fmla="*/ 2744891 w 4218987"/>
                  <a:gd name="connsiteY32" fmla="*/ 2272326 h 4218833"/>
                  <a:gd name="connsiteX33" fmla="*/ 2538260 w 4218987"/>
                  <a:gd name="connsiteY33" fmla="*/ 2393864 h 4218833"/>
                  <a:gd name="connsiteX34" fmla="*/ 2299616 w 4218987"/>
                  <a:gd name="connsiteY34" fmla="*/ 2175003 h 4218833"/>
                  <a:gd name="connsiteX35" fmla="*/ 2313553 w 4218987"/>
                  <a:gd name="connsiteY35" fmla="*/ 2168989 h 4218833"/>
                  <a:gd name="connsiteX36" fmla="*/ 2487357 w 4218987"/>
                  <a:gd name="connsiteY36" fmla="*/ 2214855 h 4218833"/>
                  <a:gd name="connsiteX37" fmla="*/ 2660620 w 4218987"/>
                  <a:gd name="connsiteY37" fmla="*/ 2043006 h 4218833"/>
                  <a:gd name="connsiteX38" fmla="*/ 2247647 w 4218987"/>
                  <a:gd name="connsiteY38" fmla="*/ 1934025 h 4218833"/>
                  <a:gd name="connsiteX39" fmla="*/ 2110842 w 4218987"/>
                  <a:gd name="connsiteY39" fmla="*/ 2001879 h 4218833"/>
                  <a:gd name="connsiteX40" fmla="*/ 2055263 w 4218987"/>
                  <a:gd name="connsiteY40" fmla="*/ 1950908 h 4218833"/>
                  <a:gd name="connsiteX41" fmla="*/ 1934983 w 4218987"/>
                  <a:gd name="connsiteY41" fmla="*/ 2082061 h 4218833"/>
                  <a:gd name="connsiteX42" fmla="*/ 1094802 w 4218987"/>
                  <a:gd name="connsiteY42" fmla="*/ 2424573 h 4218833"/>
                  <a:gd name="connsiteX43" fmla="*/ 2274949 w 4218987"/>
                  <a:gd name="connsiteY43" fmla="*/ 1146798 h 4218833"/>
                  <a:gd name="connsiteX44" fmla="*/ 3845776 w 4218987"/>
                  <a:gd name="connsiteY44" fmla="*/ 1435736 h 4218833"/>
                  <a:gd name="connsiteX45" fmla="*/ 3464840 w 4218987"/>
                  <a:gd name="connsiteY45" fmla="*/ 3360049 h 4218833"/>
                  <a:gd name="connsiteX46" fmla="*/ 1459992 w 4218987"/>
                  <a:gd name="connsiteY46" fmla="*/ 3887474 h 4218833"/>
                  <a:gd name="connsiteX47" fmla="*/ 1457332 w 4218987"/>
                  <a:gd name="connsiteY47" fmla="*/ 3883477 h 4218833"/>
                  <a:gd name="connsiteX48" fmla="*/ 1094802 w 4218987"/>
                  <a:gd name="connsiteY48" fmla="*/ 2424573 h 4218833"/>
                  <a:gd name="connsiteX49" fmla="*/ 859948 w 4218987"/>
                  <a:gd name="connsiteY49" fmla="*/ 2158776 h 4218833"/>
                  <a:gd name="connsiteX50" fmla="*/ 1963134 w 4218987"/>
                  <a:gd name="connsiteY50" fmla="*/ 955867 h 4218833"/>
                  <a:gd name="connsiteX51" fmla="*/ 2030962 w 4218987"/>
                  <a:gd name="connsiteY51" fmla="*/ 952934 h 4218833"/>
                  <a:gd name="connsiteX52" fmla="*/ 2172480 w 4218987"/>
                  <a:gd name="connsiteY52" fmla="*/ 1082719 h 4218833"/>
                  <a:gd name="connsiteX53" fmla="*/ 2175413 w 4218987"/>
                  <a:gd name="connsiteY53" fmla="*/ 1150547 h 4218833"/>
                  <a:gd name="connsiteX54" fmla="*/ 1072226 w 4218987"/>
                  <a:gd name="connsiteY54" fmla="*/ 2353456 h 4218833"/>
                  <a:gd name="connsiteX55" fmla="*/ 1004399 w 4218987"/>
                  <a:gd name="connsiteY55" fmla="*/ 2356389 h 4218833"/>
                  <a:gd name="connsiteX56" fmla="*/ 862881 w 4218987"/>
                  <a:gd name="connsiteY56" fmla="*/ 2226603 h 4218833"/>
                  <a:gd name="connsiteX57" fmla="*/ 859948 w 4218987"/>
                  <a:gd name="connsiteY57" fmla="*/ 2158776 h 4218833"/>
                  <a:gd name="connsiteX58" fmla="*/ 617213 w 4218987"/>
                  <a:gd name="connsiteY58" fmla="*/ 715496 h 4218833"/>
                  <a:gd name="connsiteX59" fmla="*/ 1193554 w 4218987"/>
                  <a:gd name="connsiteY59" fmla="*/ 603342 h 4218833"/>
                  <a:gd name="connsiteX60" fmla="*/ 1591068 w 4218987"/>
                  <a:gd name="connsiteY60" fmla="*/ 10498 h 4218833"/>
                  <a:gd name="connsiteX61" fmla="*/ 1885804 w 4218987"/>
                  <a:gd name="connsiteY61" fmla="*/ 905467 h 4218833"/>
                  <a:gd name="connsiteX62" fmla="*/ 846522 w 4218987"/>
                  <a:gd name="connsiteY62" fmla="*/ 2066880 h 4218833"/>
                  <a:gd name="connsiteX63" fmla="*/ 127757 w 4218987"/>
                  <a:gd name="connsiteY63" fmla="*/ 2095851 h 4218833"/>
                  <a:gd name="connsiteX64" fmla="*/ 448206 w 4218987"/>
                  <a:gd name="connsiteY64" fmla="*/ 1465195 h 4218833"/>
                  <a:gd name="connsiteX65" fmla="*/ 617213 w 4218987"/>
                  <a:gd name="connsiteY65" fmla="*/ 715496 h 4218833"/>
                  <a:gd name="connsiteX0" fmla="*/ 2726972 w 4218987"/>
                  <a:gd name="connsiteY0" fmla="*/ 2560838 h 4212740"/>
                  <a:gd name="connsiteX1" fmla="*/ 2785542 w 4218987"/>
                  <a:gd name="connsiteY1" fmla="*/ 2521959 h 4212740"/>
                  <a:gd name="connsiteX2" fmla="*/ 2903529 w 4218987"/>
                  <a:gd name="connsiteY2" fmla="*/ 2556112 h 4212740"/>
                  <a:gd name="connsiteX3" fmla="*/ 2958558 w 4218987"/>
                  <a:gd name="connsiteY3" fmla="*/ 2743439 h 4212740"/>
                  <a:gd name="connsiteX4" fmla="*/ 2951347 w 4218987"/>
                  <a:gd name="connsiteY4" fmla="*/ 2766612 h 4212740"/>
                  <a:gd name="connsiteX5" fmla="*/ 2726972 w 4218987"/>
                  <a:gd name="connsiteY5" fmla="*/ 2560838 h 4212740"/>
                  <a:gd name="connsiteX6" fmla="*/ 2187259 w 4218987"/>
                  <a:gd name="connsiteY6" fmla="*/ 2307330 h 4212740"/>
                  <a:gd name="connsiteX7" fmla="*/ 2388933 w 4218987"/>
                  <a:gd name="connsiteY7" fmla="*/ 2492286 h 4212740"/>
                  <a:gd name="connsiteX8" fmla="*/ 2386834 w 4218987"/>
                  <a:gd name="connsiteY8" fmla="*/ 2492817 h 4212740"/>
                  <a:gd name="connsiteX9" fmla="*/ 2230026 w 4218987"/>
                  <a:gd name="connsiteY9" fmla="*/ 2447801 h 4212740"/>
                  <a:gd name="connsiteX10" fmla="*/ 2228909 w 4218987"/>
                  <a:gd name="connsiteY10" fmla="*/ 2449126 h 4212740"/>
                  <a:gd name="connsiteX11" fmla="*/ 2187259 w 4218987"/>
                  <a:gd name="connsiteY11" fmla="*/ 2307330 h 4212740"/>
                  <a:gd name="connsiteX12" fmla="*/ 1934983 w 4218987"/>
                  <a:gd name="connsiteY12" fmla="*/ 2075968 h 4212740"/>
                  <a:gd name="connsiteX13" fmla="*/ 1993087 w 4218987"/>
                  <a:gd name="connsiteY13" fmla="*/ 2129255 h 4212740"/>
                  <a:gd name="connsiteX14" fmla="*/ 1941766 w 4218987"/>
                  <a:gd name="connsiteY14" fmla="*/ 2236220 h 4212740"/>
                  <a:gd name="connsiteX15" fmla="*/ 2068585 w 4218987"/>
                  <a:gd name="connsiteY15" fmla="*/ 2639100 h 4212740"/>
                  <a:gd name="connsiteX16" fmla="*/ 2416619 w 4218987"/>
                  <a:gd name="connsiteY16" fmla="*/ 2741378 h 4212740"/>
                  <a:gd name="connsiteX17" fmla="*/ 2589184 w 4218987"/>
                  <a:gd name="connsiteY17" fmla="*/ 2675935 h 4212740"/>
                  <a:gd name="connsiteX18" fmla="*/ 2819784 w 4218987"/>
                  <a:gd name="connsiteY18" fmla="*/ 2887418 h 4212740"/>
                  <a:gd name="connsiteX19" fmla="*/ 2627084 w 4218987"/>
                  <a:gd name="connsiteY19" fmla="*/ 2836417 h 4212740"/>
                  <a:gd name="connsiteX20" fmla="*/ 2434618 w 4218987"/>
                  <a:gd name="connsiteY20" fmla="*/ 3027313 h 4212740"/>
                  <a:gd name="connsiteX21" fmla="*/ 2893365 w 4218987"/>
                  <a:gd name="connsiteY21" fmla="*/ 3148373 h 4212740"/>
                  <a:gd name="connsiteX22" fmla="*/ 3032143 w 4218987"/>
                  <a:gd name="connsiteY22" fmla="*/ 3082172 h 4212740"/>
                  <a:gd name="connsiteX23" fmla="*/ 3090634 w 4218987"/>
                  <a:gd name="connsiteY23" fmla="*/ 3135814 h 4212740"/>
                  <a:gd name="connsiteX24" fmla="*/ 3210914 w 4218987"/>
                  <a:gd name="connsiteY24" fmla="*/ 3004661 h 4212740"/>
                  <a:gd name="connsiteX25" fmla="*/ 3156792 w 4218987"/>
                  <a:gd name="connsiteY25" fmla="*/ 2955025 h 4212740"/>
                  <a:gd name="connsiteX26" fmla="*/ 3222229 w 4218987"/>
                  <a:gd name="connsiteY26" fmla="*/ 2806387 h 4212740"/>
                  <a:gd name="connsiteX27" fmla="*/ 3089478 w 4218987"/>
                  <a:gd name="connsiteY27" fmla="*/ 2359188 h 4212740"/>
                  <a:gd name="connsiteX28" fmla="*/ 3090209 w 4218987"/>
                  <a:gd name="connsiteY28" fmla="*/ 2358332 h 4212740"/>
                  <a:gd name="connsiteX29" fmla="*/ 3085067 w 4218987"/>
                  <a:gd name="connsiteY29" fmla="*/ 2354558 h 4212740"/>
                  <a:gd name="connsiteX30" fmla="*/ 3083320 w 4218987"/>
                  <a:gd name="connsiteY30" fmla="*/ 2352725 h 4212740"/>
                  <a:gd name="connsiteX31" fmla="*/ 3083018 w 4218987"/>
                  <a:gd name="connsiteY31" fmla="*/ 2353054 h 4212740"/>
                  <a:gd name="connsiteX32" fmla="*/ 2744891 w 4218987"/>
                  <a:gd name="connsiteY32" fmla="*/ 2266233 h 4212740"/>
                  <a:gd name="connsiteX33" fmla="*/ 2538260 w 4218987"/>
                  <a:gd name="connsiteY33" fmla="*/ 2387771 h 4212740"/>
                  <a:gd name="connsiteX34" fmla="*/ 2299616 w 4218987"/>
                  <a:gd name="connsiteY34" fmla="*/ 2168910 h 4212740"/>
                  <a:gd name="connsiteX35" fmla="*/ 2313553 w 4218987"/>
                  <a:gd name="connsiteY35" fmla="*/ 2162896 h 4212740"/>
                  <a:gd name="connsiteX36" fmla="*/ 2487357 w 4218987"/>
                  <a:gd name="connsiteY36" fmla="*/ 2208762 h 4212740"/>
                  <a:gd name="connsiteX37" fmla="*/ 2660620 w 4218987"/>
                  <a:gd name="connsiteY37" fmla="*/ 2036913 h 4212740"/>
                  <a:gd name="connsiteX38" fmla="*/ 2247647 w 4218987"/>
                  <a:gd name="connsiteY38" fmla="*/ 1927932 h 4212740"/>
                  <a:gd name="connsiteX39" fmla="*/ 2110842 w 4218987"/>
                  <a:gd name="connsiteY39" fmla="*/ 1995786 h 4212740"/>
                  <a:gd name="connsiteX40" fmla="*/ 2055263 w 4218987"/>
                  <a:gd name="connsiteY40" fmla="*/ 1944815 h 4212740"/>
                  <a:gd name="connsiteX41" fmla="*/ 1934983 w 4218987"/>
                  <a:gd name="connsiteY41" fmla="*/ 2075968 h 4212740"/>
                  <a:gd name="connsiteX42" fmla="*/ 1094802 w 4218987"/>
                  <a:gd name="connsiteY42" fmla="*/ 2418480 h 4212740"/>
                  <a:gd name="connsiteX43" fmla="*/ 2274949 w 4218987"/>
                  <a:gd name="connsiteY43" fmla="*/ 1140705 h 4212740"/>
                  <a:gd name="connsiteX44" fmla="*/ 3845776 w 4218987"/>
                  <a:gd name="connsiteY44" fmla="*/ 1429643 h 4212740"/>
                  <a:gd name="connsiteX45" fmla="*/ 3464840 w 4218987"/>
                  <a:gd name="connsiteY45" fmla="*/ 3353956 h 4212740"/>
                  <a:gd name="connsiteX46" fmla="*/ 1459992 w 4218987"/>
                  <a:gd name="connsiteY46" fmla="*/ 3881381 h 4212740"/>
                  <a:gd name="connsiteX47" fmla="*/ 1457332 w 4218987"/>
                  <a:gd name="connsiteY47" fmla="*/ 3877384 h 4212740"/>
                  <a:gd name="connsiteX48" fmla="*/ 1094802 w 4218987"/>
                  <a:gd name="connsiteY48" fmla="*/ 2418480 h 4212740"/>
                  <a:gd name="connsiteX49" fmla="*/ 859948 w 4218987"/>
                  <a:gd name="connsiteY49" fmla="*/ 2152683 h 4212740"/>
                  <a:gd name="connsiteX50" fmla="*/ 1963134 w 4218987"/>
                  <a:gd name="connsiteY50" fmla="*/ 949774 h 4212740"/>
                  <a:gd name="connsiteX51" fmla="*/ 2030962 w 4218987"/>
                  <a:gd name="connsiteY51" fmla="*/ 946841 h 4212740"/>
                  <a:gd name="connsiteX52" fmla="*/ 2172480 w 4218987"/>
                  <a:gd name="connsiteY52" fmla="*/ 1076626 h 4212740"/>
                  <a:gd name="connsiteX53" fmla="*/ 2175413 w 4218987"/>
                  <a:gd name="connsiteY53" fmla="*/ 1144454 h 4212740"/>
                  <a:gd name="connsiteX54" fmla="*/ 1072226 w 4218987"/>
                  <a:gd name="connsiteY54" fmla="*/ 2347363 h 4212740"/>
                  <a:gd name="connsiteX55" fmla="*/ 1004399 w 4218987"/>
                  <a:gd name="connsiteY55" fmla="*/ 2350296 h 4212740"/>
                  <a:gd name="connsiteX56" fmla="*/ 862881 w 4218987"/>
                  <a:gd name="connsiteY56" fmla="*/ 2220510 h 4212740"/>
                  <a:gd name="connsiteX57" fmla="*/ 859948 w 4218987"/>
                  <a:gd name="connsiteY57" fmla="*/ 2152683 h 4212740"/>
                  <a:gd name="connsiteX58" fmla="*/ 617213 w 4218987"/>
                  <a:gd name="connsiteY58" fmla="*/ 709403 h 4212740"/>
                  <a:gd name="connsiteX59" fmla="*/ 1193554 w 4218987"/>
                  <a:gd name="connsiteY59" fmla="*/ 597249 h 4212740"/>
                  <a:gd name="connsiteX60" fmla="*/ 1591068 w 4218987"/>
                  <a:gd name="connsiteY60" fmla="*/ 4405 h 4212740"/>
                  <a:gd name="connsiteX61" fmla="*/ 1885804 w 4218987"/>
                  <a:gd name="connsiteY61" fmla="*/ 899374 h 4212740"/>
                  <a:gd name="connsiteX62" fmla="*/ 846522 w 4218987"/>
                  <a:gd name="connsiteY62" fmla="*/ 2060787 h 4212740"/>
                  <a:gd name="connsiteX63" fmla="*/ 127757 w 4218987"/>
                  <a:gd name="connsiteY63" fmla="*/ 2089758 h 4212740"/>
                  <a:gd name="connsiteX64" fmla="*/ 448206 w 4218987"/>
                  <a:gd name="connsiteY64" fmla="*/ 1459102 h 4212740"/>
                  <a:gd name="connsiteX65" fmla="*/ 617213 w 4218987"/>
                  <a:gd name="connsiteY65" fmla="*/ 709403 h 42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18987" h="4212740">
                    <a:moveTo>
                      <a:pt x="2726972" y="2560838"/>
                    </a:moveTo>
                    <a:cubicBezTo>
                      <a:pt x="2742919" y="2545669"/>
                      <a:pt x="2761036" y="2532131"/>
                      <a:pt x="2785542" y="2521959"/>
                    </a:cubicBezTo>
                    <a:cubicBezTo>
                      <a:pt x="2842367" y="2511454"/>
                      <a:pt x="2866050" y="2521010"/>
                      <a:pt x="2903529" y="2556112"/>
                    </a:cubicBezTo>
                    <a:cubicBezTo>
                      <a:pt x="2953803" y="2604223"/>
                      <a:pt x="2974773" y="2675518"/>
                      <a:pt x="2958558" y="2743439"/>
                    </a:cubicBezTo>
                    <a:cubicBezTo>
                      <a:pt x="2956662" y="2751378"/>
                      <a:pt x="2954293" y="2759129"/>
                      <a:pt x="2951347" y="2766612"/>
                    </a:cubicBezTo>
                    <a:lnTo>
                      <a:pt x="2726972" y="2560838"/>
                    </a:lnTo>
                    <a:close/>
                    <a:moveTo>
                      <a:pt x="2187259" y="2307330"/>
                    </a:moveTo>
                    <a:lnTo>
                      <a:pt x="2388933" y="2492286"/>
                    </a:lnTo>
                    <a:lnTo>
                      <a:pt x="2386834" y="2492817"/>
                    </a:lnTo>
                    <a:cubicBezTo>
                      <a:pt x="2324502" y="2508724"/>
                      <a:pt x="2271072" y="2488504"/>
                      <a:pt x="2230026" y="2447801"/>
                    </a:cubicBezTo>
                    <a:lnTo>
                      <a:pt x="2228909" y="2449126"/>
                    </a:lnTo>
                    <a:cubicBezTo>
                      <a:pt x="2193714" y="2410899"/>
                      <a:pt x="2178315" y="2358663"/>
                      <a:pt x="2187259" y="2307330"/>
                    </a:cubicBezTo>
                    <a:close/>
                    <a:moveTo>
                      <a:pt x="1934983" y="2075968"/>
                    </a:moveTo>
                    <a:lnTo>
                      <a:pt x="1993087" y="2129255"/>
                    </a:lnTo>
                    <a:cubicBezTo>
                      <a:pt x="1974652" y="2162240"/>
                      <a:pt x="1950785" y="2198446"/>
                      <a:pt x="1941766" y="2236220"/>
                    </a:cubicBezTo>
                    <a:cubicBezTo>
                      <a:pt x="1904674" y="2387735"/>
                      <a:pt x="1931447" y="2512849"/>
                      <a:pt x="2068585" y="2639100"/>
                    </a:cubicBezTo>
                    <a:cubicBezTo>
                      <a:pt x="2164747" y="2720768"/>
                      <a:pt x="2290975" y="2757863"/>
                      <a:pt x="2416619" y="2741378"/>
                    </a:cubicBezTo>
                    <a:cubicBezTo>
                      <a:pt x="2479450" y="2733135"/>
                      <a:pt x="2537492" y="2710222"/>
                      <a:pt x="2589184" y="2675935"/>
                    </a:cubicBezTo>
                    <a:lnTo>
                      <a:pt x="2819784" y="2887418"/>
                    </a:lnTo>
                    <a:cubicBezTo>
                      <a:pt x="2751065" y="2906608"/>
                      <a:pt x="2677341" y="2887088"/>
                      <a:pt x="2627084" y="2836417"/>
                    </a:cubicBezTo>
                    <a:lnTo>
                      <a:pt x="2434618" y="3027313"/>
                    </a:lnTo>
                    <a:cubicBezTo>
                      <a:pt x="2554238" y="3147918"/>
                      <a:pt x="2729811" y="3194250"/>
                      <a:pt x="2893365" y="3148373"/>
                    </a:cubicBezTo>
                    <a:cubicBezTo>
                      <a:pt x="2943893" y="3134200"/>
                      <a:pt x="2990823" y="3111914"/>
                      <a:pt x="3032143" y="3082172"/>
                    </a:cubicBezTo>
                    <a:lnTo>
                      <a:pt x="3090634" y="3135814"/>
                    </a:lnTo>
                    <a:lnTo>
                      <a:pt x="3210914" y="3004661"/>
                    </a:lnTo>
                    <a:lnTo>
                      <a:pt x="3156792" y="2955025"/>
                    </a:lnTo>
                    <a:cubicBezTo>
                      <a:pt x="3187233" y="2910677"/>
                      <a:pt x="3209343" y="2860364"/>
                      <a:pt x="3222229" y="2806387"/>
                    </a:cubicBezTo>
                    <a:cubicBezTo>
                      <a:pt x="3260983" y="2644060"/>
                      <a:pt x="3210346" y="2473619"/>
                      <a:pt x="3089478" y="2359188"/>
                    </a:cubicBezTo>
                    <a:lnTo>
                      <a:pt x="3090209" y="2358332"/>
                    </a:lnTo>
                    <a:cubicBezTo>
                      <a:pt x="3088590" y="2356959"/>
                      <a:pt x="3086958" y="2355602"/>
                      <a:pt x="3085067" y="2354558"/>
                    </a:cubicBezTo>
                    <a:lnTo>
                      <a:pt x="3083320" y="2352725"/>
                    </a:lnTo>
                    <a:lnTo>
                      <a:pt x="3083018" y="2353054"/>
                    </a:lnTo>
                    <a:cubicBezTo>
                      <a:pt x="2988175" y="2276339"/>
                      <a:pt x="2860427" y="2234599"/>
                      <a:pt x="2744891" y="2266233"/>
                    </a:cubicBezTo>
                    <a:cubicBezTo>
                      <a:pt x="2669329" y="2286922"/>
                      <a:pt x="2604815" y="2324138"/>
                      <a:pt x="2538260" y="2387771"/>
                    </a:cubicBezTo>
                    <a:lnTo>
                      <a:pt x="2299616" y="2168910"/>
                    </a:lnTo>
                    <a:lnTo>
                      <a:pt x="2313553" y="2162896"/>
                    </a:lnTo>
                    <a:cubicBezTo>
                      <a:pt x="2375518" y="2145515"/>
                      <a:pt x="2442037" y="2163069"/>
                      <a:pt x="2487357" y="2208762"/>
                    </a:cubicBezTo>
                    <a:lnTo>
                      <a:pt x="2660620" y="2036913"/>
                    </a:lnTo>
                    <a:cubicBezTo>
                      <a:pt x="2552935" y="1928342"/>
                      <a:pt x="2394881" y="1886633"/>
                      <a:pt x="2247647" y="1927932"/>
                    </a:cubicBezTo>
                    <a:cubicBezTo>
                      <a:pt x="2197362" y="1942037"/>
                      <a:pt x="2151035" y="1965068"/>
                      <a:pt x="2110842" y="1995786"/>
                    </a:cubicBezTo>
                    <a:lnTo>
                      <a:pt x="2055263" y="1944815"/>
                    </a:lnTo>
                    <a:lnTo>
                      <a:pt x="1934983" y="2075968"/>
                    </a:lnTo>
                    <a:close/>
                    <a:moveTo>
                      <a:pt x="1094802" y="2418480"/>
                    </a:moveTo>
                    <a:lnTo>
                      <a:pt x="2274949" y="1140705"/>
                    </a:lnTo>
                    <a:cubicBezTo>
                      <a:pt x="3066920" y="1107715"/>
                      <a:pt x="3506098" y="1181630"/>
                      <a:pt x="3845776" y="1429643"/>
                    </a:cubicBezTo>
                    <a:cubicBezTo>
                      <a:pt x="4361123" y="1802856"/>
                      <a:pt x="4436743" y="2218686"/>
                      <a:pt x="3464840" y="3353956"/>
                    </a:cubicBezTo>
                    <a:cubicBezTo>
                      <a:pt x="2372477" y="4481621"/>
                      <a:pt x="1885659" y="4318774"/>
                      <a:pt x="1459992" y="3881381"/>
                    </a:cubicBezTo>
                    <a:lnTo>
                      <a:pt x="1457332" y="3877384"/>
                    </a:lnTo>
                    <a:cubicBezTo>
                      <a:pt x="1174687" y="3560083"/>
                      <a:pt x="1093021" y="3193236"/>
                      <a:pt x="1094802" y="2418480"/>
                    </a:cubicBezTo>
                    <a:close/>
                    <a:moveTo>
                      <a:pt x="859948" y="2152683"/>
                    </a:moveTo>
                    <a:lnTo>
                      <a:pt x="1963134" y="949774"/>
                    </a:lnTo>
                    <a:cubicBezTo>
                      <a:pt x="1981055" y="930234"/>
                      <a:pt x="2011422" y="928920"/>
                      <a:pt x="2030962" y="946841"/>
                    </a:cubicBezTo>
                    <a:lnTo>
                      <a:pt x="2172480" y="1076626"/>
                    </a:lnTo>
                    <a:cubicBezTo>
                      <a:pt x="2192020" y="1094546"/>
                      <a:pt x="2193333" y="1124914"/>
                      <a:pt x="2175413" y="1144454"/>
                    </a:cubicBezTo>
                    <a:lnTo>
                      <a:pt x="1072226" y="2347363"/>
                    </a:lnTo>
                    <a:cubicBezTo>
                      <a:pt x="1054306" y="2366903"/>
                      <a:pt x="1023939" y="2368216"/>
                      <a:pt x="1004399" y="2350296"/>
                    </a:cubicBezTo>
                    <a:lnTo>
                      <a:pt x="862881" y="2220510"/>
                    </a:lnTo>
                    <a:cubicBezTo>
                      <a:pt x="843341" y="2202590"/>
                      <a:pt x="842028" y="2172223"/>
                      <a:pt x="859948" y="2152683"/>
                    </a:cubicBezTo>
                    <a:close/>
                    <a:moveTo>
                      <a:pt x="617213" y="709403"/>
                    </a:moveTo>
                    <a:cubicBezTo>
                      <a:pt x="867493" y="482409"/>
                      <a:pt x="905041" y="540987"/>
                      <a:pt x="1193554" y="597249"/>
                    </a:cubicBezTo>
                    <a:cubicBezTo>
                      <a:pt x="1611640" y="667547"/>
                      <a:pt x="1434098" y="64942"/>
                      <a:pt x="1591068" y="4405"/>
                    </a:cubicBezTo>
                    <a:cubicBezTo>
                      <a:pt x="1728507" y="-48600"/>
                      <a:pt x="2045888" y="384303"/>
                      <a:pt x="1885804" y="899374"/>
                    </a:cubicBezTo>
                    <a:cubicBezTo>
                      <a:pt x="1524682" y="1293140"/>
                      <a:pt x="1207644" y="1667021"/>
                      <a:pt x="846522" y="2060787"/>
                    </a:cubicBezTo>
                    <a:cubicBezTo>
                      <a:pt x="455578" y="2242802"/>
                      <a:pt x="293609" y="2203716"/>
                      <a:pt x="127757" y="2089758"/>
                    </a:cubicBezTo>
                    <a:cubicBezTo>
                      <a:pt x="-38095" y="1975800"/>
                      <a:pt x="-136790" y="1614018"/>
                      <a:pt x="448206" y="1459102"/>
                    </a:cubicBezTo>
                    <a:cubicBezTo>
                      <a:pt x="669775" y="1417745"/>
                      <a:pt x="251827" y="1252233"/>
                      <a:pt x="617213" y="70940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solidFill>
                </a:endParaRPr>
              </a:p>
            </p:txBody>
          </p:sp>
          <p:sp>
            <p:nvSpPr>
              <p:cNvPr id="58" name="Isosceles Triangle 22">
                <a:extLst>
                  <a:ext uri="{FF2B5EF4-FFF2-40B4-BE49-F238E27FC236}">
                    <a16:creationId xmlns:a16="http://schemas.microsoft.com/office/drawing/2014/main" xmlns="" id="{EDA93C76-B234-4EC4-8846-62C71A247C7E}"/>
                  </a:ext>
                </a:extLst>
              </p:cNvPr>
              <p:cNvSpPr>
                <a:spLocks noChangeAspect="1"/>
              </p:cNvSpPr>
              <p:nvPr/>
            </p:nvSpPr>
            <p:spPr>
              <a:xfrm rot="19800000">
                <a:off x="2189789" y="4237938"/>
                <a:ext cx="282586" cy="282539"/>
              </a:xfrm>
              <a:custGeom>
                <a:avLst/>
                <a:gdLst/>
                <a:ahLst/>
                <a:cxnLst/>
                <a:rect l="l" t="t" r="r" b="b"/>
                <a:pathLst>
                  <a:path w="3948369" h="3947711">
                    <a:moveTo>
                      <a:pt x="1024184" y="1327019"/>
                    </a:moveTo>
                    <a:cubicBezTo>
                      <a:pt x="953964" y="1286477"/>
                      <a:pt x="864174" y="1310536"/>
                      <a:pt x="823632" y="1380756"/>
                    </a:cubicBezTo>
                    <a:cubicBezTo>
                      <a:pt x="783091" y="1450976"/>
                      <a:pt x="807150" y="1540767"/>
                      <a:pt x="877370" y="1581308"/>
                    </a:cubicBezTo>
                    <a:cubicBezTo>
                      <a:pt x="947590" y="1621850"/>
                      <a:pt x="1037380" y="1597790"/>
                      <a:pt x="1077922" y="1527570"/>
                    </a:cubicBezTo>
                    <a:cubicBezTo>
                      <a:pt x="1118463" y="1457350"/>
                      <a:pt x="1094404" y="1367560"/>
                      <a:pt x="1024184" y="1327019"/>
                    </a:cubicBezTo>
                    <a:close/>
                    <a:moveTo>
                      <a:pt x="3610643" y="2228121"/>
                    </a:moveTo>
                    <a:cubicBezTo>
                      <a:pt x="3600833" y="2220477"/>
                      <a:pt x="3589363" y="2214630"/>
                      <a:pt x="3576595" y="2211209"/>
                    </a:cubicBezTo>
                    <a:cubicBezTo>
                      <a:pt x="3525522" y="2197524"/>
                      <a:pt x="3473024" y="2227833"/>
                      <a:pt x="3459339" y="2278906"/>
                    </a:cubicBezTo>
                    <a:cubicBezTo>
                      <a:pt x="3445654" y="2329979"/>
                      <a:pt x="3475964" y="2382476"/>
                      <a:pt x="3527037" y="2396161"/>
                    </a:cubicBezTo>
                    <a:cubicBezTo>
                      <a:pt x="3578110" y="2409846"/>
                      <a:pt x="3630607" y="2379537"/>
                      <a:pt x="3644292" y="2328464"/>
                    </a:cubicBezTo>
                    <a:cubicBezTo>
                      <a:pt x="3654556" y="2290159"/>
                      <a:pt x="3640073" y="2251053"/>
                      <a:pt x="3610643" y="2228121"/>
                    </a:cubicBezTo>
                    <a:close/>
                    <a:moveTo>
                      <a:pt x="3948369" y="2177025"/>
                    </a:moveTo>
                    <a:lnTo>
                      <a:pt x="3902391" y="2247588"/>
                    </a:lnTo>
                    <a:cubicBezTo>
                      <a:pt x="3840166" y="2207044"/>
                      <a:pt x="3769677" y="2184131"/>
                      <a:pt x="3697935" y="2180296"/>
                    </a:cubicBezTo>
                    <a:cubicBezTo>
                      <a:pt x="3737123" y="2226403"/>
                      <a:pt x="3753617" y="2290363"/>
                      <a:pt x="3736768" y="2353243"/>
                    </a:cubicBezTo>
                    <a:cubicBezTo>
                      <a:pt x="3709398" y="2455390"/>
                      <a:pt x="3604404" y="2516008"/>
                      <a:pt x="3502258" y="2488638"/>
                    </a:cubicBezTo>
                    <a:cubicBezTo>
                      <a:pt x="3400111" y="2461268"/>
                      <a:pt x="3339493" y="2356274"/>
                      <a:pt x="3366863" y="2254127"/>
                    </a:cubicBezTo>
                    <a:cubicBezTo>
                      <a:pt x="3381032" y="2201247"/>
                      <a:pt x="3416004" y="2159497"/>
                      <a:pt x="3460818" y="2135698"/>
                    </a:cubicBezTo>
                    <a:cubicBezTo>
                      <a:pt x="3436032" y="2129730"/>
                      <a:pt x="3409996" y="2129302"/>
                      <a:pt x="3383900" y="2133133"/>
                    </a:cubicBezTo>
                    <a:cubicBezTo>
                      <a:pt x="3331988" y="2140756"/>
                      <a:pt x="3285146" y="2164460"/>
                      <a:pt x="3249703" y="2200200"/>
                    </a:cubicBezTo>
                    <a:cubicBezTo>
                      <a:pt x="3299772" y="2410806"/>
                      <a:pt x="3262997" y="2663063"/>
                      <a:pt x="3111944" y="2983361"/>
                    </a:cubicBezTo>
                    <a:cubicBezTo>
                      <a:pt x="2900481" y="3337269"/>
                      <a:pt x="2604169" y="3479398"/>
                      <a:pt x="2264290" y="3473876"/>
                    </a:cubicBezTo>
                    <a:lnTo>
                      <a:pt x="1854414" y="3947711"/>
                    </a:lnTo>
                    <a:lnTo>
                      <a:pt x="1615515" y="3809782"/>
                    </a:lnTo>
                    <a:lnTo>
                      <a:pt x="1764774" y="3379707"/>
                    </a:lnTo>
                    <a:cubicBezTo>
                      <a:pt x="1587770" y="3319643"/>
                      <a:pt x="1405350" y="3232972"/>
                      <a:pt x="1221865" y="3127037"/>
                    </a:cubicBezTo>
                    <a:cubicBezTo>
                      <a:pt x="1120271" y="3068382"/>
                      <a:pt x="1025311" y="3004264"/>
                      <a:pt x="938291" y="2935309"/>
                    </a:cubicBezTo>
                    <a:lnTo>
                      <a:pt x="509476" y="3157353"/>
                    </a:lnTo>
                    <a:lnTo>
                      <a:pt x="247593" y="2999226"/>
                    </a:lnTo>
                    <a:lnTo>
                      <a:pt x="599626" y="2603610"/>
                    </a:lnTo>
                    <a:cubicBezTo>
                      <a:pt x="384783" y="2338553"/>
                      <a:pt x="289709" y="2193107"/>
                      <a:pt x="174176" y="1843897"/>
                    </a:cubicBezTo>
                    <a:lnTo>
                      <a:pt x="0" y="1381252"/>
                    </a:lnTo>
                    <a:lnTo>
                      <a:pt x="107522" y="1111013"/>
                    </a:lnTo>
                    <a:cubicBezTo>
                      <a:pt x="159316" y="1021302"/>
                      <a:pt x="259400" y="1099908"/>
                      <a:pt x="349113" y="1151702"/>
                    </a:cubicBezTo>
                    <a:lnTo>
                      <a:pt x="486246" y="1217020"/>
                    </a:lnTo>
                    <a:cubicBezTo>
                      <a:pt x="628225" y="1148493"/>
                      <a:pt x="768311" y="1094036"/>
                      <a:pt x="908721" y="1057007"/>
                    </a:cubicBezTo>
                    <a:cubicBezTo>
                      <a:pt x="1011476" y="947354"/>
                      <a:pt x="1021990" y="857768"/>
                      <a:pt x="976491" y="611195"/>
                    </a:cubicBezTo>
                    <a:cubicBezTo>
                      <a:pt x="1335325" y="817429"/>
                      <a:pt x="1326102" y="899150"/>
                      <a:pt x="1389221" y="1007976"/>
                    </a:cubicBezTo>
                    <a:cubicBezTo>
                      <a:pt x="1615807" y="1002289"/>
                      <a:pt x="1836555" y="1044211"/>
                      <a:pt x="2066828" y="1133629"/>
                    </a:cubicBezTo>
                    <a:cubicBezTo>
                      <a:pt x="2047082" y="1203277"/>
                      <a:pt x="2048342" y="1275855"/>
                      <a:pt x="2067080" y="1343672"/>
                    </a:cubicBezTo>
                    <a:cubicBezTo>
                      <a:pt x="2009772" y="1325329"/>
                      <a:pt x="1950048" y="1312156"/>
                      <a:pt x="1888409" y="1302802"/>
                    </a:cubicBezTo>
                    <a:lnTo>
                      <a:pt x="1831983" y="1466454"/>
                    </a:lnTo>
                    <a:cubicBezTo>
                      <a:pt x="2171713" y="1545279"/>
                      <a:pt x="2334158" y="1639067"/>
                      <a:pt x="2533793" y="1871644"/>
                    </a:cubicBezTo>
                    <a:lnTo>
                      <a:pt x="2655130" y="1752801"/>
                    </a:lnTo>
                    <a:cubicBezTo>
                      <a:pt x="2623271" y="1710443"/>
                      <a:pt x="2589631" y="1671169"/>
                      <a:pt x="2553401" y="1635762"/>
                    </a:cubicBezTo>
                    <a:cubicBezTo>
                      <a:pt x="2626342" y="1620812"/>
                      <a:pt x="2694472" y="1585039"/>
                      <a:pt x="2748239" y="1530606"/>
                    </a:cubicBezTo>
                    <a:cubicBezTo>
                      <a:pt x="2959801" y="1699876"/>
                      <a:pt x="3152007" y="1908367"/>
                      <a:pt x="3223775" y="2111154"/>
                    </a:cubicBezTo>
                    <a:cubicBezTo>
                      <a:pt x="3265103" y="2076949"/>
                      <a:pt x="3316077" y="2055387"/>
                      <a:pt x="3371292" y="2047279"/>
                    </a:cubicBezTo>
                    <a:cubicBezTo>
                      <a:pt x="3454199" y="2035105"/>
                      <a:pt x="3536665" y="2054733"/>
                      <a:pt x="3603728" y="2099347"/>
                    </a:cubicBezTo>
                    <a:cubicBezTo>
                      <a:pt x="3679156" y="2088543"/>
                      <a:pt x="3756158" y="2095770"/>
                      <a:pt x="3828792" y="2119628"/>
                    </a:cubicBezTo>
                    <a:cubicBezTo>
                      <a:pt x="3870454" y="2133311"/>
                      <a:pt x="3910678" y="2152466"/>
                      <a:pt x="3948369" y="2177025"/>
                    </a:cubicBezTo>
                    <a:close/>
                    <a:moveTo>
                      <a:pt x="2661401" y="883270"/>
                    </a:moveTo>
                    <a:cubicBezTo>
                      <a:pt x="2838812" y="985699"/>
                      <a:pt x="2899598" y="1212554"/>
                      <a:pt x="2797170" y="1389966"/>
                    </a:cubicBezTo>
                    <a:cubicBezTo>
                      <a:pt x="2694741" y="1567377"/>
                      <a:pt x="2467885" y="1628163"/>
                      <a:pt x="2290474" y="1525735"/>
                    </a:cubicBezTo>
                    <a:cubicBezTo>
                      <a:pt x="2113063" y="1423306"/>
                      <a:pt x="2052277" y="1196450"/>
                      <a:pt x="2154705" y="1019039"/>
                    </a:cubicBezTo>
                    <a:cubicBezTo>
                      <a:pt x="2257134" y="841627"/>
                      <a:pt x="2483990" y="780842"/>
                      <a:pt x="2661401" y="883270"/>
                    </a:cubicBezTo>
                    <a:close/>
                    <a:moveTo>
                      <a:pt x="2494139" y="49756"/>
                    </a:moveTo>
                    <a:cubicBezTo>
                      <a:pt x="2671551" y="152184"/>
                      <a:pt x="2732337" y="379040"/>
                      <a:pt x="2629908" y="556451"/>
                    </a:cubicBezTo>
                    <a:cubicBezTo>
                      <a:pt x="2527480" y="733863"/>
                      <a:pt x="2300624" y="794648"/>
                      <a:pt x="2123212" y="692220"/>
                    </a:cubicBezTo>
                    <a:cubicBezTo>
                      <a:pt x="1945801" y="589791"/>
                      <a:pt x="1885015" y="362936"/>
                      <a:pt x="1987444" y="185524"/>
                    </a:cubicBezTo>
                    <a:cubicBezTo>
                      <a:pt x="2089872" y="8113"/>
                      <a:pt x="2316728" y="-52673"/>
                      <a:pt x="2494139" y="4975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9" name="Freeform 63">
                <a:extLst>
                  <a:ext uri="{FF2B5EF4-FFF2-40B4-BE49-F238E27FC236}">
                    <a16:creationId xmlns:a16="http://schemas.microsoft.com/office/drawing/2014/main" xmlns="" id="{D729A187-6507-4A6E-B064-C371C07BEE7C}"/>
                  </a:ext>
                </a:extLst>
              </p:cNvPr>
              <p:cNvSpPr>
                <a:spLocks/>
              </p:cNvSpPr>
              <p:nvPr/>
            </p:nvSpPr>
            <p:spPr>
              <a:xfrm>
                <a:off x="3991822" y="3337733"/>
                <a:ext cx="289473" cy="289473"/>
              </a:xfrm>
              <a:custGeom>
                <a:avLst/>
                <a:gdLst/>
                <a:ahLst/>
                <a:cxnLst/>
                <a:rect l="l" t="t" r="r" b="b"/>
                <a:pathLst>
                  <a:path w="2376266" h="2700265">
                    <a:moveTo>
                      <a:pt x="1656387" y="1972892"/>
                    </a:moveTo>
                    <a:cubicBezTo>
                      <a:pt x="1611887" y="1973356"/>
                      <a:pt x="1563385" y="2005080"/>
                      <a:pt x="1534629" y="2057337"/>
                    </a:cubicBezTo>
                    <a:cubicBezTo>
                      <a:pt x="1496288" y="2127013"/>
                      <a:pt x="1507568" y="2206808"/>
                      <a:pt x="1559826" y="2235565"/>
                    </a:cubicBezTo>
                    <a:cubicBezTo>
                      <a:pt x="1612084" y="2264320"/>
                      <a:pt x="1685527" y="2231149"/>
                      <a:pt x="1723869" y="2161473"/>
                    </a:cubicBezTo>
                    <a:cubicBezTo>
                      <a:pt x="1762211" y="2091796"/>
                      <a:pt x="1750931" y="2012000"/>
                      <a:pt x="1698673" y="1983245"/>
                    </a:cubicBezTo>
                    <a:cubicBezTo>
                      <a:pt x="1685608" y="1976055"/>
                      <a:pt x="1671220" y="1972736"/>
                      <a:pt x="1656387" y="1972892"/>
                    </a:cubicBezTo>
                    <a:close/>
                    <a:moveTo>
                      <a:pt x="312688" y="1634792"/>
                    </a:moveTo>
                    <a:cubicBezTo>
                      <a:pt x="281116" y="1626772"/>
                      <a:pt x="249981" y="1631172"/>
                      <a:pt x="226763" y="1649891"/>
                    </a:cubicBezTo>
                    <a:cubicBezTo>
                      <a:pt x="180329" y="1687329"/>
                      <a:pt x="183153" y="1767868"/>
                      <a:pt x="233071" y="1829780"/>
                    </a:cubicBezTo>
                    <a:cubicBezTo>
                      <a:pt x="282989" y="1891692"/>
                      <a:pt x="361097" y="1911533"/>
                      <a:pt x="407532" y="1874094"/>
                    </a:cubicBezTo>
                    <a:cubicBezTo>
                      <a:pt x="453966" y="1836657"/>
                      <a:pt x="451142" y="1756118"/>
                      <a:pt x="401224" y="1694205"/>
                    </a:cubicBezTo>
                    <a:cubicBezTo>
                      <a:pt x="376265" y="1663249"/>
                      <a:pt x="344258" y="1642811"/>
                      <a:pt x="312688" y="1634792"/>
                    </a:cubicBezTo>
                    <a:close/>
                    <a:moveTo>
                      <a:pt x="1869299" y="1519920"/>
                    </a:moveTo>
                    <a:cubicBezTo>
                      <a:pt x="1824865" y="1522388"/>
                      <a:pt x="1777842" y="1556264"/>
                      <a:pt x="1751468" y="1609764"/>
                    </a:cubicBezTo>
                    <a:cubicBezTo>
                      <a:pt x="1716305" y="1681096"/>
                      <a:pt x="1731168" y="1760303"/>
                      <a:pt x="1784668" y="1786676"/>
                    </a:cubicBezTo>
                    <a:cubicBezTo>
                      <a:pt x="1838168" y="1813049"/>
                      <a:pt x="1910044" y="1776602"/>
                      <a:pt x="1945208" y="1705269"/>
                    </a:cubicBezTo>
                    <a:cubicBezTo>
                      <a:pt x="1980371" y="1633937"/>
                      <a:pt x="1965508" y="1554730"/>
                      <a:pt x="1912008" y="1528357"/>
                    </a:cubicBezTo>
                    <a:cubicBezTo>
                      <a:pt x="1898633" y="1521764"/>
                      <a:pt x="1884109" y="1519097"/>
                      <a:pt x="1869299" y="1519920"/>
                    </a:cubicBezTo>
                    <a:close/>
                    <a:moveTo>
                      <a:pt x="741251" y="1329992"/>
                    </a:moveTo>
                    <a:cubicBezTo>
                      <a:pt x="709680" y="1321974"/>
                      <a:pt x="678544" y="1326372"/>
                      <a:pt x="655326" y="1345092"/>
                    </a:cubicBezTo>
                    <a:cubicBezTo>
                      <a:pt x="608892" y="1382530"/>
                      <a:pt x="611716" y="1463069"/>
                      <a:pt x="661634" y="1524981"/>
                    </a:cubicBezTo>
                    <a:cubicBezTo>
                      <a:pt x="711552" y="1586893"/>
                      <a:pt x="789660" y="1606734"/>
                      <a:pt x="836094" y="1569294"/>
                    </a:cubicBezTo>
                    <a:cubicBezTo>
                      <a:pt x="882529" y="1531856"/>
                      <a:pt x="879704" y="1451317"/>
                      <a:pt x="829787" y="1389406"/>
                    </a:cubicBezTo>
                    <a:cubicBezTo>
                      <a:pt x="804828" y="1358450"/>
                      <a:pt x="772822" y="1338012"/>
                      <a:pt x="741251" y="1329992"/>
                    </a:cubicBezTo>
                    <a:close/>
                    <a:moveTo>
                      <a:pt x="2079316" y="1065457"/>
                    </a:moveTo>
                    <a:cubicBezTo>
                      <a:pt x="2035146" y="1070876"/>
                      <a:pt x="1990481" y="1107807"/>
                      <a:pt x="1967725" y="1162943"/>
                    </a:cubicBezTo>
                    <a:cubicBezTo>
                      <a:pt x="1937386" y="1236457"/>
                      <a:pt x="1957487" y="1314499"/>
                      <a:pt x="2012623" y="1337253"/>
                    </a:cubicBezTo>
                    <a:cubicBezTo>
                      <a:pt x="2067759" y="1360009"/>
                      <a:pt x="2137051" y="1318860"/>
                      <a:pt x="2167391" y="1245345"/>
                    </a:cubicBezTo>
                    <a:cubicBezTo>
                      <a:pt x="2197730" y="1171831"/>
                      <a:pt x="2177629" y="1093789"/>
                      <a:pt x="2122493" y="1071035"/>
                    </a:cubicBezTo>
                    <a:cubicBezTo>
                      <a:pt x="2108709" y="1065345"/>
                      <a:pt x="2094040" y="1063650"/>
                      <a:pt x="2079316" y="1065457"/>
                    </a:cubicBezTo>
                    <a:close/>
                    <a:moveTo>
                      <a:pt x="0" y="654162"/>
                    </a:moveTo>
                    <a:lnTo>
                      <a:pt x="1082073" y="1244384"/>
                    </a:lnTo>
                    <a:lnTo>
                      <a:pt x="1121421" y="2700265"/>
                    </a:lnTo>
                    <a:lnTo>
                      <a:pt x="4918" y="1923139"/>
                    </a:lnTo>
                    <a:cubicBezTo>
                      <a:pt x="3279" y="1498508"/>
                      <a:pt x="1639" y="1073875"/>
                      <a:pt x="0" y="654162"/>
                    </a:cubicBezTo>
                    <a:close/>
                    <a:moveTo>
                      <a:pt x="2375644" y="688592"/>
                    </a:moveTo>
                    <a:lnTo>
                      <a:pt x="2360889" y="1967406"/>
                    </a:lnTo>
                    <a:lnTo>
                      <a:pt x="1293570" y="2700265"/>
                    </a:lnTo>
                    <a:lnTo>
                      <a:pt x="1249303" y="1239466"/>
                    </a:lnTo>
                    <a:close/>
                    <a:moveTo>
                      <a:pt x="1214923" y="371219"/>
                    </a:moveTo>
                    <a:cubicBezTo>
                      <a:pt x="1197013" y="368793"/>
                      <a:pt x="1177834" y="369067"/>
                      <a:pt x="1158247" y="372480"/>
                    </a:cubicBezTo>
                    <a:cubicBezTo>
                      <a:pt x="1079899" y="386133"/>
                      <a:pt x="1024686" y="444836"/>
                      <a:pt x="1034926" y="503598"/>
                    </a:cubicBezTo>
                    <a:cubicBezTo>
                      <a:pt x="1045165" y="562359"/>
                      <a:pt x="1116980" y="598927"/>
                      <a:pt x="1195328" y="585274"/>
                    </a:cubicBezTo>
                    <a:cubicBezTo>
                      <a:pt x="1273676" y="571621"/>
                      <a:pt x="1328889" y="512918"/>
                      <a:pt x="1318650" y="454156"/>
                    </a:cubicBezTo>
                    <a:cubicBezTo>
                      <a:pt x="1310970" y="410086"/>
                      <a:pt x="1268654" y="378499"/>
                      <a:pt x="1214923" y="371219"/>
                    </a:cubicBezTo>
                    <a:close/>
                    <a:moveTo>
                      <a:pt x="1185985" y="0"/>
                    </a:moveTo>
                    <a:lnTo>
                      <a:pt x="2376266" y="506608"/>
                    </a:lnTo>
                    <a:lnTo>
                      <a:pt x="1161392" y="1101748"/>
                    </a:lnTo>
                    <a:lnTo>
                      <a:pt x="10460" y="491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0" name="Rectangle 15">
                <a:extLst>
                  <a:ext uri="{FF2B5EF4-FFF2-40B4-BE49-F238E27FC236}">
                    <a16:creationId xmlns:a16="http://schemas.microsoft.com/office/drawing/2014/main" xmlns="" id="{38CB8FD7-2740-41DB-88DE-38DC053E5862}"/>
                  </a:ext>
                </a:extLst>
              </p:cNvPr>
              <p:cNvSpPr>
                <a:spLocks/>
              </p:cNvSpPr>
              <p:nvPr/>
            </p:nvSpPr>
            <p:spPr>
              <a:xfrm>
                <a:off x="1717992" y="3870863"/>
                <a:ext cx="289473" cy="289473"/>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1" name="Rectangle 1">
                <a:extLst>
                  <a:ext uri="{FF2B5EF4-FFF2-40B4-BE49-F238E27FC236}">
                    <a16:creationId xmlns:a16="http://schemas.microsoft.com/office/drawing/2014/main" xmlns="" id="{AB4911E0-3AC0-40A5-99CE-41E2D4F80E15}"/>
                  </a:ext>
                </a:extLst>
              </p:cNvPr>
              <p:cNvSpPr>
                <a:spLocks noChangeAspect="1"/>
              </p:cNvSpPr>
              <p:nvPr/>
            </p:nvSpPr>
            <p:spPr>
              <a:xfrm>
                <a:off x="2739656" y="2290693"/>
                <a:ext cx="290029" cy="289473"/>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2" name="Oval 21">
                <a:extLst>
                  <a:ext uri="{FF2B5EF4-FFF2-40B4-BE49-F238E27FC236}">
                    <a16:creationId xmlns:a16="http://schemas.microsoft.com/office/drawing/2014/main" xmlns="" id="{2DA673C2-3919-44E6-83EB-9077EB733160}"/>
                  </a:ext>
                </a:extLst>
              </p:cNvPr>
              <p:cNvSpPr>
                <a:spLocks noChangeAspect="1"/>
              </p:cNvSpPr>
              <p:nvPr/>
            </p:nvSpPr>
            <p:spPr>
              <a:xfrm rot="20700000">
                <a:off x="3681245" y="3600641"/>
                <a:ext cx="289473" cy="235141"/>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3" name="Trapezoid 11">
                <a:extLst>
                  <a:ext uri="{FF2B5EF4-FFF2-40B4-BE49-F238E27FC236}">
                    <a16:creationId xmlns:a16="http://schemas.microsoft.com/office/drawing/2014/main" xmlns="" id="{6641E257-E8B6-45DF-8430-5A64B9456D59}"/>
                  </a:ext>
                </a:extLst>
              </p:cNvPr>
              <p:cNvSpPr>
                <a:spLocks noChangeAspect="1"/>
              </p:cNvSpPr>
              <p:nvPr/>
            </p:nvSpPr>
            <p:spPr>
              <a:xfrm rot="9900000">
                <a:off x="3736559" y="2687577"/>
                <a:ext cx="258913" cy="312147"/>
              </a:xfrm>
              <a:custGeom>
                <a:avLst/>
                <a:gdLst/>
                <a:ahLst/>
                <a:cxnLst/>
                <a:rect l="l" t="t" r="r" b="b"/>
                <a:pathLst>
                  <a:path w="3370953" h="4064034">
                    <a:moveTo>
                      <a:pt x="307836" y="3226369"/>
                    </a:moveTo>
                    <a:lnTo>
                      <a:pt x="307836" y="2810144"/>
                    </a:lnTo>
                    <a:lnTo>
                      <a:pt x="1258549" y="2810144"/>
                    </a:lnTo>
                    <a:lnTo>
                      <a:pt x="1331954" y="2516524"/>
                    </a:lnTo>
                    <a:lnTo>
                      <a:pt x="1639161" y="2516524"/>
                    </a:lnTo>
                    <a:lnTo>
                      <a:pt x="1806826" y="1890788"/>
                    </a:lnTo>
                    <a:cubicBezTo>
                      <a:pt x="1709407" y="1836984"/>
                      <a:pt x="1651662" y="1730051"/>
                      <a:pt x="1660897" y="1618049"/>
                    </a:cubicBezTo>
                    <a:lnTo>
                      <a:pt x="497736" y="946498"/>
                    </a:lnTo>
                    <a:lnTo>
                      <a:pt x="415801" y="1252284"/>
                    </a:lnTo>
                    <a:cubicBezTo>
                      <a:pt x="388670" y="1353539"/>
                      <a:pt x="284592" y="1413628"/>
                      <a:pt x="183338" y="1386497"/>
                    </a:cubicBezTo>
                    <a:lnTo>
                      <a:pt x="0" y="1337372"/>
                    </a:lnTo>
                    <a:lnTo>
                      <a:pt x="358348" y="0"/>
                    </a:lnTo>
                    <a:lnTo>
                      <a:pt x="541685" y="49125"/>
                    </a:lnTo>
                    <a:cubicBezTo>
                      <a:pt x="642940" y="76256"/>
                      <a:pt x="703029" y="180334"/>
                      <a:pt x="675898" y="281588"/>
                    </a:cubicBezTo>
                    <a:lnTo>
                      <a:pt x="574914" y="658466"/>
                    </a:lnTo>
                    <a:lnTo>
                      <a:pt x="1826395" y="1381009"/>
                    </a:lnTo>
                    <a:cubicBezTo>
                      <a:pt x="1885142" y="1352063"/>
                      <a:pt x="1954182" y="1344264"/>
                      <a:pt x="2022379" y="1362537"/>
                    </a:cubicBezTo>
                    <a:cubicBezTo>
                      <a:pt x="2176035" y="1403709"/>
                      <a:pt x="2267221" y="1561647"/>
                      <a:pt x="2226049" y="1715303"/>
                    </a:cubicBezTo>
                    <a:cubicBezTo>
                      <a:pt x="2207347" y="1785100"/>
                      <a:pt x="2164552" y="1842007"/>
                      <a:pt x="2108323" y="1878457"/>
                    </a:cubicBezTo>
                    <a:lnTo>
                      <a:pt x="1937353" y="2516524"/>
                    </a:lnTo>
                    <a:lnTo>
                      <a:pt x="2236046" y="2516524"/>
                    </a:lnTo>
                    <a:lnTo>
                      <a:pt x="2309451" y="2810144"/>
                    </a:lnTo>
                    <a:lnTo>
                      <a:pt x="2828116" y="2810144"/>
                    </a:lnTo>
                    <a:lnTo>
                      <a:pt x="2828116" y="2930119"/>
                    </a:lnTo>
                    <a:lnTo>
                      <a:pt x="2945247" y="2930119"/>
                    </a:lnTo>
                    <a:lnTo>
                      <a:pt x="3109201" y="2856867"/>
                    </a:lnTo>
                    <a:cubicBezTo>
                      <a:pt x="3112004" y="2849082"/>
                      <a:pt x="3119624" y="2844415"/>
                      <a:pt x="3128335" y="2844415"/>
                    </a:cubicBezTo>
                    <a:lnTo>
                      <a:pt x="3223771" y="2844415"/>
                    </a:lnTo>
                    <a:cubicBezTo>
                      <a:pt x="3236949" y="2844415"/>
                      <a:pt x="3247631" y="2855097"/>
                      <a:pt x="3247631" y="2868275"/>
                    </a:cubicBezTo>
                    <a:lnTo>
                      <a:pt x="3247631" y="3606750"/>
                    </a:lnTo>
                    <a:cubicBezTo>
                      <a:pt x="3247631" y="3619928"/>
                      <a:pt x="3236949" y="3630610"/>
                      <a:pt x="3223771" y="3630610"/>
                    </a:cubicBezTo>
                    <a:lnTo>
                      <a:pt x="3128335" y="3630610"/>
                    </a:lnTo>
                    <a:cubicBezTo>
                      <a:pt x="3120852" y="3630610"/>
                      <a:pt x="3114174" y="3627166"/>
                      <a:pt x="3110472" y="3621230"/>
                    </a:cubicBezTo>
                    <a:lnTo>
                      <a:pt x="3110472" y="3624351"/>
                    </a:lnTo>
                    <a:lnTo>
                      <a:pt x="2954172" y="3554518"/>
                    </a:lnTo>
                    <a:lnTo>
                      <a:pt x="2954172" y="3558788"/>
                    </a:lnTo>
                    <a:lnTo>
                      <a:pt x="2828116" y="3558788"/>
                    </a:lnTo>
                    <a:lnTo>
                      <a:pt x="2828116" y="3630610"/>
                    </a:lnTo>
                    <a:lnTo>
                      <a:pt x="2038337" y="3226369"/>
                    </a:lnTo>
                    <a:close/>
                    <a:moveTo>
                      <a:pt x="77048" y="4064034"/>
                    </a:moveTo>
                    <a:lnTo>
                      <a:pt x="77048" y="3342578"/>
                    </a:lnTo>
                    <a:lnTo>
                      <a:pt x="2050947" y="3342578"/>
                    </a:lnTo>
                    <a:lnTo>
                      <a:pt x="3370953" y="4058524"/>
                    </a:lnTo>
                    <a:lnTo>
                      <a:pt x="3370953" y="40640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4" name="Round Same Side Corner Rectangle 2">
                <a:extLst>
                  <a:ext uri="{FF2B5EF4-FFF2-40B4-BE49-F238E27FC236}">
                    <a16:creationId xmlns:a16="http://schemas.microsoft.com/office/drawing/2014/main" xmlns="" id="{850A7168-DF89-40BE-B820-DA87FD886ABF}"/>
                  </a:ext>
                </a:extLst>
              </p:cNvPr>
              <p:cNvSpPr/>
              <p:nvPr/>
            </p:nvSpPr>
            <p:spPr>
              <a:xfrm rot="5400000" flipH="1">
                <a:off x="3974039" y="2209841"/>
                <a:ext cx="289473" cy="289473"/>
              </a:xfrm>
              <a:custGeom>
                <a:avLst/>
                <a:gdLst/>
                <a:ahLst/>
                <a:cxnLst/>
                <a:rect l="l" t="t" r="r" b="b"/>
                <a:pathLst>
                  <a:path w="3287892" h="3786923">
                    <a:moveTo>
                      <a:pt x="2574092" y="3411971"/>
                    </a:moveTo>
                    <a:cubicBezTo>
                      <a:pt x="2577477" y="3551838"/>
                      <a:pt x="2489596" y="3681234"/>
                      <a:pt x="2347458" y="3745664"/>
                    </a:cubicBezTo>
                    <a:cubicBezTo>
                      <a:pt x="2228355" y="3799653"/>
                      <a:pt x="2086904" y="3800713"/>
                      <a:pt x="1966757" y="3748519"/>
                    </a:cubicBezTo>
                    <a:cubicBezTo>
                      <a:pt x="1823914" y="3686464"/>
                      <a:pt x="1733597" y="3559106"/>
                      <a:pt x="1733597" y="3419734"/>
                    </a:cubicBezTo>
                    <a:cubicBezTo>
                      <a:pt x="2013762" y="3417146"/>
                      <a:pt x="2293927" y="3414559"/>
                      <a:pt x="2574092" y="3411971"/>
                    </a:cubicBezTo>
                    <a:close/>
                    <a:moveTo>
                      <a:pt x="2574187" y="367189"/>
                    </a:moveTo>
                    <a:cubicBezTo>
                      <a:pt x="2294022" y="369777"/>
                      <a:pt x="2013857" y="372364"/>
                      <a:pt x="1733692" y="374952"/>
                    </a:cubicBezTo>
                    <a:cubicBezTo>
                      <a:pt x="1730307" y="235085"/>
                      <a:pt x="1818188" y="105689"/>
                      <a:pt x="1960326" y="41259"/>
                    </a:cubicBezTo>
                    <a:cubicBezTo>
                      <a:pt x="2079429" y="-12730"/>
                      <a:pt x="2220880" y="-13790"/>
                      <a:pt x="2341027" y="38404"/>
                    </a:cubicBezTo>
                    <a:cubicBezTo>
                      <a:pt x="2483870" y="100459"/>
                      <a:pt x="2574187" y="227817"/>
                      <a:pt x="2574187" y="367189"/>
                    </a:cubicBezTo>
                    <a:close/>
                    <a:moveTo>
                      <a:pt x="2688290" y="635445"/>
                    </a:moveTo>
                    <a:lnTo>
                      <a:pt x="2688290" y="1612884"/>
                    </a:lnTo>
                    <a:lnTo>
                      <a:pt x="1619492" y="1612884"/>
                    </a:lnTo>
                    <a:lnTo>
                      <a:pt x="1619492" y="1396859"/>
                    </a:lnTo>
                    <a:lnTo>
                      <a:pt x="201708" y="1396859"/>
                    </a:lnTo>
                    <a:cubicBezTo>
                      <a:pt x="90308" y="1396859"/>
                      <a:pt x="0" y="1306551"/>
                      <a:pt x="0" y="1195151"/>
                    </a:cubicBezTo>
                    <a:lnTo>
                      <a:pt x="0" y="907003"/>
                    </a:lnTo>
                    <a:cubicBezTo>
                      <a:pt x="0" y="795603"/>
                      <a:pt x="90308" y="705295"/>
                      <a:pt x="201708" y="705295"/>
                    </a:cubicBezTo>
                    <a:lnTo>
                      <a:pt x="1619492" y="705295"/>
                    </a:lnTo>
                    <a:lnTo>
                      <a:pt x="1619492" y="635445"/>
                    </a:lnTo>
                    <a:cubicBezTo>
                      <a:pt x="1619492" y="537063"/>
                      <a:pt x="1699247" y="457308"/>
                      <a:pt x="1797629" y="457308"/>
                    </a:cubicBezTo>
                    <a:lnTo>
                      <a:pt x="2510153" y="457308"/>
                    </a:lnTo>
                    <a:cubicBezTo>
                      <a:pt x="2608535" y="457308"/>
                      <a:pt x="2688290" y="537063"/>
                      <a:pt x="2688290" y="635445"/>
                    </a:cubicBezTo>
                    <a:close/>
                    <a:moveTo>
                      <a:pt x="3177333" y="2901044"/>
                    </a:moveTo>
                    <a:lnTo>
                      <a:pt x="1130451" y="2901044"/>
                    </a:lnTo>
                    <a:cubicBezTo>
                      <a:pt x="1350134" y="2526253"/>
                      <a:pt x="1481437" y="2165059"/>
                      <a:pt x="1605942" y="1684892"/>
                    </a:cubicBezTo>
                    <a:lnTo>
                      <a:pt x="2701842" y="1684892"/>
                    </a:lnTo>
                    <a:cubicBezTo>
                      <a:pt x="2809350" y="2117470"/>
                      <a:pt x="2933855" y="2516056"/>
                      <a:pt x="3177333" y="2901044"/>
                    </a:cubicBezTo>
                    <a:close/>
                    <a:moveTo>
                      <a:pt x="3287892" y="3137537"/>
                    </a:moveTo>
                    <a:lnTo>
                      <a:pt x="3287892" y="3248909"/>
                    </a:lnTo>
                    <a:cubicBezTo>
                      <a:pt x="3287892" y="3295849"/>
                      <a:pt x="3249839" y="3333902"/>
                      <a:pt x="3202899" y="3333902"/>
                    </a:cubicBezTo>
                    <a:lnTo>
                      <a:pt x="1104885" y="3333902"/>
                    </a:lnTo>
                    <a:cubicBezTo>
                      <a:pt x="1057945" y="3333902"/>
                      <a:pt x="1019892" y="3295849"/>
                      <a:pt x="1019892" y="3248909"/>
                    </a:cubicBezTo>
                    <a:lnTo>
                      <a:pt x="1019892" y="3137537"/>
                    </a:lnTo>
                    <a:cubicBezTo>
                      <a:pt x="1019892" y="3090597"/>
                      <a:pt x="1057945" y="3052544"/>
                      <a:pt x="1104885" y="3052544"/>
                    </a:cubicBezTo>
                    <a:lnTo>
                      <a:pt x="3202899" y="3052544"/>
                    </a:lnTo>
                    <a:cubicBezTo>
                      <a:pt x="3249839" y="3052544"/>
                      <a:pt x="3287892" y="3090597"/>
                      <a:pt x="3287892" y="313753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5" name="Trapezoid 6">
                <a:extLst>
                  <a:ext uri="{FF2B5EF4-FFF2-40B4-BE49-F238E27FC236}">
                    <a16:creationId xmlns:a16="http://schemas.microsoft.com/office/drawing/2014/main" xmlns="" id="{8F1F4EC7-E89B-4609-A401-73D85D153095}"/>
                  </a:ext>
                </a:extLst>
              </p:cNvPr>
              <p:cNvSpPr>
                <a:spLocks/>
              </p:cNvSpPr>
              <p:nvPr/>
            </p:nvSpPr>
            <p:spPr>
              <a:xfrm>
                <a:off x="2271895" y="2024672"/>
                <a:ext cx="289473" cy="289473"/>
              </a:xfrm>
              <a:custGeom>
                <a:avLst/>
                <a:gdLst/>
                <a:ahLst/>
                <a:cxnLst/>
                <a:rect l="l" t="t" r="r" b="b"/>
                <a:pathLst>
                  <a:path w="2801488" h="2964099">
                    <a:moveTo>
                      <a:pt x="1393788" y="2251706"/>
                    </a:moveTo>
                    <a:cubicBezTo>
                      <a:pt x="1338380" y="2251706"/>
                      <a:pt x="1293463" y="2296623"/>
                      <a:pt x="1293463" y="2352031"/>
                    </a:cubicBezTo>
                    <a:cubicBezTo>
                      <a:pt x="1293463" y="2407439"/>
                      <a:pt x="1338380" y="2452356"/>
                      <a:pt x="1393788" y="2452356"/>
                    </a:cubicBezTo>
                    <a:cubicBezTo>
                      <a:pt x="1449196" y="2452356"/>
                      <a:pt x="1494113" y="2407439"/>
                      <a:pt x="1494113" y="2352031"/>
                    </a:cubicBezTo>
                    <a:cubicBezTo>
                      <a:pt x="1494113" y="2296623"/>
                      <a:pt x="1449196" y="2251706"/>
                      <a:pt x="1393788" y="2251706"/>
                    </a:cubicBezTo>
                    <a:close/>
                    <a:moveTo>
                      <a:pt x="2189420" y="1936547"/>
                    </a:moveTo>
                    <a:cubicBezTo>
                      <a:pt x="1959955" y="1936547"/>
                      <a:pt x="1773936" y="2122566"/>
                      <a:pt x="1773936" y="2352031"/>
                    </a:cubicBezTo>
                    <a:cubicBezTo>
                      <a:pt x="1773936" y="2581496"/>
                      <a:pt x="1959955" y="2767515"/>
                      <a:pt x="2189420" y="2767515"/>
                    </a:cubicBezTo>
                    <a:cubicBezTo>
                      <a:pt x="2418885" y="2767515"/>
                      <a:pt x="2604904" y="2581496"/>
                      <a:pt x="2604904" y="2352031"/>
                    </a:cubicBezTo>
                    <a:cubicBezTo>
                      <a:pt x="2604904" y="2122566"/>
                      <a:pt x="2418885" y="1936547"/>
                      <a:pt x="2189420" y="1936547"/>
                    </a:cubicBezTo>
                    <a:close/>
                    <a:moveTo>
                      <a:pt x="612068" y="1936547"/>
                    </a:moveTo>
                    <a:cubicBezTo>
                      <a:pt x="382603" y="1936547"/>
                      <a:pt x="196584" y="2122566"/>
                      <a:pt x="196584" y="2352031"/>
                    </a:cubicBezTo>
                    <a:cubicBezTo>
                      <a:pt x="196584" y="2581496"/>
                      <a:pt x="382603" y="2767515"/>
                      <a:pt x="612068" y="2767515"/>
                    </a:cubicBezTo>
                    <a:cubicBezTo>
                      <a:pt x="841533" y="2767515"/>
                      <a:pt x="1027552" y="2581496"/>
                      <a:pt x="1027552" y="2352031"/>
                    </a:cubicBezTo>
                    <a:cubicBezTo>
                      <a:pt x="1027552" y="2122566"/>
                      <a:pt x="841533" y="1936547"/>
                      <a:pt x="612068" y="1936547"/>
                    </a:cubicBezTo>
                    <a:close/>
                    <a:moveTo>
                      <a:pt x="845776" y="315"/>
                    </a:moveTo>
                    <a:cubicBezTo>
                      <a:pt x="1032101" y="7965"/>
                      <a:pt x="1181399" y="153129"/>
                      <a:pt x="1195696" y="335717"/>
                    </a:cubicBezTo>
                    <a:lnTo>
                      <a:pt x="1198885" y="335806"/>
                    </a:lnTo>
                    <a:lnTo>
                      <a:pt x="1198706" y="366401"/>
                    </a:lnTo>
                    <a:cubicBezTo>
                      <a:pt x="1198883" y="367005"/>
                      <a:pt x="1198884" y="367612"/>
                      <a:pt x="1198884" y="368218"/>
                    </a:cubicBezTo>
                    <a:lnTo>
                      <a:pt x="1198695" y="368210"/>
                    </a:lnTo>
                    <a:lnTo>
                      <a:pt x="1197421" y="585651"/>
                    </a:lnTo>
                    <a:cubicBezTo>
                      <a:pt x="1245519" y="531733"/>
                      <a:pt x="1316597" y="499778"/>
                      <a:pt x="1394104" y="502960"/>
                    </a:cubicBezTo>
                    <a:cubicBezTo>
                      <a:pt x="1472998" y="506199"/>
                      <a:pt x="1542269" y="545176"/>
                      <a:pt x="1585751" y="604519"/>
                    </a:cubicBezTo>
                    <a:cubicBezTo>
                      <a:pt x="1585226" y="514948"/>
                      <a:pt x="1584701" y="425377"/>
                      <a:pt x="1584176" y="335806"/>
                    </a:cubicBezTo>
                    <a:lnTo>
                      <a:pt x="1585829" y="335760"/>
                    </a:lnTo>
                    <a:cubicBezTo>
                      <a:pt x="1602915" y="140060"/>
                      <a:pt x="1770945" y="-7755"/>
                      <a:pt x="1967493" y="315"/>
                    </a:cubicBezTo>
                    <a:cubicBezTo>
                      <a:pt x="2146853" y="7679"/>
                      <a:pt x="2291902" y="142468"/>
                      <a:pt x="2315427" y="315465"/>
                    </a:cubicBezTo>
                    <a:lnTo>
                      <a:pt x="2320109" y="315335"/>
                    </a:lnTo>
                    <a:lnTo>
                      <a:pt x="2729306" y="2069418"/>
                    </a:lnTo>
                    <a:cubicBezTo>
                      <a:pt x="2776307" y="2152970"/>
                      <a:pt x="2801488" y="2249560"/>
                      <a:pt x="2801488" y="2352031"/>
                    </a:cubicBezTo>
                    <a:cubicBezTo>
                      <a:pt x="2801488" y="2690067"/>
                      <a:pt x="2527456" y="2964099"/>
                      <a:pt x="2189420" y="2964099"/>
                    </a:cubicBezTo>
                    <a:cubicBezTo>
                      <a:pt x="1922036" y="2964099"/>
                      <a:pt x="1694697" y="2792645"/>
                      <a:pt x="1613824" y="2552817"/>
                    </a:cubicBezTo>
                    <a:cubicBezTo>
                      <a:pt x="1559905" y="2613347"/>
                      <a:pt x="1481232" y="2650901"/>
                      <a:pt x="1393788" y="2650901"/>
                    </a:cubicBezTo>
                    <a:cubicBezTo>
                      <a:pt x="1311973" y="2650901"/>
                      <a:pt x="1237837" y="2618027"/>
                      <a:pt x="1183996" y="2564635"/>
                    </a:cubicBezTo>
                    <a:cubicBezTo>
                      <a:pt x="1099341" y="2798210"/>
                      <a:pt x="875077" y="2964099"/>
                      <a:pt x="612068" y="2964099"/>
                    </a:cubicBezTo>
                    <a:cubicBezTo>
                      <a:pt x="274032" y="2964099"/>
                      <a:pt x="0" y="2690067"/>
                      <a:pt x="0" y="2352031"/>
                    </a:cubicBezTo>
                    <a:cubicBezTo>
                      <a:pt x="0" y="2288533"/>
                      <a:pt x="9669" y="2227293"/>
                      <a:pt x="30466" y="2170591"/>
                    </a:cubicBezTo>
                    <a:lnTo>
                      <a:pt x="30153" y="2170591"/>
                    </a:lnTo>
                    <a:lnTo>
                      <a:pt x="462952" y="315335"/>
                    </a:lnTo>
                    <a:lnTo>
                      <a:pt x="467801" y="315470"/>
                    </a:lnTo>
                    <a:cubicBezTo>
                      <a:pt x="493068" y="129842"/>
                      <a:pt x="656149" y="-7470"/>
                      <a:pt x="845776" y="3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6" name="Rounded Rectangle 24">
                <a:extLst>
                  <a:ext uri="{FF2B5EF4-FFF2-40B4-BE49-F238E27FC236}">
                    <a16:creationId xmlns:a16="http://schemas.microsoft.com/office/drawing/2014/main" xmlns="" id="{4B238174-991A-4499-BE99-AEB37EB1C606}"/>
                  </a:ext>
                </a:extLst>
              </p:cNvPr>
              <p:cNvSpPr>
                <a:spLocks noChangeAspect="1"/>
              </p:cNvSpPr>
              <p:nvPr/>
            </p:nvSpPr>
            <p:spPr>
              <a:xfrm>
                <a:off x="1078070" y="3431136"/>
                <a:ext cx="289473" cy="22397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7" name="Rounded Rectangle 1">
                <a:extLst>
                  <a:ext uri="{FF2B5EF4-FFF2-40B4-BE49-F238E27FC236}">
                    <a16:creationId xmlns:a16="http://schemas.microsoft.com/office/drawing/2014/main" xmlns="" id="{A05555AC-2DD1-4157-98AA-600486C364FA}"/>
                  </a:ext>
                </a:extLst>
              </p:cNvPr>
              <p:cNvSpPr>
                <a:spLocks noChangeAspect="1"/>
              </p:cNvSpPr>
              <p:nvPr/>
            </p:nvSpPr>
            <p:spPr>
              <a:xfrm>
                <a:off x="2438314" y="2792139"/>
                <a:ext cx="171534" cy="289473"/>
              </a:xfrm>
              <a:custGeom>
                <a:avLst/>
                <a:gdLst/>
                <a:ahLst/>
                <a:cxnLst/>
                <a:rect l="l" t="t" r="r" b="b"/>
                <a:pathLst>
                  <a:path w="2337548" h="3944720">
                    <a:moveTo>
                      <a:pt x="2013548" y="1242075"/>
                    </a:moveTo>
                    <a:lnTo>
                      <a:pt x="2337548" y="1242075"/>
                    </a:lnTo>
                    <a:lnTo>
                      <a:pt x="2337548" y="1945866"/>
                    </a:lnTo>
                    <a:lnTo>
                      <a:pt x="2337548" y="1962155"/>
                    </a:lnTo>
                    <a:lnTo>
                      <a:pt x="2336798" y="1962155"/>
                    </a:lnTo>
                    <a:cubicBezTo>
                      <a:pt x="2330129" y="2597501"/>
                      <a:pt x="1898450" y="3121603"/>
                      <a:pt x="1336990" y="3208701"/>
                    </a:cubicBezTo>
                    <a:lnTo>
                      <a:pt x="1336990" y="3620720"/>
                    </a:lnTo>
                    <a:lnTo>
                      <a:pt x="1895070" y="3620720"/>
                    </a:lnTo>
                    <a:lnTo>
                      <a:pt x="1895070" y="3944720"/>
                    </a:lnTo>
                    <a:lnTo>
                      <a:pt x="454910" y="3944720"/>
                    </a:lnTo>
                    <a:lnTo>
                      <a:pt x="454910" y="3620720"/>
                    </a:lnTo>
                    <a:lnTo>
                      <a:pt x="1012990" y="3620720"/>
                    </a:lnTo>
                    <a:lnTo>
                      <a:pt x="1012990" y="3210585"/>
                    </a:lnTo>
                    <a:cubicBezTo>
                      <a:pt x="447376" y="3129632"/>
                      <a:pt x="8655" y="2604919"/>
                      <a:pt x="389" y="1964536"/>
                    </a:cubicBezTo>
                    <a:lnTo>
                      <a:pt x="0" y="1964536"/>
                    </a:lnTo>
                    <a:lnTo>
                      <a:pt x="0" y="1244456"/>
                    </a:lnTo>
                    <a:lnTo>
                      <a:pt x="324000" y="1244456"/>
                    </a:lnTo>
                    <a:lnTo>
                      <a:pt x="324000" y="1964536"/>
                    </a:lnTo>
                    <a:lnTo>
                      <a:pt x="323361" y="1964536"/>
                    </a:lnTo>
                    <a:cubicBezTo>
                      <a:pt x="331926" y="2486037"/>
                      <a:pt x="710705" y="2903701"/>
                      <a:pt x="1173940" y="2900510"/>
                    </a:cubicBezTo>
                    <a:cubicBezTo>
                      <a:pt x="1634302" y="2897337"/>
                      <a:pt x="2006933" y="2479634"/>
                      <a:pt x="2014006" y="1962155"/>
                    </a:cubicBezTo>
                    <a:lnTo>
                      <a:pt x="2013548" y="1962155"/>
                    </a:lnTo>
                    <a:close/>
                    <a:moveTo>
                      <a:pt x="1168773" y="0"/>
                    </a:moveTo>
                    <a:cubicBezTo>
                      <a:pt x="1546536" y="0"/>
                      <a:pt x="1852773" y="306237"/>
                      <a:pt x="1852773" y="684000"/>
                    </a:cubicBezTo>
                    <a:lnTo>
                      <a:pt x="1852773" y="1980000"/>
                    </a:lnTo>
                    <a:cubicBezTo>
                      <a:pt x="1852773" y="2357763"/>
                      <a:pt x="1546536" y="2664000"/>
                      <a:pt x="1168773" y="2664000"/>
                    </a:cubicBezTo>
                    <a:cubicBezTo>
                      <a:pt x="791010" y="2664000"/>
                      <a:pt x="484773" y="2357763"/>
                      <a:pt x="484773" y="1980000"/>
                    </a:cubicBezTo>
                    <a:lnTo>
                      <a:pt x="484773" y="684000"/>
                    </a:lnTo>
                    <a:cubicBezTo>
                      <a:pt x="484773" y="306237"/>
                      <a:pt x="791010" y="0"/>
                      <a:pt x="116877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68" name="Isosceles Triangle 2">
                <a:extLst>
                  <a:ext uri="{FF2B5EF4-FFF2-40B4-BE49-F238E27FC236}">
                    <a16:creationId xmlns:a16="http://schemas.microsoft.com/office/drawing/2014/main" xmlns="" id="{331CBA80-D658-4590-97F2-910D1214F942}"/>
                  </a:ext>
                </a:extLst>
              </p:cNvPr>
              <p:cNvSpPr>
                <a:spLocks/>
              </p:cNvSpPr>
              <p:nvPr/>
            </p:nvSpPr>
            <p:spPr>
              <a:xfrm rot="2498363">
                <a:off x="4196157" y="3777811"/>
                <a:ext cx="289473" cy="289473"/>
              </a:xfrm>
              <a:custGeom>
                <a:avLst/>
                <a:gdLst/>
                <a:ahLst/>
                <a:cxnLst/>
                <a:rect l="l" t="t" r="r" b="b"/>
                <a:pathLst>
                  <a:path w="3860438" h="3938940">
                    <a:moveTo>
                      <a:pt x="1862067" y="2433815"/>
                    </a:moveTo>
                    <a:lnTo>
                      <a:pt x="1970067" y="2433815"/>
                    </a:lnTo>
                    <a:lnTo>
                      <a:pt x="1970067" y="3362873"/>
                    </a:lnTo>
                    <a:lnTo>
                      <a:pt x="2004792" y="3362873"/>
                    </a:lnTo>
                    <a:lnTo>
                      <a:pt x="2004792" y="3650907"/>
                    </a:lnTo>
                    <a:cubicBezTo>
                      <a:pt x="2004792" y="3808349"/>
                      <a:pt x="1878374" y="3936619"/>
                      <a:pt x="1720949" y="3938909"/>
                    </a:cubicBezTo>
                    <a:cubicBezTo>
                      <a:pt x="1564029" y="3941192"/>
                      <a:pt x="1434265" y="3817458"/>
                      <a:pt x="1429045" y="3660794"/>
                    </a:cubicBezTo>
                    <a:lnTo>
                      <a:pt x="1428727" y="3660794"/>
                    </a:lnTo>
                    <a:lnTo>
                      <a:pt x="1428727" y="3588794"/>
                    </a:lnTo>
                    <a:cubicBezTo>
                      <a:pt x="1428727" y="3549029"/>
                      <a:pt x="1460962" y="3516794"/>
                      <a:pt x="1500727" y="3516794"/>
                    </a:cubicBezTo>
                    <a:lnTo>
                      <a:pt x="1536727" y="3516794"/>
                    </a:lnTo>
                    <a:cubicBezTo>
                      <a:pt x="1576492" y="3516794"/>
                      <a:pt x="1608727" y="3549029"/>
                      <a:pt x="1608727" y="3588794"/>
                    </a:cubicBezTo>
                    <a:lnTo>
                      <a:pt x="1608727" y="3654789"/>
                    </a:lnTo>
                    <a:cubicBezTo>
                      <a:pt x="1610687" y="3713589"/>
                      <a:pt x="1659418" y="3760001"/>
                      <a:pt x="1718334" y="3759144"/>
                    </a:cubicBezTo>
                    <a:cubicBezTo>
                      <a:pt x="1777498" y="3758284"/>
                      <a:pt x="1825008" y="3710077"/>
                      <a:pt x="1825008" y="3650907"/>
                    </a:cubicBezTo>
                    <a:lnTo>
                      <a:pt x="1824792" y="3650907"/>
                    </a:lnTo>
                    <a:lnTo>
                      <a:pt x="1824792" y="3362873"/>
                    </a:lnTo>
                    <a:lnTo>
                      <a:pt x="1862067" y="3362873"/>
                    </a:lnTo>
                    <a:close/>
                    <a:moveTo>
                      <a:pt x="1963773" y="341826"/>
                    </a:moveTo>
                    <a:cubicBezTo>
                      <a:pt x="2603866" y="1105515"/>
                      <a:pt x="2803203" y="1464631"/>
                      <a:pt x="2867684" y="2396069"/>
                    </a:cubicBezTo>
                    <a:cubicBezTo>
                      <a:pt x="2523234" y="2107144"/>
                      <a:pt x="2324834" y="2107144"/>
                      <a:pt x="1967684" y="2396069"/>
                    </a:cubicBezTo>
                    <a:cubicBezTo>
                      <a:pt x="1966380" y="1713514"/>
                      <a:pt x="1965077" y="1024381"/>
                      <a:pt x="1963773" y="341826"/>
                    </a:cubicBezTo>
                    <a:close/>
                    <a:moveTo>
                      <a:pt x="1882676" y="341826"/>
                    </a:moveTo>
                    <a:cubicBezTo>
                      <a:pt x="1881372" y="1024381"/>
                      <a:pt x="1880069" y="1713514"/>
                      <a:pt x="1878765" y="2396069"/>
                    </a:cubicBezTo>
                    <a:cubicBezTo>
                      <a:pt x="1521615" y="2107144"/>
                      <a:pt x="1323215" y="2107144"/>
                      <a:pt x="978765" y="2396069"/>
                    </a:cubicBezTo>
                    <a:cubicBezTo>
                      <a:pt x="1043246" y="1464631"/>
                      <a:pt x="1242583" y="1105515"/>
                      <a:pt x="1882676" y="341826"/>
                    </a:cubicBezTo>
                    <a:close/>
                    <a:moveTo>
                      <a:pt x="2058573" y="335248"/>
                    </a:moveTo>
                    <a:cubicBezTo>
                      <a:pt x="3026489" y="598978"/>
                      <a:pt x="3714825" y="1273857"/>
                      <a:pt x="3860438" y="2396070"/>
                    </a:cubicBezTo>
                    <a:cubicBezTo>
                      <a:pt x="3515988" y="2107145"/>
                      <a:pt x="3317588" y="2107145"/>
                      <a:pt x="2960438" y="2396070"/>
                    </a:cubicBezTo>
                    <a:cubicBezTo>
                      <a:pt x="2910892" y="1313327"/>
                      <a:pt x="2647549" y="1036442"/>
                      <a:pt x="2058573" y="335248"/>
                    </a:cubicBezTo>
                    <a:close/>
                    <a:moveTo>
                      <a:pt x="1801865" y="335248"/>
                    </a:moveTo>
                    <a:cubicBezTo>
                      <a:pt x="1212889" y="1036442"/>
                      <a:pt x="949546" y="1313327"/>
                      <a:pt x="900000" y="2396070"/>
                    </a:cubicBezTo>
                    <a:cubicBezTo>
                      <a:pt x="542850" y="2107145"/>
                      <a:pt x="344450" y="2107145"/>
                      <a:pt x="0" y="2396070"/>
                    </a:cubicBezTo>
                    <a:cubicBezTo>
                      <a:pt x="145613" y="1273857"/>
                      <a:pt x="833949" y="598978"/>
                      <a:pt x="1801865" y="335248"/>
                    </a:cubicBezTo>
                    <a:close/>
                    <a:moveTo>
                      <a:pt x="1902679" y="0"/>
                    </a:moveTo>
                    <a:lnTo>
                      <a:pt x="1929455" y="0"/>
                    </a:lnTo>
                    <a:lnTo>
                      <a:pt x="1970067" y="288000"/>
                    </a:lnTo>
                    <a:lnTo>
                      <a:pt x="1862067" y="28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9" name="Rectangle 50">
                <a:extLst>
                  <a:ext uri="{FF2B5EF4-FFF2-40B4-BE49-F238E27FC236}">
                    <a16:creationId xmlns:a16="http://schemas.microsoft.com/office/drawing/2014/main" xmlns="" id="{B926A81D-9192-4186-ABCF-163175A066F0}"/>
                  </a:ext>
                </a:extLst>
              </p:cNvPr>
              <p:cNvSpPr>
                <a:spLocks noChangeAspect="1"/>
              </p:cNvSpPr>
              <p:nvPr/>
            </p:nvSpPr>
            <p:spPr>
              <a:xfrm>
                <a:off x="2524081" y="1839423"/>
                <a:ext cx="245686" cy="140720"/>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0" name="Rectangle 15">
                <a:extLst>
                  <a:ext uri="{FF2B5EF4-FFF2-40B4-BE49-F238E27FC236}">
                    <a16:creationId xmlns:a16="http://schemas.microsoft.com/office/drawing/2014/main" xmlns="" id="{224DE4C7-FBB4-4EA6-8CE2-02FB64C44FD3}"/>
                  </a:ext>
                </a:extLst>
              </p:cNvPr>
              <p:cNvSpPr>
                <a:spLocks noChangeAspect="1"/>
              </p:cNvSpPr>
              <p:nvPr/>
            </p:nvSpPr>
            <p:spPr>
              <a:xfrm>
                <a:off x="3695784" y="1957729"/>
                <a:ext cx="217116" cy="171188"/>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1" name="Donut 21">
                <a:extLst>
                  <a:ext uri="{FF2B5EF4-FFF2-40B4-BE49-F238E27FC236}">
                    <a16:creationId xmlns:a16="http://schemas.microsoft.com/office/drawing/2014/main" xmlns="" id="{85929687-1312-4A78-8085-9B6FA3F9D8E3}"/>
                  </a:ext>
                </a:extLst>
              </p:cNvPr>
              <p:cNvSpPr>
                <a:spLocks/>
              </p:cNvSpPr>
              <p:nvPr/>
            </p:nvSpPr>
            <p:spPr>
              <a:xfrm>
                <a:off x="4494273" y="4269014"/>
                <a:ext cx="173923" cy="173923"/>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72" name="Rounded Rectangle 4">
                <a:extLst>
                  <a:ext uri="{FF2B5EF4-FFF2-40B4-BE49-F238E27FC236}">
                    <a16:creationId xmlns:a16="http://schemas.microsoft.com/office/drawing/2014/main" xmlns="" id="{4756A996-17F1-46A4-8A09-95F4BA67CA15}"/>
                  </a:ext>
                </a:extLst>
              </p:cNvPr>
              <p:cNvSpPr>
                <a:spLocks noChangeAspect="1"/>
              </p:cNvSpPr>
              <p:nvPr/>
            </p:nvSpPr>
            <p:spPr>
              <a:xfrm>
                <a:off x="4032375" y="2529237"/>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3" name="Rounded Rectangle 4">
                <a:extLst>
                  <a:ext uri="{FF2B5EF4-FFF2-40B4-BE49-F238E27FC236}">
                    <a16:creationId xmlns:a16="http://schemas.microsoft.com/office/drawing/2014/main" xmlns="" id="{57A9D103-DF01-44D9-9569-477890B41376}"/>
                  </a:ext>
                </a:extLst>
              </p:cNvPr>
              <p:cNvSpPr>
                <a:spLocks noChangeAspect="1"/>
              </p:cNvSpPr>
              <p:nvPr/>
            </p:nvSpPr>
            <p:spPr>
              <a:xfrm>
                <a:off x="4700950" y="3280381"/>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4" name="Rounded Rectangle 4">
                <a:extLst>
                  <a:ext uri="{FF2B5EF4-FFF2-40B4-BE49-F238E27FC236}">
                    <a16:creationId xmlns:a16="http://schemas.microsoft.com/office/drawing/2014/main" xmlns="" id="{9EE49731-CA0B-4570-BEC5-D4414BC20BB6}"/>
                  </a:ext>
                </a:extLst>
              </p:cNvPr>
              <p:cNvSpPr>
                <a:spLocks noChangeAspect="1"/>
              </p:cNvSpPr>
              <p:nvPr/>
            </p:nvSpPr>
            <p:spPr>
              <a:xfrm>
                <a:off x="4397424" y="460305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5" name="Rounded Rectangle 4">
                <a:extLst>
                  <a:ext uri="{FF2B5EF4-FFF2-40B4-BE49-F238E27FC236}">
                    <a16:creationId xmlns:a16="http://schemas.microsoft.com/office/drawing/2014/main" xmlns="" id="{CDE05D2E-CCA6-4345-BE3B-ED04E60939B7}"/>
                  </a:ext>
                </a:extLst>
              </p:cNvPr>
              <p:cNvSpPr>
                <a:spLocks noChangeAspect="1"/>
              </p:cNvSpPr>
              <p:nvPr/>
            </p:nvSpPr>
            <p:spPr>
              <a:xfrm>
                <a:off x="1508739" y="483540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sp>
        <p:nvSpPr>
          <p:cNvPr id="78" name="Freeform: Shape 331">
            <a:extLst>
              <a:ext uri="{FF2B5EF4-FFF2-40B4-BE49-F238E27FC236}">
                <a16:creationId xmlns:a16="http://schemas.microsoft.com/office/drawing/2014/main" xmlns="" id="{22DB180A-258B-4BB0-B646-6B6D46A2A157}"/>
              </a:ext>
            </a:extLst>
          </p:cNvPr>
          <p:cNvSpPr/>
          <p:nvPr/>
        </p:nvSpPr>
        <p:spPr>
          <a:xfrm flipH="1">
            <a:off x="-2723279" y="175846"/>
            <a:ext cx="11095110" cy="868774"/>
          </a:xfrm>
          <a:custGeom>
            <a:avLst/>
            <a:gdLst>
              <a:gd name="connsiteX0" fmla="*/ 5054615 w 8126741"/>
              <a:gd name="connsiteY0" fmla="*/ 122 h 2000841"/>
              <a:gd name="connsiteX1" fmla="*/ 5677692 w 8126741"/>
              <a:gd name="connsiteY1" fmla="*/ 26072 h 2000841"/>
              <a:gd name="connsiteX2" fmla="*/ 6438793 w 8126741"/>
              <a:gd name="connsiteY2" fmla="*/ 23477 h 2000841"/>
              <a:gd name="connsiteX3" fmla="*/ 7181160 w 8126741"/>
              <a:gd name="connsiteY3" fmla="*/ 13097 h 2000841"/>
              <a:gd name="connsiteX4" fmla="*/ 7755930 w 8126741"/>
              <a:gd name="connsiteY4" fmla="*/ 5312 h 2000841"/>
              <a:gd name="connsiteX5" fmla="*/ 8085214 w 8126741"/>
              <a:gd name="connsiteY5" fmla="*/ 8555 h 2000841"/>
              <a:gd name="connsiteX6" fmla="*/ 8124650 w 8126741"/>
              <a:gd name="connsiteY6" fmla="*/ 9204 h 2000841"/>
              <a:gd name="connsiteX7" fmla="*/ 8126741 w 8126741"/>
              <a:gd name="connsiteY7" fmla="*/ 164852 h 2000841"/>
              <a:gd name="connsiteX8" fmla="*/ 6161752 w 8126741"/>
              <a:gd name="connsiteY8" fmla="*/ 1993349 h 2000841"/>
              <a:gd name="connsiteX9" fmla="*/ 5952753 w 8126741"/>
              <a:gd name="connsiteY9" fmla="*/ 1985259 h 2000841"/>
              <a:gd name="connsiteX10" fmla="*/ 5520937 w 8126741"/>
              <a:gd name="connsiteY10" fmla="*/ 1962553 h 2000841"/>
              <a:gd name="connsiteX11" fmla="*/ 4866311 w 8126741"/>
              <a:gd name="connsiteY11" fmla="*/ 1956066 h 2000841"/>
              <a:gd name="connsiteX12" fmla="*/ 3690155 w 8126741"/>
              <a:gd name="connsiteY12" fmla="*/ 1976825 h 2000841"/>
              <a:gd name="connsiteX13" fmla="*/ 2508083 w 8126741"/>
              <a:gd name="connsiteY13" fmla="*/ 1970987 h 2000841"/>
              <a:gd name="connsiteX14" fmla="*/ 1528117 w 8126741"/>
              <a:gd name="connsiteY14" fmla="*/ 1972933 h 2000841"/>
              <a:gd name="connsiteX15" fmla="*/ 967151 w 8126741"/>
              <a:gd name="connsiteY15" fmla="*/ 1988503 h 2000841"/>
              <a:gd name="connsiteX16" fmla="*/ 603360 w 8126741"/>
              <a:gd name="connsiteY16" fmla="*/ 1999531 h 2000841"/>
              <a:gd name="connsiteX17" fmla="*/ 186332 w 8126741"/>
              <a:gd name="connsiteY17" fmla="*/ 1982664 h 2000841"/>
              <a:gd name="connsiteX18" fmla="*/ 120278 w 8126741"/>
              <a:gd name="connsiteY18" fmla="*/ 1969040 h 2000841"/>
              <a:gd name="connsiteX19" fmla="*/ 41407 w 8126741"/>
              <a:gd name="connsiteY19" fmla="*/ 1863945 h 2000841"/>
              <a:gd name="connsiteX20" fmla="*/ 32535 w 8126741"/>
              <a:gd name="connsiteY20" fmla="*/ 1725764 h 2000841"/>
              <a:gd name="connsiteX21" fmla="*/ 100560 w 8126741"/>
              <a:gd name="connsiteY21" fmla="*/ 1616127 h 2000841"/>
              <a:gd name="connsiteX22" fmla="*/ 204078 w 8126741"/>
              <a:gd name="connsiteY22" fmla="*/ 1542820 h 2000841"/>
              <a:gd name="connsiteX23" fmla="*/ 178445 w 8126741"/>
              <a:gd name="connsiteY23" fmla="*/ 1490921 h 2000841"/>
              <a:gd name="connsiteX24" fmla="*/ 99575 w 8126741"/>
              <a:gd name="connsiteY24" fmla="*/ 1472757 h 2000841"/>
              <a:gd name="connsiteX25" fmla="*/ 23661 w 8126741"/>
              <a:gd name="connsiteY25" fmla="*/ 1399449 h 2000841"/>
              <a:gd name="connsiteX26" fmla="*/ 52252 w 8126741"/>
              <a:gd name="connsiteY26" fmla="*/ 1219100 h 2000841"/>
              <a:gd name="connsiteX27" fmla="*/ 137038 w 8126741"/>
              <a:gd name="connsiteY27" fmla="*/ 1140603 h 2000841"/>
              <a:gd name="connsiteX28" fmla="*/ 346045 w 8126741"/>
              <a:gd name="connsiteY28" fmla="*/ 1074432 h 2000841"/>
              <a:gd name="connsiteX29" fmla="*/ 385481 w 8126741"/>
              <a:gd name="connsiteY29" fmla="*/ 1049130 h 2000841"/>
              <a:gd name="connsiteX30" fmla="*/ 340130 w 8126741"/>
              <a:gd name="connsiteY30" fmla="*/ 1034210 h 2000841"/>
              <a:gd name="connsiteX31" fmla="*/ 131123 w 8126741"/>
              <a:gd name="connsiteY31" fmla="*/ 1014099 h 2000841"/>
              <a:gd name="connsiteX32" fmla="*/ 0 w 8126741"/>
              <a:gd name="connsiteY32" fmla="*/ 975174 h 2000841"/>
              <a:gd name="connsiteX33" fmla="*/ 0 w 8126741"/>
              <a:gd name="connsiteY33" fmla="*/ 936250 h 2000841"/>
              <a:gd name="connsiteX34" fmla="*/ 25633 w 8126741"/>
              <a:gd name="connsiteY34" fmla="*/ 786392 h 2000841"/>
              <a:gd name="connsiteX35" fmla="*/ 34507 w 8126741"/>
              <a:gd name="connsiteY35" fmla="*/ 663132 h 2000841"/>
              <a:gd name="connsiteX36" fmla="*/ 99575 w 8126741"/>
              <a:gd name="connsiteY36" fmla="*/ 558036 h 2000841"/>
              <a:gd name="connsiteX37" fmla="*/ 117321 w 8126741"/>
              <a:gd name="connsiteY37" fmla="*/ 514571 h 2000841"/>
              <a:gd name="connsiteX38" fmla="*/ 202106 w 8126741"/>
              <a:gd name="connsiteY38" fmla="*/ 442561 h 2000841"/>
              <a:gd name="connsiteX39" fmla="*/ 471251 w 8126741"/>
              <a:gd name="connsiteY39" fmla="*/ 403637 h 2000841"/>
              <a:gd name="connsiteX40" fmla="*/ 556037 w 8126741"/>
              <a:gd name="connsiteY40" fmla="*/ 386121 h 2000841"/>
              <a:gd name="connsiteX41" fmla="*/ 466323 w 8126741"/>
              <a:gd name="connsiteY41" fmla="*/ 371848 h 2000841"/>
              <a:gd name="connsiteX42" fmla="*/ 138024 w 8126741"/>
              <a:gd name="connsiteY42" fmla="*/ 353035 h 2000841"/>
              <a:gd name="connsiteX43" fmla="*/ 99575 w 8126741"/>
              <a:gd name="connsiteY43" fmla="*/ 347196 h 2000841"/>
              <a:gd name="connsiteX44" fmla="*/ 69998 w 8126741"/>
              <a:gd name="connsiteY44" fmla="*/ 299190 h 2000841"/>
              <a:gd name="connsiteX45" fmla="*/ 114362 w 8126741"/>
              <a:gd name="connsiteY45" fmla="*/ 138303 h 2000841"/>
              <a:gd name="connsiteX46" fmla="*/ 110419 w 8126741"/>
              <a:gd name="connsiteY46" fmla="*/ 105866 h 2000841"/>
              <a:gd name="connsiteX47" fmla="*/ 238583 w 8126741"/>
              <a:gd name="connsiteY47" fmla="*/ 27369 h 2000841"/>
              <a:gd name="connsiteX48" fmla="*/ 973066 w 8126741"/>
              <a:gd name="connsiteY48" fmla="*/ 12448 h 2000841"/>
              <a:gd name="connsiteX49" fmla="*/ 1610931 w 8126741"/>
              <a:gd name="connsiteY49" fmla="*/ 37100 h 2000841"/>
              <a:gd name="connsiteX50" fmla="*/ 2082182 w 8126741"/>
              <a:gd name="connsiteY50" fmla="*/ 31261 h 2000841"/>
              <a:gd name="connsiteX51" fmla="*/ 2425269 w 8126741"/>
              <a:gd name="connsiteY51" fmla="*/ 13097 h 2000841"/>
              <a:gd name="connsiteX52" fmla="*/ 3932682 w 8126741"/>
              <a:gd name="connsiteY52" fmla="*/ 18935 h 2000841"/>
              <a:gd name="connsiteX53" fmla="*/ 5054615 w 8126741"/>
              <a:gd name="connsiteY53" fmla="*/ 122 h 200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26741" h="2000841">
                <a:moveTo>
                  <a:pt x="5054615" y="122"/>
                </a:moveTo>
                <a:cubicBezTo>
                  <a:pt x="5262636" y="1420"/>
                  <a:pt x="5470657" y="13097"/>
                  <a:pt x="5677692" y="26072"/>
                </a:cubicBezTo>
                <a:cubicBezTo>
                  <a:pt x="5931063" y="40344"/>
                  <a:pt x="6184435" y="39695"/>
                  <a:pt x="6438793" y="23477"/>
                </a:cubicBezTo>
                <a:cubicBezTo>
                  <a:pt x="6685263" y="7258"/>
                  <a:pt x="6933705" y="770"/>
                  <a:pt x="7181160" y="13097"/>
                </a:cubicBezTo>
                <a:cubicBezTo>
                  <a:pt x="7373408" y="22179"/>
                  <a:pt x="7564669" y="19584"/>
                  <a:pt x="7755930" y="5312"/>
                </a:cubicBezTo>
                <a:cubicBezTo>
                  <a:pt x="7866349" y="-2473"/>
                  <a:pt x="7975781" y="4663"/>
                  <a:pt x="8085214" y="8555"/>
                </a:cubicBezTo>
                <a:cubicBezTo>
                  <a:pt x="8098030" y="9204"/>
                  <a:pt x="8111833" y="9204"/>
                  <a:pt x="8124650" y="9204"/>
                </a:cubicBezTo>
                <a:lnTo>
                  <a:pt x="8126741" y="164852"/>
                </a:lnTo>
                <a:lnTo>
                  <a:pt x="6161752" y="1993349"/>
                </a:lnTo>
                <a:lnTo>
                  <a:pt x="5952753" y="1985259"/>
                </a:lnTo>
                <a:cubicBezTo>
                  <a:pt x="5808814" y="1978772"/>
                  <a:pt x="5664875" y="1969040"/>
                  <a:pt x="5520937" y="1962553"/>
                </a:cubicBezTo>
                <a:cubicBezTo>
                  <a:pt x="5303057" y="1952173"/>
                  <a:pt x="5084192" y="1953471"/>
                  <a:pt x="4866311" y="1956066"/>
                </a:cubicBezTo>
                <a:cubicBezTo>
                  <a:pt x="4474917" y="1961256"/>
                  <a:pt x="4082536" y="1969690"/>
                  <a:pt x="3690155" y="1976825"/>
                </a:cubicBezTo>
                <a:cubicBezTo>
                  <a:pt x="3295802" y="1984610"/>
                  <a:pt x="2902435" y="1972933"/>
                  <a:pt x="2508083" y="1970987"/>
                </a:cubicBezTo>
                <a:cubicBezTo>
                  <a:pt x="2181757" y="1969690"/>
                  <a:pt x="1854444" y="1966445"/>
                  <a:pt x="1528117" y="1972933"/>
                </a:cubicBezTo>
                <a:cubicBezTo>
                  <a:pt x="1340799" y="1976825"/>
                  <a:pt x="1154468" y="1982015"/>
                  <a:pt x="967151" y="1988503"/>
                </a:cubicBezTo>
                <a:cubicBezTo>
                  <a:pt x="845887" y="1992395"/>
                  <a:pt x="724624" y="1996287"/>
                  <a:pt x="603360" y="1999531"/>
                </a:cubicBezTo>
                <a:cubicBezTo>
                  <a:pt x="463364" y="2003424"/>
                  <a:pt x="324356" y="1998882"/>
                  <a:pt x="186332" y="1982664"/>
                </a:cubicBezTo>
                <a:cubicBezTo>
                  <a:pt x="163657" y="1980069"/>
                  <a:pt x="140982" y="1974879"/>
                  <a:pt x="120278" y="1969040"/>
                </a:cubicBezTo>
                <a:cubicBezTo>
                  <a:pt x="29577" y="1943091"/>
                  <a:pt x="16761" y="1926873"/>
                  <a:pt x="41407" y="1863945"/>
                </a:cubicBezTo>
                <a:cubicBezTo>
                  <a:pt x="59153" y="1817236"/>
                  <a:pt x="41407" y="1771176"/>
                  <a:pt x="32535" y="1725764"/>
                </a:cubicBezTo>
                <a:cubicBezTo>
                  <a:pt x="22676" y="1678406"/>
                  <a:pt x="41407" y="1643374"/>
                  <a:pt x="100560" y="1616127"/>
                </a:cubicBezTo>
                <a:cubicBezTo>
                  <a:pt x="142954" y="1596665"/>
                  <a:pt x="174502" y="1570067"/>
                  <a:pt x="204078" y="1542820"/>
                </a:cubicBezTo>
                <a:cubicBezTo>
                  <a:pt x="231683" y="1517519"/>
                  <a:pt x="223796" y="1502598"/>
                  <a:pt x="178445" y="1490921"/>
                </a:cubicBezTo>
                <a:cubicBezTo>
                  <a:pt x="152812" y="1483785"/>
                  <a:pt x="126193" y="1479244"/>
                  <a:pt x="99575" y="1472757"/>
                </a:cubicBezTo>
                <a:cubicBezTo>
                  <a:pt x="42394" y="1458484"/>
                  <a:pt x="18732" y="1438373"/>
                  <a:pt x="23661" y="1399449"/>
                </a:cubicBezTo>
                <a:cubicBezTo>
                  <a:pt x="30563" y="1339117"/>
                  <a:pt x="41407" y="1278784"/>
                  <a:pt x="52252" y="1219100"/>
                </a:cubicBezTo>
                <a:cubicBezTo>
                  <a:pt x="58168" y="1183420"/>
                  <a:pt x="89716" y="1158767"/>
                  <a:pt x="137038" y="1140603"/>
                </a:cubicBezTo>
                <a:cubicBezTo>
                  <a:pt x="205064" y="1114653"/>
                  <a:pt x="275062" y="1095191"/>
                  <a:pt x="346045" y="1074432"/>
                </a:cubicBezTo>
                <a:cubicBezTo>
                  <a:pt x="363791" y="1069242"/>
                  <a:pt x="389424" y="1064052"/>
                  <a:pt x="385481" y="1049130"/>
                </a:cubicBezTo>
                <a:cubicBezTo>
                  <a:pt x="382522" y="1036805"/>
                  <a:pt x="357876" y="1036156"/>
                  <a:pt x="340130" y="1034210"/>
                </a:cubicBezTo>
                <a:cubicBezTo>
                  <a:pt x="271118" y="1027073"/>
                  <a:pt x="201120" y="1021235"/>
                  <a:pt x="131123" y="1014099"/>
                </a:cubicBezTo>
                <a:cubicBezTo>
                  <a:pt x="81829" y="1008909"/>
                  <a:pt x="32535" y="1003719"/>
                  <a:pt x="0" y="975174"/>
                </a:cubicBezTo>
                <a:cubicBezTo>
                  <a:pt x="0" y="962200"/>
                  <a:pt x="0" y="949225"/>
                  <a:pt x="0" y="936250"/>
                </a:cubicBezTo>
                <a:cubicBezTo>
                  <a:pt x="38450" y="888244"/>
                  <a:pt x="53238" y="838939"/>
                  <a:pt x="25633" y="786392"/>
                </a:cubicBezTo>
                <a:cubicBezTo>
                  <a:pt x="3944" y="744873"/>
                  <a:pt x="9859" y="703354"/>
                  <a:pt x="34507" y="663132"/>
                </a:cubicBezTo>
                <a:cubicBezTo>
                  <a:pt x="55210" y="628100"/>
                  <a:pt x="77885" y="593068"/>
                  <a:pt x="99575" y="558036"/>
                </a:cubicBezTo>
                <a:cubicBezTo>
                  <a:pt x="108447" y="543764"/>
                  <a:pt x="119292" y="530140"/>
                  <a:pt x="117321" y="514571"/>
                </a:cubicBezTo>
                <a:cubicBezTo>
                  <a:pt x="112391" y="473051"/>
                  <a:pt x="147882" y="453589"/>
                  <a:pt x="202106" y="442561"/>
                </a:cubicBezTo>
                <a:cubicBezTo>
                  <a:pt x="289849" y="425045"/>
                  <a:pt x="381537" y="416612"/>
                  <a:pt x="471251" y="403637"/>
                </a:cubicBezTo>
                <a:cubicBezTo>
                  <a:pt x="498856" y="399744"/>
                  <a:pt x="526461" y="397149"/>
                  <a:pt x="556037" y="386121"/>
                </a:cubicBezTo>
                <a:cubicBezTo>
                  <a:pt x="525476" y="373146"/>
                  <a:pt x="495899" y="373795"/>
                  <a:pt x="466323" y="371848"/>
                </a:cubicBezTo>
                <a:cubicBezTo>
                  <a:pt x="356889" y="364713"/>
                  <a:pt x="246471" y="364713"/>
                  <a:pt x="138024" y="353035"/>
                </a:cubicBezTo>
                <a:cubicBezTo>
                  <a:pt x="125208" y="351089"/>
                  <a:pt x="112391" y="349791"/>
                  <a:pt x="99575" y="347196"/>
                </a:cubicBezTo>
                <a:cubicBezTo>
                  <a:pt x="56196" y="338114"/>
                  <a:pt x="42394" y="321247"/>
                  <a:pt x="69998" y="299190"/>
                </a:cubicBezTo>
                <a:cubicBezTo>
                  <a:pt x="131123" y="249886"/>
                  <a:pt x="119292" y="194094"/>
                  <a:pt x="114362" y="138303"/>
                </a:cubicBezTo>
                <a:cubicBezTo>
                  <a:pt x="113377" y="127275"/>
                  <a:pt x="109434" y="116246"/>
                  <a:pt x="110419" y="105866"/>
                </a:cubicBezTo>
                <a:cubicBezTo>
                  <a:pt x="116334" y="42290"/>
                  <a:pt x="141967" y="26720"/>
                  <a:pt x="238583" y="27369"/>
                </a:cubicBezTo>
                <a:cubicBezTo>
                  <a:pt x="483082" y="29315"/>
                  <a:pt x="727581" y="16340"/>
                  <a:pt x="973066" y="12448"/>
                </a:cubicBezTo>
                <a:cubicBezTo>
                  <a:pt x="1187002" y="9853"/>
                  <a:pt x="1398967" y="17638"/>
                  <a:pt x="1610931" y="37100"/>
                </a:cubicBezTo>
                <a:cubicBezTo>
                  <a:pt x="1768672" y="51372"/>
                  <a:pt x="1925427" y="46182"/>
                  <a:pt x="2082182" y="31261"/>
                </a:cubicBezTo>
                <a:cubicBezTo>
                  <a:pt x="2195559" y="20233"/>
                  <a:pt x="2309921" y="12448"/>
                  <a:pt x="2425269" y="13097"/>
                </a:cubicBezTo>
                <a:cubicBezTo>
                  <a:pt x="2928068" y="15692"/>
                  <a:pt x="3429882" y="17638"/>
                  <a:pt x="3932682" y="18935"/>
                </a:cubicBezTo>
                <a:cubicBezTo>
                  <a:pt x="4306331" y="20233"/>
                  <a:pt x="4679980" y="-1825"/>
                  <a:pt x="5054615" y="122"/>
                </a:cubicBezTo>
                <a:close/>
              </a:path>
            </a:pathLst>
          </a:custGeom>
          <a:solidFill>
            <a:schemeClr val="accent1"/>
          </a:solidFill>
          <a:ln w="9525" cap="flat">
            <a:noFill/>
            <a:prstDash val="solid"/>
            <a:miter/>
          </a:ln>
        </p:spPr>
        <p:txBody>
          <a:bodyPr rtlCol="0" anchor="ctr"/>
          <a:lstStyle/>
          <a:p>
            <a:endParaRPr lang="en-US"/>
          </a:p>
        </p:txBody>
      </p:sp>
      <p:sp>
        <p:nvSpPr>
          <p:cNvPr id="79" name="TextBox 78"/>
          <p:cNvSpPr txBox="1"/>
          <p:nvPr/>
        </p:nvSpPr>
        <p:spPr>
          <a:xfrm>
            <a:off x="207213" y="317845"/>
            <a:ext cx="5234125" cy="584775"/>
          </a:xfrm>
          <a:prstGeom prst="rect">
            <a:avLst/>
          </a:prstGeom>
          <a:noFill/>
        </p:spPr>
        <p:txBody>
          <a:bodyPr wrap="none" rtlCol="0">
            <a:spAutoFit/>
          </a:bodyPr>
          <a:lstStyle/>
          <a:p>
            <a:r>
              <a:rPr lang="en-US" sz="3200" b="1" smtClean="0">
                <a:solidFill>
                  <a:schemeClr val="bg1"/>
                </a:solidFill>
              </a:rPr>
              <a:t>1. Khái niệm sơ đồ tư duy</a:t>
            </a:r>
            <a:endParaRPr lang="en-US" sz="3200" b="1">
              <a:solidFill>
                <a:schemeClr val="bg1"/>
              </a:solidFill>
            </a:endParaRPr>
          </a:p>
        </p:txBody>
      </p:sp>
      <p:sp>
        <p:nvSpPr>
          <p:cNvPr id="80" name="Rectangle 79"/>
          <p:cNvSpPr/>
          <p:nvPr/>
        </p:nvSpPr>
        <p:spPr>
          <a:xfrm>
            <a:off x="265660" y="1707851"/>
            <a:ext cx="5176069" cy="3647152"/>
          </a:xfrm>
          <a:prstGeom prst="rect">
            <a:avLst/>
          </a:prstGeom>
        </p:spPr>
        <p:txBody>
          <a:bodyPr wrap="square">
            <a:spAutoFit/>
          </a:bodyPr>
          <a:lstStyle/>
          <a:p>
            <a:pPr>
              <a:lnSpc>
                <a:spcPct val="150000"/>
              </a:lnSpc>
            </a:pPr>
            <a:r>
              <a:rPr lang="en-US" sz="2200" b="1" smtClean="0">
                <a:solidFill>
                  <a:schemeClr val="bg1"/>
                </a:solidFill>
              </a:rPr>
              <a:t>1. </a:t>
            </a:r>
            <a:r>
              <a:rPr lang="en-US" sz="2200" smtClean="0">
                <a:solidFill>
                  <a:schemeClr val="bg1"/>
                </a:solidFill>
              </a:rPr>
              <a:t>Nhìn </a:t>
            </a:r>
            <a:r>
              <a:rPr lang="en-US" sz="2200">
                <a:solidFill>
                  <a:schemeClr val="bg1"/>
                </a:solidFill>
              </a:rPr>
              <a:t>vào sơ đồ tư duy, ta có thể nhìn thấy đầy đủ ý chính của bài hay không?</a:t>
            </a:r>
          </a:p>
          <a:p>
            <a:pPr>
              <a:lnSpc>
                <a:spcPct val="150000"/>
              </a:lnSpc>
            </a:pPr>
            <a:r>
              <a:rPr lang="en-US" sz="2200" b="1" smtClean="0">
                <a:solidFill>
                  <a:schemeClr val="bg1"/>
                </a:solidFill>
              </a:rPr>
              <a:t>2. </a:t>
            </a:r>
            <a:r>
              <a:rPr lang="en-US" sz="2200" smtClean="0">
                <a:solidFill>
                  <a:schemeClr val="bg1"/>
                </a:solidFill>
              </a:rPr>
              <a:t>Nhìn </a:t>
            </a:r>
            <a:r>
              <a:rPr lang="en-US" sz="2200">
                <a:solidFill>
                  <a:schemeClr val="bg1"/>
                </a:solidFill>
              </a:rPr>
              <a:t>vào sơ đồ từ duy ta thấy một ý chính đã được triển khai chi tiết như thế nào?</a:t>
            </a:r>
          </a:p>
          <a:p>
            <a:pPr>
              <a:lnSpc>
                <a:spcPct val="150000"/>
              </a:lnSpc>
            </a:pPr>
            <a:r>
              <a:rPr lang="en-US" sz="2200" b="1" smtClean="0">
                <a:solidFill>
                  <a:schemeClr val="bg1"/>
                </a:solidFill>
              </a:rPr>
              <a:t>3. </a:t>
            </a:r>
            <a:r>
              <a:rPr lang="en-US" sz="2200" smtClean="0">
                <a:solidFill>
                  <a:schemeClr val="bg1"/>
                </a:solidFill>
              </a:rPr>
              <a:t>Em </a:t>
            </a:r>
            <a:r>
              <a:rPr lang="en-US" sz="2200">
                <a:solidFill>
                  <a:schemeClr val="bg1"/>
                </a:solidFill>
              </a:rPr>
              <a:t>có thể sáng tạo việc vẽ sơ đồ tư duy không?....</a:t>
            </a:r>
          </a:p>
        </p:txBody>
      </p:sp>
      <p:grpSp>
        <p:nvGrpSpPr>
          <p:cNvPr id="81" name="Group 80">
            <a:extLst>
              <a:ext uri="{FF2B5EF4-FFF2-40B4-BE49-F238E27FC236}">
                <a16:creationId xmlns:a16="http://schemas.microsoft.com/office/drawing/2014/main" xmlns="" id="{5BE2F4D3-53C0-488E-AEDE-5286457A57C5}"/>
              </a:ext>
            </a:extLst>
          </p:cNvPr>
          <p:cNvGrpSpPr/>
          <p:nvPr/>
        </p:nvGrpSpPr>
        <p:grpSpPr>
          <a:xfrm>
            <a:off x="3084521" y="5574716"/>
            <a:ext cx="2487835" cy="2086246"/>
            <a:chOff x="960863" y="1769584"/>
            <a:chExt cx="4017930" cy="4017930"/>
          </a:xfrm>
        </p:grpSpPr>
        <p:sp>
          <p:nvSpPr>
            <p:cNvPr id="82" name="Oval 81">
              <a:extLst>
                <a:ext uri="{FF2B5EF4-FFF2-40B4-BE49-F238E27FC236}">
                  <a16:creationId xmlns:a16="http://schemas.microsoft.com/office/drawing/2014/main" xmlns="" id="{4CA4C01F-C5F7-4BD9-84B3-4FA1C46B9621}"/>
                </a:ext>
              </a:extLst>
            </p:cNvPr>
            <p:cNvSpPr/>
            <p:nvPr/>
          </p:nvSpPr>
          <p:spPr>
            <a:xfrm>
              <a:off x="960863" y="1769584"/>
              <a:ext cx="4017930" cy="4017930"/>
            </a:xfrm>
            <a:prstGeom prst="ellipse">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83" name="그룹 3">
              <a:extLst>
                <a:ext uri="{FF2B5EF4-FFF2-40B4-BE49-F238E27FC236}">
                  <a16:creationId xmlns:a16="http://schemas.microsoft.com/office/drawing/2014/main" xmlns="" id="{8487605B-E746-4E97-A1F4-BDC4D1D7554E}"/>
                </a:ext>
              </a:extLst>
            </p:cNvPr>
            <p:cNvGrpSpPr/>
            <p:nvPr/>
          </p:nvGrpSpPr>
          <p:grpSpPr>
            <a:xfrm>
              <a:off x="1078074" y="1839424"/>
              <a:ext cx="3831243" cy="3282786"/>
              <a:chOff x="1078070" y="1839423"/>
              <a:chExt cx="3831243" cy="3282786"/>
            </a:xfrm>
          </p:grpSpPr>
          <p:sp>
            <p:nvSpPr>
              <p:cNvPr id="84" name="Rectangle 14">
                <a:extLst>
                  <a:ext uri="{FF2B5EF4-FFF2-40B4-BE49-F238E27FC236}">
                    <a16:creationId xmlns:a16="http://schemas.microsoft.com/office/drawing/2014/main" xmlns="" id="{17EE6309-2433-4508-BE42-E00FE725FD39}"/>
                  </a:ext>
                </a:extLst>
              </p:cNvPr>
              <p:cNvSpPr/>
              <p:nvPr/>
            </p:nvSpPr>
            <p:spPr>
              <a:xfrm>
                <a:off x="2404724" y="2438108"/>
                <a:ext cx="238714" cy="238714"/>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5" name="Right Triangle 13">
                <a:extLst>
                  <a:ext uri="{FF2B5EF4-FFF2-40B4-BE49-F238E27FC236}">
                    <a16:creationId xmlns:a16="http://schemas.microsoft.com/office/drawing/2014/main" xmlns="" id="{5C5E51E1-14A8-4813-84C0-63F3FE652C34}"/>
                  </a:ext>
                </a:extLst>
              </p:cNvPr>
              <p:cNvSpPr/>
              <p:nvPr/>
            </p:nvSpPr>
            <p:spPr>
              <a:xfrm>
                <a:off x="3555666" y="2235219"/>
                <a:ext cx="238714" cy="238714"/>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6" name="Rectangle 24">
                <a:extLst>
                  <a:ext uri="{FF2B5EF4-FFF2-40B4-BE49-F238E27FC236}">
                    <a16:creationId xmlns:a16="http://schemas.microsoft.com/office/drawing/2014/main" xmlns="" id="{D6617790-AF74-494D-A320-B1D15EDD36C2}"/>
                  </a:ext>
                </a:extLst>
              </p:cNvPr>
              <p:cNvSpPr>
                <a:spLocks noChangeAspect="1"/>
              </p:cNvSpPr>
              <p:nvPr/>
            </p:nvSpPr>
            <p:spPr>
              <a:xfrm rot="18900000">
                <a:off x="4052779" y="2881841"/>
                <a:ext cx="303013" cy="238714"/>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7" name="Rounded Rectangle 4">
                <a:extLst>
                  <a:ext uri="{FF2B5EF4-FFF2-40B4-BE49-F238E27FC236}">
                    <a16:creationId xmlns:a16="http://schemas.microsoft.com/office/drawing/2014/main" xmlns="" id="{96A66A59-579D-424A-900B-56D954DA9350}"/>
                  </a:ext>
                </a:extLst>
              </p:cNvPr>
              <p:cNvSpPr>
                <a:spLocks noChangeAspect="1"/>
              </p:cNvSpPr>
              <p:nvPr/>
            </p:nvSpPr>
            <p:spPr>
              <a:xfrm>
                <a:off x="2112885" y="255224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8" name="Oval 17">
                <a:extLst>
                  <a:ext uri="{FF2B5EF4-FFF2-40B4-BE49-F238E27FC236}">
                    <a16:creationId xmlns:a16="http://schemas.microsoft.com/office/drawing/2014/main" xmlns="" id="{305E83A6-8354-417E-A34B-C8F4B1D33731}"/>
                  </a:ext>
                </a:extLst>
              </p:cNvPr>
              <p:cNvSpPr/>
              <p:nvPr/>
            </p:nvSpPr>
            <p:spPr>
              <a:xfrm rot="18918221">
                <a:off x="1794989" y="3227385"/>
                <a:ext cx="240821" cy="396417"/>
              </a:xfrm>
              <a:custGeom>
                <a:avLst/>
                <a:gdLst>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0411 w 2487611"/>
                  <a:gd name="connsiteY48" fmla="*/ 101253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91732 h 4117729"/>
                  <a:gd name="connsiteX1" fmla="*/ 1668701 w 2487611"/>
                  <a:gd name="connsiteY1" fmla="*/ 3492316 h 4117729"/>
                  <a:gd name="connsiteX2" fmla="*/ 1698103 w 2487611"/>
                  <a:gd name="connsiteY2" fmla="*/ 3835959 h 4117729"/>
                  <a:gd name="connsiteX3" fmla="*/ 1503571 w 2487611"/>
                  <a:gd name="connsiteY3" fmla="*/ 3618467 h 4117729"/>
                  <a:gd name="connsiteX4" fmla="*/ 1461585 w 2487611"/>
                  <a:gd name="connsiteY4" fmla="*/ 3832208 h 4117729"/>
                  <a:gd name="connsiteX5" fmla="*/ 1244671 w 2487611"/>
                  <a:gd name="connsiteY5" fmla="*/ 4117729 h 4117729"/>
                  <a:gd name="connsiteX6" fmla="*/ 1079392 w 2487611"/>
                  <a:gd name="connsiteY6" fmla="*/ 3811970 h 4117729"/>
                  <a:gd name="connsiteX7" fmla="*/ 987763 w 2487611"/>
                  <a:gd name="connsiteY7" fmla="*/ 3679772 h 4117729"/>
                  <a:gd name="connsiteX8" fmla="*/ 854400 w 2487611"/>
                  <a:gd name="connsiteY8" fmla="*/ 3746494 h 4117729"/>
                  <a:gd name="connsiteX9" fmla="*/ 869102 w 2487611"/>
                  <a:gd name="connsiteY9" fmla="*/ 3423079 h 4117729"/>
                  <a:gd name="connsiteX10" fmla="*/ 1052587 w 2487611"/>
                  <a:gd name="connsiteY10" fmla="*/ 3225534 h 4117729"/>
                  <a:gd name="connsiteX11" fmla="*/ 1019981 w 2487611"/>
                  <a:gd name="connsiteY11" fmla="*/ 3269557 h 4117729"/>
                  <a:gd name="connsiteX12" fmla="*/ 1012121 w 2487611"/>
                  <a:gd name="connsiteY12" fmla="*/ 3442474 h 4117729"/>
                  <a:gd name="connsiteX13" fmla="*/ 1083424 w 2487611"/>
                  <a:gd name="connsiteY13" fmla="*/ 3406801 h 4117729"/>
                  <a:gd name="connsiteX14" fmla="*/ 1132416 w 2487611"/>
                  <a:gd name="connsiteY14" fmla="*/ 3477481 h 4117729"/>
                  <a:gd name="connsiteX15" fmla="*/ 1220783 w 2487611"/>
                  <a:gd name="connsiteY15" fmla="*/ 3640958 h 4117729"/>
                  <a:gd name="connsiteX16" fmla="*/ 1336759 w 2487611"/>
                  <a:gd name="connsiteY16" fmla="*/ 3488301 h 4117729"/>
                  <a:gd name="connsiteX17" fmla="*/ 1359207 w 2487611"/>
                  <a:gd name="connsiteY17" fmla="*/ 3374022 h 4117729"/>
                  <a:gd name="connsiteX18" fmla="*/ 1463216 w 2487611"/>
                  <a:gd name="connsiteY18" fmla="*/ 3490306 h 4117729"/>
                  <a:gd name="connsiteX19" fmla="*/ 1447496 w 2487611"/>
                  <a:gd name="connsiteY19" fmla="*/ 3306574 h 4117729"/>
                  <a:gd name="connsiteX20" fmla="*/ 1355591 w 2487611"/>
                  <a:gd name="connsiteY20" fmla="*/ 3191732 h 4117729"/>
                  <a:gd name="connsiteX21" fmla="*/ 803026 w 2487611"/>
                  <a:gd name="connsiteY21" fmla="*/ 2884167 h 4117729"/>
                  <a:gd name="connsiteX22" fmla="*/ 1689473 w 2487611"/>
                  <a:gd name="connsiteY22" fmla="*/ 2884167 h 4117729"/>
                  <a:gd name="connsiteX23" fmla="*/ 1482985 w 2487611"/>
                  <a:gd name="connsiteY23" fmla="*/ 3164215 h 4117729"/>
                  <a:gd name="connsiteX24" fmla="*/ 1009514 w 2487611"/>
                  <a:gd name="connsiteY24" fmla="*/ 3164215 h 4117729"/>
                  <a:gd name="connsiteX25" fmla="*/ 803026 w 2487611"/>
                  <a:gd name="connsiteY25" fmla="*/ 2884167 h 4117729"/>
                  <a:gd name="connsiteX26" fmla="*/ 1246249 w 2487611"/>
                  <a:gd name="connsiteY26" fmla="*/ 1584102 h 4117729"/>
                  <a:gd name="connsiteX27" fmla="*/ 1346518 w 2487611"/>
                  <a:gd name="connsiteY27" fmla="*/ 1684371 h 4117729"/>
                  <a:gd name="connsiteX28" fmla="*/ 1246249 w 2487611"/>
                  <a:gd name="connsiteY28" fmla="*/ 1784640 h 4117729"/>
                  <a:gd name="connsiteX29" fmla="*/ 1145980 w 2487611"/>
                  <a:gd name="connsiteY29" fmla="*/ 1684371 h 4117729"/>
                  <a:gd name="connsiteX30" fmla="*/ 1246249 w 2487611"/>
                  <a:gd name="connsiteY30" fmla="*/ 1584102 h 4117729"/>
                  <a:gd name="connsiteX31" fmla="*/ 1246249 w 2487611"/>
                  <a:gd name="connsiteY31" fmla="*/ 1514596 h 4117729"/>
                  <a:gd name="connsiteX32" fmla="*/ 1076474 w 2487611"/>
                  <a:gd name="connsiteY32" fmla="*/ 1684371 h 4117729"/>
                  <a:gd name="connsiteX33" fmla="*/ 1246249 w 2487611"/>
                  <a:gd name="connsiteY33" fmla="*/ 1854146 h 4117729"/>
                  <a:gd name="connsiteX34" fmla="*/ 1416024 w 2487611"/>
                  <a:gd name="connsiteY34" fmla="*/ 1684371 h 4117729"/>
                  <a:gd name="connsiteX35" fmla="*/ 1246249 w 2487611"/>
                  <a:gd name="connsiteY35" fmla="*/ 1514596 h 4117729"/>
                  <a:gd name="connsiteX36" fmla="*/ 1246249 w 2487611"/>
                  <a:gd name="connsiteY36" fmla="*/ 761226 h 4117729"/>
                  <a:gd name="connsiteX37" fmla="*/ 1446787 w 2487611"/>
                  <a:gd name="connsiteY37" fmla="*/ 961764 h 4117729"/>
                  <a:gd name="connsiteX38" fmla="*/ 1246249 w 2487611"/>
                  <a:gd name="connsiteY38" fmla="*/ 1162302 h 4117729"/>
                  <a:gd name="connsiteX39" fmla="*/ 1045711 w 2487611"/>
                  <a:gd name="connsiteY39" fmla="*/ 961764 h 4117729"/>
                  <a:gd name="connsiteX40" fmla="*/ 1246249 w 2487611"/>
                  <a:gd name="connsiteY40" fmla="*/ 761226 h 4117729"/>
                  <a:gd name="connsiteX41" fmla="*/ 1246249 w 2487611"/>
                  <a:gd name="connsiteY41" fmla="*/ 622214 h 4117729"/>
                  <a:gd name="connsiteX42" fmla="*/ 906699 w 2487611"/>
                  <a:gd name="connsiteY42" fmla="*/ 961764 h 4117729"/>
                  <a:gd name="connsiteX43" fmla="*/ 1246249 w 2487611"/>
                  <a:gd name="connsiteY43" fmla="*/ 1301314 h 4117729"/>
                  <a:gd name="connsiteX44" fmla="*/ 1585799 w 2487611"/>
                  <a:gd name="connsiteY44" fmla="*/ 961764 h 4117729"/>
                  <a:gd name="connsiteX45" fmla="*/ 1246249 w 2487611"/>
                  <a:gd name="connsiteY45" fmla="*/ 622214 h 4117729"/>
                  <a:gd name="connsiteX46" fmla="*/ 1237076 w 2487611"/>
                  <a:gd name="connsiteY46" fmla="*/ 0 h 4117729"/>
                  <a:gd name="connsiteX47" fmla="*/ 1243449 w 2487611"/>
                  <a:gd name="connsiteY47" fmla="*/ 110915 h 4117729"/>
                  <a:gd name="connsiteX48" fmla="*/ 1258169 w 2487611"/>
                  <a:gd name="connsiteY48" fmla="*/ 12605 h 4117729"/>
                  <a:gd name="connsiteX49" fmla="*/ 1891856 w 2487611"/>
                  <a:gd name="connsiteY49" fmla="*/ 713203 h 4117729"/>
                  <a:gd name="connsiteX50" fmla="*/ 2096831 w 2487611"/>
                  <a:gd name="connsiteY50" fmla="*/ 1552470 h 4117729"/>
                  <a:gd name="connsiteX51" fmla="*/ 2003408 w 2487611"/>
                  <a:gd name="connsiteY51" fmla="*/ 2054055 h 4117729"/>
                  <a:gd name="connsiteX52" fmla="*/ 2224895 w 2487611"/>
                  <a:gd name="connsiteY52" fmla="*/ 2189415 h 4117729"/>
                  <a:gd name="connsiteX53" fmla="*/ 2487611 w 2487611"/>
                  <a:gd name="connsiteY53" fmla="*/ 2919570 h 4117729"/>
                  <a:gd name="connsiteX54" fmla="*/ 1777602 w 2487611"/>
                  <a:gd name="connsiteY54" fmla="*/ 2655584 h 4117729"/>
                  <a:gd name="connsiteX55" fmla="*/ 1697050 w 2487611"/>
                  <a:gd name="connsiteY55" fmla="*/ 2803564 h 4117729"/>
                  <a:gd name="connsiteX56" fmla="*/ 789847 w 2487611"/>
                  <a:gd name="connsiteY56" fmla="*/ 2803564 h 4117729"/>
                  <a:gd name="connsiteX57" fmla="*/ 709405 w 2487611"/>
                  <a:gd name="connsiteY57" fmla="*/ 2655809 h 4117729"/>
                  <a:gd name="connsiteX58" fmla="*/ 0 w 2487611"/>
                  <a:gd name="connsiteY58" fmla="*/ 2919570 h 4117729"/>
                  <a:gd name="connsiteX59" fmla="*/ 262716 w 2487611"/>
                  <a:gd name="connsiteY59" fmla="*/ 2189415 h 4117729"/>
                  <a:gd name="connsiteX60" fmla="*/ 483603 w 2487611"/>
                  <a:gd name="connsiteY60" fmla="*/ 2054421 h 4117729"/>
                  <a:gd name="connsiteX61" fmla="*/ 390066 w 2487611"/>
                  <a:gd name="connsiteY61" fmla="*/ 1552470 h 4117729"/>
                  <a:gd name="connsiteX62" fmla="*/ 595041 w 2487611"/>
                  <a:gd name="connsiteY62" fmla="*/ 713203 h 4117729"/>
                  <a:gd name="connsiteX63" fmla="*/ 1237076 w 2487611"/>
                  <a:gd name="connsiteY63" fmla="*/ 0 h 411772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7076 w 2487611"/>
                  <a:gd name="connsiteY46" fmla="*/ 544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7076 w 2487611"/>
                  <a:gd name="connsiteY63" fmla="*/ 5440 h 412316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8115 w 2487611"/>
                  <a:gd name="connsiteY46" fmla="*/ 2487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8115 w 2487611"/>
                  <a:gd name="connsiteY63" fmla="*/ 24870 h 4123169"/>
                  <a:gd name="connsiteX0" fmla="*/ 1355591 w 2487611"/>
                  <a:gd name="connsiteY0" fmla="*/ 3172302 h 4098299"/>
                  <a:gd name="connsiteX1" fmla="*/ 1668701 w 2487611"/>
                  <a:gd name="connsiteY1" fmla="*/ 3472886 h 4098299"/>
                  <a:gd name="connsiteX2" fmla="*/ 1698103 w 2487611"/>
                  <a:gd name="connsiteY2" fmla="*/ 3816529 h 4098299"/>
                  <a:gd name="connsiteX3" fmla="*/ 1503571 w 2487611"/>
                  <a:gd name="connsiteY3" fmla="*/ 3599037 h 4098299"/>
                  <a:gd name="connsiteX4" fmla="*/ 1461585 w 2487611"/>
                  <a:gd name="connsiteY4" fmla="*/ 3812778 h 4098299"/>
                  <a:gd name="connsiteX5" fmla="*/ 1244671 w 2487611"/>
                  <a:gd name="connsiteY5" fmla="*/ 4098299 h 4098299"/>
                  <a:gd name="connsiteX6" fmla="*/ 1079392 w 2487611"/>
                  <a:gd name="connsiteY6" fmla="*/ 3792540 h 4098299"/>
                  <a:gd name="connsiteX7" fmla="*/ 987763 w 2487611"/>
                  <a:gd name="connsiteY7" fmla="*/ 3660342 h 4098299"/>
                  <a:gd name="connsiteX8" fmla="*/ 854400 w 2487611"/>
                  <a:gd name="connsiteY8" fmla="*/ 3727064 h 4098299"/>
                  <a:gd name="connsiteX9" fmla="*/ 869102 w 2487611"/>
                  <a:gd name="connsiteY9" fmla="*/ 3403649 h 4098299"/>
                  <a:gd name="connsiteX10" fmla="*/ 1052587 w 2487611"/>
                  <a:gd name="connsiteY10" fmla="*/ 3206104 h 4098299"/>
                  <a:gd name="connsiteX11" fmla="*/ 1019981 w 2487611"/>
                  <a:gd name="connsiteY11" fmla="*/ 3250127 h 4098299"/>
                  <a:gd name="connsiteX12" fmla="*/ 1012121 w 2487611"/>
                  <a:gd name="connsiteY12" fmla="*/ 3423044 h 4098299"/>
                  <a:gd name="connsiteX13" fmla="*/ 1083424 w 2487611"/>
                  <a:gd name="connsiteY13" fmla="*/ 3387371 h 4098299"/>
                  <a:gd name="connsiteX14" fmla="*/ 1132416 w 2487611"/>
                  <a:gd name="connsiteY14" fmla="*/ 3458051 h 4098299"/>
                  <a:gd name="connsiteX15" fmla="*/ 1220783 w 2487611"/>
                  <a:gd name="connsiteY15" fmla="*/ 3621528 h 4098299"/>
                  <a:gd name="connsiteX16" fmla="*/ 1336759 w 2487611"/>
                  <a:gd name="connsiteY16" fmla="*/ 3468871 h 4098299"/>
                  <a:gd name="connsiteX17" fmla="*/ 1359207 w 2487611"/>
                  <a:gd name="connsiteY17" fmla="*/ 3354592 h 4098299"/>
                  <a:gd name="connsiteX18" fmla="*/ 1463216 w 2487611"/>
                  <a:gd name="connsiteY18" fmla="*/ 3470876 h 4098299"/>
                  <a:gd name="connsiteX19" fmla="*/ 1447496 w 2487611"/>
                  <a:gd name="connsiteY19" fmla="*/ 3287144 h 4098299"/>
                  <a:gd name="connsiteX20" fmla="*/ 1355591 w 2487611"/>
                  <a:gd name="connsiteY20" fmla="*/ 3172302 h 4098299"/>
                  <a:gd name="connsiteX21" fmla="*/ 803026 w 2487611"/>
                  <a:gd name="connsiteY21" fmla="*/ 2864737 h 4098299"/>
                  <a:gd name="connsiteX22" fmla="*/ 1689473 w 2487611"/>
                  <a:gd name="connsiteY22" fmla="*/ 2864737 h 4098299"/>
                  <a:gd name="connsiteX23" fmla="*/ 1482985 w 2487611"/>
                  <a:gd name="connsiteY23" fmla="*/ 3144785 h 4098299"/>
                  <a:gd name="connsiteX24" fmla="*/ 1009514 w 2487611"/>
                  <a:gd name="connsiteY24" fmla="*/ 3144785 h 4098299"/>
                  <a:gd name="connsiteX25" fmla="*/ 803026 w 2487611"/>
                  <a:gd name="connsiteY25" fmla="*/ 2864737 h 4098299"/>
                  <a:gd name="connsiteX26" fmla="*/ 1246249 w 2487611"/>
                  <a:gd name="connsiteY26" fmla="*/ 1564672 h 4098299"/>
                  <a:gd name="connsiteX27" fmla="*/ 1346518 w 2487611"/>
                  <a:gd name="connsiteY27" fmla="*/ 1664941 h 4098299"/>
                  <a:gd name="connsiteX28" fmla="*/ 1246249 w 2487611"/>
                  <a:gd name="connsiteY28" fmla="*/ 1765210 h 4098299"/>
                  <a:gd name="connsiteX29" fmla="*/ 1145980 w 2487611"/>
                  <a:gd name="connsiteY29" fmla="*/ 1664941 h 4098299"/>
                  <a:gd name="connsiteX30" fmla="*/ 1246249 w 2487611"/>
                  <a:gd name="connsiteY30" fmla="*/ 1564672 h 4098299"/>
                  <a:gd name="connsiteX31" fmla="*/ 1246249 w 2487611"/>
                  <a:gd name="connsiteY31" fmla="*/ 1495166 h 4098299"/>
                  <a:gd name="connsiteX32" fmla="*/ 1076474 w 2487611"/>
                  <a:gd name="connsiteY32" fmla="*/ 1664941 h 4098299"/>
                  <a:gd name="connsiteX33" fmla="*/ 1246249 w 2487611"/>
                  <a:gd name="connsiteY33" fmla="*/ 1834716 h 4098299"/>
                  <a:gd name="connsiteX34" fmla="*/ 1416024 w 2487611"/>
                  <a:gd name="connsiteY34" fmla="*/ 1664941 h 4098299"/>
                  <a:gd name="connsiteX35" fmla="*/ 1246249 w 2487611"/>
                  <a:gd name="connsiteY35" fmla="*/ 1495166 h 4098299"/>
                  <a:gd name="connsiteX36" fmla="*/ 1246249 w 2487611"/>
                  <a:gd name="connsiteY36" fmla="*/ 741796 h 4098299"/>
                  <a:gd name="connsiteX37" fmla="*/ 1446787 w 2487611"/>
                  <a:gd name="connsiteY37" fmla="*/ 942334 h 4098299"/>
                  <a:gd name="connsiteX38" fmla="*/ 1246249 w 2487611"/>
                  <a:gd name="connsiteY38" fmla="*/ 1142872 h 4098299"/>
                  <a:gd name="connsiteX39" fmla="*/ 1045711 w 2487611"/>
                  <a:gd name="connsiteY39" fmla="*/ 942334 h 4098299"/>
                  <a:gd name="connsiteX40" fmla="*/ 1246249 w 2487611"/>
                  <a:gd name="connsiteY40" fmla="*/ 741796 h 4098299"/>
                  <a:gd name="connsiteX41" fmla="*/ 1246249 w 2487611"/>
                  <a:gd name="connsiteY41" fmla="*/ 602784 h 4098299"/>
                  <a:gd name="connsiteX42" fmla="*/ 906699 w 2487611"/>
                  <a:gd name="connsiteY42" fmla="*/ 942334 h 4098299"/>
                  <a:gd name="connsiteX43" fmla="*/ 1246249 w 2487611"/>
                  <a:gd name="connsiteY43" fmla="*/ 1281884 h 4098299"/>
                  <a:gd name="connsiteX44" fmla="*/ 1585799 w 2487611"/>
                  <a:gd name="connsiteY44" fmla="*/ 942334 h 4098299"/>
                  <a:gd name="connsiteX45" fmla="*/ 1246249 w 2487611"/>
                  <a:gd name="connsiteY45" fmla="*/ 602784 h 4098299"/>
                  <a:gd name="connsiteX46" fmla="*/ 1238115 w 2487611"/>
                  <a:gd name="connsiteY46" fmla="*/ 0 h 4098299"/>
                  <a:gd name="connsiteX47" fmla="*/ 1243449 w 2487611"/>
                  <a:gd name="connsiteY47" fmla="*/ 91485 h 4098299"/>
                  <a:gd name="connsiteX48" fmla="*/ 1229544 w 2487611"/>
                  <a:gd name="connsiteY48" fmla="*/ 4448 h 4098299"/>
                  <a:gd name="connsiteX49" fmla="*/ 1891856 w 2487611"/>
                  <a:gd name="connsiteY49" fmla="*/ 693773 h 4098299"/>
                  <a:gd name="connsiteX50" fmla="*/ 2096831 w 2487611"/>
                  <a:gd name="connsiteY50" fmla="*/ 1533040 h 4098299"/>
                  <a:gd name="connsiteX51" fmla="*/ 2003408 w 2487611"/>
                  <a:gd name="connsiteY51" fmla="*/ 2034625 h 4098299"/>
                  <a:gd name="connsiteX52" fmla="*/ 2224895 w 2487611"/>
                  <a:gd name="connsiteY52" fmla="*/ 2169985 h 4098299"/>
                  <a:gd name="connsiteX53" fmla="*/ 2487611 w 2487611"/>
                  <a:gd name="connsiteY53" fmla="*/ 2900140 h 4098299"/>
                  <a:gd name="connsiteX54" fmla="*/ 1777602 w 2487611"/>
                  <a:gd name="connsiteY54" fmla="*/ 2636154 h 4098299"/>
                  <a:gd name="connsiteX55" fmla="*/ 1697050 w 2487611"/>
                  <a:gd name="connsiteY55" fmla="*/ 2784134 h 4098299"/>
                  <a:gd name="connsiteX56" fmla="*/ 789847 w 2487611"/>
                  <a:gd name="connsiteY56" fmla="*/ 2784134 h 4098299"/>
                  <a:gd name="connsiteX57" fmla="*/ 709405 w 2487611"/>
                  <a:gd name="connsiteY57" fmla="*/ 2636379 h 4098299"/>
                  <a:gd name="connsiteX58" fmla="*/ 0 w 2487611"/>
                  <a:gd name="connsiteY58" fmla="*/ 2900140 h 4098299"/>
                  <a:gd name="connsiteX59" fmla="*/ 262716 w 2487611"/>
                  <a:gd name="connsiteY59" fmla="*/ 2169985 h 4098299"/>
                  <a:gd name="connsiteX60" fmla="*/ 483603 w 2487611"/>
                  <a:gd name="connsiteY60" fmla="*/ 2034991 h 4098299"/>
                  <a:gd name="connsiteX61" fmla="*/ 390066 w 2487611"/>
                  <a:gd name="connsiteY61" fmla="*/ 1533040 h 4098299"/>
                  <a:gd name="connsiteX62" fmla="*/ 595041 w 2487611"/>
                  <a:gd name="connsiteY62" fmla="*/ 693773 h 4098299"/>
                  <a:gd name="connsiteX63" fmla="*/ 1238115 w 2487611"/>
                  <a:gd name="connsiteY63" fmla="*/ 0 h 4098299"/>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43449 w 2487611"/>
                  <a:gd name="connsiteY47" fmla="*/ 87037 h 4093851"/>
                  <a:gd name="connsiteX48" fmla="*/ 1229544 w 2487611"/>
                  <a:gd name="connsiteY48" fmla="*/ 0 h 4093851"/>
                  <a:gd name="connsiteX49" fmla="*/ 1891856 w 2487611"/>
                  <a:gd name="connsiteY49" fmla="*/ 689325 h 4093851"/>
                  <a:gd name="connsiteX50" fmla="*/ 2096831 w 2487611"/>
                  <a:gd name="connsiteY50" fmla="*/ 1528592 h 4093851"/>
                  <a:gd name="connsiteX51" fmla="*/ 2003408 w 2487611"/>
                  <a:gd name="connsiteY51" fmla="*/ 2030177 h 4093851"/>
                  <a:gd name="connsiteX52" fmla="*/ 2224895 w 2487611"/>
                  <a:gd name="connsiteY52" fmla="*/ 2165537 h 4093851"/>
                  <a:gd name="connsiteX53" fmla="*/ 2487611 w 2487611"/>
                  <a:gd name="connsiteY53" fmla="*/ 2895692 h 4093851"/>
                  <a:gd name="connsiteX54" fmla="*/ 1777602 w 2487611"/>
                  <a:gd name="connsiteY54" fmla="*/ 2631706 h 4093851"/>
                  <a:gd name="connsiteX55" fmla="*/ 1697050 w 2487611"/>
                  <a:gd name="connsiteY55" fmla="*/ 2779686 h 4093851"/>
                  <a:gd name="connsiteX56" fmla="*/ 789847 w 2487611"/>
                  <a:gd name="connsiteY56" fmla="*/ 2779686 h 4093851"/>
                  <a:gd name="connsiteX57" fmla="*/ 709405 w 2487611"/>
                  <a:gd name="connsiteY57" fmla="*/ 2631931 h 4093851"/>
                  <a:gd name="connsiteX58" fmla="*/ 0 w 2487611"/>
                  <a:gd name="connsiteY58" fmla="*/ 2895692 h 4093851"/>
                  <a:gd name="connsiteX59" fmla="*/ 262716 w 2487611"/>
                  <a:gd name="connsiteY59" fmla="*/ 2165537 h 4093851"/>
                  <a:gd name="connsiteX60" fmla="*/ 483603 w 2487611"/>
                  <a:gd name="connsiteY60" fmla="*/ 2030543 h 4093851"/>
                  <a:gd name="connsiteX61" fmla="*/ 390066 w 2487611"/>
                  <a:gd name="connsiteY61" fmla="*/ 1528592 h 4093851"/>
                  <a:gd name="connsiteX62" fmla="*/ 595041 w 2487611"/>
                  <a:gd name="connsiteY62" fmla="*/ 689325 h 4093851"/>
                  <a:gd name="connsiteX63" fmla="*/ 1225855 w 2487611"/>
                  <a:gd name="connsiteY63" fmla="*/ 9198 h 4093851"/>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29544 w 2487611"/>
                  <a:gd name="connsiteY47" fmla="*/ 0 h 4093851"/>
                  <a:gd name="connsiteX48" fmla="*/ 1891856 w 2487611"/>
                  <a:gd name="connsiteY48" fmla="*/ 689325 h 4093851"/>
                  <a:gd name="connsiteX49" fmla="*/ 2096831 w 2487611"/>
                  <a:gd name="connsiteY49" fmla="*/ 1528592 h 4093851"/>
                  <a:gd name="connsiteX50" fmla="*/ 2003408 w 2487611"/>
                  <a:gd name="connsiteY50" fmla="*/ 2030177 h 4093851"/>
                  <a:gd name="connsiteX51" fmla="*/ 2224895 w 2487611"/>
                  <a:gd name="connsiteY51" fmla="*/ 2165537 h 4093851"/>
                  <a:gd name="connsiteX52" fmla="*/ 2487611 w 2487611"/>
                  <a:gd name="connsiteY52" fmla="*/ 2895692 h 4093851"/>
                  <a:gd name="connsiteX53" fmla="*/ 1777602 w 2487611"/>
                  <a:gd name="connsiteY53" fmla="*/ 2631706 h 4093851"/>
                  <a:gd name="connsiteX54" fmla="*/ 1697050 w 2487611"/>
                  <a:gd name="connsiteY54" fmla="*/ 2779686 h 4093851"/>
                  <a:gd name="connsiteX55" fmla="*/ 789847 w 2487611"/>
                  <a:gd name="connsiteY55" fmla="*/ 2779686 h 4093851"/>
                  <a:gd name="connsiteX56" fmla="*/ 709405 w 2487611"/>
                  <a:gd name="connsiteY56" fmla="*/ 2631931 h 4093851"/>
                  <a:gd name="connsiteX57" fmla="*/ 0 w 2487611"/>
                  <a:gd name="connsiteY57" fmla="*/ 2895692 h 4093851"/>
                  <a:gd name="connsiteX58" fmla="*/ 262716 w 2487611"/>
                  <a:gd name="connsiteY58" fmla="*/ 2165537 h 4093851"/>
                  <a:gd name="connsiteX59" fmla="*/ 483603 w 2487611"/>
                  <a:gd name="connsiteY59" fmla="*/ 2030543 h 4093851"/>
                  <a:gd name="connsiteX60" fmla="*/ 390066 w 2487611"/>
                  <a:gd name="connsiteY60" fmla="*/ 1528592 h 4093851"/>
                  <a:gd name="connsiteX61" fmla="*/ 595041 w 2487611"/>
                  <a:gd name="connsiteY61" fmla="*/ 689325 h 4093851"/>
                  <a:gd name="connsiteX62" fmla="*/ 1225855 w 2487611"/>
                  <a:gd name="connsiteY62" fmla="*/ 9198 h 4093851"/>
                  <a:gd name="connsiteX0" fmla="*/ 1355591 w 2487611"/>
                  <a:gd name="connsiteY0" fmla="*/ 3168890 h 4094887"/>
                  <a:gd name="connsiteX1" fmla="*/ 1668701 w 2487611"/>
                  <a:gd name="connsiteY1" fmla="*/ 3469474 h 4094887"/>
                  <a:gd name="connsiteX2" fmla="*/ 1698103 w 2487611"/>
                  <a:gd name="connsiteY2" fmla="*/ 3813117 h 4094887"/>
                  <a:gd name="connsiteX3" fmla="*/ 1503571 w 2487611"/>
                  <a:gd name="connsiteY3" fmla="*/ 3595625 h 4094887"/>
                  <a:gd name="connsiteX4" fmla="*/ 1461585 w 2487611"/>
                  <a:gd name="connsiteY4" fmla="*/ 3809366 h 4094887"/>
                  <a:gd name="connsiteX5" fmla="*/ 1244671 w 2487611"/>
                  <a:gd name="connsiteY5" fmla="*/ 4094887 h 4094887"/>
                  <a:gd name="connsiteX6" fmla="*/ 1079392 w 2487611"/>
                  <a:gd name="connsiteY6" fmla="*/ 3789128 h 4094887"/>
                  <a:gd name="connsiteX7" fmla="*/ 987763 w 2487611"/>
                  <a:gd name="connsiteY7" fmla="*/ 3656930 h 4094887"/>
                  <a:gd name="connsiteX8" fmla="*/ 854400 w 2487611"/>
                  <a:gd name="connsiteY8" fmla="*/ 3723652 h 4094887"/>
                  <a:gd name="connsiteX9" fmla="*/ 869102 w 2487611"/>
                  <a:gd name="connsiteY9" fmla="*/ 3400237 h 4094887"/>
                  <a:gd name="connsiteX10" fmla="*/ 1052587 w 2487611"/>
                  <a:gd name="connsiteY10" fmla="*/ 3202692 h 4094887"/>
                  <a:gd name="connsiteX11" fmla="*/ 1019981 w 2487611"/>
                  <a:gd name="connsiteY11" fmla="*/ 3246715 h 4094887"/>
                  <a:gd name="connsiteX12" fmla="*/ 1012121 w 2487611"/>
                  <a:gd name="connsiteY12" fmla="*/ 3419632 h 4094887"/>
                  <a:gd name="connsiteX13" fmla="*/ 1083424 w 2487611"/>
                  <a:gd name="connsiteY13" fmla="*/ 3383959 h 4094887"/>
                  <a:gd name="connsiteX14" fmla="*/ 1132416 w 2487611"/>
                  <a:gd name="connsiteY14" fmla="*/ 3454639 h 4094887"/>
                  <a:gd name="connsiteX15" fmla="*/ 1220783 w 2487611"/>
                  <a:gd name="connsiteY15" fmla="*/ 3618116 h 4094887"/>
                  <a:gd name="connsiteX16" fmla="*/ 1336759 w 2487611"/>
                  <a:gd name="connsiteY16" fmla="*/ 3465459 h 4094887"/>
                  <a:gd name="connsiteX17" fmla="*/ 1359207 w 2487611"/>
                  <a:gd name="connsiteY17" fmla="*/ 3351180 h 4094887"/>
                  <a:gd name="connsiteX18" fmla="*/ 1463216 w 2487611"/>
                  <a:gd name="connsiteY18" fmla="*/ 3467464 h 4094887"/>
                  <a:gd name="connsiteX19" fmla="*/ 1447496 w 2487611"/>
                  <a:gd name="connsiteY19" fmla="*/ 3283732 h 4094887"/>
                  <a:gd name="connsiteX20" fmla="*/ 1355591 w 2487611"/>
                  <a:gd name="connsiteY20" fmla="*/ 3168890 h 4094887"/>
                  <a:gd name="connsiteX21" fmla="*/ 803026 w 2487611"/>
                  <a:gd name="connsiteY21" fmla="*/ 2861325 h 4094887"/>
                  <a:gd name="connsiteX22" fmla="*/ 1689473 w 2487611"/>
                  <a:gd name="connsiteY22" fmla="*/ 2861325 h 4094887"/>
                  <a:gd name="connsiteX23" fmla="*/ 1482985 w 2487611"/>
                  <a:gd name="connsiteY23" fmla="*/ 3141373 h 4094887"/>
                  <a:gd name="connsiteX24" fmla="*/ 1009514 w 2487611"/>
                  <a:gd name="connsiteY24" fmla="*/ 3141373 h 4094887"/>
                  <a:gd name="connsiteX25" fmla="*/ 803026 w 2487611"/>
                  <a:gd name="connsiteY25" fmla="*/ 2861325 h 4094887"/>
                  <a:gd name="connsiteX26" fmla="*/ 1246249 w 2487611"/>
                  <a:gd name="connsiteY26" fmla="*/ 1561260 h 4094887"/>
                  <a:gd name="connsiteX27" fmla="*/ 1346518 w 2487611"/>
                  <a:gd name="connsiteY27" fmla="*/ 1661529 h 4094887"/>
                  <a:gd name="connsiteX28" fmla="*/ 1246249 w 2487611"/>
                  <a:gd name="connsiteY28" fmla="*/ 1761798 h 4094887"/>
                  <a:gd name="connsiteX29" fmla="*/ 1145980 w 2487611"/>
                  <a:gd name="connsiteY29" fmla="*/ 1661529 h 4094887"/>
                  <a:gd name="connsiteX30" fmla="*/ 1246249 w 2487611"/>
                  <a:gd name="connsiteY30" fmla="*/ 1561260 h 4094887"/>
                  <a:gd name="connsiteX31" fmla="*/ 1246249 w 2487611"/>
                  <a:gd name="connsiteY31" fmla="*/ 1491754 h 4094887"/>
                  <a:gd name="connsiteX32" fmla="*/ 1076474 w 2487611"/>
                  <a:gd name="connsiteY32" fmla="*/ 1661529 h 4094887"/>
                  <a:gd name="connsiteX33" fmla="*/ 1246249 w 2487611"/>
                  <a:gd name="connsiteY33" fmla="*/ 1831304 h 4094887"/>
                  <a:gd name="connsiteX34" fmla="*/ 1416024 w 2487611"/>
                  <a:gd name="connsiteY34" fmla="*/ 1661529 h 4094887"/>
                  <a:gd name="connsiteX35" fmla="*/ 1246249 w 2487611"/>
                  <a:gd name="connsiteY35" fmla="*/ 1491754 h 4094887"/>
                  <a:gd name="connsiteX36" fmla="*/ 1246249 w 2487611"/>
                  <a:gd name="connsiteY36" fmla="*/ 738384 h 4094887"/>
                  <a:gd name="connsiteX37" fmla="*/ 1446787 w 2487611"/>
                  <a:gd name="connsiteY37" fmla="*/ 938922 h 4094887"/>
                  <a:gd name="connsiteX38" fmla="*/ 1246249 w 2487611"/>
                  <a:gd name="connsiteY38" fmla="*/ 1139460 h 4094887"/>
                  <a:gd name="connsiteX39" fmla="*/ 1045711 w 2487611"/>
                  <a:gd name="connsiteY39" fmla="*/ 938922 h 4094887"/>
                  <a:gd name="connsiteX40" fmla="*/ 1246249 w 2487611"/>
                  <a:gd name="connsiteY40" fmla="*/ 738384 h 4094887"/>
                  <a:gd name="connsiteX41" fmla="*/ 1246249 w 2487611"/>
                  <a:gd name="connsiteY41" fmla="*/ 599372 h 4094887"/>
                  <a:gd name="connsiteX42" fmla="*/ 906699 w 2487611"/>
                  <a:gd name="connsiteY42" fmla="*/ 938922 h 4094887"/>
                  <a:gd name="connsiteX43" fmla="*/ 1246249 w 2487611"/>
                  <a:gd name="connsiteY43" fmla="*/ 1278472 h 4094887"/>
                  <a:gd name="connsiteX44" fmla="*/ 1585799 w 2487611"/>
                  <a:gd name="connsiteY44" fmla="*/ 938922 h 4094887"/>
                  <a:gd name="connsiteX45" fmla="*/ 1246249 w 2487611"/>
                  <a:gd name="connsiteY45" fmla="*/ 599372 h 4094887"/>
                  <a:gd name="connsiteX46" fmla="*/ 1235050 w 2487611"/>
                  <a:gd name="connsiteY46" fmla="*/ 0 h 4094887"/>
                  <a:gd name="connsiteX47" fmla="*/ 1229544 w 2487611"/>
                  <a:gd name="connsiteY47" fmla="*/ 1036 h 4094887"/>
                  <a:gd name="connsiteX48" fmla="*/ 1891856 w 2487611"/>
                  <a:gd name="connsiteY48" fmla="*/ 690361 h 4094887"/>
                  <a:gd name="connsiteX49" fmla="*/ 2096831 w 2487611"/>
                  <a:gd name="connsiteY49" fmla="*/ 1529628 h 4094887"/>
                  <a:gd name="connsiteX50" fmla="*/ 2003408 w 2487611"/>
                  <a:gd name="connsiteY50" fmla="*/ 2031213 h 4094887"/>
                  <a:gd name="connsiteX51" fmla="*/ 2224895 w 2487611"/>
                  <a:gd name="connsiteY51" fmla="*/ 2166573 h 4094887"/>
                  <a:gd name="connsiteX52" fmla="*/ 2487611 w 2487611"/>
                  <a:gd name="connsiteY52" fmla="*/ 2896728 h 4094887"/>
                  <a:gd name="connsiteX53" fmla="*/ 1777602 w 2487611"/>
                  <a:gd name="connsiteY53" fmla="*/ 2632742 h 4094887"/>
                  <a:gd name="connsiteX54" fmla="*/ 1697050 w 2487611"/>
                  <a:gd name="connsiteY54" fmla="*/ 2780722 h 4094887"/>
                  <a:gd name="connsiteX55" fmla="*/ 789847 w 2487611"/>
                  <a:gd name="connsiteY55" fmla="*/ 2780722 h 4094887"/>
                  <a:gd name="connsiteX56" fmla="*/ 709405 w 2487611"/>
                  <a:gd name="connsiteY56" fmla="*/ 2632967 h 4094887"/>
                  <a:gd name="connsiteX57" fmla="*/ 0 w 2487611"/>
                  <a:gd name="connsiteY57" fmla="*/ 2896728 h 4094887"/>
                  <a:gd name="connsiteX58" fmla="*/ 262716 w 2487611"/>
                  <a:gd name="connsiteY58" fmla="*/ 2166573 h 4094887"/>
                  <a:gd name="connsiteX59" fmla="*/ 483603 w 2487611"/>
                  <a:gd name="connsiteY59" fmla="*/ 2031579 h 4094887"/>
                  <a:gd name="connsiteX60" fmla="*/ 390066 w 2487611"/>
                  <a:gd name="connsiteY60" fmla="*/ 1529628 h 4094887"/>
                  <a:gd name="connsiteX61" fmla="*/ 595041 w 2487611"/>
                  <a:gd name="connsiteY61" fmla="*/ 690361 h 4094887"/>
                  <a:gd name="connsiteX62" fmla="*/ 1235050 w 2487611"/>
                  <a:gd name="connsiteY62" fmla="*/ 0 h 409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87611" h="4094887">
                    <a:moveTo>
                      <a:pt x="1355591" y="3168890"/>
                    </a:moveTo>
                    <a:cubicBezTo>
                      <a:pt x="1473595" y="3210993"/>
                      <a:pt x="1581876" y="3305191"/>
                      <a:pt x="1668701" y="3469474"/>
                    </a:cubicBezTo>
                    <a:cubicBezTo>
                      <a:pt x="1695925" y="3526851"/>
                      <a:pt x="1780322" y="3714906"/>
                      <a:pt x="1698103" y="3813117"/>
                    </a:cubicBezTo>
                    <a:cubicBezTo>
                      <a:pt x="1602299" y="3649464"/>
                      <a:pt x="1614173" y="3625906"/>
                      <a:pt x="1503571" y="3595625"/>
                    </a:cubicBezTo>
                    <a:cubicBezTo>
                      <a:pt x="1496942" y="3685463"/>
                      <a:pt x="1467966" y="3774165"/>
                      <a:pt x="1461585" y="3809366"/>
                    </a:cubicBezTo>
                    <a:cubicBezTo>
                      <a:pt x="1385470" y="3978592"/>
                      <a:pt x="1404096" y="3968132"/>
                      <a:pt x="1244671" y="4094887"/>
                    </a:cubicBezTo>
                    <a:cubicBezTo>
                      <a:pt x="1246206" y="3880802"/>
                      <a:pt x="1159532" y="3834965"/>
                      <a:pt x="1079392" y="3789128"/>
                    </a:cubicBezTo>
                    <a:cubicBezTo>
                      <a:pt x="1026853" y="3769315"/>
                      <a:pt x="996695" y="3717697"/>
                      <a:pt x="987763" y="3656930"/>
                    </a:cubicBezTo>
                    <a:cubicBezTo>
                      <a:pt x="943900" y="3685346"/>
                      <a:pt x="898437" y="3695225"/>
                      <a:pt x="854400" y="3723652"/>
                    </a:cubicBezTo>
                    <a:cubicBezTo>
                      <a:pt x="854400" y="3658863"/>
                      <a:pt x="789060" y="3535267"/>
                      <a:pt x="869102" y="3400237"/>
                    </a:cubicBezTo>
                    <a:cubicBezTo>
                      <a:pt x="905823" y="3342803"/>
                      <a:pt x="973047" y="3258718"/>
                      <a:pt x="1052587" y="3202692"/>
                    </a:cubicBezTo>
                    <a:lnTo>
                      <a:pt x="1019981" y="3246715"/>
                    </a:lnTo>
                    <a:cubicBezTo>
                      <a:pt x="977187" y="3318910"/>
                      <a:pt x="1012121" y="3384991"/>
                      <a:pt x="1012121" y="3419632"/>
                    </a:cubicBezTo>
                    <a:cubicBezTo>
                      <a:pt x="1035665" y="3404433"/>
                      <a:pt x="1059972" y="3399151"/>
                      <a:pt x="1083424" y="3383959"/>
                    </a:cubicBezTo>
                    <a:cubicBezTo>
                      <a:pt x="1088200" y="3416448"/>
                      <a:pt x="1104325" y="3444046"/>
                      <a:pt x="1132416" y="3454639"/>
                    </a:cubicBezTo>
                    <a:cubicBezTo>
                      <a:pt x="1175263" y="3479146"/>
                      <a:pt x="1221604" y="3503653"/>
                      <a:pt x="1220783" y="3618116"/>
                    </a:cubicBezTo>
                    <a:cubicBezTo>
                      <a:pt x="1306022" y="3550346"/>
                      <a:pt x="1296063" y="3555938"/>
                      <a:pt x="1336759" y="3465459"/>
                    </a:cubicBezTo>
                    <a:cubicBezTo>
                      <a:pt x="1340170" y="3446638"/>
                      <a:pt x="1355662" y="3399214"/>
                      <a:pt x="1359207" y="3351180"/>
                    </a:cubicBezTo>
                    <a:cubicBezTo>
                      <a:pt x="1418341" y="3367371"/>
                      <a:pt x="1411993" y="3379966"/>
                      <a:pt x="1463216" y="3467464"/>
                    </a:cubicBezTo>
                    <a:cubicBezTo>
                      <a:pt x="1507175" y="3414955"/>
                      <a:pt x="1462051" y="3314410"/>
                      <a:pt x="1447496" y="3283732"/>
                    </a:cubicBezTo>
                    <a:cubicBezTo>
                      <a:pt x="1420721" y="3233074"/>
                      <a:pt x="1390133" y="3194880"/>
                      <a:pt x="1355591" y="3168890"/>
                    </a:cubicBezTo>
                    <a:close/>
                    <a:moveTo>
                      <a:pt x="803026" y="2861325"/>
                    </a:moveTo>
                    <a:lnTo>
                      <a:pt x="1689473" y="2861325"/>
                    </a:lnTo>
                    <a:lnTo>
                      <a:pt x="1482985" y="3141373"/>
                    </a:lnTo>
                    <a:lnTo>
                      <a:pt x="1009514" y="3141373"/>
                    </a:lnTo>
                    <a:lnTo>
                      <a:pt x="803026" y="2861325"/>
                    </a:lnTo>
                    <a:close/>
                    <a:moveTo>
                      <a:pt x="1246249" y="1561260"/>
                    </a:moveTo>
                    <a:cubicBezTo>
                      <a:pt x="1301626" y="1561260"/>
                      <a:pt x="1346518" y="1606152"/>
                      <a:pt x="1346518" y="1661529"/>
                    </a:cubicBezTo>
                    <a:cubicBezTo>
                      <a:pt x="1346518" y="1716906"/>
                      <a:pt x="1301626" y="1761798"/>
                      <a:pt x="1246249" y="1761798"/>
                    </a:cubicBezTo>
                    <a:cubicBezTo>
                      <a:pt x="1190872" y="1761798"/>
                      <a:pt x="1145980" y="1716906"/>
                      <a:pt x="1145980" y="1661529"/>
                    </a:cubicBezTo>
                    <a:cubicBezTo>
                      <a:pt x="1145980" y="1606152"/>
                      <a:pt x="1190872" y="1561260"/>
                      <a:pt x="1246249" y="1561260"/>
                    </a:cubicBezTo>
                    <a:close/>
                    <a:moveTo>
                      <a:pt x="1246249" y="1491754"/>
                    </a:moveTo>
                    <a:cubicBezTo>
                      <a:pt x="1152485" y="1491754"/>
                      <a:pt x="1076474" y="1567765"/>
                      <a:pt x="1076474" y="1661529"/>
                    </a:cubicBezTo>
                    <a:cubicBezTo>
                      <a:pt x="1076474" y="1755293"/>
                      <a:pt x="1152485" y="1831304"/>
                      <a:pt x="1246249" y="1831304"/>
                    </a:cubicBezTo>
                    <a:cubicBezTo>
                      <a:pt x="1340013" y="1831304"/>
                      <a:pt x="1416024" y="1755293"/>
                      <a:pt x="1416024" y="1661529"/>
                    </a:cubicBezTo>
                    <a:cubicBezTo>
                      <a:pt x="1416024" y="1567765"/>
                      <a:pt x="1340013" y="1491754"/>
                      <a:pt x="1246249" y="1491754"/>
                    </a:cubicBezTo>
                    <a:close/>
                    <a:moveTo>
                      <a:pt x="1246249" y="738384"/>
                    </a:moveTo>
                    <a:cubicBezTo>
                      <a:pt x="1357003" y="738384"/>
                      <a:pt x="1446787" y="828168"/>
                      <a:pt x="1446787" y="938922"/>
                    </a:cubicBezTo>
                    <a:cubicBezTo>
                      <a:pt x="1446787" y="1049676"/>
                      <a:pt x="1357003" y="1139460"/>
                      <a:pt x="1246249" y="1139460"/>
                    </a:cubicBezTo>
                    <a:cubicBezTo>
                      <a:pt x="1135495" y="1139460"/>
                      <a:pt x="1045711" y="1049676"/>
                      <a:pt x="1045711" y="938922"/>
                    </a:cubicBezTo>
                    <a:cubicBezTo>
                      <a:pt x="1045711" y="828168"/>
                      <a:pt x="1135495" y="738384"/>
                      <a:pt x="1246249" y="738384"/>
                    </a:cubicBezTo>
                    <a:close/>
                    <a:moveTo>
                      <a:pt x="1246249" y="599372"/>
                    </a:moveTo>
                    <a:cubicBezTo>
                      <a:pt x="1058721" y="599372"/>
                      <a:pt x="906699" y="751394"/>
                      <a:pt x="906699" y="938922"/>
                    </a:cubicBezTo>
                    <a:cubicBezTo>
                      <a:pt x="906699" y="1126450"/>
                      <a:pt x="1058721" y="1278472"/>
                      <a:pt x="1246249" y="1278472"/>
                    </a:cubicBezTo>
                    <a:cubicBezTo>
                      <a:pt x="1433777" y="1278472"/>
                      <a:pt x="1585799" y="1126450"/>
                      <a:pt x="1585799" y="938922"/>
                    </a:cubicBezTo>
                    <a:cubicBezTo>
                      <a:pt x="1585799" y="751394"/>
                      <a:pt x="1433777" y="599372"/>
                      <a:pt x="1246249" y="599372"/>
                    </a:cubicBezTo>
                    <a:close/>
                    <a:moveTo>
                      <a:pt x="1235050" y="0"/>
                    </a:moveTo>
                    <a:lnTo>
                      <a:pt x="1229544" y="1036"/>
                    </a:lnTo>
                    <a:cubicBezTo>
                      <a:pt x="1489347" y="133873"/>
                      <a:pt x="1749649" y="461397"/>
                      <a:pt x="1891856" y="690361"/>
                    </a:cubicBezTo>
                    <a:cubicBezTo>
                      <a:pt x="2013592" y="919326"/>
                      <a:pt x="2102003" y="1246061"/>
                      <a:pt x="2096831" y="1529628"/>
                    </a:cubicBezTo>
                    <a:cubicBezTo>
                      <a:pt x="2096831" y="1659128"/>
                      <a:pt x="2058845" y="1842372"/>
                      <a:pt x="2003408" y="2031213"/>
                    </a:cubicBezTo>
                    <a:lnTo>
                      <a:pt x="2224895" y="2166573"/>
                    </a:lnTo>
                    <a:lnTo>
                      <a:pt x="2487611" y="2896728"/>
                    </a:lnTo>
                    <a:lnTo>
                      <a:pt x="1777602" y="2632742"/>
                    </a:lnTo>
                    <a:cubicBezTo>
                      <a:pt x="1749049" y="2692676"/>
                      <a:pt x="1721557" y="2743254"/>
                      <a:pt x="1697050" y="2780722"/>
                    </a:cubicBezTo>
                    <a:lnTo>
                      <a:pt x="789847" y="2780722"/>
                    </a:lnTo>
                    <a:cubicBezTo>
                      <a:pt x="765372" y="2743301"/>
                      <a:pt x="737918" y="2692803"/>
                      <a:pt x="709405" y="2632967"/>
                    </a:cubicBezTo>
                    <a:lnTo>
                      <a:pt x="0" y="2896728"/>
                    </a:lnTo>
                    <a:lnTo>
                      <a:pt x="262716" y="2166573"/>
                    </a:lnTo>
                    <a:lnTo>
                      <a:pt x="483603" y="2031579"/>
                    </a:lnTo>
                    <a:cubicBezTo>
                      <a:pt x="428102" y="1842611"/>
                      <a:pt x="390066" y="1659212"/>
                      <a:pt x="390066" y="1529628"/>
                    </a:cubicBezTo>
                    <a:cubicBezTo>
                      <a:pt x="384894" y="1246061"/>
                      <a:pt x="473305" y="919326"/>
                      <a:pt x="595041" y="690361"/>
                    </a:cubicBezTo>
                    <a:cubicBezTo>
                      <a:pt x="737248" y="461397"/>
                      <a:pt x="957359" y="97388"/>
                      <a:pt x="123505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9" name="Isosceles Triangle 15">
                <a:extLst>
                  <a:ext uri="{FF2B5EF4-FFF2-40B4-BE49-F238E27FC236}">
                    <a16:creationId xmlns:a16="http://schemas.microsoft.com/office/drawing/2014/main" xmlns="" id="{0CFC2784-4752-4DF7-94E9-676F7F1E0312}"/>
                  </a:ext>
                </a:extLst>
              </p:cNvPr>
              <p:cNvSpPr/>
              <p:nvPr/>
            </p:nvSpPr>
            <p:spPr>
              <a:xfrm rot="2700000">
                <a:off x="1375806" y="2562344"/>
                <a:ext cx="283398" cy="338434"/>
              </a:xfrm>
              <a:custGeom>
                <a:avLst/>
                <a:gdLst>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4379"/>
                  <a:gd name="connsiteY0" fmla="*/ 0 h 2717137"/>
                  <a:gd name="connsiteX1" fmla="*/ 1297521 w 2274379"/>
                  <a:gd name="connsiteY1" fmla="*/ 278058 h 2717137"/>
                  <a:gd name="connsiteX2" fmla="*/ 1297521 w 2274379"/>
                  <a:gd name="connsiteY2" fmla="*/ 1136177 h 2717137"/>
                  <a:gd name="connsiteX3" fmla="*/ 2243605 w 2274379"/>
                  <a:gd name="connsiteY3" fmla="*/ 1859882 h 2717137"/>
                  <a:gd name="connsiteX4" fmla="*/ 2273082 w 2274379"/>
                  <a:gd name="connsiteY4" fmla="*/ 2022587 h 2717137"/>
                  <a:gd name="connsiteX5" fmla="*/ 1297521 w 2274379"/>
                  <a:gd name="connsiteY5" fmla="*/ 1619844 h 2717137"/>
                  <a:gd name="connsiteX6" fmla="*/ 1297521 w 2274379"/>
                  <a:gd name="connsiteY6" fmla="*/ 1921812 h 2717137"/>
                  <a:gd name="connsiteX7" fmla="*/ 1298247 w 2274379"/>
                  <a:gd name="connsiteY7" fmla="*/ 1921812 h 2717137"/>
                  <a:gd name="connsiteX8" fmla="*/ 1220288 w 2274379"/>
                  <a:gd name="connsiteY8" fmla="*/ 2268335 h 2717137"/>
                  <a:gd name="connsiteX9" fmla="*/ 1622045 w 2274379"/>
                  <a:gd name="connsiteY9" fmla="*/ 2444341 h 2717137"/>
                  <a:gd name="connsiteX10" fmla="*/ 1683005 w 2274379"/>
                  <a:gd name="connsiteY10" fmla="*/ 2717137 h 2717137"/>
                  <a:gd name="connsiteX11" fmla="*/ 1138503 w 2274379"/>
                  <a:gd name="connsiteY11" fmla="*/ 2509111 h 2717137"/>
                  <a:gd name="connsiteX12" fmla="*/ 594001 w 2274379"/>
                  <a:gd name="connsiteY12" fmla="*/ 2717137 h 2717137"/>
                  <a:gd name="connsiteX13" fmla="*/ 643531 w 2274379"/>
                  <a:gd name="connsiteY13" fmla="*/ 2451961 h 2717137"/>
                  <a:gd name="connsiteX14" fmla="*/ 1052704 w 2274379"/>
                  <a:gd name="connsiteY14" fmla="*/ 2270546 h 2717137"/>
                  <a:gd name="connsiteX15" fmla="*/ 974247 w 2274379"/>
                  <a:gd name="connsiteY15" fmla="*/ 1921812 h 2717137"/>
                  <a:gd name="connsiteX16" fmla="*/ 974974 w 2274379"/>
                  <a:gd name="connsiteY16" fmla="*/ 1921812 h 2717137"/>
                  <a:gd name="connsiteX17" fmla="*/ 974974 w 2274379"/>
                  <a:gd name="connsiteY17" fmla="*/ 1620087 h 2717137"/>
                  <a:gd name="connsiteX18" fmla="*/ 0 w 2274379"/>
                  <a:gd name="connsiteY18" fmla="*/ 2022587 h 2717137"/>
                  <a:gd name="connsiteX19" fmla="*/ 48527 w 2274379"/>
                  <a:gd name="connsiteY19" fmla="*/ 1856072 h 2717137"/>
                  <a:gd name="connsiteX20" fmla="*/ 974974 w 2274379"/>
                  <a:gd name="connsiteY20" fmla="*/ 1136848 h 2717137"/>
                  <a:gd name="connsiteX21" fmla="*/ 974974 w 2274379"/>
                  <a:gd name="connsiteY21" fmla="*/ 278058 h 2717137"/>
                  <a:gd name="connsiteX22" fmla="*/ 1136248 w 2274379"/>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5272" h="2717137">
                    <a:moveTo>
                      <a:pt x="1136248" y="0"/>
                    </a:moveTo>
                    <a:cubicBezTo>
                      <a:pt x="1209824" y="92686"/>
                      <a:pt x="1256150" y="148214"/>
                      <a:pt x="1297521" y="278058"/>
                    </a:cubicBezTo>
                    <a:lnTo>
                      <a:pt x="1297521" y="1136177"/>
                    </a:lnTo>
                    <a:lnTo>
                      <a:pt x="2243605" y="1859882"/>
                    </a:lnTo>
                    <a:cubicBezTo>
                      <a:pt x="2268294" y="1919072"/>
                      <a:pt x="2280597" y="1951012"/>
                      <a:pt x="2273082" y="2022587"/>
                    </a:cubicBezTo>
                    <a:lnTo>
                      <a:pt x="1297521" y="1619844"/>
                    </a:lnTo>
                    <a:lnTo>
                      <a:pt x="1297521" y="1921812"/>
                    </a:lnTo>
                    <a:lnTo>
                      <a:pt x="1298247" y="1921812"/>
                    </a:lnTo>
                    <a:cubicBezTo>
                      <a:pt x="1272261" y="2037320"/>
                      <a:pt x="1273523" y="2135486"/>
                      <a:pt x="1220288" y="2268335"/>
                    </a:cubicBezTo>
                    <a:lnTo>
                      <a:pt x="1622045" y="2444341"/>
                    </a:lnTo>
                    <a:lnTo>
                      <a:pt x="1683005" y="2717137"/>
                    </a:lnTo>
                    <a:cubicBezTo>
                      <a:pt x="1508936" y="2640364"/>
                      <a:pt x="1332391" y="2561112"/>
                      <a:pt x="1138503" y="2509111"/>
                    </a:cubicBezTo>
                    <a:cubicBezTo>
                      <a:pt x="924798" y="2551203"/>
                      <a:pt x="777979" y="2630455"/>
                      <a:pt x="594001" y="2717137"/>
                    </a:cubicBezTo>
                    <a:lnTo>
                      <a:pt x="643531" y="2451961"/>
                    </a:lnTo>
                    <a:lnTo>
                      <a:pt x="1052704" y="2270546"/>
                    </a:lnTo>
                    <a:cubicBezTo>
                      <a:pt x="1001780" y="2159255"/>
                      <a:pt x="1000399" y="2038057"/>
                      <a:pt x="974247" y="1921812"/>
                    </a:cubicBezTo>
                    <a:lnTo>
                      <a:pt x="974974" y="1921812"/>
                    </a:lnTo>
                    <a:lnTo>
                      <a:pt x="974974" y="1620087"/>
                    </a:lnTo>
                    <a:lnTo>
                      <a:pt x="0" y="2022587"/>
                    </a:lnTo>
                    <a:cubicBezTo>
                      <a:pt x="6266" y="1947265"/>
                      <a:pt x="17488" y="1916531"/>
                      <a:pt x="48527" y="1856072"/>
                    </a:cubicBezTo>
                    <a:lnTo>
                      <a:pt x="974974" y="1136848"/>
                    </a:lnTo>
                    <a:lnTo>
                      <a:pt x="974974" y="278058"/>
                    </a:lnTo>
                    <a:cubicBezTo>
                      <a:pt x="1006436" y="163077"/>
                      <a:pt x="1057717" y="102595"/>
                      <a:pt x="11362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0" name="Rounded Rectangle 23551">
                <a:extLst>
                  <a:ext uri="{FF2B5EF4-FFF2-40B4-BE49-F238E27FC236}">
                    <a16:creationId xmlns:a16="http://schemas.microsoft.com/office/drawing/2014/main" xmlns="" id="{B3BF9A6A-103C-48C3-A374-F09DBF0953D0}"/>
                  </a:ext>
                </a:extLst>
              </p:cNvPr>
              <p:cNvSpPr>
                <a:spLocks noChangeAspect="1"/>
              </p:cNvSpPr>
              <p:nvPr/>
            </p:nvSpPr>
            <p:spPr>
              <a:xfrm>
                <a:off x="1752884" y="4248208"/>
                <a:ext cx="360000" cy="189230"/>
              </a:xfrm>
              <a:custGeom>
                <a:avLst/>
                <a:gdLst/>
                <a:ahLst/>
                <a:cxnLst/>
                <a:rect l="l" t="t" r="r" b="b"/>
                <a:pathLst>
                  <a:path w="3888432" h="1556502">
                    <a:moveTo>
                      <a:pt x="1020793" y="1148393"/>
                    </a:moveTo>
                    <a:cubicBezTo>
                      <a:pt x="1088601" y="1148393"/>
                      <a:pt x="1143569" y="1203362"/>
                      <a:pt x="1143569" y="1271170"/>
                    </a:cubicBezTo>
                    <a:cubicBezTo>
                      <a:pt x="1143569" y="1338977"/>
                      <a:pt x="1088601" y="1393946"/>
                      <a:pt x="1020793" y="1393946"/>
                    </a:cubicBezTo>
                    <a:cubicBezTo>
                      <a:pt x="952985" y="1393946"/>
                      <a:pt x="898016" y="1338977"/>
                      <a:pt x="898016" y="1271170"/>
                    </a:cubicBezTo>
                    <a:cubicBezTo>
                      <a:pt x="898016" y="1203362"/>
                      <a:pt x="952985" y="1148393"/>
                      <a:pt x="1020793" y="1148393"/>
                    </a:cubicBezTo>
                    <a:close/>
                    <a:moveTo>
                      <a:pt x="2976975" y="1148393"/>
                    </a:moveTo>
                    <a:cubicBezTo>
                      <a:pt x="3044783" y="1148393"/>
                      <a:pt x="3099752" y="1203362"/>
                      <a:pt x="3099752" y="1271170"/>
                    </a:cubicBezTo>
                    <a:cubicBezTo>
                      <a:pt x="3099752" y="1338978"/>
                      <a:pt x="3044783" y="1393946"/>
                      <a:pt x="2976975" y="1393946"/>
                    </a:cubicBezTo>
                    <a:cubicBezTo>
                      <a:pt x="2909167" y="1393946"/>
                      <a:pt x="2854198" y="1338978"/>
                      <a:pt x="2854198" y="1271170"/>
                    </a:cubicBezTo>
                    <a:cubicBezTo>
                      <a:pt x="2854198" y="1203362"/>
                      <a:pt x="2909167" y="1148393"/>
                      <a:pt x="2976975" y="1148393"/>
                    </a:cubicBezTo>
                    <a:close/>
                    <a:moveTo>
                      <a:pt x="2971358" y="981192"/>
                    </a:moveTo>
                    <a:cubicBezTo>
                      <a:pt x="2812490" y="981192"/>
                      <a:pt x="2683702" y="1109979"/>
                      <a:pt x="2683702" y="1268847"/>
                    </a:cubicBezTo>
                    <a:cubicBezTo>
                      <a:pt x="2683702" y="1427715"/>
                      <a:pt x="2812490" y="1556502"/>
                      <a:pt x="2971358" y="1556502"/>
                    </a:cubicBezTo>
                    <a:cubicBezTo>
                      <a:pt x="3130226" y="1556502"/>
                      <a:pt x="3259013" y="1427715"/>
                      <a:pt x="3259013" y="1268847"/>
                    </a:cubicBezTo>
                    <a:cubicBezTo>
                      <a:pt x="3259013" y="1109979"/>
                      <a:pt x="3130226" y="981192"/>
                      <a:pt x="2971358" y="981192"/>
                    </a:cubicBezTo>
                    <a:close/>
                    <a:moveTo>
                      <a:pt x="1015175" y="981191"/>
                    </a:moveTo>
                    <a:cubicBezTo>
                      <a:pt x="856308" y="981191"/>
                      <a:pt x="727520" y="1109979"/>
                      <a:pt x="727520" y="1268847"/>
                    </a:cubicBezTo>
                    <a:cubicBezTo>
                      <a:pt x="727520" y="1427715"/>
                      <a:pt x="856308" y="1556502"/>
                      <a:pt x="1015175" y="1556502"/>
                    </a:cubicBezTo>
                    <a:cubicBezTo>
                      <a:pt x="1174043" y="1556502"/>
                      <a:pt x="1302831" y="1427715"/>
                      <a:pt x="1302831" y="1268847"/>
                    </a:cubicBezTo>
                    <a:cubicBezTo>
                      <a:pt x="1302831" y="1109979"/>
                      <a:pt x="1174043" y="981191"/>
                      <a:pt x="1015175" y="981191"/>
                    </a:cubicBezTo>
                    <a:close/>
                    <a:moveTo>
                      <a:pt x="2078038" y="174262"/>
                    </a:moveTo>
                    <a:lnTo>
                      <a:pt x="2078038" y="503839"/>
                    </a:lnTo>
                    <a:lnTo>
                      <a:pt x="1360941" y="503839"/>
                    </a:lnTo>
                    <a:lnTo>
                      <a:pt x="1717210" y="174262"/>
                    </a:lnTo>
                    <a:close/>
                    <a:moveTo>
                      <a:pt x="2605475" y="174262"/>
                    </a:moveTo>
                    <a:lnTo>
                      <a:pt x="2961744" y="503839"/>
                    </a:lnTo>
                    <a:lnTo>
                      <a:pt x="2233507" y="503839"/>
                    </a:lnTo>
                    <a:lnTo>
                      <a:pt x="2233507" y="174262"/>
                    </a:lnTo>
                    <a:close/>
                    <a:moveTo>
                      <a:pt x="2636232" y="0"/>
                    </a:moveTo>
                    <a:lnTo>
                      <a:pt x="1656145" y="0"/>
                    </a:lnTo>
                    <a:lnTo>
                      <a:pt x="1063172" y="515033"/>
                    </a:lnTo>
                    <a:lnTo>
                      <a:pt x="406409" y="515033"/>
                    </a:lnTo>
                    <a:cubicBezTo>
                      <a:pt x="249014" y="515033"/>
                      <a:pt x="121419" y="642628"/>
                      <a:pt x="121419" y="800023"/>
                    </a:cubicBezTo>
                    <a:lnTo>
                      <a:pt x="121419" y="889271"/>
                    </a:lnTo>
                    <a:cubicBezTo>
                      <a:pt x="121419" y="909592"/>
                      <a:pt x="123545" y="929417"/>
                      <a:pt x="127765" y="948497"/>
                    </a:cubicBezTo>
                    <a:cubicBezTo>
                      <a:pt x="54389" y="961341"/>
                      <a:pt x="0" y="1026124"/>
                      <a:pt x="0" y="1103610"/>
                    </a:cubicBezTo>
                    <a:lnTo>
                      <a:pt x="0" y="1109160"/>
                    </a:lnTo>
                    <a:cubicBezTo>
                      <a:pt x="0" y="1198648"/>
                      <a:pt x="72543" y="1271192"/>
                      <a:pt x="162031" y="1271192"/>
                    </a:cubicBezTo>
                    <a:lnTo>
                      <a:pt x="218719" y="1271192"/>
                    </a:lnTo>
                    <a:lnTo>
                      <a:pt x="218719" y="1274779"/>
                    </a:lnTo>
                    <a:lnTo>
                      <a:pt x="509289" y="1274779"/>
                    </a:lnTo>
                    <a:lnTo>
                      <a:pt x="509289" y="1273860"/>
                    </a:lnTo>
                    <a:lnTo>
                      <a:pt x="642206" y="1273860"/>
                    </a:lnTo>
                    <a:lnTo>
                      <a:pt x="641487" y="1266729"/>
                    </a:lnTo>
                    <a:cubicBezTo>
                      <a:pt x="641487" y="1188532"/>
                      <a:pt x="665232" y="1115881"/>
                      <a:pt x="705924" y="1055606"/>
                    </a:cubicBezTo>
                    <a:lnTo>
                      <a:pt x="706310" y="1055063"/>
                    </a:lnTo>
                    <a:lnTo>
                      <a:pt x="747091" y="1005636"/>
                    </a:lnTo>
                    <a:lnTo>
                      <a:pt x="758703" y="994078"/>
                    </a:lnTo>
                    <a:lnTo>
                      <a:pt x="793327" y="965510"/>
                    </a:lnTo>
                    <a:lnTo>
                      <a:pt x="819302" y="947229"/>
                    </a:lnTo>
                    <a:lnTo>
                      <a:pt x="840004" y="935993"/>
                    </a:lnTo>
                    <a:cubicBezTo>
                      <a:pt x="891959" y="907399"/>
                      <a:pt x="951737" y="891735"/>
                      <a:pt x="1015174" y="891735"/>
                    </a:cubicBezTo>
                    <a:cubicBezTo>
                      <a:pt x="1084098" y="891735"/>
                      <a:pt x="1148704" y="910225"/>
                      <a:pt x="1204246" y="942564"/>
                    </a:cubicBezTo>
                    <a:cubicBezTo>
                      <a:pt x="1149428" y="908365"/>
                      <a:pt x="1084703" y="889259"/>
                      <a:pt x="1015546" y="889127"/>
                    </a:cubicBezTo>
                    <a:cubicBezTo>
                      <a:pt x="1016856" y="888736"/>
                      <a:pt x="1018171" y="888729"/>
                      <a:pt x="1019487" y="888729"/>
                    </a:cubicBezTo>
                    <a:cubicBezTo>
                      <a:pt x="1228251" y="888729"/>
                      <a:pt x="1397487" y="1057965"/>
                      <a:pt x="1397487" y="1266729"/>
                    </a:cubicBezTo>
                    <a:cubicBezTo>
                      <a:pt x="1397487" y="1269424"/>
                      <a:pt x="1397459" y="1272113"/>
                      <a:pt x="1396675" y="1274779"/>
                    </a:cubicBezTo>
                    <a:lnTo>
                      <a:pt x="1485322" y="1274779"/>
                    </a:lnTo>
                    <a:lnTo>
                      <a:pt x="1485322" y="1271192"/>
                    </a:lnTo>
                    <a:lnTo>
                      <a:pt x="2594483" y="1271192"/>
                    </a:lnTo>
                    <a:cubicBezTo>
                      <a:pt x="2594248" y="1270411"/>
                      <a:pt x="2594246" y="1269629"/>
                      <a:pt x="2594246" y="1268846"/>
                    </a:cubicBezTo>
                    <a:cubicBezTo>
                      <a:pt x="2594246" y="1060573"/>
                      <a:pt x="2763083" y="891735"/>
                      <a:pt x="2971356" y="891735"/>
                    </a:cubicBezTo>
                    <a:cubicBezTo>
                      <a:pt x="3179630" y="891735"/>
                      <a:pt x="3348467" y="1060573"/>
                      <a:pt x="3348467" y="1268846"/>
                    </a:cubicBezTo>
                    <a:lnTo>
                      <a:pt x="3348230" y="1271192"/>
                    </a:lnTo>
                    <a:lnTo>
                      <a:pt x="3726400" y="1271192"/>
                    </a:lnTo>
                    <a:cubicBezTo>
                      <a:pt x="3815888" y="1271192"/>
                      <a:pt x="3888432" y="1198648"/>
                      <a:pt x="3888432" y="1109160"/>
                    </a:cubicBezTo>
                    <a:lnTo>
                      <a:pt x="3888432" y="1103610"/>
                    </a:lnTo>
                    <a:cubicBezTo>
                      <a:pt x="3888432" y="1035369"/>
                      <a:pt x="3846247" y="976982"/>
                      <a:pt x="3786305" y="953672"/>
                    </a:cubicBezTo>
                    <a:cubicBezTo>
                      <a:pt x="3791719" y="933075"/>
                      <a:pt x="3794257" y="911469"/>
                      <a:pt x="3794257" y="889271"/>
                    </a:cubicBezTo>
                    <a:lnTo>
                      <a:pt x="3794257" y="800023"/>
                    </a:lnTo>
                    <a:cubicBezTo>
                      <a:pt x="3794257" y="642628"/>
                      <a:pt x="3666662" y="515033"/>
                      <a:pt x="3509267" y="515033"/>
                    </a:cubicBezTo>
                    <a:lnTo>
                      <a:pt x="3229205" y="51503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1" name="Rectangle 23554">
                <a:extLst>
                  <a:ext uri="{FF2B5EF4-FFF2-40B4-BE49-F238E27FC236}">
                    <a16:creationId xmlns:a16="http://schemas.microsoft.com/office/drawing/2014/main" xmlns="" id="{FB598DF4-0A43-42D6-91F8-14F85A32253E}"/>
                  </a:ext>
                </a:extLst>
              </p:cNvPr>
              <p:cNvSpPr>
                <a:spLocks noChangeAspect="1"/>
              </p:cNvSpPr>
              <p:nvPr/>
            </p:nvSpPr>
            <p:spPr>
              <a:xfrm flipH="1">
                <a:off x="1117655" y="3826989"/>
                <a:ext cx="310889" cy="264135"/>
              </a:xfrm>
              <a:custGeom>
                <a:avLst/>
                <a:gdLst/>
                <a:ahLst/>
                <a:cxnLst/>
                <a:rect l="l" t="t" r="r" b="b"/>
                <a:pathLst>
                  <a:path w="3960441" h="3364818">
                    <a:moveTo>
                      <a:pt x="1333915" y="2579977"/>
                    </a:moveTo>
                    <a:cubicBezTo>
                      <a:pt x="1328835" y="2579977"/>
                      <a:pt x="1324717" y="2584094"/>
                      <a:pt x="1324717" y="2589174"/>
                    </a:cubicBezTo>
                    <a:lnTo>
                      <a:pt x="1324717" y="2625964"/>
                    </a:lnTo>
                    <a:cubicBezTo>
                      <a:pt x="1324717" y="2631044"/>
                      <a:pt x="1328835" y="2635161"/>
                      <a:pt x="1333915" y="2635161"/>
                    </a:cubicBezTo>
                    <a:lnTo>
                      <a:pt x="2639943" y="2635161"/>
                    </a:lnTo>
                    <a:cubicBezTo>
                      <a:pt x="2645023" y="2635161"/>
                      <a:pt x="2649141" y="2631044"/>
                      <a:pt x="2649141" y="2625964"/>
                    </a:cubicBezTo>
                    <a:lnTo>
                      <a:pt x="2649141" y="2589174"/>
                    </a:lnTo>
                    <a:cubicBezTo>
                      <a:pt x="2649141" y="2584094"/>
                      <a:pt x="2645023" y="2579977"/>
                      <a:pt x="2639943" y="2579977"/>
                    </a:cubicBezTo>
                    <a:close/>
                    <a:moveTo>
                      <a:pt x="1333915" y="2420180"/>
                    </a:moveTo>
                    <a:cubicBezTo>
                      <a:pt x="1328835" y="2420180"/>
                      <a:pt x="1324717" y="2424297"/>
                      <a:pt x="1324717" y="2429377"/>
                    </a:cubicBezTo>
                    <a:lnTo>
                      <a:pt x="1324717" y="2466167"/>
                    </a:lnTo>
                    <a:cubicBezTo>
                      <a:pt x="1324717" y="2471247"/>
                      <a:pt x="1328835" y="2475364"/>
                      <a:pt x="1333915" y="2475364"/>
                    </a:cubicBezTo>
                    <a:lnTo>
                      <a:pt x="2639943" y="2475364"/>
                    </a:lnTo>
                    <a:cubicBezTo>
                      <a:pt x="2645023" y="2475364"/>
                      <a:pt x="2649141" y="2471247"/>
                      <a:pt x="2649141" y="2466167"/>
                    </a:cubicBezTo>
                    <a:lnTo>
                      <a:pt x="2649141" y="2429377"/>
                    </a:lnTo>
                    <a:cubicBezTo>
                      <a:pt x="2649141" y="2424297"/>
                      <a:pt x="2645023" y="2420180"/>
                      <a:pt x="2639943" y="2420180"/>
                    </a:cubicBezTo>
                    <a:close/>
                    <a:moveTo>
                      <a:pt x="1333915" y="2260382"/>
                    </a:moveTo>
                    <a:cubicBezTo>
                      <a:pt x="1328835" y="2260382"/>
                      <a:pt x="1324717" y="2264499"/>
                      <a:pt x="1324717" y="2269579"/>
                    </a:cubicBezTo>
                    <a:lnTo>
                      <a:pt x="1324717" y="2306368"/>
                    </a:lnTo>
                    <a:cubicBezTo>
                      <a:pt x="1324717" y="2311448"/>
                      <a:pt x="1328835" y="2315566"/>
                      <a:pt x="1333915" y="2315566"/>
                    </a:cubicBezTo>
                    <a:lnTo>
                      <a:pt x="2639943" y="2315566"/>
                    </a:lnTo>
                    <a:cubicBezTo>
                      <a:pt x="2645023" y="2315566"/>
                      <a:pt x="2649141" y="2311448"/>
                      <a:pt x="2649141" y="2306368"/>
                    </a:cubicBezTo>
                    <a:lnTo>
                      <a:pt x="2649141" y="2269579"/>
                    </a:lnTo>
                    <a:cubicBezTo>
                      <a:pt x="2649141" y="2264499"/>
                      <a:pt x="2645023" y="2260382"/>
                      <a:pt x="2639943" y="2260382"/>
                    </a:cubicBezTo>
                    <a:close/>
                    <a:moveTo>
                      <a:pt x="3126189" y="2223642"/>
                    </a:moveTo>
                    <a:cubicBezTo>
                      <a:pt x="3006895" y="2223642"/>
                      <a:pt x="2910189" y="2320348"/>
                      <a:pt x="2910189" y="2439642"/>
                    </a:cubicBezTo>
                    <a:cubicBezTo>
                      <a:pt x="2910189" y="2558936"/>
                      <a:pt x="3006895" y="2655642"/>
                      <a:pt x="3126189" y="2655642"/>
                    </a:cubicBezTo>
                    <a:cubicBezTo>
                      <a:pt x="3245483" y="2655642"/>
                      <a:pt x="3342189" y="2558936"/>
                      <a:pt x="3342189" y="2439642"/>
                    </a:cubicBezTo>
                    <a:cubicBezTo>
                      <a:pt x="3342189" y="2320348"/>
                      <a:pt x="3245483" y="2223642"/>
                      <a:pt x="3126189" y="2223642"/>
                    </a:cubicBezTo>
                    <a:close/>
                    <a:moveTo>
                      <a:pt x="859578" y="2218523"/>
                    </a:moveTo>
                    <a:cubicBezTo>
                      <a:pt x="744527" y="2218523"/>
                      <a:pt x="651259" y="2311790"/>
                      <a:pt x="651259" y="2426842"/>
                    </a:cubicBezTo>
                    <a:cubicBezTo>
                      <a:pt x="651259" y="2541893"/>
                      <a:pt x="744527" y="2635161"/>
                      <a:pt x="859578" y="2635161"/>
                    </a:cubicBezTo>
                    <a:cubicBezTo>
                      <a:pt x="974630" y="2635161"/>
                      <a:pt x="1067897" y="2541893"/>
                      <a:pt x="1067897" y="2426842"/>
                    </a:cubicBezTo>
                    <a:cubicBezTo>
                      <a:pt x="1067897" y="2311790"/>
                      <a:pt x="974630" y="2218523"/>
                      <a:pt x="859578" y="2218523"/>
                    </a:cubicBezTo>
                    <a:close/>
                    <a:moveTo>
                      <a:pt x="1871701" y="635200"/>
                    </a:moveTo>
                    <a:cubicBezTo>
                      <a:pt x="1381458" y="644736"/>
                      <a:pt x="1018694" y="716473"/>
                      <a:pt x="980424" y="801248"/>
                    </a:cubicBezTo>
                    <a:lnTo>
                      <a:pt x="979954" y="801248"/>
                    </a:lnTo>
                    <a:lnTo>
                      <a:pt x="977292" y="811895"/>
                    </a:lnTo>
                    <a:cubicBezTo>
                      <a:pt x="976157" y="813296"/>
                      <a:pt x="976066" y="814820"/>
                      <a:pt x="976180" y="816347"/>
                    </a:cubicBezTo>
                    <a:lnTo>
                      <a:pt x="795977" y="1537155"/>
                    </a:lnTo>
                    <a:lnTo>
                      <a:pt x="3168603" y="1537155"/>
                    </a:lnTo>
                    <a:lnTo>
                      <a:pt x="2984626" y="801248"/>
                    </a:lnTo>
                    <a:lnTo>
                      <a:pt x="2976093" y="801248"/>
                    </a:lnTo>
                    <a:cubicBezTo>
                      <a:pt x="2937858" y="717165"/>
                      <a:pt x="2580113" y="645145"/>
                      <a:pt x="2088410" y="635267"/>
                    </a:cubicBezTo>
                    <a:cubicBezTo>
                      <a:pt x="2016399" y="633822"/>
                      <a:pt x="1943738" y="633799"/>
                      <a:pt x="1871701" y="635200"/>
                    </a:cubicBezTo>
                    <a:close/>
                    <a:moveTo>
                      <a:pt x="1462979" y="0"/>
                    </a:moveTo>
                    <a:lnTo>
                      <a:pt x="2510732" y="0"/>
                    </a:lnTo>
                    <a:cubicBezTo>
                      <a:pt x="2553905" y="0"/>
                      <a:pt x="2588903" y="34997"/>
                      <a:pt x="2588903" y="78170"/>
                    </a:cubicBezTo>
                    <a:lnTo>
                      <a:pt x="2588903" y="433797"/>
                    </a:lnTo>
                    <a:cubicBezTo>
                      <a:pt x="3038017" y="475961"/>
                      <a:pt x="3324934" y="564368"/>
                      <a:pt x="3312039" y="659853"/>
                    </a:cubicBezTo>
                    <a:lnTo>
                      <a:pt x="3314035" y="659853"/>
                    </a:lnTo>
                    <a:lnTo>
                      <a:pt x="3516885" y="1471251"/>
                    </a:lnTo>
                    <a:cubicBezTo>
                      <a:pt x="3530074" y="1447322"/>
                      <a:pt x="3549491" y="1432519"/>
                      <a:pt x="3571039" y="1432519"/>
                    </a:cubicBezTo>
                    <a:lnTo>
                      <a:pt x="3885785" y="1432519"/>
                    </a:lnTo>
                    <a:cubicBezTo>
                      <a:pt x="3927012" y="1432519"/>
                      <a:pt x="3960441" y="1486709"/>
                      <a:pt x="3960441" y="1553561"/>
                    </a:cubicBezTo>
                    <a:cubicBezTo>
                      <a:pt x="3960441" y="1620415"/>
                      <a:pt x="3927012" y="1674603"/>
                      <a:pt x="3885785" y="1674603"/>
                    </a:cubicBezTo>
                    <a:lnTo>
                      <a:pt x="3571039" y="1674603"/>
                    </a:lnTo>
                    <a:lnTo>
                      <a:pt x="3567428" y="1673421"/>
                    </a:lnTo>
                    <a:lnTo>
                      <a:pt x="3568671" y="1678393"/>
                    </a:lnTo>
                    <a:cubicBezTo>
                      <a:pt x="3672942" y="1773136"/>
                      <a:pt x="3737544" y="1910038"/>
                      <a:pt x="3737544" y="2062028"/>
                    </a:cubicBezTo>
                    <a:lnTo>
                      <a:pt x="3737544" y="2413961"/>
                    </a:lnTo>
                    <a:cubicBezTo>
                      <a:pt x="3737544" y="2629713"/>
                      <a:pt x="3607370" y="2815060"/>
                      <a:pt x="3420381" y="2892817"/>
                    </a:cubicBezTo>
                    <a:lnTo>
                      <a:pt x="3420381" y="3209197"/>
                    </a:lnTo>
                    <a:cubicBezTo>
                      <a:pt x="3420381" y="3295143"/>
                      <a:pt x="3350708" y="3364816"/>
                      <a:pt x="3264762" y="3364816"/>
                    </a:cubicBezTo>
                    <a:lnTo>
                      <a:pt x="2999936" y="3364816"/>
                    </a:lnTo>
                    <a:cubicBezTo>
                      <a:pt x="2913990" y="3364816"/>
                      <a:pt x="2844317" y="3295143"/>
                      <a:pt x="2844317" y="3209197"/>
                    </a:cubicBezTo>
                    <a:lnTo>
                      <a:pt x="2844317" y="2907616"/>
                    </a:lnTo>
                    <a:lnTo>
                      <a:pt x="1116125" y="2907616"/>
                    </a:lnTo>
                    <a:lnTo>
                      <a:pt x="1116125" y="3209199"/>
                    </a:lnTo>
                    <a:cubicBezTo>
                      <a:pt x="1116125" y="3295145"/>
                      <a:pt x="1046452" y="3364818"/>
                      <a:pt x="960506" y="3364818"/>
                    </a:cubicBezTo>
                    <a:lnTo>
                      <a:pt x="695680" y="3364818"/>
                    </a:lnTo>
                    <a:cubicBezTo>
                      <a:pt x="609734" y="3364818"/>
                      <a:pt x="540061" y="3295145"/>
                      <a:pt x="540061" y="3209199"/>
                    </a:cubicBezTo>
                    <a:lnTo>
                      <a:pt x="540061" y="2888789"/>
                    </a:lnTo>
                    <a:cubicBezTo>
                      <a:pt x="360356" y="2806419"/>
                      <a:pt x="236167" y="2624693"/>
                      <a:pt x="236167" y="2413961"/>
                    </a:cubicBezTo>
                    <a:lnTo>
                      <a:pt x="236167" y="2062028"/>
                    </a:lnTo>
                    <a:cubicBezTo>
                      <a:pt x="236167" y="1910038"/>
                      <a:pt x="300770" y="1773136"/>
                      <a:pt x="405042" y="1678393"/>
                    </a:cubicBezTo>
                    <a:lnTo>
                      <a:pt x="407467" y="1668691"/>
                    </a:lnTo>
                    <a:cubicBezTo>
                      <a:pt x="402272" y="1673244"/>
                      <a:pt x="395935" y="1674603"/>
                      <a:pt x="389402" y="1674603"/>
                    </a:cubicBezTo>
                    <a:lnTo>
                      <a:pt x="74658" y="1674603"/>
                    </a:lnTo>
                    <a:cubicBezTo>
                      <a:pt x="33429" y="1674603"/>
                      <a:pt x="0" y="1620415"/>
                      <a:pt x="0" y="1553561"/>
                    </a:cubicBezTo>
                    <a:cubicBezTo>
                      <a:pt x="0" y="1486709"/>
                      <a:pt x="33429" y="1432519"/>
                      <a:pt x="74658" y="1432519"/>
                    </a:cubicBezTo>
                    <a:lnTo>
                      <a:pt x="389402" y="1432519"/>
                    </a:lnTo>
                    <a:cubicBezTo>
                      <a:pt x="416427" y="1432519"/>
                      <a:pt x="440099" y="1455801"/>
                      <a:pt x="451844" y="1491180"/>
                    </a:cubicBezTo>
                    <a:lnTo>
                      <a:pt x="659676" y="659853"/>
                    </a:lnTo>
                    <a:lnTo>
                      <a:pt x="666048" y="659853"/>
                    </a:lnTo>
                    <a:cubicBezTo>
                      <a:pt x="653344" y="564084"/>
                      <a:pt x="940380" y="476400"/>
                      <a:pt x="1384809" y="434090"/>
                    </a:cubicBezTo>
                    <a:lnTo>
                      <a:pt x="1384809" y="78170"/>
                    </a:lnTo>
                    <a:cubicBezTo>
                      <a:pt x="1384809" y="34997"/>
                      <a:pt x="1419806" y="0"/>
                      <a:pt x="146297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2" name="Rounded Rectangle 1">
                <a:extLst>
                  <a:ext uri="{FF2B5EF4-FFF2-40B4-BE49-F238E27FC236}">
                    <a16:creationId xmlns:a16="http://schemas.microsoft.com/office/drawing/2014/main" xmlns="" id="{2AC8C298-CD71-42CB-A6E5-D7CA14C09113}"/>
                  </a:ext>
                </a:extLst>
              </p:cNvPr>
              <p:cNvSpPr>
                <a:spLocks noChangeAspect="1"/>
              </p:cNvSpPr>
              <p:nvPr/>
            </p:nvSpPr>
            <p:spPr>
              <a:xfrm flipH="1">
                <a:off x="4372755" y="3105182"/>
                <a:ext cx="243034" cy="243041"/>
              </a:xfrm>
              <a:custGeom>
                <a:avLst/>
                <a:gdLst/>
                <a:ahLst/>
                <a:cxnLst/>
                <a:rect l="l" t="t" r="r" b="b"/>
                <a:pathLst>
                  <a:path w="3946957" h="3947095">
                    <a:moveTo>
                      <a:pt x="455702" y="3587095"/>
                    </a:moveTo>
                    <a:lnTo>
                      <a:pt x="1175702" y="3587095"/>
                    </a:lnTo>
                    <a:lnTo>
                      <a:pt x="1175702" y="3799441"/>
                    </a:lnTo>
                    <a:cubicBezTo>
                      <a:pt x="1175702" y="3880988"/>
                      <a:pt x="1109595" y="3947095"/>
                      <a:pt x="1028048" y="3947095"/>
                    </a:cubicBezTo>
                    <a:lnTo>
                      <a:pt x="603356" y="3947095"/>
                    </a:lnTo>
                    <a:cubicBezTo>
                      <a:pt x="521809" y="3947095"/>
                      <a:pt x="455702" y="3880988"/>
                      <a:pt x="455702" y="3799441"/>
                    </a:cubicBezTo>
                    <a:close/>
                    <a:moveTo>
                      <a:pt x="2751999" y="3587094"/>
                    </a:moveTo>
                    <a:lnTo>
                      <a:pt x="3471999" y="3587094"/>
                    </a:lnTo>
                    <a:lnTo>
                      <a:pt x="3471999" y="3799440"/>
                    </a:lnTo>
                    <a:cubicBezTo>
                      <a:pt x="3471999" y="3880987"/>
                      <a:pt x="3405892" y="3947094"/>
                      <a:pt x="3324345" y="3947094"/>
                    </a:cubicBezTo>
                    <a:lnTo>
                      <a:pt x="2899653" y="3947094"/>
                    </a:lnTo>
                    <a:cubicBezTo>
                      <a:pt x="2818106" y="3947094"/>
                      <a:pt x="2751999" y="3880987"/>
                      <a:pt x="2751999" y="3799440"/>
                    </a:cubicBezTo>
                    <a:close/>
                    <a:moveTo>
                      <a:pt x="1383221" y="3134113"/>
                    </a:moveTo>
                    <a:cubicBezTo>
                      <a:pt x="1353398" y="3134113"/>
                      <a:pt x="1329221" y="3158290"/>
                      <a:pt x="1329221" y="3188113"/>
                    </a:cubicBezTo>
                    <a:cubicBezTo>
                      <a:pt x="1329221" y="3217936"/>
                      <a:pt x="1353398" y="3242113"/>
                      <a:pt x="1383221" y="3242113"/>
                    </a:cubicBezTo>
                    <a:lnTo>
                      <a:pt x="2535221" y="3242113"/>
                    </a:lnTo>
                    <a:cubicBezTo>
                      <a:pt x="2565044" y="3242113"/>
                      <a:pt x="2589221" y="3217936"/>
                      <a:pt x="2589221" y="3188113"/>
                    </a:cubicBezTo>
                    <a:cubicBezTo>
                      <a:pt x="2589221" y="3158290"/>
                      <a:pt x="2565044" y="3134113"/>
                      <a:pt x="2535221" y="3134113"/>
                    </a:cubicBezTo>
                    <a:close/>
                    <a:moveTo>
                      <a:pt x="1383221" y="2844258"/>
                    </a:moveTo>
                    <a:cubicBezTo>
                      <a:pt x="1353398" y="2844258"/>
                      <a:pt x="1329221" y="2868435"/>
                      <a:pt x="1329221" y="2898258"/>
                    </a:cubicBezTo>
                    <a:cubicBezTo>
                      <a:pt x="1329221" y="2928081"/>
                      <a:pt x="1353398" y="2952258"/>
                      <a:pt x="1383221" y="2952258"/>
                    </a:cubicBezTo>
                    <a:lnTo>
                      <a:pt x="2535221" y="2952258"/>
                    </a:lnTo>
                    <a:cubicBezTo>
                      <a:pt x="2565044" y="2952258"/>
                      <a:pt x="2589221" y="2928081"/>
                      <a:pt x="2589221" y="2898258"/>
                    </a:cubicBezTo>
                    <a:cubicBezTo>
                      <a:pt x="2589221" y="2868435"/>
                      <a:pt x="2565044" y="2844258"/>
                      <a:pt x="2535221" y="2844258"/>
                    </a:cubicBezTo>
                    <a:close/>
                    <a:moveTo>
                      <a:pt x="1383221" y="2554402"/>
                    </a:moveTo>
                    <a:cubicBezTo>
                      <a:pt x="1353398" y="2554402"/>
                      <a:pt x="1329221" y="2578579"/>
                      <a:pt x="1329221" y="2608402"/>
                    </a:cubicBezTo>
                    <a:cubicBezTo>
                      <a:pt x="1329221" y="2638225"/>
                      <a:pt x="1353398" y="2662402"/>
                      <a:pt x="1383221" y="2662402"/>
                    </a:cubicBezTo>
                    <a:lnTo>
                      <a:pt x="2535221" y="2662402"/>
                    </a:lnTo>
                    <a:cubicBezTo>
                      <a:pt x="2565044" y="2662402"/>
                      <a:pt x="2589221" y="2638225"/>
                      <a:pt x="2589221" y="2608402"/>
                    </a:cubicBezTo>
                    <a:cubicBezTo>
                      <a:pt x="2589221" y="2578579"/>
                      <a:pt x="2565044" y="2554402"/>
                      <a:pt x="2535221" y="2554402"/>
                    </a:cubicBezTo>
                    <a:close/>
                    <a:moveTo>
                      <a:pt x="3111999" y="2270017"/>
                    </a:moveTo>
                    <a:cubicBezTo>
                      <a:pt x="2985747" y="2270017"/>
                      <a:pt x="2883399" y="2372365"/>
                      <a:pt x="2883399" y="2498617"/>
                    </a:cubicBezTo>
                    <a:cubicBezTo>
                      <a:pt x="2883399" y="2624869"/>
                      <a:pt x="2985747" y="2727217"/>
                      <a:pt x="3111999" y="2727217"/>
                    </a:cubicBezTo>
                    <a:cubicBezTo>
                      <a:pt x="3238251" y="2727217"/>
                      <a:pt x="3340599" y="2624869"/>
                      <a:pt x="3340599" y="2498617"/>
                    </a:cubicBezTo>
                    <a:cubicBezTo>
                      <a:pt x="3340599" y="2372365"/>
                      <a:pt x="3238251" y="2270017"/>
                      <a:pt x="3111999" y="2270017"/>
                    </a:cubicBezTo>
                    <a:close/>
                    <a:moveTo>
                      <a:pt x="760887" y="2270017"/>
                    </a:moveTo>
                    <a:cubicBezTo>
                      <a:pt x="634635" y="2270017"/>
                      <a:pt x="532287" y="2372365"/>
                      <a:pt x="532287" y="2498617"/>
                    </a:cubicBezTo>
                    <a:cubicBezTo>
                      <a:pt x="532287" y="2624869"/>
                      <a:pt x="634635" y="2727217"/>
                      <a:pt x="760887" y="2727217"/>
                    </a:cubicBezTo>
                    <a:cubicBezTo>
                      <a:pt x="887139" y="2727217"/>
                      <a:pt x="989487" y="2624869"/>
                      <a:pt x="989487" y="2498617"/>
                    </a:cubicBezTo>
                    <a:cubicBezTo>
                      <a:pt x="989487" y="2372365"/>
                      <a:pt x="887139" y="2270017"/>
                      <a:pt x="760887" y="2270017"/>
                    </a:cubicBezTo>
                    <a:close/>
                    <a:moveTo>
                      <a:pt x="971207" y="829857"/>
                    </a:moveTo>
                    <a:cubicBezTo>
                      <a:pt x="870305" y="829857"/>
                      <a:pt x="788507" y="911655"/>
                      <a:pt x="788507" y="1012557"/>
                    </a:cubicBezTo>
                    <a:lnTo>
                      <a:pt x="788507" y="1926037"/>
                    </a:lnTo>
                    <a:lnTo>
                      <a:pt x="3156387" y="1926037"/>
                    </a:lnTo>
                    <a:lnTo>
                      <a:pt x="3156387" y="1012557"/>
                    </a:lnTo>
                    <a:cubicBezTo>
                      <a:pt x="3156387" y="911655"/>
                      <a:pt x="3074589" y="829857"/>
                      <a:pt x="2973687" y="829857"/>
                    </a:cubicBezTo>
                    <a:close/>
                    <a:moveTo>
                      <a:pt x="1090121" y="237323"/>
                    </a:moveTo>
                    <a:cubicBezTo>
                      <a:pt x="1000767" y="237323"/>
                      <a:pt x="928331" y="309759"/>
                      <a:pt x="928331" y="399113"/>
                    </a:cubicBezTo>
                    <a:cubicBezTo>
                      <a:pt x="928331" y="488467"/>
                      <a:pt x="1000767" y="560903"/>
                      <a:pt x="1090121" y="560903"/>
                    </a:cubicBezTo>
                    <a:lnTo>
                      <a:pt x="2854773" y="560903"/>
                    </a:lnTo>
                    <a:cubicBezTo>
                      <a:pt x="2944127" y="560903"/>
                      <a:pt x="3016563" y="488467"/>
                      <a:pt x="3016563" y="399113"/>
                    </a:cubicBezTo>
                    <a:cubicBezTo>
                      <a:pt x="3016563" y="309759"/>
                      <a:pt x="2944127" y="237323"/>
                      <a:pt x="2854773" y="237323"/>
                    </a:cubicBezTo>
                    <a:close/>
                    <a:moveTo>
                      <a:pt x="754613" y="0"/>
                    </a:moveTo>
                    <a:lnTo>
                      <a:pt x="1184466" y="0"/>
                    </a:lnTo>
                    <a:lnTo>
                      <a:pt x="2753503" y="0"/>
                    </a:lnTo>
                    <a:lnTo>
                      <a:pt x="3190281" y="0"/>
                    </a:lnTo>
                    <a:cubicBezTo>
                      <a:pt x="3392606" y="0"/>
                      <a:pt x="3556623" y="164017"/>
                      <a:pt x="3556623" y="366342"/>
                    </a:cubicBezTo>
                    <a:lnTo>
                      <a:pt x="3556623" y="2083289"/>
                    </a:lnTo>
                    <a:cubicBezTo>
                      <a:pt x="3623269" y="2093308"/>
                      <a:pt x="3680196" y="2132276"/>
                      <a:pt x="3715583" y="2186636"/>
                    </a:cubicBezTo>
                    <a:cubicBezTo>
                      <a:pt x="3751084" y="2177432"/>
                      <a:pt x="3776678" y="2144881"/>
                      <a:pt x="3776678" y="2106351"/>
                    </a:cubicBezTo>
                    <a:lnTo>
                      <a:pt x="3776678" y="2014806"/>
                    </a:lnTo>
                    <a:lnTo>
                      <a:pt x="3738736" y="2014806"/>
                    </a:lnTo>
                    <a:cubicBezTo>
                      <a:pt x="3694658" y="2014806"/>
                      <a:pt x="3658925" y="1979073"/>
                      <a:pt x="3658925" y="1934995"/>
                    </a:cubicBezTo>
                    <a:lnTo>
                      <a:pt x="3658925" y="1524592"/>
                    </a:lnTo>
                    <a:cubicBezTo>
                      <a:pt x="3658925" y="1480514"/>
                      <a:pt x="3694658" y="1444781"/>
                      <a:pt x="3738736" y="1444781"/>
                    </a:cubicBezTo>
                    <a:lnTo>
                      <a:pt x="3867146" y="1444781"/>
                    </a:lnTo>
                    <a:cubicBezTo>
                      <a:pt x="3911224" y="1444781"/>
                      <a:pt x="3946957" y="1480514"/>
                      <a:pt x="3946957" y="1524592"/>
                    </a:cubicBezTo>
                    <a:lnTo>
                      <a:pt x="3946957" y="1934995"/>
                    </a:lnTo>
                    <a:lnTo>
                      <a:pt x="3942009" y="1959504"/>
                    </a:lnTo>
                    <a:lnTo>
                      <a:pt x="3946957" y="1964452"/>
                    </a:lnTo>
                    <a:lnTo>
                      <a:pt x="3941010" y="1964452"/>
                    </a:lnTo>
                    <a:cubicBezTo>
                      <a:pt x="3932395" y="1986875"/>
                      <a:pt x="3913715" y="2004223"/>
                      <a:pt x="3890197" y="2010152"/>
                    </a:cubicBezTo>
                    <a:lnTo>
                      <a:pt x="3890197" y="2106351"/>
                    </a:lnTo>
                    <a:cubicBezTo>
                      <a:pt x="3890197" y="2194633"/>
                      <a:pt x="3832612" y="2269465"/>
                      <a:pt x="3752660" y="2294428"/>
                    </a:cubicBezTo>
                    <a:cubicBezTo>
                      <a:pt x="3754645" y="2302103"/>
                      <a:pt x="3755036" y="2310007"/>
                      <a:pt x="3755036" y="2318002"/>
                    </a:cubicBezTo>
                    <a:lnTo>
                      <a:pt x="3755036" y="3278100"/>
                    </a:lnTo>
                    <a:cubicBezTo>
                      <a:pt x="3755036" y="3410665"/>
                      <a:pt x="3647570" y="3518131"/>
                      <a:pt x="3515005" y="3518131"/>
                    </a:cubicBezTo>
                    <a:lnTo>
                      <a:pt x="422750" y="3518131"/>
                    </a:lnTo>
                    <a:cubicBezTo>
                      <a:pt x="290185" y="3518131"/>
                      <a:pt x="182719" y="3410665"/>
                      <a:pt x="182719" y="3278100"/>
                    </a:cubicBezTo>
                    <a:lnTo>
                      <a:pt x="182719" y="2318002"/>
                    </a:lnTo>
                    <a:lnTo>
                      <a:pt x="185375" y="2291659"/>
                    </a:lnTo>
                    <a:cubicBezTo>
                      <a:pt x="110118" y="2263849"/>
                      <a:pt x="56760" y="2191331"/>
                      <a:pt x="56760" y="2106351"/>
                    </a:cubicBezTo>
                    <a:lnTo>
                      <a:pt x="56760" y="2010152"/>
                    </a:lnTo>
                    <a:cubicBezTo>
                      <a:pt x="33242" y="2004223"/>
                      <a:pt x="14562" y="1986875"/>
                      <a:pt x="5947" y="1964452"/>
                    </a:cubicBezTo>
                    <a:lnTo>
                      <a:pt x="0" y="1964452"/>
                    </a:lnTo>
                    <a:lnTo>
                      <a:pt x="4948" y="1959504"/>
                    </a:lnTo>
                    <a:cubicBezTo>
                      <a:pt x="1383" y="1952016"/>
                      <a:pt x="0" y="1943667"/>
                      <a:pt x="0" y="1934995"/>
                    </a:cubicBezTo>
                    <a:lnTo>
                      <a:pt x="0" y="1524592"/>
                    </a:lnTo>
                    <a:cubicBezTo>
                      <a:pt x="0" y="1480514"/>
                      <a:pt x="35733" y="1444781"/>
                      <a:pt x="79811" y="1444781"/>
                    </a:cubicBezTo>
                    <a:lnTo>
                      <a:pt x="208221" y="1444781"/>
                    </a:lnTo>
                    <a:cubicBezTo>
                      <a:pt x="252299" y="1444781"/>
                      <a:pt x="288032" y="1480514"/>
                      <a:pt x="288032" y="1524592"/>
                    </a:cubicBezTo>
                    <a:lnTo>
                      <a:pt x="288032" y="1934995"/>
                    </a:lnTo>
                    <a:cubicBezTo>
                      <a:pt x="288032" y="1979073"/>
                      <a:pt x="252299" y="2014806"/>
                      <a:pt x="208221" y="2014806"/>
                    </a:cubicBezTo>
                    <a:lnTo>
                      <a:pt x="170279" y="2014806"/>
                    </a:lnTo>
                    <a:lnTo>
                      <a:pt x="170279" y="2106351"/>
                    </a:lnTo>
                    <a:cubicBezTo>
                      <a:pt x="170279" y="2141902"/>
                      <a:pt x="192068" y="2172363"/>
                      <a:pt x="223082" y="2184962"/>
                    </a:cubicBezTo>
                    <a:cubicBezTo>
                      <a:pt x="259935" y="2129570"/>
                      <a:pt x="319242" y="2090441"/>
                      <a:pt x="388271" y="2082340"/>
                    </a:cubicBezTo>
                    <a:lnTo>
                      <a:pt x="388271" y="366342"/>
                    </a:lnTo>
                    <a:cubicBezTo>
                      <a:pt x="388271" y="164017"/>
                      <a:pt x="552288" y="0"/>
                      <a:pt x="75461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3" name="Rectangle 41">
                <a:extLst>
                  <a:ext uri="{FF2B5EF4-FFF2-40B4-BE49-F238E27FC236}">
                    <a16:creationId xmlns:a16="http://schemas.microsoft.com/office/drawing/2014/main" xmlns="" id="{F662F244-192A-472F-B5FF-73894AC2C911}"/>
                  </a:ext>
                </a:extLst>
              </p:cNvPr>
              <p:cNvSpPr>
                <a:spLocks/>
              </p:cNvSpPr>
              <p:nvPr/>
            </p:nvSpPr>
            <p:spPr>
              <a:xfrm>
                <a:off x="3029684" y="2659388"/>
                <a:ext cx="238714" cy="238714"/>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4" name="Isosceles Triangle 3">
                <a:extLst>
                  <a:ext uri="{FF2B5EF4-FFF2-40B4-BE49-F238E27FC236}">
                    <a16:creationId xmlns:a16="http://schemas.microsoft.com/office/drawing/2014/main" xmlns="" id="{765206C9-59AF-4DE6-8291-DCFA33D0D5FE}"/>
                  </a:ext>
                </a:extLst>
              </p:cNvPr>
              <p:cNvSpPr>
                <a:spLocks noChangeAspect="1"/>
              </p:cNvSpPr>
              <p:nvPr/>
            </p:nvSpPr>
            <p:spPr>
              <a:xfrm>
                <a:off x="2885706" y="1860786"/>
                <a:ext cx="238489" cy="238714"/>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5" name="Parallelogram 16">
                <a:extLst>
                  <a:ext uri="{FF2B5EF4-FFF2-40B4-BE49-F238E27FC236}">
                    <a16:creationId xmlns:a16="http://schemas.microsoft.com/office/drawing/2014/main" xmlns="" id="{54797CC2-BB83-4DEF-A1AC-384330F39ABE}"/>
                  </a:ext>
                </a:extLst>
              </p:cNvPr>
              <p:cNvSpPr>
                <a:spLocks noChangeAspect="1"/>
              </p:cNvSpPr>
              <p:nvPr/>
            </p:nvSpPr>
            <p:spPr>
              <a:xfrm>
                <a:off x="3478186" y="4255970"/>
                <a:ext cx="276036" cy="247834"/>
              </a:xfrm>
              <a:custGeom>
                <a:avLst/>
                <a:gdLst/>
                <a:ahLst/>
                <a:cxnLst/>
                <a:rect l="l" t="t" r="r" b="b"/>
                <a:pathLst>
                  <a:path w="3934640" h="3532656">
                    <a:moveTo>
                      <a:pt x="2573592" y="1183599"/>
                    </a:moveTo>
                    <a:lnTo>
                      <a:pt x="2377693" y="2032131"/>
                    </a:lnTo>
                    <a:lnTo>
                      <a:pt x="2446949" y="2032131"/>
                    </a:lnTo>
                    <a:lnTo>
                      <a:pt x="2804808" y="1183599"/>
                    </a:lnTo>
                    <a:close/>
                    <a:moveTo>
                      <a:pt x="2007316" y="1183599"/>
                    </a:moveTo>
                    <a:lnTo>
                      <a:pt x="1947980" y="2032131"/>
                    </a:lnTo>
                    <a:lnTo>
                      <a:pt x="2122757" y="2032131"/>
                    </a:lnTo>
                    <a:lnTo>
                      <a:pt x="2318656" y="1183599"/>
                    </a:lnTo>
                    <a:close/>
                    <a:moveTo>
                      <a:pt x="1419083" y="1183599"/>
                    </a:moveTo>
                    <a:lnTo>
                      <a:pt x="1523269" y="2032131"/>
                    </a:lnTo>
                    <a:lnTo>
                      <a:pt x="1698972" y="2032131"/>
                    </a:lnTo>
                    <a:lnTo>
                      <a:pt x="1758307" y="1183599"/>
                    </a:lnTo>
                    <a:close/>
                    <a:moveTo>
                      <a:pt x="877916" y="1183599"/>
                    </a:moveTo>
                    <a:lnTo>
                      <a:pt x="1073815" y="2032131"/>
                    </a:lnTo>
                    <a:lnTo>
                      <a:pt x="1273002" y="2032131"/>
                    </a:lnTo>
                    <a:lnTo>
                      <a:pt x="1168815" y="1183599"/>
                    </a:lnTo>
                    <a:close/>
                    <a:moveTo>
                      <a:pt x="371286" y="1183599"/>
                    </a:moveTo>
                    <a:lnTo>
                      <a:pt x="697066" y="2032131"/>
                    </a:lnTo>
                    <a:lnTo>
                      <a:pt x="818879" y="2032131"/>
                    </a:lnTo>
                    <a:lnTo>
                      <a:pt x="622980" y="1183599"/>
                    </a:lnTo>
                    <a:close/>
                    <a:moveTo>
                      <a:pt x="3322640" y="0"/>
                    </a:moveTo>
                    <a:lnTo>
                      <a:pt x="3934640" y="0"/>
                    </a:lnTo>
                    <a:lnTo>
                      <a:pt x="3934640" y="248402"/>
                    </a:lnTo>
                    <a:lnTo>
                      <a:pt x="3502713" y="248402"/>
                    </a:lnTo>
                    <a:lnTo>
                      <a:pt x="2335462" y="3016114"/>
                    </a:lnTo>
                    <a:cubicBezTo>
                      <a:pt x="2402764" y="3068355"/>
                      <a:pt x="2445341" y="3150225"/>
                      <a:pt x="2445341" y="3242039"/>
                    </a:cubicBezTo>
                    <a:cubicBezTo>
                      <a:pt x="2445341" y="3402542"/>
                      <a:pt x="2315227" y="3532656"/>
                      <a:pt x="2154724" y="3532656"/>
                    </a:cubicBezTo>
                    <a:cubicBezTo>
                      <a:pt x="1994221" y="3532656"/>
                      <a:pt x="1864107" y="3402542"/>
                      <a:pt x="1864107" y="3242039"/>
                    </a:cubicBezTo>
                    <a:lnTo>
                      <a:pt x="1868362" y="3199824"/>
                    </a:lnTo>
                    <a:lnTo>
                      <a:pt x="1016832" y="3199824"/>
                    </a:lnTo>
                    <a:cubicBezTo>
                      <a:pt x="1020041" y="3213488"/>
                      <a:pt x="1021088" y="3227641"/>
                      <a:pt x="1021088" y="3242039"/>
                    </a:cubicBezTo>
                    <a:cubicBezTo>
                      <a:pt x="1021088" y="3402542"/>
                      <a:pt x="890974" y="3532656"/>
                      <a:pt x="730471" y="3532656"/>
                    </a:cubicBezTo>
                    <a:cubicBezTo>
                      <a:pt x="569968" y="3532656"/>
                      <a:pt x="439854" y="3402542"/>
                      <a:pt x="439854" y="3242039"/>
                    </a:cubicBezTo>
                    <a:cubicBezTo>
                      <a:pt x="439854" y="3081536"/>
                      <a:pt x="569968" y="2951422"/>
                      <a:pt x="730471" y="2951422"/>
                    </a:cubicBezTo>
                    <a:lnTo>
                      <a:pt x="755059" y="2953901"/>
                    </a:lnTo>
                    <a:lnTo>
                      <a:pt x="755059" y="2951422"/>
                    </a:lnTo>
                    <a:lnTo>
                      <a:pt x="2059249" y="2951422"/>
                    </a:lnTo>
                    <a:lnTo>
                      <a:pt x="2342189" y="2280533"/>
                    </a:lnTo>
                    <a:lnTo>
                      <a:pt x="568448" y="2280533"/>
                    </a:lnTo>
                    <a:lnTo>
                      <a:pt x="568448" y="2279626"/>
                    </a:lnTo>
                    <a:lnTo>
                      <a:pt x="516172" y="2279626"/>
                    </a:lnTo>
                    <a:lnTo>
                      <a:pt x="95370" y="1183599"/>
                    </a:lnTo>
                    <a:lnTo>
                      <a:pt x="82280" y="1183599"/>
                    </a:lnTo>
                    <a:lnTo>
                      <a:pt x="82280" y="1149505"/>
                    </a:lnTo>
                    <a:lnTo>
                      <a:pt x="0" y="935197"/>
                    </a:lnTo>
                    <a:lnTo>
                      <a:pt x="82280" y="935197"/>
                    </a:lnTo>
                    <a:lnTo>
                      <a:pt x="275916" y="935197"/>
                    </a:lnTo>
                    <a:lnTo>
                      <a:pt x="2909569" y="935197"/>
                    </a:lnTo>
                    <a:lnTo>
                      <a:pt x="3297651" y="15001"/>
                    </a:lnTo>
                    <a:lnTo>
                      <a:pt x="3322640" y="15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6" name="Rectangle 2">
                <a:extLst>
                  <a:ext uri="{FF2B5EF4-FFF2-40B4-BE49-F238E27FC236}">
                    <a16:creationId xmlns:a16="http://schemas.microsoft.com/office/drawing/2014/main" xmlns="" id="{049FD3F6-D82B-42A1-A6DC-BAB09F567BCF}"/>
                  </a:ext>
                </a:extLst>
              </p:cNvPr>
              <p:cNvSpPr>
                <a:spLocks/>
              </p:cNvSpPr>
              <p:nvPr/>
            </p:nvSpPr>
            <p:spPr>
              <a:xfrm>
                <a:off x="1797775" y="2099500"/>
                <a:ext cx="360000" cy="288000"/>
              </a:xfrm>
              <a:custGeom>
                <a:avLst/>
                <a:gdLst/>
                <a:ahLst/>
                <a:cxnLst/>
                <a:rect l="l" t="t" r="r" b="b"/>
                <a:pathLst>
                  <a:path w="3964058" h="2401366">
                    <a:moveTo>
                      <a:pt x="0" y="2185342"/>
                    </a:moveTo>
                    <a:lnTo>
                      <a:pt x="3964058" y="2185342"/>
                    </a:lnTo>
                    <a:lnTo>
                      <a:pt x="3964058" y="2401366"/>
                    </a:lnTo>
                    <a:lnTo>
                      <a:pt x="0" y="2401366"/>
                    </a:lnTo>
                    <a:close/>
                    <a:moveTo>
                      <a:pt x="3366634" y="90453"/>
                    </a:moveTo>
                    <a:lnTo>
                      <a:pt x="3202377" y="155489"/>
                    </a:lnTo>
                    <a:lnTo>
                      <a:pt x="3241038" y="189472"/>
                    </a:lnTo>
                    <a:lnTo>
                      <a:pt x="3405296" y="124437"/>
                    </a:lnTo>
                    <a:close/>
                    <a:moveTo>
                      <a:pt x="3670744" y="384"/>
                    </a:moveTo>
                    <a:cubicBezTo>
                      <a:pt x="3794484" y="2958"/>
                      <a:pt x="3900638" y="18267"/>
                      <a:pt x="3916429" y="40853"/>
                    </a:cubicBezTo>
                    <a:cubicBezTo>
                      <a:pt x="4006811" y="254939"/>
                      <a:pt x="3180239" y="539375"/>
                      <a:pt x="2656892" y="780145"/>
                    </a:cubicBezTo>
                    <a:lnTo>
                      <a:pt x="2287010" y="1217115"/>
                    </a:lnTo>
                    <a:lnTo>
                      <a:pt x="1812675" y="1059655"/>
                    </a:lnTo>
                    <a:cubicBezTo>
                      <a:pt x="1363417" y="1215884"/>
                      <a:pt x="1069413" y="1350282"/>
                      <a:pt x="479459" y="1460419"/>
                    </a:cubicBezTo>
                    <a:cubicBezTo>
                      <a:pt x="514059" y="1427544"/>
                      <a:pt x="497717" y="1409222"/>
                      <a:pt x="505635" y="1393328"/>
                    </a:cubicBezTo>
                    <a:cubicBezTo>
                      <a:pt x="352375" y="1237485"/>
                      <a:pt x="184559" y="1096199"/>
                      <a:pt x="9468" y="923375"/>
                    </a:cubicBezTo>
                    <a:cubicBezTo>
                      <a:pt x="172142" y="842599"/>
                      <a:pt x="354222" y="880689"/>
                      <a:pt x="667296" y="1112842"/>
                    </a:cubicBezTo>
                    <a:cubicBezTo>
                      <a:pt x="958235" y="1051014"/>
                      <a:pt x="1184590" y="920979"/>
                      <a:pt x="1379107" y="831375"/>
                    </a:cubicBezTo>
                    <a:lnTo>
                      <a:pt x="742785" y="342341"/>
                    </a:lnTo>
                    <a:lnTo>
                      <a:pt x="1019074" y="236619"/>
                    </a:lnTo>
                    <a:lnTo>
                      <a:pt x="2335346" y="437418"/>
                    </a:lnTo>
                    <a:lnTo>
                      <a:pt x="3319535" y="36327"/>
                    </a:lnTo>
                    <a:cubicBezTo>
                      <a:pt x="3405675" y="7972"/>
                      <a:pt x="3547003" y="-2190"/>
                      <a:pt x="3670744" y="3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97" name="Rectangle 1">
                <a:extLst>
                  <a:ext uri="{FF2B5EF4-FFF2-40B4-BE49-F238E27FC236}">
                    <a16:creationId xmlns:a16="http://schemas.microsoft.com/office/drawing/2014/main" xmlns="" id="{16811020-3864-4964-A0FE-116321EEF195}"/>
                  </a:ext>
                </a:extLst>
              </p:cNvPr>
              <p:cNvSpPr>
                <a:spLocks/>
              </p:cNvSpPr>
              <p:nvPr/>
            </p:nvSpPr>
            <p:spPr>
              <a:xfrm>
                <a:off x="3546998" y="3255235"/>
                <a:ext cx="278983" cy="278983"/>
              </a:xfrm>
              <a:custGeom>
                <a:avLst/>
                <a:gdLst/>
                <a:ahLst/>
                <a:cxnLst/>
                <a:rect l="l" t="t" r="r" b="b"/>
                <a:pathLst>
                  <a:path w="3964058" h="2918304">
                    <a:moveTo>
                      <a:pt x="0" y="2702280"/>
                    </a:moveTo>
                    <a:lnTo>
                      <a:pt x="3964058" y="2702280"/>
                    </a:lnTo>
                    <a:lnTo>
                      <a:pt x="3964058" y="2918304"/>
                    </a:lnTo>
                    <a:lnTo>
                      <a:pt x="0" y="2918304"/>
                    </a:lnTo>
                    <a:close/>
                    <a:moveTo>
                      <a:pt x="3246747" y="1714751"/>
                    </a:moveTo>
                    <a:lnTo>
                      <a:pt x="3250054" y="1766118"/>
                    </a:lnTo>
                    <a:lnTo>
                      <a:pt x="3412189" y="1836280"/>
                    </a:lnTo>
                    <a:lnTo>
                      <a:pt x="3408881" y="1784911"/>
                    </a:lnTo>
                    <a:close/>
                    <a:moveTo>
                      <a:pt x="446042" y="0"/>
                    </a:moveTo>
                    <a:cubicBezTo>
                      <a:pt x="618186" y="57911"/>
                      <a:pt x="720003" y="213595"/>
                      <a:pt x="777223" y="599128"/>
                    </a:cubicBezTo>
                    <a:cubicBezTo>
                      <a:pt x="1026666" y="761134"/>
                      <a:pt x="1278673" y="829243"/>
                      <a:pt x="1479576" y="903428"/>
                    </a:cubicBezTo>
                    <a:lnTo>
                      <a:pt x="1375428" y="107681"/>
                    </a:lnTo>
                    <a:lnTo>
                      <a:pt x="1645551" y="228290"/>
                    </a:lnTo>
                    <a:lnTo>
                      <a:pt x="2434309" y="1301021"/>
                    </a:lnTo>
                    <a:lnTo>
                      <a:pt x="3413850" y="1713334"/>
                    </a:lnTo>
                    <a:cubicBezTo>
                      <a:pt x="3494810" y="1754194"/>
                      <a:pt x="3601930" y="1846942"/>
                      <a:pt x="3687608" y="1936260"/>
                    </a:cubicBezTo>
                    <a:cubicBezTo>
                      <a:pt x="3773285" y="2025578"/>
                      <a:pt x="3837521" y="2111465"/>
                      <a:pt x="3832717" y="2138602"/>
                    </a:cubicBezTo>
                    <a:cubicBezTo>
                      <a:pt x="3745245" y="2353893"/>
                      <a:pt x="2959644" y="1970545"/>
                      <a:pt x="2419332" y="1770733"/>
                    </a:cubicBezTo>
                    <a:lnTo>
                      <a:pt x="1848801" y="1818171"/>
                    </a:lnTo>
                    <a:lnTo>
                      <a:pt x="1624737" y="1371425"/>
                    </a:lnTo>
                    <a:cubicBezTo>
                      <a:pt x="1196592" y="1164222"/>
                      <a:pt x="893667" y="1051363"/>
                      <a:pt x="398628" y="712081"/>
                    </a:cubicBezTo>
                    <a:cubicBezTo>
                      <a:pt x="446340" y="713302"/>
                      <a:pt x="447739" y="688791"/>
                      <a:pt x="464577" y="683150"/>
                    </a:cubicBezTo>
                    <a:cubicBezTo>
                      <a:pt x="466403" y="464581"/>
                      <a:pt x="447644" y="246014"/>
                      <a:pt x="4460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98" name="Trapezoid 2">
                <a:extLst>
                  <a:ext uri="{FF2B5EF4-FFF2-40B4-BE49-F238E27FC236}">
                    <a16:creationId xmlns:a16="http://schemas.microsoft.com/office/drawing/2014/main" xmlns="" id="{B55852A4-5A42-4CBC-A522-5BD199AC4DC3}"/>
                  </a:ext>
                </a:extLst>
              </p:cNvPr>
              <p:cNvSpPr>
                <a:spLocks noChangeAspect="1"/>
              </p:cNvSpPr>
              <p:nvPr/>
            </p:nvSpPr>
            <p:spPr>
              <a:xfrm>
                <a:off x="4147613" y="4153783"/>
                <a:ext cx="231799" cy="286984"/>
              </a:xfrm>
              <a:custGeom>
                <a:avLst/>
                <a:gdLst/>
                <a:ahLst/>
                <a:cxnLst/>
                <a:rect l="l" t="t" r="r" b="b"/>
                <a:pathLst>
                  <a:path w="3176916" h="3933269">
                    <a:moveTo>
                      <a:pt x="1597126" y="1340437"/>
                    </a:moveTo>
                    <a:cubicBezTo>
                      <a:pt x="1516725" y="1340222"/>
                      <a:pt x="1389074" y="1393456"/>
                      <a:pt x="1340877" y="1496151"/>
                    </a:cubicBezTo>
                    <a:cubicBezTo>
                      <a:pt x="1343250" y="1522078"/>
                      <a:pt x="1343241" y="1512286"/>
                      <a:pt x="1347995" y="1554882"/>
                    </a:cubicBezTo>
                    <a:cubicBezTo>
                      <a:pt x="1416100" y="1454837"/>
                      <a:pt x="1524178" y="1437570"/>
                      <a:pt x="1593513" y="1429698"/>
                    </a:cubicBezTo>
                    <a:cubicBezTo>
                      <a:pt x="1662848" y="1421826"/>
                      <a:pt x="1796931" y="1484376"/>
                      <a:pt x="1831845" y="1544793"/>
                    </a:cubicBezTo>
                    <a:cubicBezTo>
                      <a:pt x="1835344" y="1495673"/>
                      <a:pt x="1834080" y="1513228"/>
                      <a:pt x="1837578" y="1468870"/>
                    </a:cubicBezTo>
                    <a:cubicBezTo>
                      <a:pt x="1774303" y="1383001"/>
                      <a:pt x="1677527" y="1340652"/>
                      <a:pt x="1597126" y="1340437"/>
                    </a:cubicBezTo>
                    <a:close/>
                    <a:moveTo>
                      <a:pt x="2160240" y="1304708"/>
                    </a:moveTo>
                    <a:lnTo>
                      <a:pt x="3176916" y="1304708"/>
                    </a:lnTo>
                    <a:lnTo>
                      <a:pt x="3176916" y="1520732"/>
                    </a:lnTo>
                    <a:lnTo>
                      <a:pt x="2160240" y="1520732"/>
                    </a:lnTo>
                    <a:close/>
                    <a:moveTo>
                      <a:pt x="0" y="1304708"/>
                    </a:moveTo>
                    <a:lnTo>
                      <a:pt x="1016676" y="1304708"/>
                    </a:lnTo>
                    <a:lnTo>
                      <a:pt x="1016676" y="1520732"/>
                    </a:lnTo>
                    <a:lnTo>
                      <a:pt x="0" y="1520732"/>
                    </a:lnTo>
                    <a:close/>
                    <a:moveTo>
                      <a:pt x="1586368" y="1190405"/>
                    </a:moveTo>
                    <a:cubicBezTo>
                      <a:pt x="1742191" y="1188817"/>
                      <a:pt x="1896109" y="1256762"/>
                      <a:pt x="1914771" y="1391382"/>
                    </a:cubicBezTo>
                    <a:lnTo>
                      <a:pt x="2359597" y="3933269"/>
                    </a:lnTo>
                    <a:lnTo>
                      <a:pt x="847429" y="3933269"/>
                    </a:lnTo>
                    <a:lnTo>
                      <a:pt x="1246535" y="1406622"/>
                    </a:lnTo>
                    <a:cubicBezTo>
                      <a:pt x="1272818" y="1263112"/>
                      <a:pt x="1430545" y="1191992"/>
                      <a:pt x="1586368" y="1190405"/>
                    </a:cubicBezTo>
                    <a:close/>
                    <a:moveTo>
                      <a:pt x="2642670" y="318729"/>
                    </a:moveTo>
                    <a:lnTo>
                      <a:pt x="2795422" y="471481"/>
                    </a:lnTo>
                    <a:lnTo>
                      <a:pt x="2076524" y="1190379"/>
                    </a:lnTo>
                    <a:lnTo>
                      <a:pt x="1923772" y="1037627"/>
                    </a:lnTo>
                    <a:close/>
                    <a:moveTo>
                      <a:pt x="564355" y="318729"/>
                    </a:moveTo>
                    <a:lnTo>
                      <a:pt x="1283254" y="1037627"/>
                    </a:lnTo>
                    <a:lnTo>
                      <a:pt x="1130501" y="1190379"/>
                    </a:lnTo>
                    <a:lnTo>
                      <a:pt x="411603" y="471481"/>
                    </a:lnTo>
                    <a:close/>
                    <a:moveTo>
                      <a:pt x="1495501" y="0"/>
                    </a:moveTo>
                    <a:lnTo>
                      <a:pt x="1711525" y="0"/>
                    </a:lnTo>
                    <a:lnTo>
                      <a:pt x="1711525" y="1016676"/>
                    </a:lnTo>
                    <a:lnTo>
                      <a:pt x="1495501" y="10166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99" name="Pie 2">
                <a:extLst>
                  <a:ext uri="{FF2B5EF4-FFF2-40B4-BE49-F238E27FC236}">
                    <a16:creationId xmlns:a16="http://schemas.microsoft.com/office/drawing/2014/main" xmlns="" id="{B8865590-A157-4D2D-AE6A-56EA018927E3}"/>
                  </a:ext>
                </a:extLst>
              </p:cNvPr>
              <p:cNvSpPr>
                <a:spLocks noChangeAspect="1"/>
              </p:cNvSpPr>
              <p:nvPr/>
            </p:nvSpPr>
            <p:spPr>
              <a:xfrm>
                <a:off x="1737114" y="2481056"/>
                <a:ext cx="271905" cy="267353"/>
              </a:xfrm>
              <a:custGeom>
                <a:avLst/>
                <a:gdLst/>
                <a:ahLst/>
                <a:cxnLst/>
                <a:rect l="l" t="t" r="r" b="b"/>
                <a:pathLst>
                  <a:path w="3851322" h="3786842">
                    <a:moveTo>
                      <a:pt x="3845029" y="1629937"/>
                    </a:moveTo>
                    <a:lnTo>
                      <a:pt x="3851322" y="1762720"/>
                    </a:lnTo>
                    <a:lnTo>
                      <a:pt x="3812477" y="1776859"/>
                    </a:lnTo>
                    <a:lnTo>
                      <a:pt x="3444864" y="1775585"/>
                    </a:lnTo>
                    <a:close/>
                    <a:moveTo>
                      <a:pt x="3791299" y="1322869"/>
                    </a:moveTo>
                    <a:cubicBezTo>
                      <a:pt x="3804294" y="1363489"/>
                      <a:pt x="3813753" y="1405089"/>
                      <a:pt x="3820726" y="1447230"/>
                    </a:cubicBezTo>
                    <a:lnTo>
                      <a:pt x="2923542" y="1773779"/>
                    </a:lnTo>
                    <a:lnTo>
                      <a:pt x="2555935" y="1772505"/>
                    </a:lnTo>
                    <a:close/>
                    <a:moveTo>
                      <a:pt x="3686733" y="1034305"/>
                    </a:moveTo>
                    <a:cubicBezTo>
                      <a:pt x="3706467" y="1071934"/>
                      <a:pt x="3722972" y="1111031"/>
                      <a:pt x="3736130" y="1151397"/>
                    </a:cubicBezTo>
                    <a:lnTo>
                      <a:pt x="2052009" y="1764367"/>
                    </a:lnTo>
                    <a:lnTo>
                      <a:pt x="2052009" y="1629296"/>
                    </a:lnTo>
                    <a:close/>
                    <a:moveTo>
                      <a:pt x="3531650" y="764128"/>
                    </a:moveTo>
                    <a:cubicBezTo>
                      <a:pt x="3557479" y="799119"/>
                      <a:pt x="3581112" y="835525"/>
                      <a:pt x="3601539" y="873761"/>
                    </a:cubicBezTo>
                    <a:lnTo>
                      <a:pt x="2052009" y="1437744"/>
                    </a:lnTo>
                    <a:lnTo>
                      <a:pt x="2052009" y="1302673"/>
                    </a:lnTo>
                    <a:close/>
                    <a:moveTo>
                      <a:pt x="3320179" y="514474"/>
                    </a:moveTo>
                    <a:lnTo>
                      <a:pt x="3414136" y="615348"/>
                    </a:lnTo>
                    <a:lnTo>
                      <a:pt x="2052009" y="1111121"/>
                    </a:lnTo>
                    <a:lnTo>
                      <a:pt x="2052009" y="976050"/>
                    </a:lnTo>
                    <a:close/>
                    <a:moveTo>
                      <a:pt x="3038975" y="290201"/>
                    </a:moveTo>
                    <a:cubicBezTo>
                      <a:pt x="3082160" y="317774"/>
                      <a:pt x="3124087" y="347421"/>
                      <a:pt x="3164106" y="379728"/>
                    </a:cubicBezTo>
                    <a:lnTo>
                      <a:pt x="2052009" y="784498"/>
                    </a:lnTo>
                    <a:lnTo>
                      <a:pt x="2052009" y="649428"/>
                    </a:lnTo>
                    <a:close/>
                    <a:moveTo>
                      <a:pt x="1800000" y="186842"/>
                    </a:moveTo>
                    <a:lnTo>
                      <a:pt x="1800000" y="1986842"/>
                    </a:lnTo>
                    <a:lnTo>
                      <a:pt x="3600000" y="1986842"/>
                    </a:lnTo>
                    <a:cubicBezTo>
                      <a:pt x="3600000" y="2980955"/>
                      <a:pt x="2794113" y="3786842"/>
                      <a:pt x="1800000" y="3786842"/>
                    </a:cubicBezTo>
                    <a:cubicBezTo>
                      <a:pt x="805887" y="3786842"/>
                      <a:pt x="0" y="2980955"/>
                      <a:pt x="0" y="1986842"/>
                    </a:cubicBezTo>
                    <a:cubicBezTo>
                      <a:pt x="0" y="992729"/>
                      <a:pt x="805887" y="186842"/>
                      <a:pt x="1800000" y="186842"/>
                    </a:cubicBezTo>
                    <a:close/>
                    <a:moveTo>
                      <a:pt x="2653345" y="103936"/>
                    </a:moveTo>
                    <a:cubicBezTo>
                      <a:pt x="2713623" y="122781"/>
                      <a:pt x="2772066" y="146664"/>
                      <a:pt x="2828252" y="175345"/>
                    </a:cubicBezTo>
                    <a:lnTo>
                      <a:pt x="2052009" y="457876"/>
                    </a:lnTo>
                    <a:lnTo>
                      <a:pt x="2052009" y="322805"/>
                    </a:lnTo>
                    <a:close/>
                    <a:moveTo>
                      <a:pt x="2052009" y="0"/>
                    </a:moveTo>
                    <a:cubicBezTo>
                      <a:pt x="2150315" y="0"/>
                      <a:pt x="2247800" y="7911"/>
                      <a:pt x="2343281" y="25238"/>
                    </a:cubicBezTo>
                    <a:lnTo>
                      <a:pt x="2052009" y="13125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00" name="Rectangle 3">
                <a:extLst>
                  <a:ext uri="{FF2B5EF4-FFF2-40B4-BE49-F238E27FC236}">
                    <a16:creationId xmlns:a16="http://schemas.microsoft.com/office/drawing/2014/main" xmlns="" id="{CC0E00C9-4509-457D-861F-F40EAB0F21C3}"/>
                  </a:ext>
                </a:extLst>
              </p:cNvPr>
              <p:cNvSpPr/>
              <p:nvPr/>
            </p:nvSpPr>
            <p:spPr>
              <a:xfrm>
                <a:off x="1199072" y="4320051"/>
                <a:ext cx="209020" cy="214278"/>
              </a:xfrm>
              <a:custGeom>
                <a:avLst/>
                <a:gdLst/>
                <a:ahLst/>
                <a:cxnLst/>
                <a:rect l="l" t="t" r="r" b="b"/>
                <a:pathLst>
                  <a:path w="3888432" h="3986242">
                    <a:moveTo>
                      <a:pt x="1060704" y="2277639"/>
                    </a:moveTo>
                    <a:lnTo>
                      <a:pt x="1060704" y="3485989"/>
                    </a:lnTo>
                    <a:lnTo>
                      <a:pt x="520704" y="3485989"/>
                    </a:lnTo>
                    <a:lnTo>
                      <a:pt x="520704" y="2578397"/>
                    </a:lnTo>
                    <a:close/>
                    <a:moveTo>
                      <a:pt x="1767636" y="1883906"/>
                    </a:moveTo>
                    <a:lnTo>
                      <a:pt x="1767636" y="3485989"/>
                    </a:lnTo>
                    <a:lnTo>
                      <a:pt x="1227636" y="3485989"/>
                    </a:lnTo>
                    <a:lnTo>
                      <a:pt x="1227636" y="2184664"/>
                    </a:lnTo>
                    <a:close/>
                    <a:moveTo>
                      <a:pt x="2474568" y="1490174"/>
                    </a:moveTo>
                    <a:lnTo>
                      <a:pt x="2474568" y="3485989"/>
                    </a:lnTo>
                    <a:lnTo>
                      <a:pt x="1934568" y="3485989"/>
                    </a:lnTo>
                    <a:lnTo>
                      <a:pt x="1934568" y="1790932"/>
                    </a:lnTo>
                    <a:close/>
                    <a:moveTo>
                      <a:pt x="3181500" y="1096441"/>
                    </a:moveTo>
                    <a:lnTo>
                      <a:pt x="3181500" y="3485989"/>
                    </a:lnTo>
                    <a:lnTo>
                      <a:pt x="2641500" y="3485989"/>
                    </a:lnTo>
                    <a:lnTo>
                      <a:pt x="2641500" y="1397199"/>
                    </a:lnTo>
                    <a:close/>
                    <a:moveTo>
                      <a:pt x="3888432" y="702709"/>
                    </a:moveTo>
                    <a:lnTo>
                      <a:pt x="3888432" y="3485989"/>
                    </a:lnTo>
                    <a:lnTo>
                      <a:pt x="3348432" y="3485989"/>
                    </a:lnTo>
                    <a:lnTo>
                      <a:pt x="3348432" y="1003467"/>
                    </a:lnTo>
                    <a:close/>
                    <a:moveTo>
                      <a:pt x="0" y="1427"/>
                    </a:moveTo>
                    <a:lnTo>
                      <a:pt x="360000" y="1427"/>
                    </a:lnTo>
                    <a:lnTo>
                      <a:pt x="360000" y="3626242"/>
                    </a:lnTo>
                    <a:lnTo>
                      <a:pt x="3888432" y="3626242"/>
                    </a:lnTo>
                    <a:lnTo>
                      <a:pt x="3888432" y="3986242"/>
                    </a:lnTo>
                    <a:lnTo>
                      <a:pt x="0" y="3986242"/>
                    </a:lnTo>
                    <a:lnTo>
                      <a:pt x="0" y="3889859"/>
                    </a:lnTo>
                    <a:lnTo>
                      <a:pt x="0" y="3626242"/>
                    </a:lnTo>
                    <a:close/>
                    <a:moveTo>
                      <a:pt x="3116446" y="0"/>
                    </a:moveTo>
                    <a:lnTo>
                      <a:pt x="3874383" y="16355"/>
                    </a:lnTo>
                    <a:lnTo>
                      <a:pt x="3507531" y="679701"/>
                    </a:lnTo>
                    <a:lnTo>
                      <a:pt x="3394003" y="482392"/>
                    </a:lnTo>
                    <a:lnTo>
                      <a:pt x="568716" y="2113573"/>
                    </a:lnTo>
                    <a:lnTo>
                      <a:pt x="388716" y="1801804"/>
                    </a:lnTo>
                    <a:lnTo>
                      <a:pt x="3214465" y="170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1" name="Rectangle 14">
                <a:extLst>
                  <a:ext uri="{FF2B5EF4-FFF2-40B4-BE49-F238E27FC236}">
                    <a16:creationId xmlns:a16="http://schemas.microsoft.com/office/drawing/2014/main" xmlns="" id="{040AF78D-B378-49D0-A16C-DE327DDD037C}"/>
                  </a:ext>
                </a:extLst>
              </p:cNvPr>
              <p:cNvSpPr>
                <a:spLocks noChangeAspect="1"/>
              </p:cNvSpPr>
              <p:nvPr/>
            </p:nvSpPr>
            <p:spPr>
              <a:xfrm>
                <a:off x="3833917" y="3045453"/>
                <a:ext cx="217115" cy="221334"/>
              </a:xfrm>
              <a:custGeom>
                <a:avLst/>
                <a:gdLst/>
                <a:ahLst/>
                <a:cxnLst/>
                <a:rect l="l" t="t" r="r" b="b"/>
                <a:pathLst>
                  <a:path w="3908866" h="3984815">
                    <a:moveTo>
                      <a:pt x="3299723" y="2249687"/>
                    </a:moveTo>
                    <a:lnTo>
                      <a:pt x="3839723" y="2550445"/>
                    </a:lnTo>
                    <a:lnTo>
                      <a:pt x="3839723" y="3458037"/>
                    </a:lnTo>
                    <a:lnTo>
                      <a:pt x="3299723" y="3458037"/>
                    </a:lnTo>
                    <a:close/>
                    <a:moveTo>
                      <a:pt x="2592791" y="1855954"/>
                    </a:moveTo>
                    <a:lnTo>
                      <a:pt x="3132791" y="2156712"/>
                    </a:lnTo>
                    <a:lnTo>
                      <a:pt x="3132791" y="3458037"/>
                    </a:lnTo>
                    <a:lnTo>
                      <a:pt x="2592791" y="3458037"/>
                    </a:lnTo>
                    <a:close/>
                    <a:moveTo>
                      <a:pt x="1885859" y="1462222"/>
                    </a:moveTo>
                    <a:lnTo>
                      <a:pt x="2425859" y="1762980"/>
                    </a:lnTo>
                    <a:lnTo>
                      <a:pt x="2425859" y="3458037"/>
                    </a:lnTo>
                    <a:lnTo>
                      <a:pt x="1885859" y="3458037"/>
                    </a:lnTo>
                    <a:close/>
                    <a:moveTo>
                      <a:pt x="1178927" y="1068489"/>
                    </a:moveTo>
                    <a:lnTo>
                      <a:pt x="1718927" y="1369247"/>
                    </a:lnTo>
                    <a:lnTo>
                      <a:pt x="1718927" y="3458037"/>
                    </a:lnTo>
                    <a:lnTo>
                      <a:pt x="1178927" y="3458037"/>
                    </a:lnTo>
                    <a:close/>
                    <a:moveTo>
                      <a:pt x="471995" y="674757"/>
                    </a:moveTo>
                    <a:lnTo>
                      <a:pt x="1011995" y="975515"/>
                    </a:lnTo>
                    <a:lnTo>
                      <a:pt x="1011995" y="3458037"/>
                    </a:lnTo>
                    <a:lnTo>
                      <a:pt x="471995" y="3458037"/>
                    </a:lnTo>
                    <a:close/>
                    <a:moveTo>
                      <a:pt x="756196" y="9210"/>
                    </a:moveTo>
                    <a:lnTo>
                      <a:pt x="3466058" y="1521082"/>
                    </a:lnTo>
                    <a:lnTo>
                      <a:pt x="3562058" y="1349580"/>
                    </a:lnTo>
                    <a:lnTo>
                      <a:pt x="3908866" y="1993248"/>
                    </a:lnTo>
                    <a:lnTo>
                      <a:pt x="3179028" y="2033852"/>
                    </a:lnTo>
                    <a:lnTo>
                      <a:pt x="3290216" y="1835216"/>
                    </a:lnTo>
                    <a:lnTo>
                      <a:pt x="580798" y="323591"/>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2" name="Rectangle 14">
                <a:extLst>
                  <a:ext uri="{FF2B5EF4-FFF2-40B4-BE49-F238E27FC236}">
                    <a16:creationId xmlns:a16="http://schemas.microsoft.com/office/drawing/2014/main" xmlns="" id="{3E3EAC68-CE65-4FDB-9F80-E67DE976023F}"/>
                  </a:ext>
                </a:extLst>
              </p:cNvPr>
              <p:cNvSpPr/>
              <p:nvPr/>
            </p:nvSpPr>
            <p:spPr>
              <a:xfrm>
                <a:off x="3265516" y="1913021"/>
                <a:ext cx="217902" cy="223303"/>
              </a:xfrm>
              <a:custGeom>
                <a:avLst/>
                <a:gdLst/>
                <a:ahLst/>
                <a:cxnLst/>
                <a:rect l="l" t="t" r="r" b="b"/>
                <a:pathLst>
                  <a:path w="3888432" h="3984815">
                    <a:moveTo>
                      <a:pt x="3131805" y="2156163"/>
                    </a:moveTo>
                    <a:lnTo>
                      <a:pt x="3132791" y="2156712"/>
                    </a:lnTo>
                    <a:lnTo>
                      <a:pt x="3132791" y="3458037"/>
                    </a:lnTo>
                    <a:lnTo>
                      <a:pt x="2592791" y="3458037"/>
                    </a:lnTo>
                    <a:lnTo>
                      <a:pt x="2592791" y="2392416"/>
                    </a:lnTo>
                    <a:lnTo>
                      <a:pt x="3131805" y="2392416"/>
                    </a:lnTo>
                    <a:close/>
                    <a:moveTo>
                      <a:pt x="1894806" y="1447696"/>
                    </a:moveTo>
                    <a:lnTo>
                      <a:pt x="2434806" y="1447696"/>
                    </a:lnTo>
                    <a:lnTo>
                      <a:pt x="2434806" y="3067696"/>
                    </a:lnTo>
                    <a:lnTo>
                      <a:pt x="2425859" y="3067696"/>
                    </a:lnTo>
                    <a:lnTo>
                      <a:pt x="2425859" y="3458037"/>
                    </a:lnTo>
                    <a:lnTo>
                      <a:pt x="1885859" y="3458037"/>
                    </a:lnTo>
                    <a:lnTo>
                      <a:pt x="1885859" y="1462222"/>
                    </a:lnTo>
                    <a:lnTo>
                      <a:pt x="1894806" y="1467205"/>
                    </a:lnTo>
                    <a:close/>
                    <a:moveTo>
                      <a:pt x="1178927" y="1068489"/>
                    </a:moveTo>
                    <a:lnTo>
                      <a:pt x="1179306" y="1068700"/>
                    </a:lnTo>
                    <a:lnTo>
                      <a:pt x="1179306" y="1992407"/>
                    </a:lnTo>
                    <a:lnTo>
                      <a:pt x="1718927" y="1992407"/>
                    </a:lnTo>
                    <a:lnTo>
                      <a:pt x="1718927" y="3458037"/>
                    </a:lnTo>
                    <a:lnTo>
                      <a:pt x="1178927" y="3458037"/>
                    </a:lnTo>
                    <a:close/>
                    <a:moveTo>
                      <a:pt x="471995" y="674757"/>
                    </a:moveTo>
                    <a:lnTo>
                      <a:pt x="482407" y="680556"/>
                    </a:lnTo>
                    <a:lnTo>
                      <a:pt x="1022307" y="680556"/>
                    </a:lnTo>
                    <a:lnTo>
                      <a:pt x="1022307" y="2085638"/>
                    </a:lnTo>
                    <a:lnTo>
                      <a:pt x="1011995" y="2085638"/>
                    </a:lnTo>
                    <a:lnTo>
                      <a:pt x="1011995" y="3458037"/>
                    </a:lnTo>
                    <a:lnTo>
                      <a:pt x="471995" y="3458037"/>
                    </a:lnTo>
                    <a:close/>
                    <a:moveTo>
                      <a:pt x="3301860" y="259154"/>
                    </a:moveTo>
                    <a:lnTo>
                      <a:pt x="3841860" y="259154"/>
                    </a:lnTo>
                    <a:lnTo>
                      <a:pt x="3841860" y="2548347"/>
                    </a:lnTo>
                    <a:lnTo>
                      <a:pt x="3835956" y="2548347"/>
                    </a:lnTo>
                    <a:lnTo>
                      <a:pt x="3839723" y="2550445"/>
                    </a:lnTo>
                    <a:lnTo>
                      <a:pt x="3839723" y="3458037"/>
                    </a:lnTo>
                    <a:lnTo>
                      <a:pt x="3299723" y="3458037"/>
                    </a:lnTo>
                    <a:lnTo>
                      <a:pt x="3299723" y="2249687"/>
                    </a:lnTo>
                    <a:lnTo>
                      <a:pt x="3301860" y="2250877"/>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3" name="Rounded Rectangle 4">
                <a:extLst>
                  <a:ext uri="{FF2B5EF4-FFF2-40B4-BE49-F238E27FC236}">
                    <a16:creationId xmlns:a16="http://schemas.microsoft.com/office/drawing/2014/main" xmlns="" id="{869CB3F0-0D03-412A-B8B4-664A5BD7BF22}"/>
                  </a:ext>
                </a:extLst>
              </p:cNvPr>
              <p:cNvSpPr>
                <a:spLocks noChangeAspect="1"/>
              </p:cNvSpPr>
              <p:nvPr/>
            </p:nvSpPr>
            <p:spPr>
              <a:xfrm>
                <a:off x="1960913" y="2961178"/>
                <a:ext cx="303942" cy="215522"/>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4" name="Rectangle 5">
                <a:extLst>
                  <a:ext uri="{FF2B5EF4-FFF2-40B4-BE49-F238E27FC236}">
                    <a16:creationId xmlns:a16="http://schemas.microsoft.com/office/drawing/2014/main" xmlns="" id="{1291EBF5-030C-41C9-9C23-2FB0A3D55579}"/>
                  </a:ext>
                </a:extLst>
              </p:cNvPr>
              <p:cNvSpPr>
                <a:spLocks noChangeAspect="1"/>
              </p:cNvSpPr>
              <p:nvPr/>
            </p:nvSpPr>
            <p:spPr>
              <a:xfrm>
                <a:off x="4374270" y="3467876"/>
                <a:ext cx="213610" cy="213451"/>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5" name="Rectangle 15">
                <a:extLst>
                  <a:ext uri="{FF2B5EF4-FFF2-40B4-BE49-F238E27FC236}">
                    <a16:creationId xmlns:a16="http://schemas.microsoft.com/office/drawing/2014/main" xmlns="" id="{7D62FEAF-678E-4ECF-8EA5-27786DA8A86A}"/>
                  </a:ext>
                </a:extLst>
              </p:cNvPr>
              <p:cNvSpPr>
                <a:spLocks noChangeAspect="1"/>
              </p:cNvSpPr>
              <p:nvPr/>
            </p:nvSpPr>
            <p:spPr>
              <a:xfrm>
                <a:off x="3904197" y="3940150"/>
                <a:ext cx="217116" cy="171188"/>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6" name="Rounded Rectangle 15">
                <a:extLst>
                  <a:ext uri="{FF2B5EF4-FFF2-40B4-BE49-F238E27FC236}">
                    <a16:creationId xmlns:a16="http://schemas.microsoft.com/office/drawing/2014/main" xmlns="" id="{2FE55732-264F-4EB0-9218-E20CD9E6D390}"/>
                  </a:ext>
                </a:extLst>
              </p:cNvPr>
              <p:cNvSpPr>
                <a:spLocks noChangeAspect="1"/>
              </p:cNvSpPr>
              <p:nvPr/>
            </p:nvSpPr>
            <p:spPr>
              <a:xfrm>
                <a:off x="3330150" y="2942739"/>
                <a:ext cx="191712" cy="303942"/>
              </a:xfrm>
              <a:custGeom>
                <a:avLst/>
                <a:gdLst/>
                <a:ahLst/>
                <a:cxnLst/>
                <a:rect l="l" t="t" r="r" b="b"/>
                <a:pathLst>
                  <a:path w="2448272" h="3881510">
                    <a:moveTo>
                      <a:pt x="543085" y="3318905"/>
                    </a:moveTo>
                    <a:cubicBezTo>
                      <a:pt x="520356" y="3318905"/>
                      <a:pt x="501931" y="3337330"/>
                      <a:pt x="501931" y="3360059"/>
                    </a:cubicBezTo>
                    <a:lnTo>
                      <a:pt x="501931" y="3385751"/>
                    </a:lnTo>
                    <a:cubicBezTo>
                      <a:pt x="501931" y="3408480"/>
                      <a:pt x="520356" y="3426905"/>
                      <a:pt x="543085" y="3426905"/>
                    </a:cubicBezTo>
                    <a:lnTo>
                      <a:pt x="1900777" y="3426905"/>
                    </a:lnTo>
                    <a:cubicBezTo>
                      <a:pt x="1923506" y="3426905"/>
                      <a:pt x="1941931" y="3408480"/>
                      <a:pt x="1941931" y="3385751"/>
                    </a:cubicBezTo>
                    <a:lnTo>
                      <a:pt x="1941931" y="3360059"/>
                    </a:lnTo>
                    <a:cubicBezTo>
                      <a:pt x="1941931" y="3337330"/>
                      <a:pt x="1923506" y="3318905"/>
                      <a:pt x="1900777" y="3318905"/>
                    </a:cubicBezTo>
                    <a:close/>
                    <a:moveTo>
                      <a:pt x="543085" y="3058505"/>
                    </a:moveTo>
                    <a:cubicBezTo>
                      <a:pt x="520356" y="3058505"/>
                      <a:pt x="501931" y="3076930"/>
                      <a:pt x="501931" y="3099659"/>
                    </a:cubicBezTo>
                    <a:lnTo>
                      <a:pt x="501931" y="3125351"/>
                    </a:lnTo>
                    <a:cubicBezTo>
                      <a:pt x="501931" y="3148080"/>
                      <a:pt x="520356" y="3166505"/>
                      <a:pt x="543085" y="3166505"/>
                    </a:cubicBezTo>
                    <a:lnTo>
                      <a:pt x="1900777" y="3166505"/>
                    </a:lnTo>
                    <a:cubicBezTo>
                      <a:pt x="1923506" y="3166505"/>
                      <a:pt x="1941931" y="3148080"/>
                      <a:pt x="1941931" y="3125351"/>
                    </a:cubicBezTo>
                    <a:lnTo>
                      <a:pt x="1941931" y="3099659"/>
                    </a:lnTo>
                    <a:cubicBezTo>
                      <a:pt x="1941931" y="3076930"/>
                      <a:pt x="1923506" y="3058505"/>
                      <a:pt x="1900777" y="3058505"/>
                    </a:cubicBezTo>
                    <a:close/>
                    <a:moveTo>
                      <a:pt x="543085" y="2798105"/>
                    </a:moveTo>
                    <a:cubicBezTo>
                      <a:pt x="520356" y="2798105"/>
                      <a:pt x="501931" y="2816530"/>
                      <a:pt x="501931" y="2839259"/>
                    </a:cubicBezTo>
                    <a:lnTo>
                      <a:pt x="501931" y="2864951"/>
                    </a:lnTo>
                    <a:cubicBezTo>
                      <a:pt x="501931" y="2887680"/>
                      <a:pt x="520356" y="2906105"/>
                      <a:pt x="543085" y="2906105"/>
                    </a:cubicBezTo>
                    <a:lnTo>
                      <a:pt x="1900777" y="2906105"/>
                    </a:lnTo>
                    <a:cubicBezTo>
                      <a:pt x="1923506" y="2906105"/>
                      <a:pt x="1941931" y="2887680"/>
                      <a:pt x="1941931" y="2864951"/>
                    </a:cubicBezTo>
                    <a:lnTo>
                      <a:pt x="1941931" y="2839259"/>
                    </a:lnTo>
                    <a:cubicBezTo>
                      <a:pt x="1941931" y="2816530"/>
                      <a:pt x="1923506" y="2798105"/>
                      <a:pt x="1900777" y="2798105"/>
                    </a:cubicBezTo>
                    <a:close/>
                    <a:moveTo>
                      <a:pt x="543085" y="2537705"/>
                    </a:moveTo>
                    <a:cubicBezTo>
                      <a:pt x="520356" y="2537705"/>
                      <a:pt x="501931" y="2556130"/>
                      <a:pt x="501931" y="2578859"/>
                    </a:cubicBezTo>
                    <a:lnTo>
                      <a:pt x="501931" y="2604551"/>
                    </a:lnTo>
                    <a:cubicBezTo>
                      <a:pt x="501931" y="2627280"/>
                      <a:pt x="520356" y="2645705"/>
                      <a:pt x="543085" y="2645705"/>
                    </a:cubicBezTo>
                    <a:lnTo>
                      <a:pt x="1900777" y="2645705"/>
                    </a:lnTo>
                    <a:cubicBezTo>
                      <a:pt x="1923506" y="2645705"/>
                      <a:pt x="1941931" y="2627280"/>
                      <a:pt x="1941931" y="2604551"/>
                    </a:cubicBezTo>
                    <a:lnTo>
                      <a:pt x="1941931" y="2578859"/>
                    </a:lnTo>
                    <a:cubicBezTo>
                      <a:pt x="1941931" y="2556130"/>
                      <a:pt x="1923506" y="2537705"/>
                      <a:pt x="1900777" y="2537705"/>
                    </a:cubicBezTo>
                    <a:close/>
                    <a:moveTo>
                      <a:pt x="1407963" y="1741759"/>
                    </a:moveTo>
                    <a:lnTo>
                      <a:pt x="1648053" y="1843688"/>
                    </a:lnTo>
                    <a:lnTo>
                      <a:pt x="1645107" y="1848987"/>
                    </a:lnTo>
                    <a:lnTo>
                      <a:pt x="1652185" y="1848987"/>
                    </a:lnTo>
                    <a:lnTo>
                      <a:pt x="1734988" y="2200120"/>
                    </a:lnTo>
                    <a:lnTo>
                      <a:pt x="1162614" y="2200120"/>
                    </a:lnTo>
                    <a:lnTo>
                      <a:pt x="1208622" y="1885046"/>
                    </a:lnTo>
                    <a:lnTo>
                      <a:pt x="1201960" y="1885046"/>
                    </a:lnTo>
                    <a:lnTo>
                      <a:pt x="1181260" y="1814733"/>
                    </a:lnTo>
                    <a:lnTo>
                      <a:pt x="1235452" y="1771276"/>
                    </a:lnTo>
                    <a:lnTo>
                      <a:pt x="1289644" y="1814733"/>
                    </a:lnTo>
                    <a:lnTo>
                      <a:pt x="1268945" y="1885046"/>
                    </a:lnTo>
                    <a:lnTo>
                      <a:pt x="1259625" y="1885046"/>
                    </a:lnTo>
                    <a:lnTo>
                      <a:pt x="1305086" y="2196367"/>
                    </a:lnTo>
                    <a:lnTo>
                      <a:pt x="1318623" y="2137060"/>
                    </a:lnTo>
                    <a:lnTo>
                      <a:pt x="1317360" y="2137060"/>
                    </a:lnTo>
                    <a:close/>
                    <a:moveTo>
                      <a:pt x="1044150" y="1737444"/>
                    </a:moveTo>
                    <a:lnTo>
                      <a:pt x="1144370" y="2137060"/>
                    </a:lnTo>
                    <a:lnTo>
                      <a:pt x="1142987" y="2137060"/>
                    </a:lnTo>
                    <a:lnTo>
                      <a:pt x="1158737" y="2200120"/>
                    </a:lnTo>
                    <a:lnTo>
                      <a:pt x="969555" y="2200120"/>
                    </a:lnTo>
                    <a:lnTo>
                      <a:pt x="969555" y="2205317"/>
                    </a:lnTo>
                    <a:lnTo>
                      <a:pt x="801444" y="2205317"/>
                    </a:lnTo>
                    <a:lnTo>
                      <a:pt x="801444" y="2200120"/>
                    </a:lnTo>
                    <a:lnTo>
                      <a:pt x="708875" y="2200120"/>
                    </a:lnTo>
                    <a:lnTo>
                      <a:pt x="791678" y="1848987"/>
                    </a:lnTo>
                    <a:lnTo>
                      <a:pt x="796841" y="1848987"/>
                    </a:lnTo>
                    <a:lnTo>
                      <a:pt x="793895" y="1843688"/>
                    </a:lnTo>
                    <a:close/>
                    <a:moveTo>
                      <a:pt x="1418147" y="1592214"/>
                    </a:moveTo>
                    <a:lnTo>
                      <a:pt x="1417993" y="1592480"/>
                    </a:lnTo>
                    <a:lnTo>
                      <a:pt x="1417532" y="1592480"/>
                    </a:lnTo>
                    <a:close/>
                    <a:moveTo>
                      <a:pt x="1175822" y="1169553"/>
                    </a:moveTo>
                    <a:lnTo>
                      <a:pt x="1284798" y="1169553"/>
                    </a:lnTo>
                    <a:cubicBezTo>
                      <a:pt x="1357903" y="1169553"/>
                      <a:pt x="1418253" y="1224159"/>
                      <a:pt x="1426606" y="1294895"/>
                    </a:cubicBezTo>
                    <a:lnTo>
                      <a:pt x="1428452" y="1294895"/>
                    </a:lnTo>
                    <a:lnTo>
                      <a:pt x="1428452" y="1313203"/>
                    </a:lnTo>
                    <a:lnTo>
                      <a:pt x="1428452" y="1373838"/>
                    </a:lnTo>
                    <a:cubicBezTo>
                      <a:pt x="1455007" y="1380394"/>
                      <a:pt x="1475468" y="1402726"/>
                      <a:pt x="1479456" y="1431026"/>
                    </a:cubicBezTo>
                    <a:cubicBezTo>
                      <a:pt x="1484416" y="1466221"/>
                      <a:pt x="1462341" y="1499586"/>
                      <a:pt x="1428010" y="1508785"/>
                    </a:cubicBezTo>
                    <a:lnTo>
                      <a:pt x="1427342" y="1504048"/>
                    </a:lnTo>
                    <a:lnTo>
                      <a:pt x="1423287" y="1530397"/>
                    </a:lnTo>
                    <a:cubicBezTo>
                      <a:pt x="1423194" y="1625698"/>
                      <a:pt x="1345902" y="1702920"/>
                      <a:pt x="1250574" y="1702920"/>
                    </a:cubicBezTo>
                    <a:lnTo>
                      <a:pt x="1212759" y="1702920"/>
                    </a:lnTo>
                    <a:cubicBezTo>
                      <a:pt x="1124641" y="1702920"/>
                      <a:pt x="1051933" y="1636936"/>
                      <a:pt x="1042181" y="1551580"/>
                    </a:cubicBezTo>
                    <a:cubicBezTo>
                      <a:pt x="1036298" y="1535297"/>
                      <a:pt x="1033353" y="1517836"/>
                      <a:pt x="1032845" y="1499760"/>
                    </a:cubicBezTo>
                    <a:cubicBezTo>
                      <a:pt x="1009566" y="1485946"/>
                      <a:pt x="996357" y="1459067"/>
                      <a:pt x="1000309" y="1431026"/>
                    </a:cubicBezTo>
                    <a:cubicBezTo>
                      <a:pt x="1003240" y="1410221"/>
                      <a:pt x="1015076" y="1392641"/>
                      <a:pt x="1032167" y="1382743"/>
                    </a:cubicBezTo>
                    <a:lnTo>
                      <a:pt x="1032167" y="1313207"/>
                    </a:lnTo>
                    <a:lnTo>
                      <a:pt x="1032167" y="1294895"/>
                    </a:lnTo>
                    <a:lnTo>
                      <a:pt x="1034013" y="1294895"/>
                    </a:lnTo>
                    <a:cubicBezTo>
                      <a:pt x="1042367" y="1224159"/>
                      <a:pt x="1102717" y="1169553"/>
                      <a:pt x="1175822" y="1169553"/>
                    </a:cubicBezTo>
                    <a:close/>
                    <a:moveTo>
                      <a:pt x="537855" y="927758"/>
                    </a:moveTo>
                    <a:lnTo>
                      <a:pt x="537855" y="2309705"/>
                    </a:lnTo>
                    <a:lnTo>
                      <a:pt x="1906007" y="2309705"/>
                    </a:lnTo>
                    <a:lnTo>
                      <a:pt x="1906007" y="927758"/>
                    </a:lnTo>
                    <a:close/>
                    <a:moveTo>
                      <a:pt x="408053" y="253635"/>
                    </a:moveTo>
                    <a:lnTo>
                      <a:pt x="899721" y="253635"/>
                    </a:lnTo>
                    <a:lnTo>
                      <a:pt x="899721" y="441670"/>
                    </a:lnTo>
                    <a:cubicBezTo>
                      <a:pt x="847459" y="456941"/>
                      <a:pt x="810090" y="505588"/>
                      <a:pt x="810090" y="562964"/>
                    </a:cubicBezTo>
                    <a:lnTo>
                      <a:pt x="810090" y="608858"/>
                    </a:lnTo>
                    <a:cubicBezTo>
                      <a:pt x="810090" y="680271"/>
                      <a:pt x="867981" y="738162"/>
                      <a:pt x="939394" y="738162"/>
                    </a:cubicBezTo>
                    <a:lnTo>
                      <a:pt x="1508878" y="738162"/>
                    </a:lnTo>
                    <a:cubicBezTo>
                      <a:pt x="1580291" y="738162"/>
                      <a:pt x="1638182" y="680271"/>
                      <a:pt x="1638182" y="608858"/>
                    </a:cubicBezTo>
                    <a:lnTo>
                      <a:pt x="1638182" y="562964"/>
                    </a:lnTo>
                    <a:cubicBezTo>
                      <a:pt x="1638182" y="492319"/>
                      <a:pt x="1581530" y="434907"/>
                      <a:pt x="1511170" y="434123"/>
                    </a:cubicBezTo>
                    <a:lnTo>
                      <a:pt x="1511170" y="253635"/>
                    </a:lnTo>
                    <a:lnTo>
                      <a:pt x="2040219" y="253635"/>
                    </a:lnTo>
                    <a:cubicBezTo>
                      <a:pt x="2265580" y="253635"/>
                      <a:pt x="2448272" y="436327"/>
                      <a:pt x="2448272" y="661688"/>
                    </a:cubicBezTo>
                    <a:lnTo>
                      <a:pt x="2448272" y="3473457"/>
                    </a:lnTo>
                    <a:cubicBezTo>
                      <a:pt x="2448272" y="3698818"/>
                      <a:pt x="2265580" y="3881510"/>
                      <a:pt x="2040219" y="3881510"/>
                    </a:cubicBezTo>
                    <a:lnTo>
                      <a:pt x="408053" y="3881510"/>
                    </a:lnTo>
                    <a:cubicBezTo>
                      <a:pt x="182692" y="3881510"/>
                      <a:pt x="0" y="3698818"/>
                      <a:pt x="0" y="3473457"/>
                    </a:cubicBezTo>
                    <a:lnTo>
                      <a:pt x="0" y="661688"/>
                    </a:lnTo>
                    <a:cubicBezTo>
                      <a:pt x="0" y="436327"/>
                      <a:pt x="182692" y="253635"/>
                      <a:pt x="408053" y="253635"/>
                    </a:cubicBezTo>
                    <a:close/>
                    <a:moveTo>
                      <a:pt x="1008112" y="0"/>
                    </a:moveTo>
                    <a:lnTo>
                      <a:pt x="1431181" y="0"/>
                    </a:lnTo>
                    <a:lnTo>
                      <a:pt x="1431181" y="593489"/>
                    </a:lnTo>
                    <a:lnTo>
                      <a:pt x="1008112" y="59348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7" name="Rounded Rectangle 16">
                <a:extLst>
                  <a:ext uri="{FF2B5EF4-FFF2-40B4-BE49-F238E27FC236}">
                    <a16:creationId xmlns:a16="http://schemas.microsoft.com/office/drawing/2014/main" xmlns="" id="{A2626FD4-2983-402D-B6A4-6B40F20A4257}"/>
                  </a:ext>
                </a:extLst>
              </p:cNvPr>
              <p:cNvSpPr>
                <a:spLocks noChangeAspect="1"/>
              </p:cNvSpPr>
              <p:nvPr/>
            </p:nvSpPr>
            <p:spPr>
              <a:xfrm>
                <a:off x="1569325" y="4534330"/>
                <a:ext cx="303942" cy="213885"/>
              </a:xfrm>
              <a:custGeom>
                <a:avLst/>
                <a:gdLst/>
                <a:ahLst/>
                <a:cxnLst/>
                <a:rect l="l" t="t" r="r" b="b"/>
                <a:pathLst>
                  <a:path w="3888432" h="2736304">
                    <a:moveTo>
                      <a:pt x="1324542" y="1693069"/>
                    </a:moveTo>
                    <a:lnTo>
                      <a:pt x="1371242" y="1693069"/>
                    </a:lnTo>
                    <a:cubicBezTo>
                      <a:pt x="1385857" y="1693069"/>
                      <a:pt x="1397704" y="1704917"/>
                      <a:pt x="1397704" y="1719531"/>
                    </a:cubicBezTo>
                    <a:lnTo>
                      <a:pt x="1397704" y="1766231"/>
                    </a:lnTo>
                    <a:cubicBezTo>
                      <a:pt x="1397704" y="1780846"/>
                      <a:pt x="1385857" y="1792693"/>
                      <a:pt x="1371242" y="1792693"/>
                    </a:cubicBezTo>
                    <a:lnTo>
                      <a:pt x="1324542" y="1792693"/>
                    </a:lnTo>
                    <a:cubicBezTo>
                      <a:pt x="1309928" y="1792693"/>
                      <a:pt x="1298080" y="1780846"/>
                      <a:pt x="1298080" y="1766231"/>
                    </a:cubicBezTo>
                    <a:lnTo>
                      <a:pt x="1298080" y="1719531"/>
                    </a:lnTo>
                    <a:cubicBezTo>
                      <a:pt x="1298080" y="1704917"/>
                      <a:pt x="1309928" y="1693069"/>
                      <a:pt x="1324542" y="1693069"/>
                    </a:cubicBezTo>
                    <a:close/>
                    <a:moveTo>
                      <a:pt x="1174792" y="1693069"/>
                    </a:moveTo>
                    <a:lnTo>
                      <a:pt x="1221492" y="1693069"/>
                    </a:lnTo>
                    <a:cubicBezTo>
                      <a:pt x="1236107" y="1693069"/>
                      <a:pt x="1247954" y="1704917"/>
                      <a:pt x="1247954" y="1719531"/>
                    </a:cubicBezTo>
                    <a:lnTo>
                      <a:pt x="1247954" y="1766231"/>
                    </a:lnTo>
                    <a:cubicBezTo>
                      <a:pt x="1247954" y="1780846"/>
                      <a:pt x="1236107" y="1792693"/>
                      <a:pt x="1221492" y="1792693"/>
                    </a:cubicBezTo>
                    <a:lnTo>
                      <a:pt x="1174792" y="1792693"/>
                    </a:lnTo>
                    <a:cubicBezTo>
                      <a:pt x="1160178" y="1792693"/>
                      <a:pt x="1148330" y="1780846"/>
                      <a:pt x="1148330" y="1766231"/>
                    </a:cubicBezTo>
                    <a:lnTo>
                      <a:pt x="1148330" y="1719531"/>
                    </a:lnTo>
                    <a:cubicBezTo>
                      <a:pt x="1148330" y="1704917"/>
                      <a:pt x="1160178" y="1693069"/>
                      <a:pt x="1174792" y="1693069"/>
                    </a:cubicBezTo>
                    <a:close/>
                    <a:moveTo>
                      <a:pt x="1025670" y="1693069"/>
                    </a:moveTo>
                    <a:lnTo>
                      <a:pt x="1072369" y="1693069"/>
                    </a:lnTo>
                    <a:cubicBezTo>
                      <a:pt x="1086984" y="1693069"/>
                      <a:pt x="1098832" y="1704917"/>
                      <a:pt x="1098832" y="1719531"/>
                    </a:cubicBezTo>
                    <a:lnTo>
                      <a:pt x="1098832" y="1766231"/>
                    </a:lnTo>
                    <a:cubicBezTo>
                      <a:pt x="1098832" y="1780846"/>
                      <a:pt x="1086984" y="1792693"/>
                      <a:pt x="1072369" y="1792693"/>
                    </a:cubicBezTo>
                    <a:lnTo>
                      <a:pt x="1025670" y="1792693"/>
                    </a:lnTo>
                    <a:cubicBezTo>
                      <a:pt x="1011055" y="1792693"/>
                      <a:pt x="999207" y="1780846"/>
                      <a:pt x="999207" y="1766231"/>
                    </a:cubicBezTo>
                    <a:lnTo>
                      <a:pt x="999207" y="1719531"/>
                    </a:lnTo>
                    <a:cubicBezTo>
                      <a:pt x="999207" y="1704917"/>
                      <a:pt x="1011055" y="1693069"/>
                      <a:pt x="1025670" y="1693069"/>
                    </a:cubicBezTo>
                    <a:close/>
                    <a:moveTo>
                      <a:pt x="2538530" y="1609316"/>
                    </a:moveTo>
                    <a:lnTo>
                      <a:pt x="2133002" y="1939195"/>
                    </a:lnTo>
                    <a:lnTo>
                      <a:pt x="3272021" y="1939195"/>
                    </a:lnTo>
                    <a:lnTo>
                      <a:pt x="2866494" y="1609316"/>
                    </a:lnTo>
                    <a:close/>
                    <a:moveTo>
                      <a:pt x="1324542" y="1547147"/>
                    </a:moveTo>
                    <a:lnTo>
                      <a:pt x="1371242" y="1547147"/>
                    </a:lnTo>
                    <a:cubicBezTo>
                      <a:pt x="1385857" y="1547147"/>
                      <a:pt x="1397704" y="1558995"/>
                      <a:pt x="1397704" y="1573609"/>
                    </a:cubicBezTo>
                    <a:lnTo>
                      <a:pt x="1397704" y="1620309"/>
                    </a:lnTo>
                    <a:cubicBezTo>
                      <a:pt x="1397704" y="1634924"/>
                      <a:pt x="1385857" y="1646771"/>
                      <a:pt x="1371242" y="1646771"/>
                    </a:cubicBezTo>
                    <a:lnTo>
                      <a:pt x="1324542" y="1646771"/>
                    </a:lnTo>
                    <a:cubicBezTo>
                      <a:pt x="1309928" y="1646771"/>
                      <a:pt x="1298080" y="1634924"/>
                      <a:pt x="1298080" y="1620309"/>
                    </a:cubicBezTo>
                    <a:lnTo>
                      <a:pt x="1298080" y="1573609"/>
                    </a:lnTo>
                    <a:cubicBezTo>
                      <a:pt x="1298080" y="1558995"/>
                      <a:pt x="1309928" y="1547147"/>
                      <a:pt x="1324542" y="1547147"/>
                    </a:cubicBezTo>
                    <a:close/>
                    <a:moveTo>
                      <a:pt x="1174792" y="1547147"/>
                    </a:moveTo>
                    <a:lnTo>
                      <a:pt x="1221492" y="1547147"/>
                    </a:lnTo>
                    <a:cubicBezTo>
                      <a:pt x="1236107" y="1547147"/>
                      <a:pt x="1247954" y="1558995"/>
                      <a:pt x="1247954" y="1573609"/>
                    </a:cubicBezTo>
                    <a:lnTo>
                      <a:pt x="1247954" y="1620309"/>
                    </a:lnTo>
                    <a:cubicBezTo>
                      <a:pt x="1247954" y="1634924"/>
                      <a:pt x="1236107" y="1646771"/>
                      <a:pt x="1221492" y="1646771"/>
                    </a:cubicBezTo>
                    <a:lnTo>
                      <a:pt x="1174792" y="1646771"/>
                    </a:lnTo>
                    <a:cubicBezTo>
                      <a:pt x="1160178" y="1646771"/>
                      <a:pt x="1148330" y="1634924"/>
                      <a:pt x="1148330" y="1620309"/>
                    </a:cubicBezTo>
                    <a:lnTo>
                      <a:pt x="1148330" y="1573609"/>
                    </a:lnTo>
                    <a:cubicBezTo>
                      <a:pt x="1148330" y="1558995"/>
                      <a:pt x="1160178" y="1547147"/>
                      <a:pt x="1174792" y="1547147"/>
                    </a:cubicBezTo>
                    <a:close/>
                    <a:moveTo>
                      <a:pt x="1025670" y="1547147"/>
                    </a:moveTo>
                    <a:lnTo>
                      <a:pt x="1072369" y="1547147"/>
                    </a:lnTo>
                    <a:cubicBezTo>
                      <a:pt x="1086984" y="1547147"/>
                      <a:pt x="1098832" y="1558995"/>
                      <a:pt x="1098832" y="1573609"/>
                    </a:cubicBezTo>
                    <a:lnTo>
                      <a:pt x="1098832" y="1620309"/>
                    </a:lnTo>
                    <a:cubicBezTo>
                      <a:pt x="1098832" y="1634924"/>
                      <a:pt x="1086984" y="1646771"/>
                      <a:pt x="1072369" y="1646771"/>
                    </a:cubicBezTo>
                    <a:lnTo>
                      <a:pt x="1025670" y="1646771"/>
                    </a:lnTo>
                    <a:cubicBezTo>
                      <a:pt x="1011055" y="1646771"/>
                      <a:pt x="999207" y="1634924"/>
                      <a:pt x="999207" y="1620309"/>
                    </a:cubicBezTo>
                    <a:lnTo>
                      <a:pt x="999207" y="1573609"/>
                    </a:lnTo>
                    <a:cubicBezTo>
                      <a:pt x="999207" y="1558995"/>
                      <a:pt x="1011055" y="1547147"/>
                      <a:pt x="1025670" y="1547147"/>
                    </a:cubicBezTo>
                    <a:close/>
                    <a:moveTo>
                      <a:pt x="2504665" y="1505875"/>
                    </a:moveTo>
                    <a:cubicBezTo>
                      <a:pt x="2501347" y="1505875"/>
                      <a:pt x="2498657" y="1508565"/>
                      <a:pt x="2498657" y="1511883"/>
                    </a:cubicBezTo>
                    <a:lnTo>
                      <a:pt x="2498657" y="1535912"/>
                    </a:lnTo>
                    <a:cubicBezTo>
                      <a:pt x="2498657" y="1539230"/>
                      <a:pt x="2501347" y="1541920"/>
                      <a:pt x="2504665" y="1541920"/>
                    </a:cubicBezTo>
                    <a:lnTo>
                      <a:pt x="2893211" y="1541920"/>
                    </a:lnTo>
                    <a:cubicBezTo>
                      <a:pt x="2896529" y="1541920"/>
                      <a:pt x="2899219" y="1539230"/>
                      <a:pt x="2899219" y="1535912"/>
                    </a:cubicBezTo>
                    <a:lnTo>
                      <a:pt x="2899219" y="1511883"/>
                    </a:lnTo>
                    <a:cubicBezTo>
                      <a:pt x="2899219" y="1508565"/>
                      <a:pt x="2896529" y="1505875"/>
                      <a:pt x="2893211" y="1505875"/>
                    </a:cubicBezTo>
                    <a:close/>
                    <a:moveTo>
                      <a:pt x="2504665" y="1422733"/>
                    </a:moveTo>
                    <a:cubicBezTo>
                      <a:pt x="2501347" y="1422733"/>
                      <a:pt x="2498657" y="1425422"/>
                      <a:pt x="2498657" y="1428740"/>
                    </a:cubicBezTo>
                    <a:lnTo>
                      <a:pt x="2498657" y="1452770"/>
                    </a:lnTo>
                    <a:cubicBezTo>
                      <a:pt x="2498657" y="1456088"/>
                      <a:pt x="2501347" y="1458777"/>
                      <a:pt x="2504665" y="1458777"/>
                    </a:cubicBezTo>
                    <a:lnTo>
                      <a:pt x="2893211" y="1458777"/>
                    </a:lnTo>
                    <a:cubicBezTo>
                      <a:pt x="2896529" y="1458777"/>
                      <a:pt x="2899219" y="1456088"/>
                      <a:pt x="2899219" y="1452770"/>
                    </a:cubicBezTo>
                    <a:lnTo>
                      <a:pt x="2899219" y="1428740"/>
                    </a:lnTo>
                    <a:cubicBezTo>
                      <a:pt x="2899219" y="1425422"/>
                      <a:pt x="2896529" y="1422733"/>
                      <a:pt x="2893211" y="1422733"/>
                    </a:cubicBezTo>
                    <a:close/>
                    <a:moveTo>
                      <a:pt x="1324542" y="1401225"/>
                    </a:moveTo>
                    <a:lnTo>
                      <a:pt x="1371242" y="1401225"/>
                    </a:lnTo>
                    <a:cubicBezTo>
                      <a:pt x="1385857" y="1401225"/>
                      <a:pt x="1397704" y="1413073"/>
                      <a:pt x="1397704" y="1427687"/>
                    </a:cubicBezTo>
                    <a:lnTo>
                      <a:pt x="1397704" y="1474387"/>
                    </a:lnTo>
                    <a:cubicBezTo>
                      <a:pt x="1397704" y="1489001"/>
                      <a:pt x="1385857" y="1500849"/>
                      <a:pt x="1371242" y="1500849"/>
                    </a:cubicBezTo>
                    <a:lnTo>
                      <a:pt x="1324542" y="1500849"/>
                    </a:lnTo>
                    <a:cubicBezTo>
                      <a:pt x="1309928" y="1500849"/>
                      <a:pt x="1298080" y="1489001"/>
                      <a:pt x="1298080" y="1474387"/>
                    </a:cubicBezTo>
                    <a:lnTo>
                      <a:pt x="1298080" y="1427687"/>
                    </a:lnTo>
                    <a:cubicBezTo>
                      <a:pt x="1298080" y="1413073"/>
                      <a:pt x="1309928" y="1401225"/>
                      <a:pt x="1324542" y="1401225"/>
                    </a:cubicBezTo>
                    <a:close/>
                    <a:moveTo>
                      <a:pt x="1174792" y="1401225"/>
                    </a:moveTo>
                    <a:lnTo>
                      <a:pt x="1221492" y="1401225"/>
                    </a:lnTo>
                    <a:cubicBezTo>
                      <a:pt x="1236107" y="1401225"/>
                      <a:pt x="1247954" y="1413073"/>
                      <a:pt x="1247954" y="1427687"/>
                    </a:cubicBezTo>
                    <a:lnTo>
                      <a:pt x="1247954" y="1474387"/>
                    </a:lnTo>
                    <a:cubicBezTo>
                      <a:pt x="1247954" y="1489001"/>
                      <a:pt x="1236107" y="1500849"/>
                      <a:pt x="1221492" y="1500849"/>
                    </a:cubicBezTo>
                    <a:lnTo>
                      <a:pt x="1174792" y="1500849"/>
                    </a:lnTo>
                    <a:cubicBezTo>
                      <a:pt x="1160178" y="1500849"/>
                      <a:pt x="1148330" y="1489001"/>
                      <a:pt x="1148330" y="1474387"/>
                    </a:cubicBezTo>
                    <a:lnTo>
                      <a:pt x="1148330" y="1427687"/>
                    </a:lnTo>
                    <a:cubicBezTo>
                      <a:pt x="1148330" y="1413073"/>
                      <a:pt x="1160178" y="1401225"/>
                      <a:pt x="1174792" y="1401225"/>
                    </a:cubicBezTo>
                    <a:close/>
                    <a:moveTo>
                      <a:pt x="1025670" y="1401225"/>
                    </a:moveTo>
                    <a:lnTo>
                      <a:pt x="1072369" y="1401225"/>
                    </a:lnTo>
                    <a:cubicBezTo>
                      <a:pt x="1086984" y="1401225"/>
                      <a:pt x="1098832" y="1413073"/>
                      <a:pt x="1098832" y="1427687"/>
                    </a:cubicBezTo>
                    <a:lnTo>
                      <a:pt x="1098832" y="1474387"/>
                    </a:lnTo>
                    <a:cubicBezTo>
                      <a:pt x="1098832" y="1489001"/>
                      <a:pt x="1086984" y="1500849"/>
                      <a:pt x="1072369" y="1500849"/>
                    </a:cubicBezTo>
                    <a:lnTo>
                      <a:pt x="1025670" y="1500849"/>
                    </a:lnTo>
                    <a:cubicBezTo>
                      <a:pt x="1011055" y="1500849"/>
                      <a:pt x="999207" y="1489001"/>
                      <a:pt x="999207" y="1474387"/>
                    </a:cubicBezTo>
                    <a:lnTo>
                      <a:pt x="999207" y="1427687"/>
                    </a:lnTo>
                    <a:cubicBezTo>
                      <a:pt x="999207" y="1413073"/>
                      <a:pt x="1011055" y="1401225"/>
                      <a:pt x="1025670" y="1401225"/>
                    </a:cubicBezTo>
                    <a:close/>
                    <a:moveTo>
                      <a:pt x="2504665" y="1339590"/>
                    </a:moveTo>
                    <a:cubicBezTo>
                      <a:pt x="2501347" y="1339590"/>
                      <a:pt x="2498657" y="1342280"/>
                      <a:pt x="2498657" y="1345598"/>
                    </a:cubicBezTo>
                    <a:lnTo>
                      <a:pt x="2498657" y="1369628"/>
                    </a:lnTo>
                    <a:cubicBezTo>
                      <a:pt x="2498657" y="1372945"/>
                      <a:pt x="2501347" y="1375635"/>
                      <a:pt x="2504665" y="1375635"/>
                    </a:cubicBezTo>
                    <a:lnTo>
                      <a:pt x="2893211" y="1375635"/>
                    </a:lnTo>
                    <a:cubicBezTo>
                      <a:pt x="2896529" y="1375635"/>
                      <a:pt x="2899219" y="1372945"/>
                      <a:pt x="2899219" y="1369628"/>
                    </a:cubicBezTo>
                    <a:lnTo>
                      <a:pt x="2899219" y="1345598"/>
                    </a:lnTo>
                    <a:cubicBezTo>
                      <a:pt x="2899219" y="1342280"/>
                      <a:pt x="2896529" y="1339590"/>
                      <a:pt x="2893211" y="1339590"/>
                    </a:cubicBezTo>
                    <a:close/>
                    <a:moveTo>
                      <a:pt x="2088232" y="1285358"/>
                    </a:moveTo>
                    <a:lnTo>
                      <a:pt x="2088232" y="1938513"/>
                    </a:lnTo>
                    <a:lnTo>
                      <a:pt x="2504773" y="1611936"/>
                    </a:lnTo>
                    <a:close/>
                    <a:moveTo>
                      <a:pt x="3314199" y="1280118"/>
                    </a:moveTo>
                    <a:lnTo>
                      <a:pt x="2897658" y="1608841"/>
                    </a:lnTo>
                    <a:lnTo>
                      <a:pt x="3314199" y="1937564"/>
                    </a:lnTo>
                    <a:close/>
                    <a:moveTo>
                      <a:pt x="1527230" y="1221901"/>
                    </a:moveTo>
                    <a:cubicBezTo>
                      <a:pt x="1521727" y="1221901"/>
                      <a:pt x="1517267" y="1226362"/>
                      <a:pt x="1517267" y="1231864"/>
                    </a:cubicBezTo>
                    <a:lnTo>
                      <a:pt x="1517267" y="1271713"/>
                    </a:lnTo>
                    <a:cubicBezTo>
                      <a:pt x="1517267" y="1277215"/>
                      <a:pt x="1521727" y="1281676"/>
                      <a:pt x="1527230" y="1281676"/>
                    </a:cubicBezTo>
                    <a:lnTo>
                      <a:pt x="1732319" y="1281676"/>
                    </a:lnTo>
                    <a:cubicBezTo>
                      <a:pt x="1737821" y="1281676"/>
                      <a:pt x="1742281" y="1277215"/>
                      <a:pt x="1742281" y="1271713"/>
                    </a:cubicBezTo>
                    <a:lnTo>
                      <a:pt x="1742281" y="1231864"/>
                    </a:lnTo>
                    <a:cubicBezTo>
                      <a:pt x="1742281" y="1226362"/>
                      <a:pt x="1737821" y="1221901"/>
                      <a:pt x="1732319" y="1221901"/>
                    </a:cubicBezTo>
                    <a:close/>
                    <a:moveTo>
                      <a:pt x="666834" y="1221901"/>
                    </a:moveTo>
                    <a:cubicBezTo>
                      <a:pt x="661332" y="1221901"/>
                      <a:pt x="656871" y="1226362"/>
                      <a:pt x="656871" y="1231864"/>
                    </a:cubicBezTo>
                    <a:lnTo>
                      <a:pt x="656871" y="1271713"/>
                    </a:lnTo>
                    <a:cubicBezTo>
                      <a:pt x="656871" y="1277215"/>
                      <a:pt x="661332" y="1281676"/>
                      <a:pt x="666834" y="1281676"/>
                    </a:cubicBezTo>
                    <a:lnTo>
                      <a:pt x="871923" y="1281676"/>
                    </a:lnTo>
                    <a:cubicBezTo>
                      <a:pt x="877425" y="1281676"/>
                      <a:pt x="881885" y="1277215"/>
                      <a:pt x="881885" y="1271713"/>
                    </a:cubicBezTo>
                    <a:lnTo>
                      <a:pt x="881885" y="1231864"/>
                    </a:lnTo>
                    <a:cubicBezTo>
                      <a:pt x="881885" y="1226362"/>
                      <a:pt x="877425" y="1221901"/>
                      <a:pt x="871923" y="1221901"/>
                    </a:cubicBezTo>
                    <a:close/>
                    <a:moveTo>
                      <a:pt x="1052149" y="1111644"/>
                    </a:moveTo>
                    <a:cubicBezTo>
                      <a:pt x="1044919" y="1111644"/>
                      <a:pt x="1039057" y="1117506"/>
                      <a:pt x="1039057" y="1124736"/>
                    </a:cubicBezTo>
                    <a:lnTo>
                      <a:pt x="1039057" y="1168203"/>
                    </a:lnTo>
                    <a:lnTo>
                      <a:pt x="1009466" y="1168203"/>
                    </a:lnTo>
                    <a:cubicBezTo>
                      <a:pt x="969193" y="1174775"/>
                      <a:pt x="956437" y="1243393"/>
                      <a:pt x="940007" y="1277093"/>
                    </a:cubicBezTo>
                    <a:cubicBezTo>
                      <a:pt x="776268" y="1309492"/>
                      <a:pt x="775043" y="1328679"/>
                      <a:pt x="736793" y="1421744"/>
                    </a:cubicBezTo>
                    <a:lnTo>
                      <a:pt x="648072" y="1812480"/>
                    </a:lnTo>
                    <a:cubicBezTo>
                      <a:pt x="648072" y="1882463"/>
                      <a:pt x="704805" y="1939195"/>
                      <a:pt x="774788" y="1939195"/>
                    </a:cubicBezTo>
                    <a:lnTo>
                      <a:pt x="1183772" y="1939195"/>
                    </a:lnTo>
                    <a:lnTo>
                      <a:pt x="1198456" y="1939195"/>
                    </a:lnTo>
                    <a:lnTo>
                      <a:pt x="1607440" y="1939195"/>
                    </a:lnTo>
                    <a:cubicBezTo>
                      <a:pt x="1677423" y="1939195"/>
                      <a:pt x="1734156" y="1882463"/>
                      <a:pt x="1734156" y="1812480"/>
                    </a:cubicBezTo>
                    <a:lnTo>
                      <a:pt x="1645435" y="1421744"/>
                    </a:lnTo>
                    <a:cubicBezTo>
                      <a:pt x="1607185" y="1328679"/>
                      <a:pt x="1605960" y="1309492"/>
                      <a:pt x="1442221" y="1277093"/>
                    </a:cubicBezTo>
                    <a:cubicBezTo>
                      <a:pt x="1425791" y="1243393"/>
                      <a:pt x="1413035" y="1174775"/>
                      <a:pt x="1372762" y="1168203"/>
                    </a:cubicBezTo>
                    <a:lnTo>
                      <a:pt x="1357854" y="1168203"/>
                    </a:lnTo>
                    <a:lnTo>
                      <a:pt x="1357854" y="1124736"/>
                    </a:lnTo>
                    <a:cubicBezTo>
                      <a:pt x="1357854" y="1117506"/>
                      <a:pt x="1351993" y="1111644"/>
                      <a:pt x="1344762" y="1111644"/>
                    </a:cubicBezTo>
                    <a:lnTo>
                      <a:pt x="1268702" y="1111644"/>
                    </a:lnTo>
                    <a:cubicBezTo>
                      <a:pt x="1261471" y="1111644"/>
                      <a:pt x="1255610" y="1117506"/>
                      <a:pt x="1255610" y="1124736"/>
                    </a:cubicBezTo>
                    <a:lnTo>
                      <a:pt x="1255610" y="1168203"/>
                    </a:lnTo>
                    <a:lnTo>
                      <a:pt x="1198456" y="1168203"/>
                    </a:lnTo>
                    <a:lnTo>
                      <a:pt x="1183772" y="1168203"/>
                    </a:lnTo>
                    <a:lnTo>
                      <a:pt x="1141302" y="1168203"/>
                    </a:lnTo>
                    <a:lnTo>
                      <a:pt x="1141302" y="1124736"/>
                    </a:lnTo>
                    <a:cubicBezTo>
                      <a:pt x="1141302" y="1117506"/>
                      <a:pt x="1135440" y="1111644"/>
                      <a:pt x="1128210" y="1111644"/>
                    </a:cubicBezTo>
                    <a:close/>
                    <a:moveTo>
                      <a:pt x="2705133" y="840243"/>
                    </a:moveTo>
                    <a:lnTo>
                      <a:pt x="2088233" y="1255464"/>
                    </a:lnTo>
                    <a:lnTo>
                      <a:pt x="2299068" y="1414858"/>
                    </a:lnTo>
                    <a:lnTo>
                      <a:pt x="2299068" y="1228076"/>
                    </a:lnTo>
                    <a:lnTo>
                      <a:pt x="3108494" y="1228076"/>
                    </a:lnTo>
                    <a:lnTo>
                      <a:pt x="3108494" y="1416902"/>
                    </a:lnTo>
                    <a:lnTo>
                      <a:pt x="3322033" y="1255464"/>
                    </a:lnTo>
                    <a:lnTo>
                      <a:pt x="3322033" y="1255464"/>
                    </a:lnTo>
                    <a:close/>
                    <a:moveTo>
                      <a:pt x="1195706" y="835207"/>
                    </a:moveTo>
                    <a:lnTo>
                      <a:pt x="1195706" y="835221"/>
                    </a:lnTo>
                    <a:cubicBezTo>
                      <a:pt x="866618" y="834160"/>
                      <a:pt x="692194" y="969423"/>
                      <a:pt x="665970" y="1132153"/>
                    </a:cubicBezTo>
                    <a:cubicBezTo>
                      <a:pt x="665970" y="1145595"/>
                      <a:pt x="659622" y="1181725"/>
                      <a:pt x="663418" y="1194550"/>
                    </a:cubicBezTo>
                    <a:lnTo>
                      <a:pt x="878440" y="1194550"/>
                    </a:lnTo>
                    <a:cubicBezTo>
                      <a:pt x="887485" y="1007425"/>
                      <a:pt x="1085027" y="1006045"/>
                      <a:pt x="1195706" y="1007712"/>
                    </a:cubicBezTo>
                    <a:lnTo>
                      <a:pt x="1195706" y="1007714"/>
                    </a:lnTo>
                    <a:cubicBezTo>
                      <a:pt x="1195809" y="1007712"/>
                      <a:pt x="1195911" y="1007710"/>
                      <a:pt x="1196014" y="1007712"/>
                    </a:cubicBezTo>
                    <a:lnTo>
                      <a:pt x="1196322" y="1007714"/>
                    </a:lnTo>
                    <a:lnTo>
                      <a:pt x="1196322" y="1007712"/>
                    </a:lnTo>
                    <a:cubicBezTo>
                      <a:pt x="1307001" y="1006045"/>
                      <a:pt x="1504542" y="1007425"/>
                      <a:pt x="1513587" y="1194550"/>
                    </a:cubicBezTo>
                    <a:lnTo>
                      <a:pt x="1728609" y="1194550"/>
                    </a:lnTo>
                    <a:cubicBezTo>
                      <a:pt x="1732405" y="1181725"/>
                      <a:pt x="1726057" y="1145595"/>
                      <a:pt x="1726057" y="1132153"/>
                    </a:cubicBezTo>
                    <a:cubicBezTo>
                      <a:pt x="1699834" y="969423"/>
                      <a:pt x="1525410" y="834160"/>
                      <a:pt x="1196322" y="835221"/>
                    </a:cubicBezTo>
                    <a:lnTo>
                      <a:pt x="1196322" y="835207"/>
                    </a:lnTo>
                    <a:cubicBezTo>
                      <a:pt x="1196219" y="835207"/>
                      <a:pt x="1196117" y="835206"/>
                      <a:pt x="1196014" y="835214"/>
                    </a:cubicBezTo>
                    <a:close/>
                    <a:moveTo>
                      <a:pt x="713043" y="263029"/>
                    </a:moveTo>
                    <a:lnTo>
                      <a:pt x="3158596" y="263029"/>
                    </a:lnTo>
                    <a:cubicBezTo>
                      <a:pt x="3365555" y="263029"/>
                      <a:pt x="3533328" y="430802"/>
                      <a:pt x="3533328" y="637761"/>
                    </a:cubicBezTo>
                    <a:lnTo>
                      <a:pt x="3533328" y="2136642"/>
                    </a:lnTo>
                    <a:cubicBezTo>
                      <a:pt x="3533328" y="2343601"/>
                      <a:pt x="3365555" y="2511374"/>
                      <a:pt x="3158596" y="2511374"/>
                    </a:cubicBezTo>
                    <a:lnTo>
                      <a:pt x="713043" y="2511374"/>
                    </a:lnTo>
                    <a:cubicBezTo>
                      <a:pt x="506084" y="2511374"/>
                      <a:pt x="338311" y="2343601"/>
                      <a:pt x="338311" y="2136642"/>
                    </a:cubicBezTo>
                    <a:lnTo>
                      <a:pt x="338311" y="637761"/>
                    </a:lnTo>
                    <a:cubicBezTo>
                      <a:pt x="338311" y="430802"/>
                      <a:pt x="506084" y="263029"/>
                      <a:pt x="713043" y="263029"/>
                    </a:cubicBezTo>
                    <a:close/>
                    <a:moveTo>
                      <a:pt x="593824" y="142875"/>
                    </a:moveTo>
                    <a:cubicBezTo>
                      <a:pt x="365814" y="142875"/>
                      <a:pt x="180975" y="327714"/>
                      <a:pt x="180975" y="555724"/>
                    </a:cubicBezTo>
                    <a:lnTo>
                      <a:pt x="180975" y="2207068"/>
                    </a:lnTo>
                    <a:cubicBezTo>
                      <a:pt x="180975" y="2435078"/>
                      <a:pt x="365814" y="2619917"/>
                      <a:pt x="593824" y="2619917"/>
                    </a:cubicBezTo>
                    <a:lnTo>
                      <a:pt x="3288134" y="2619917"/>
                    </a:lnTo>
                    <a:cubicBezTo>
                      <a:pt x="3516144" y="2619917"/>
                      <a:pt x="3700983" y="2435078"/>
                      <a:pt x="3700983" y="2207068"/>
                    </a:cubicBezTo>
                    <a:lnTo>
                      <a:pt x="3700983" y="555724"/>
                    </a:lnTo>
                    <a:cubicBezTo>
                      <a:pt x="3700983" y="327714"/>
                      <a:pt x="3516144" y="142875"/>
                      <a:pt x="3288134" y="142875"/>
                    </a:cubicBezTo>
                    <a:close/>
                    <a:moveTo>
                      <a:pt x="456060" y="0"/>
                    </a:moveTo>
                    <a:lnTo>
                      <a:pt x="3432372" y="0"/>
                    </a:lnTo>
                    <a:cubicBezTo>
                      <a:pt x="3684247" y="0"/>
                      <a:pt x="3888432" y="204185"/>
                      <a:pt x="3888432" y="456060"/>
                    </a:cubicBezTo>
                    <a:lnTo>
                      <a:pt x="3888432" y="2280244"/>
                    </a:lnTo>
                    <a:cubicBezTo>
                      <a:pt x="3888432" y="2532119"/>
                      <a:pt x="3684247" y="2736304"/>
                      <a:pt x="3432372" y="2736304"/>
                    </a:cubicBezTo>
                    <a:lnTo>
                      <a:pt x="456060" y="2736304"/>
                    </a:lnTo>
                    <a:cubicBezTo>
                      <a:pt x="204185" y="2736304"/>
                      <a:pt x="0" y="2532119"/>
                      <a:pt x="0" y="2280244"/>
                    </a:cubicBezTo>
                    <a:lnTo>
                      <a:pt x="0" y="456060"/>
                    </a:lnTo>
                    <a:cubicBezTo>
                      <a:pt x="0" y="204185"/>
                      <a:pt x="204185" y="0"/>
                      <a:pt x="45606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8" name="Donut 21">
                <a:extLst>
                  <a:ext uri="{FF2B5EF4-FFF2-40B4-BE49-F238E27FC236}">
                    <a16:creationId xmlns:a16="http://schemas.microsoft.com/office/drawing/2014/main" xmlns="" id="{AD893B30-4BBE-410B-85F7-2B87C05588FC}"/>
                  </a:ext>
                </a:extLst>
              </p:cNvPr>
              <p:cNvSpPr>
                <a:spLocks/>
              </p:cNvSpPr>
              <p:nvPr/>
            </p:nvSpPr>
            <p:spPr>
              <a:xfrm>
                <a:off x="2739656" y="2880508"/>
                <a:ext cx="217115" cy="217115"/>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09" name="Round Same Side Corner Rectangle 20">
                <a:extLst>
                  <a:ext uri="{FF2B5EF4-FFF2-40B4-BE49-F238E27FC236}">
                    <a16:creationId xmlns:a16="http://schemas.microsoft.com/office/drawing/2014/main" xmlns="" id="{3797BA6E-A72F-4AD2-B009-2F47A9A185E3}"/>
                  </a:ext>
                </a:extLst>
              </p:cNvPr>
              <p:cNvSpPr>
                <a:spLocks noChangeAspect="1"/>
              </p:cNvSpPr>
              <p:nvPr/>
            </p:nvSpPr>
            <p:spPr>
              <a:xfrm>
                <a:off x="1497623" y="3520292"/>
                <a:ext cx="283627" cy="303941"/>
              </a:xfrm>
              <a:custGeom>
                <a:avLst/>
                <a:gdLst/>
                <a:ahLst/>
                <a:cxnLst/>
                <a:rect l="l" t="t" r="r" b="b"/>
                <a:pathLst>
                  <a:path w="3693941" h="3958524">
                    <a:moveTo>
                      <a:pt x="1259659" y="1763929"/>
                    </a:moveTo>
                    <a:lnTo>
                      <a:pt x="1093043" y="1930546"/>
                    </a:lnTo>
                    <a:lnTo>
                      <a:pt x="1097397" y="2187994"/>
                    </a:lnTo>
                    <a:lnTo>
                      <a:pt x="1266879" y="2190860"/>
                    </a:lnTo>
                    <a:close/>
                    <a:moveTo>
                      <a:pt x="1949135" y="1602992"/>
                    </a:moveTo>
                    <a:lnTo>
                      <a:pt x="1831095" y="1721032"/>
                    </a:lnTo>
                    <a:lnTo>
                      <a:pt x="1780848" y="1670785"/>
                    </a:lnTo>
                    <a:lnTo>
                      <a:pt x="1789784" y="2199254"/>
                    </a:lnTo>
                    <a:lnTo>
                      <a:pt x="1959266" y="2202120"/>
                    </a:lnTo>
                    <a:close/>
                    <a:moveTo>
                      <a:pt x="1486555" y="1537034"/>
                    </a:moveTo>
                    <a:lnTo>
                      <a:pt x="1319938" y="1703650"/>
                    </a:lnTo>
                    <a:lnTo>
                      <a:pt x="1328203" y="2192344"/>
                    </a:lnTo>
                    <a:lnTo>
                      <a:pt x="1497685" y="2195210"/>
                    </a:lnTo>
                    <a:close/>
                    <a:moveTo>
                      <a:pt x="1555241" y="1445177"/>
                    </a:moveTo>
                    <a:lnTo>
                      <a:pt x="1546449" y="1453969"/>
                    </a:lnTo>
                    <a:lnTo>
                      <a:pt x="1558993" y="2195799"/>
                    </a:lnTo>
                    <a:lnTo>
                      <a:pt x="1728476" y="2198665"/>
                    </a:lnTo>
                    <a:lnTo>
                      <a:pt x="1718495" y="1608431"/>
                    </a:lnTo>
                    <a:close/>
                    <a:moveTo>
                      <a:pt x="2176261" y="1389700"/>
                    </a:moveTo>
                    <a:lnTo>
                      <a:pt x="2009815" y="1566435"/>
                    </a:lnTo>
                    <a:lnTo>
                      <a:pt x="2020575" y="2202709"/>
                    </a:lnTo>
                    <a:lnTo>
                      <a:pt x="2190057" y="2205575"/>
                    </a:lnTo>
                    <a:close/>
                    <a:moveTo>
                      <a:pt x="2359564" y="1195064"/>
                    </a:moveTo>
                    <a:lnTo>
                      <a:pt x="2236479" y="1325759"/>
                    </a:lnTo>
                    <a:lnTo>
                      <a:pt x="2251397" y="2207956"/>
                    </a:lnTo>
                    <a:lnTo>
                      <a:pt x="2420879" y="2210822"/>
                    </a:lnTo>
                    <a:lnTo>
                      <a:pt x="2404462" y="1239962"/>
                    </a:lnTo>
                    <a:close/>
                    <a:moveTo>
                      <a:pt x="2155383" y="876720"/>
                    </a:moveTo>
                    <a:lnTo>
                      <a:pt x="2212254" y="933591"/>
                    </a:lnTo>
                    <a:lnTo>
                      <a:pt x="1826009" y="1319836"/>
                    </a:lnTo>
                    <a:lnTo>
                      <a:pt x="1563397" y="1057223"/>
                    </a:lnTo>
                    <a:lnTo>
                      <a:pt x="1560389" y="1060231"/>
                    </a:lnTo>
                    <a:lnTo>
                      <a:pt x="1557198" y="1057040"/>
                    </a:lnTo>
                    <a:lnTo>
                      <a:pt x="1092172" y="1522067"/>
                    </a:lnTo>
                    <a:lnTo>
                      <a:pt x="1091115" y="1816522"/>
                    </a:lnTo>
                    <a:lnTo>
                      <a:pt x="1091395" y="1816802"/>
                    </a:lnTo>
                    <a:lnTo>
                      <a:pt x="1565094" y="1343103"/>
                    </a:lnTo>
                    <a:lnTo>
                      <a:pt x="1829645" y="1607654"/>
                    </a:lnTo>
                    <a:lnTo>
                      <a:pt x="1971736" y="1465563"/>
                    </a:lnTo>
                    <a:lnTo>
                      <a:pt x="1971389" y="1465216"/>
                    </a:lnTo>
                    <a:lnTo>
                      <a:pt x="2357634" y="1078971"/>
                    </a:lnTo>
                    <a:lnTo>
                      <a:pt x="2414505" y="1135842"/>
                    </a:lnTo>
                    <a:lnTo>
                      <a:pt x="2411278" y="879947"/>
                    </a:lnTo>
                    <a:close/>
                    <a:moveTo>
                      <a:pt x="2527403" y="872992"/>
                    </a:moveTo>
                    <a:cubicBezTo>
                      <a:pt x="2497077" y="872479"/>
                      <a:pt x="2472908" y="896648"/>
                      <a:pt x="2473421" y="926974"/>
                    </a:cubicBezTo>
                    <a:lnTo>
                      <a:pt x="2496340" y="2282330"/>
                    </a:lnTo>
                    <a:lnTo>
                      <a:pt x="1148248" y="2259534"/>
                    </a:lnTo>
                    <a:cubicBezTo>
                      <a:pt x="1117921" y="2259021"/>
                      <a:pt x="1093753" y="2283189"/>
                      <a:pt x="1094266" y="2313516"/>
                    </a:cubicBezTo>
                    <a:cubicBezTo>
                      <a:pt x="1094778" y="2343843"/>
                      <a:pt x="1119778" y="2368843"/>
                      <a:pt x="1150105" y="2369356"/>
                    </a:cubicBezTo>
                    <a:lnTo>
                      <a:pt x="2498197" y="2392152"/>
                    </a:lnTo>
                    <a:lnTo>
                      <a:pt x="2608020" y="2394009"/>
                    </a:lnTo>
                    <a:lnTo>
                      <a:pt x="2606162" y="2284187"/>
                    </a:lnTo>
                    <a:lnTo>
                      <a:pt x="2583243" y="928832"/>
                    </a:lnTo>
                    <a:cubicBezTo>
                      <a:pt x="2582730" y="898505"/>
                      <a:pt x="2557730" y="873505"/>
                      <a:pt x="2527403" y="872992"/>
                    </a:cubicBezTo>
                    <a:close/>
                    <a:moveTo>
                      <a:pt x="1814377" y="0"/>
                    </a:moveTo>
                    <a:lnTo>
                      <a:pt x="1927791" y="0"/>
                    </a:lnTo>
                    <a:cubicBezTo>
                      <a:pt x="2022725" y="0"/>
                      <a:pt x="2099684" y="76959"/>
                      <a:pt x="2099684" y="171893"/>
                    </a:cubicBezTo>
                    <a:lnTo>
                      <a:pt x="2099684" y="220828"/>
                    </a:lnTo>
                    <a:lnTo>
                      <a:pt x="3593525" y="220828"/>
                    </a:lnTo>
                    <a:cubicBezTo>
                      <a:pt x="3636470" y="220828"/>
                      <a:pt x="3671284" y="255642"/>
                      <a:pt x="3671284" y="298587"/>
                    </a:cubicBezTo>
                    <a:lnTo>
                      <a:pt x="3671284" y="436388"/>
                    </a:lnTo>
                    <a:cubicBezTo>
                      <a:pt x="3671284" y="479333"/>
                      <a:pt x="3636470" y="514147"/>
                      <a:pt x="3593525" y="514147"/>
                    </a:cubicBezTo>
                    <a:lnTo>
                      <a:pt x="2099684" y="514147"/>
                    </a:lnTo>
                    <a:lnTo>
                      <a:pt x="2099684" y="584283"/>
                    </a:lnTo>
                    <a:lnTo>
                      <a:pt x="3485177" y="584283"/>
                    </a:lnTo>
                    <a:lnTo>
                      <a:pt x="3485177" y="2592297"/>
                    </a:lnTo>
                    <a:lnTo>
                      <a:pt x="2099684" y="2592297"/>
                    </a:lnTo>
                    <a:lnTo>
                      <a:pt x="2099684" y="2648596"/>
                    </a:lnTo>
                    <a:lnTo>
                      <a:pt x="3522641" y="2648596"/>
                    </a:lnTo>
                    <a:cubicBezTo>
                      <a:pt x="3565586" y="2648596"/>
                      <a:pt x="3600400" y="2683410"/>
                      <a:pt x="3600400" y="2726355"/>
                    </a:cubicBezTo>
                    <a:lnTo>
                      <a:pt x="3600400" y="2864156"/>
                    </a:lnTo>
                    <a:cubicBezTo>
                      <a:pt x="3600400" y="2907101"/>
                      <a:pt x="3565586" y="2941915"/>
                      <a:pt x="3522641" y="2941915"/>
                    </a:cubicBezTo>
                    <a:lnTo>
                      <a:pt x="2832113" y="2941915"/>
                    </a:lnTo>
                    <a:lnTo>
                      <a:pt x="3693941" y="3958522"/>
                    </a:lnTo>
                    <a:lnTo>
                      <a:pt x="3372650" y="3958522"/>
                    </a:lnTo>
                    <a:lnTo>
                      <a:pt x="2510822" y="2941915"/>
                    </a:lnTo>
                    <a:lnTo>
                      <a:pt x="1183121" y="2941915"/>
                    </a:lnTo>
                    <a:lnTo>
                      <a:pt x="321291" y="3958524"/>
                    </a:lnTo>
                    <a:lnTo>
                      <a:pt x="0" y="3958524"/>
                    </a:lnTo>
                    <a:lnTo>
                      <a:pt x="861830" y="2941915"/>
                    </a:lnTo>
                    <a:lnTo>
                      <a:pt x="77759" y="2941915"/>
                    </a:lnTo>
                    <a:cubicBezTo>
                      <a:pt x="34814" y="2941915"/>
                      <a:pt x="0" y="2907101"/>
                      <a:pt x="0" y="2864156"/>
                    </a:cubicBezTo>
                    <a:lnTo>
                      <a:pt x="0" y="2726355"/>
                    </a:lnTo>
                    <a:cubicBezTo>
                      <a:pt x="0" y="2683410"/>
                      <a:pt x="34814" y="2648596"/>
                      <a:pt x="77759" y="2648596"/>
                    </a:cubicBezTo>
                    <a:lnTo>
                      <a:pt x="1642484" y="2648596"/>
                    </a:lnTo>
                    <a:lnTo>
                      <a:pt x="1642484" y="2592297"/>
                    </a:lnTo>
                    <a:lnTo>
                      <a:pt x="100801" y="2592297"/>
                    </a:lnTo>
                    <a:lnTo>
                      <a:pt x="100801" y="584283"/>
                    </a:lnTo>
                    <a:lnTo>
                      <a:pt x="1642484" y="584283"/>
                    </a:lnTo>
                    <a:lnTo>
                      <a:pt x="1642484" y="514147"/>
                    </a:lnTo>
                    <a:lnTo>
                      <a:pt x="148643" y="514147"/>
                    </a:lnTo>
                    <a:cubicBezTo>
                      <a:pt x="105698" y="514147"/>
                      <a:pt x="70884" y="479333"/>
                      <a:pt x="70884" y="436388"/>
                    </a:cubicBezTo>
                    <a:lnTo>
                      <a:pt x="70884" y="298587"/>
                    </a:lnTo>
                    <a:cubicBezTo>
                      <a:pt x="70884" y="255642"/>
                      <a:pt x="105698" y="220828"/>
                      <a:pt x="148643" y="220828"/>
                    </a:cubicBezTo>
                    <a:lnTo>
                      <a:pt x="1642484" y="220828"/>
                    </a:lnTo>
                    <a:lnTo>
                      <a:pt x="1642484" y="171893"/>
                    </a:lnTo>
                    <a:cubicBezTo>
                      <a:pt x="1642484" y="76959"/>
                      <a:pt x="1719443" y="0"/>
                      <a:pt x="1814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0" name="Round Same Side Corner Rectangle 3">
                <a:extLst>
                  <a:ext uri="{FF2B5EF4-FFF2-40B4-BE49-F238E27FC236}">
                    <a16:creationId xmlns:a16="http://schemas.microsoft.com/office/drawing/2014/main" xmlns="" id="{24821B5F-C485-49E6-A506-DEBC6972F498}"/>
                  </a:ext>
                </a:extLst>
              </p:cNvPr>
              <p:cNvSpPr>
                <a:spLocks noChangeAspect="1"/>
              </p:cNvSpPr>
              <p:nvPr/>
            </p:nvSpPr>
            <p:spPr>
              <a:xfrm rot="10800000">
                <a:off x="1172457" y="3068939"/>
                <a:ext cx="212428" cy="213610"/>
              </a:xfrm>
              <a:custGeom>
                <a:avLst/>
                <a:gdLst/>
                <a:ahLst/>
                <a:cxnLst/>
                <a:rect l="l" t="t" r="r" b="b"/>
                <a:pathLst>
                  <a:path w="3935149" h="3957041">
                    <a:moveTo>
                      <a:pt x="2899653" y="531993"/>
                    </a:moveTo>
                    <a:lnTo>
                      <a:pt x="2899653" y="423993"/>
                    </a:lnTo>
                    <a:lnTo>
                      <a:pt x="271653" y="423993"/>
                    </a:lnTo>
                    <a:lnTo>
                      <a:pt x="271653" y="531993"/>
                    </a:lnTo>
                    <a:close/>
                    <a:moveTo>
                      <a:pt x="2899653" y="893649"/>
                    </a:moveTo>
                    <a:lnTo>
                      <a:pt x="2899653" y="785649"/>
                    </a:lnTo>
                    <a:lnTo>
                      <a:pt x="271653" y="785649"/>
                    </a:lnTo>
                    <a:lnTo>
                      <a:pt x="271653" y="893649"/>
                    </a:lnTo>
                    <a:close/>
                    <a:moveTo>
                      <a:pt x="2899653" y="1255303"/>
                    </a:moveTo>
                    <a:lnTo>
                      <a:pt x="2899653" y="1147303"/>
                    </a:lnTo>
                    <a:lnTo>
                      <a:pt x="271653" y="1147303"/>
                    </a:lnTo>
                    <a:lnTo>
                      <a:pt x="271653" y="1255303"/>
                    </a:lnTo>
                    <a:close/>
                    <a:moveTo>
                      <a:pt x="2899653" y="1616957"/>
                    </a:moveTo>
                    <a:lnTo>
                      <a:pt x="2899653" y="1508957"/>
                    </a:lnTo>
                    <a:lnTo>
                      <a:pt x="271653" y="1508957"/>
                    </a:lnTo>
                    <a:lnTo>
                      <a:pt x="271653" y="1616957"/>
                    </a:lnTo>
                    <a:close/>
                    <a:moveTo>
                      <a:pt x="1315653" y="1999083"/>
                    </a:moveTo>
                    <a:lnTo>
                      <a:pt x="1315653" y="1891083"/>
                    </a:lnTo>
                    <a:lnTo>
                      <a:pt x="271653" y="1891083"/>
                    </a:lnTo>
                    <a:lnTo>
                      <a:pt x="271653" y="1999083"/>
                    </a:lnTo>
                    <a:close/>
                    <a:moveTo>
                      <a:pt x="1315653" y="2360737"/>
                    </a:moveTo>
                    <a:lnTo>
                      <a:pt x="1315653" y="2252737"/>
                    </a:lnTo>
                    <a:lnTo>
                      <a:pt x="271653" y="2252737"/>
                    </a:lnTo>
                    <a:lnTo>
                      <a:pt x="271653" y="2360737"/>
                    </a:lnTo>
                    <a:close/>
                    <a:moveTo>
                      <a:pt x="1315653" y="2722391"/>
                    </a:moveTo>
                    <a:lnTo>
                      <a:pt x="1315653" y="2614391"/>
                    </a:lnTo>
                    <a:lnTo>
                      <a:pt x="271653" y="2614391"/>
                    </a:lnTo>
                    <a:lnTo>
                      <a:pt x="271653" y="2722391"/>
                    </a:lnTo>
                    <a:close/>
                    <a:moveTo>
                      <a:pt x="2900162" y="2797568"/>
                    </a:moveTo>
                    <a:lnTo>
                      <a:pt x="2900162" y="1844447"/>
                    </a:lnTo>
                    <a:lnTo>
                      <a:pt x="1629979" y="1844447"/>
                    </a:lnTo>
                    <a:lnTo>
                      <a:pt x="1629979" y="2797568"/>
                    </a:lnTo>
                    <a:close/>
                    <a:moveTo>
                      <a:pt x="3810581" y="2815737"/>
                    </a:moveTo>
                    <a:lnTo>
                      <a:pt x="3810581" y="306661"/>
                    </a:lnTo>
                    <a:cubicBezTo>
                      <a:pt x="3810581" y="280746"/>
                      <a:pt x="3789572" y="259737"/>
                      <a:pt x="3763657" y="259737"/>
                    </a:cubicBezTo>
                    <a:cubicBezTo>
                      <a:pt x="3737742" y="259737"/>
                      <a:pt x="3716733" y="280746"/>
                      <a:pt x="3716733" y="306661"/>
                    </a:cubicBezTo>
                    <a:lnTo>
                      <a:pt x="3716733" y="2815737"/>
                    </a:lnTo>
                    <a:close/>
                    <a:moveTo>
                      <a:pt x="3598887" y="2979130"/>
                    </a:moveTo>
                    <a:lnTo>
                      <a:pt x="3598887" y="218054"/>
                    </a:lnTo>
                    <a:cubicBezTo>
                      <a:pt x="3598887" y="192139"/>
                      <a:pt x="3577878" y="171130"/>
                      <a:pt x="3551963" y="171130"/>
                    </a:cubicBezTo>
                    <a:cubicBezTo>
                      <a:pt x="3526048" y="171130"/>
                      <a:pt x="3505039" y="192139"/>
                      <a:pt x="3505039" y="218054"/>
                    </a:cubicBezTo>
                    <a:lnTo>
                      <a:pt x="3505039" y="2979130"/>
                    </a:lnTo>
                    <a:close/>
                    <a:moveTo>
                      <a:pt x="3355251" y="3231428"/>
                    </a:moveTo>
                    <a:lnTo>
                      <a:pt x="3355251" y="182352"/>
                    </a:lnTo>
                    <a:cubicBezTo>
                      <a:pt x="3355251" y="156437"/>
                      <a:pt x="3334242" y="135428"/>
                      <a:pt x="3308327" y="135428"/>
                    </a:cubicBezTo>
                    <a:cubicBezTo>
                      <a:pt x="3282412" y="135428"/>
                      <a:pt x="3261403" y="156437"/>
                      <a:pt x="3261403" y="182352"/>
                    </a:cubicBezTo>
                    <a:lnTo>
                      <a:pt x="3261403" y="3231428"/>
                    </a:lnTo>
                    <a:close/>
                    <a:moveTo>
                      <a:pt x="689888" y="3532959"/>
                    </a:moveTo>
                    <a:cubicBezTo>
                      <a:pt x="817550" y="3530004"/>
                      <a:pt x="918251" y="3455702"/>
                      <a:pt x="916146" y="3366015"/>
                    </a:cubicBezTo>
                    <a:cubicBezTo>
                      <a:pt x="914042" y="3276328"/>
                      <a:pt x="809910" y="3204397"/>
                      <a:pt x="682179" y="3204397"/>
                    </a:cubicBezTo>
                    <a:lnTo>
                      <a:pt x="682179" y="3204473"/>
                    </a:lnTo>
                    <a:cubicBezTo>
                      <a:pt x="645571" y="3204473"/>
                      <a:pt x="615727" y="3183857"/>
                      <a:pt x="615124" y="3158153"/>
                    </a:cubicBezTo>
                    <a:cubicBezTo>
                      <a:pt x="614521" y="3132449"/>
                      <a:pt x="643381" y="3111154"/>
                      <a:pt x="679969" y="3110307"/>
                    </a:cubicBezTo>
                    <a:cubicBezTo>
                      <a:pt x="716557" y="3109460"/>
                      <a:pt x="747352" y="3129374"/>
                      <a:pt x="749161" y="3155050"/>
                    </a:cubicBezTo>
                    <a:lnTo>
                      <a:pt x="915893" y="3149258"/>
                    </a:lnTo>
                    <a:cubicBezTo>
                      <a:pt x="909582" y="3059669"/>
                      <a:pt x="802131" y="2990185"/>
                      <a:pt x="674469" y="2993141"/>
                    </a:cubicBezTo>
                    <a:cubicBezTo>
                      <a:pt x="546807" y="2996096"/>
                      <a:pt x="446107" y="3070398"/>
                      <a:pt x="448211" y="3160085"/>
                    </a:cubicBezTo>
                    <a:cubicBezTo>
                      <a:pt x="450316" y="3249772"/>
                      <a:pt x="554448" y="3321703"/>
                      <a:pt x="682179" y="3321703"/>
                    </a:cubicBezTo>
                    <a:lnTo>
                      <a:pt x="682179" y="3321627"/>
                    </a:lnTo>
                    <a:cubicBezTo>
                      <a:pt x="718786" y="3321627"/>
                      <a:pt x="748631" y="3342242"/>
                      <a:pt x="749234" y="3367946"/>
                    </a:cubicBezTo>
                    <a:cubicBezTo>
                      <a:pt x="749837" y="3393651"/>
                      <a:pt x="720976" y="3414946"/>
                      <a:pt x="684388" y="3415793"/>
                    </a:cubicBezTo>
                    <a:cubicBezTo>
                      <a:pt x="647800" y="3416640"/>
                      <a:pt x="617005" y="3396726"/>
                      <a:pt x="615196" y="3371049"/>
                    </a:cubicBezTo>
                    <a:lnTo>
                      <a:pt x="448465" y="3376842"/>
                    </a:lnTo>
                    <a:cubicBezTo>
                      <a:pt x="454776" y="3466431"/>
                      <a:pt x="562226" y="3535915"/>
                      <a:pt x="689888" y="3532959"/>
                    </a:cubicBezTo>
                    <a:close/>
                    <a:moveTo>
                      <a:pt x="1563929" y="3533050"/>
                    </a:moveTo>
                    <a:lnTo>
                      <a:pt x="1450158" y="2995479"/>
                    </a:lnTo>
                    <a:cubicBezTo>
                      <a:pt x="1450329" y="2994669"/>
                      <a:pt x="1450501" y="2993860"/>
                      <a:pt x="1450672" y="2993050"/>
                    </a:cubicBezTo>
                    <a:lnTo>
                      <a:pt x="1449643" y="2993050"/>
                    </a:lnTo>
                    <a:lnTo>
                      <a:pt x="1303428" y="2993050"/>
                    </a:lnTo>
                    <a:lnTo>
                      <a:pt x="1302400" y="2993050"/>
                    </a:lnTo>
                    <a:cubicBezTo>
                      <a:pt x="1302571" y="2993860"/>
                      <a:pt x="1302743" y="2994669"/>
                      <a:pt x="1302914" y="2995479"/>
                    </a:cubicBezTo>
                    <a:lnTo>
                      <a:pt x="1260527" y="3195759"/>
                    </a:lnTo>
                    <a:lnTo>
                      <a:pt x="1218140" y="2995479"/>
                    </a:lnTo>
                    <a:cubicBezTo>
                      <a:pt x="1218311" y="2994669"/>
                      <a:pt x="1218483" y="2993860"/>
                      <a:pt x="1218654" y="2993050"/>
                    </a:cubicBezTo>
                    <a:lnTo>
                      <a:pt x="1217625" y="2993050"/>
                    </a:lnTo>
                    <a:lnTo>
                      <a:pt x="1071410" y="2993050"/>
                    </a:lnTo>
                    <a:lnTo>
                      <a:pt x="1070382" y="2993050"/>
                    </a:lnTo>
                    <a:cubicBezTo>
                      <a:pt x="1070553" y="2993860"/>
                      <a:pt x="1070725" y="2994669"/>
                      <a:pt x="1070896" y="2995479"/>
                    </a:cubicBezTo>
                    <a:lnTo>
                      <a:pt x="957124" y="3533050"/>
                    </a:lnTo>
                    <a:lnTo>
                      <a:pt x="1104368" y="3533050"/>
                    </a:lnTo>
                    <a:lnTo>
                      <a:pt x="1144518" y="3343342"/>
                    </a:lnTo>
                    <a:lnTo>
                      <a:pt x="1184667" y="3533050"/>
                    </a:lnTo>
                    <a:lnTo>
                      <a:pt x="1189142" y="3533050"/>
                    </a:lnTo>
                    <a:lnTo>
                      <a:pt x="1331911" y="3533050"/>
                    </a:lnTo>
                    <a:lnTo>
                      <a:pt x="1336386" y="3533050"/>
                    </a:lnTo>
                    <a:lnTo>
                      <a:pt x="1376536" y="3343342"/>
                    </a:lnTo>
                    <a:lnTo>
                      <a:pt x="1416686" y="3533050"/>
                    </a:lnTo>
                    <a:close/>
                    <a:moveTo>
                      <a:pt x="2126028" y="3533050"/>
                    </a:moveTo>
                    <a:lnTo>
                      <a:pt x="2126028" y="3406155"/>
                    </a:lnTo>
                    <a:lnTo>
                      <a:pt x="2126028" y="3326497"/>
                    </a:lnTo>
                    <a:lnTo>
                      <a:pt x="2126028" y="3199602"/>
                    </a:lnTo>
                    <a:lnTo>
                      <a:pt x="2126028" y="3119945"/>
                    </a:lnTo>
                    <a:lnTo>
                      <a:pt x="2126028" y="2993050"/>
                    </a:lnTo>
                    <a:lnTo>
                      <a:pt x="1658028" y="2993050"/>
                    </a:lnTo>
                    <a:lnTo>
                      <a:pt x="1658028" y="3119945"/>
                    </a:lnTo>
                    <a:lnTo>
                      <a:pt x="1989309" y="3119945"/>
                    </a:lnTo>
                    <a:lnTo>
                      <a:pt x="1989309" y="3199602"/>
                    </a:lnTo>
                    <a:lnTo>
                      <a:pt x="1658028" y="3199602"/>
                    </a:lnTo>
                    <a:lnTo>
                      <a:pt x="1658028" y="3326497"/>
                    </a:lnTo>
                    <a:lnTo>
                      <a:pt x="1989309" y="3326497"/>
                    </a:lnTo>
                    <a:lnTo>
                      <a:pt x="1989309" y="3406155"/>
                    </a:lnTo>
                    <a:lnTo>
                      <a:pt x="1658028" y="3406155"/>
                    </a:lnTo>
                    <a:lnTo>
                      <a:pt x="1658028" y="3533050"/>
                    </a:lnTo>
                    <a:close/>
                    <a:moveTo>
                      <a:pt x="2721509" y="3533050"/>
                    </a:moveTo>
                    <a:lnTo>
                      <a:pt x="2721509" y="2993050"/>
                    </a:lnTo>
                    <a:lnTo>
                      <a:pt x="2610374" y="2993050"/>
                    </a:lnTo>
                    <a:lnTo>
                      <a:pt x="2610374" y="3332072"/>
                    </a:lnTo>
                    <a:lnTo>
                      <a:pt x="2365383" y="2996750"/>
                    </a:lnTo>
                    <a:lnTo>
                      <a:pt x="2365383" y="2993050"/>
                    </a:lnTo>
                    <a:lnTo>
                      <a:pt x="2254248" y="2993050"/>
                    </a:lnTo>
                    <a:lnTo>
                      <a:pt x="2254248" y="3533050"/>
                    </a:lnTo>
                    <a:lnTo>
                      <a:pt x="2365383" y="3533050"/>
                    </a:lnTo>
                    <a:lnTo>
                      <a:pt x="2365383" y="3195316"/>
                    </a:lnTo>
                    <a:lnTo>
                      <a:pt x="2610374" y="3530639"/>
                    </a:lnTo>
                    <a:lnTo>
                      <a:pt x="2610374" y="3533050"/>
                    </a:lnTo>
                    <a:close/>
                    <a:moveTo>
                      <a:pt x="3240360" y="3957041"/>
                    </a:moveTo>
                    <a:lnTo>
                      <a:pt x="0" y="3957041"/>
                    </a:lnTo>
                    <a:cubicBezTo>
                      <a:pt x="1236" y="2806695"/>
                      <a:pt x="2473" y="1669946"/>
                      <a:pt x="3709" y="519600"/>
                    </a:cubicBezTo>
                    <a:cubicBezTo>
                      <a:pt x="5872" y="183235"/>
                      <a:pt x="181397" y="16834"/>
                      <a:pt x="503091" y="0"/>
                    </a:cubicBezTo>
                    <a:lnTo>
                      <a:pt x="3441061" y="1"/>
                    </a:lnTo>
                    <a:cubicBezTo>
                      <a:pt x="3578904" y="24486"/>
                      <a:pt x="3655553" y="22411"/>
                      <a:pt x="3759198" y="79593"/>
                    </a:cubicBezTo>
                    <a:cubicBezTo>
                      <a:pt x="3885281" y="187263"/>
                      <a:pt x="3932832" y="263653"/>
                      <a:pt x="3933900" y="449681"/>
                    </a:cubicBezTo>
                    <a:cubicBezTo>
                      <a:pt x="3936712" y="939497"/>
                      <a:pt x="3933899" y="2112038"/>
                      <a:pt x="3933899" y="3013339"/>
                    </a:cubicBezTo>
                    <a:lnTo>
                      <a:pt x="3711125" y="3015171"/>
                    </a:lnTo>
                    <a:cubicBezTo>
                      <a:pt x="3710964" y="3066672"/>
                      <a:pt x="3710896" y="3117212"/>
                      <a:pt x="3710896" y="3166612"/>
                    </a:cubicBezTo>
                    <a:lnTo>
                      <a:pt x="3501148" y="3170775"/>
                    </a:lnTo>
                    <a:lnTo>
                      <a:pt x="3501148" y="3349247"/>
                    </a:lnTo>
                    <a:lnTo>
                      <a:pt x="3290598" y="3353687"/>
                    </a:lnTo>
                    <a:lnTo>
                      <a:pt x="3240846" y="335072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1" name="Donut 2">
                <a:extLst>
                  <a:ext uri="{FF2B5EF4-FFF2-40B4-BE49-F238E27FC236}">
                    <a16:creationId xmlns:a16="http://schemas.microsoft.com/office/drawing/2014/main" xmlns="" id="{39370A82-A09C-40BF-863E-B980E265B256}"/>
                  </a:ext>
                </a:extLst>
              </p:cNvPr>
              <p:cNvSpPr>
                <a:spLocks noChangeAspect="1"/>
              </p:cNvSpPr>
              <p:nvPr/>
            </p:nvSpPr>
            <p:spPr>
              <a:xfrm>
                <a:off x="3804342" y="4352192"/>
                <a:ext cx="237828" cy="258555"/>
              </a:xfrm>
              <a:custGeom>
                <a:avLst/>
                <a:gdLst/>
                <a:ahLst/>
                <a:cxnLst/>
                <a:rect l="l" t="t" r="r" b="b"/>
                <a:pathLst>
                  <a:path w="3708000" h="4031150">
                    <a:moveTo>
                      <a:pt x="2226025" y="2078010"/>
                    </a:moveTo>
                    <a:lnTo>
                      <a:pt x="1976753" y="2339372"/>
                    </a:lnTo>
                    <a:lnTo>
                      <a:pt x="1976910" y="2339581"/>
                    </a:lnTo>
                    <a:lnTo>
                      <a:pt x="1976204" y="2339948"/>
                    </a:lnTo>
                    <a:lnTo>
                      <a:pt x="1975656" y="2340523"/>
                    </a:lnTo>
                    <a:lnTo>
                      <a:pt x="1975499" y="2340314"/>
                    </a:lnTo>
                    <a:lnTo>
                      <a:pt x="1688579" y="2489240"/>
                    </a:lnTo>
                    <a:cubicBezTo>
                      <a:pt x="1740712" y="2519877"/>
                      <a:pt x="1801557" y="2536438"/>
                      <a:pt x="1866270" y="2536438"/>
                    </a:cubicBezTo>
                    <a:cubicBezTo>
                      <a:pt x="2071258" y="2536438"/>
                      <a:pt x="2237434" y="2370262"/>
                      <a:pt x="2237434" y="2165274"/>
                    </a:cubicBezTo>
                    <a:cubicBezTo>
                      <a:pt x="2237434" y="2135129"/>
                      <a:pt x="2233840" y="2105822"/>
                      <a:pt x="2226025" y="2078010"/>
                    </a:cubicBezTo>
                    <a:close/>
                    <a:moveTo>
                      <a:pt x="1866270" y="1794110"/>
                    </a:moveTo>
                    <a:cubicBezTo>
                      <a:pt x="1661282" y="1794110"/>
                      <a:pt x="1495106" y="1960286"/>
                      <a:pt x="1495106" y="2165274"/>
                    </a:cubicBezTo>
                    <a:cubicBezTo>
                      <a:pt x="1495106" y="2194876"/>
                      <a:pt x="1498572" y="2223668"/>
                      <a:pt x="1506052" y="2251046"/>
                    </a:cubicBezTo>
                    <a:lnTo>
                      <a:pt x="1731247" y="2014929"/>
                    </a:lnTo>
                    <a:lnTo>
                      <a:pt x="1731090" y="2014720"/>
                    </a:lnTo>
                    <a:lnTo>
                      <a:pt x="1731796" y="2014353"/>
                    </a:lnTo>
                    <a:lnTo>
                      <a:pt x="1732344" y="2013778"/>
                    </a:lnTo>
                    <a:lnTo>
                      <a:pt x="1732501" y="2013987"/>
                    </a:lnTo>
                    <a:lnTo>
                      <a:pt x="2054335" y="1846939"/>
                    </a:lnTo>
                    <a:cubicBezTo>
                      <a:pt x="1999773" y="1812909"/>
                      <a:pt x="1935217" y="1794110"/>
                      <a:pt x="1866270" y="1794110"/>
                    </a:cubicBezTo>
                    <a:close/>
                    <a:moveTo>
                      <a:pt x="1866270" y="1281021"/>
                    </a:moveTo>
                    <a:lnTo>
                      <a:pt x="1995916" y="1728077"/>
                    </a:lnTo>
                    <a:cubicBezTo>
                      <a:pt x="2049420" y="1742880"/>
                      <a:pt x="2098387" y="1768442"/>
                      <a:pt x="2141027" y="1801941"/>
                    </a:cubicBezTo>
                    <a:lnTo>
                      <a:pt x="2830781" y="1443923"/>
                    </a:lnTo>
                    <a:lnTo>
                      <a:pt x="2293677" y="2007077"/>
                    </a:lnTo>
                    <a:lnTo>
                      <a:pt x="2302169" y="2036187"/>
                    </a:lnTo>
                    <a:lnTo>
                      <a:pt x="2755181" y="2167560"/>
                    </a:lnTo>
                    <a:lnTo>
                      <a:pt x="2301207" y="2299213"/>
                    </a:lnTo>
                    <a:cubicBezTo>
                      <a:pt x="2288949" y="2340747"/>
                      <a:pt x="2270868" y="2379745"/>
                      <a:pt x="2246307" y="2414255"/>
                    </a:cubicBezTo>
                    <a:lnTo>
                      <a:pt x="2368615" y="2636476"/>
                    </a:lnTo>
                    <a:lnTo>
                      <a:pt x="2152396" y="2517472"/>
                    </a:lnTo>
                    <a:cubicBezTo>
                      <a:pt x="2112986" y="2553805"/>
                      <a:pt x="2065424" y="2580505"/>
                      <a:pt x="2013636" y="2598144"/>
                    </a:cubicBezTo>
                    <a:lnTo>
                      <a:pt x="1875846" y="3073280"/>
                    </a:lnTo>
                    <a:lnTo>
                      <a:pt x="1739624" y="2603548"/>
                    </a:lnTo>
                    <a:cubicBezTo>
                      <a:pt x="1688445" y="2589723"/>
                      <a:pt x="1641302" y="2566161"/>
                      <a:pt x="1599709" y="2535368"/>
                    </a:cubicBezTo>
                    <a:lnTo>
                      <a:pt x="877219" y="2910378"/>
                    </a:lnTo>
                    <a:lnTo>
                      <a:pt x="1438400" y="2321979"/>
                    </a:lnTo>
                    <a:lnTo>
                      <a:pt x="1437655" y="2319411"/>
                    </a:lnTo>
                    <a:lnTo>
                      <a:pt x="963153" y="2181805"/>
                    </a:lnTo>
                    <a:lnTo>
                      <a:pt x="1425898" y="2047609"/>
                    </a:lnTo>
                    <a:cubicBezTo>
                      <a:pt x="1440318" y="1991458"/>
                      <a:pt x="1465316" y="1939627"/>
                      <a:pt x="1501635" y="1896529"/>
                    </a:cubicBezTo>
                    <a:lnTo>
                      <a:pt x="1375628" y="1667588"/>
                    </a:lnTo>
                    <a:lnTo>
                      <a:pt x="1605635" y="1794181"/>
                    </a:lnTo>
                    <a:cubicBezTo>
                      <a:pt x="1643852" y="1764149"/>
                      <a:pt x="1688437" y="1742763"/>
                      <a:pt x="1736328" y="1729097"/>
                    </a:cubicBezTo>
                    <a:close/>
                    <a:moveTo>
                      <a:pt x="1801446" y="873772"/>
                    </a:moveTo>
                    <a:cubicBezTo>
                      <a:pt x="1122607" y="899096"/>
                      <a:pt x="577020" y="1443990"/>
                      <a:pt x="550657" y="2122563"/>
                    </a:cubicBezTo>
                    <a:lnTo>
                      <a:pt x="754935" y="2181804"/>
                    </a:lnTo>
                    <a:lnTo>
                      <a:pt x="551187" y="2240891"/>
                    </a:lnTo>
                    <a:cubicBezTo>
                      <a:pt x="582476" y="2925954"/>
                      <a:pt x="1143118" y="3472541"/>
                      <a:pt x="1833783" y="3482192"/>
                    </a:cubicBezTo>
                    <a:lnTo>
                      <a:pt x="1883029" y="3312376"/>
                    </a:lnTo>
                    <a:lnTo>
                      <a:pt x="1931451" y="3479348"/>
                    </a:lnTo>
                    <a:cubicBezTo>
                      <a:pt x="2602724" y="3441618"/>
                      <a:pt x="3137685" y="2895457"/>
                      <a:pt x="3157888" y="2219621"/>
                    </a:cubicBezTo>
                    <a:lnTo>
                      <a:pt x="2970483" y="2165273"/>
                    </a:lnTo>
                    <a:lnTo>
                      <a:pt x="3156785" y="2111246"/>
                    </a:lnTo>
                    <a:cubicBezTo>
                      <a:pt x="3124894" y="1437932"/>
                      <a:pt x="2581609" y="898954"/>
                      <a:pt x="1906553" y="873772"/>
                    </a:cubicBezTo>
                    <a:lnTo>
                      <a:pt x="1853999" y="1054992"/>
                    </a:lnTo>
                    <a:close/>
                    <a:moveTo>
                      <a:pt x="1842112" y="204015"/>
                    </a:moveTo>
                    <a:cubicBezTo>
                      <a:pt x="1750186" y="208331"/>
                      <a:pt x="1671595" y="261235"/>
                      <a:pt x="1631665" y="337724"/>
                    </a:cubicBezTo>
                    <a:cubicBezTo>
                      <a:pt x="1704451" y="327639"/>
                      <a:pt x="1778701" y="323150"/>
                      <a:pt x="1854000" y="323150"/>
                    </a:cubicBezTo>
                    <a:cubicBezTo>
                      <a:pt x="1929687" y="323150"/>
                      <a:pt x="2004315" y="327685"/>
                      <a:pt x="2077458" y="337895"/>
                    </a:cubicBezTo>
                    <a:cubicBezTo>
                      <a:pt x="2032849" y="253989"/>
                      <a:pt x="1942703" y="199292"/>
                      <a:pt x="1842112" y="204015"/>
                    </a:cubicBezTo>
                    <a:close/>
                    <a:moveTo>
                      <a:pt x="1832557" y="511"/>
                    </a:moveTo>
                    <a:cubicBezTo>
                      <a:pt x="2064724" y="-10390"/>
                      <a:pt x="2266043" y="154192"/>
                      <a:pt x="2302551" y="380077"/>
                    </a:cubicBezTo>
                    <a:cubicBezTo>
                      <a:pt x="3110034" y="578670"/>
                      <a:pt x="3708000" y="1308079"/>
                      <a:pt x="3708000" y="2177150"/>
                    </a:cubicBezTo>
                    <a:cubicBezTo>
                      <a:pt x="3708000" y="3201086"/>
                      <a:pt x="2877936" y="4031150"/>
                      <a:pt x="1854000" y="4031150"/>
                    </a:cubicBezTo>
                    <a:cubicBezTo>
                      <a:pt x="830064" y="4031150"/>
                      <a:pt x="0" y="3201086"/>
                      <a:pt x="0" y="2177150"/>
                    </a:cubicBezTo>
                    <a:cubicBezTo>
                      <a:pt x="0" y="1308490"/>
                      <a:pt x="597400" y="579361"/>
                      <a:pt x="1404307" y="380371"/>
                    </a:cubicBezTo>
                    <a:cubicBezTo>
                      <a:pt x="1438620" y="172028"/>
                      <a:pt x="1614858" y="10733"/>
                      <a:pt x="1832557" y="51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12" name="Rectangle 19">
                <a:extLst>
                  <a:ext uri="{FF2B5EF4-FFF2-40B4-BE49-F238E27FC236}">
                    <a16:creationId xmlns:a16="http://schemas.microsoft.com/office/drawing/2014/main" xmlns="" id="{61FD6D1E-E2FF-41C4-9663-0EC6238A29A6}"/>
                  </a:ext>
                </a:extLst>
              </p:cNvPr>
              <p:cNvSpPr>
                <a:spLocks noChangeAspect="1"/>
              </p:cNvSpPr>
              <p:nvPr/>
            </p:nvSpPr>
            <p:spPr>
              <a:xfrm>
                <a:off x="2054012" y="3655115"/>
                <a:ext cx="236045" cy="303941"/>
              </a:xfrm>
              <a:custGeom>
                <a:avLst/>
                <a:gdLst/>
                <a:ahLst/>
                <a:cxnLst/>
                <a:rect l="l" t="t" r="r" b="b"/>
                <a:pathLst>
                  <a:path w="3039346" h="3913585">
                    <a:moveTo>
                      <a:pt x="1527178" y="2618567"/>
                    </a:moveTo>
                    <a:cubicBezTo>
                      <a:pt x="1429201" y="2618567"/>
                      <a:pt x="1349775" y="2697993"/>
                      <a:pt x="1349775" y="2795971"/>
                    </a:cubicBezTo>
                    <a:cubicBezTo>
                      <a:pt x="1349775" y="2861110"/>
                      <a:pt x="1384883" y="2918050"/>
                      <a:pt x="1437574" y="2948279"/>
                    </a:cubicBezTo>
                    <a:lnTo>
                      <a:pt x="1275150" y="3311239"/>
                    </a:lnTo>
                    <a:lnTo>
                      <a:pt x="1779206" y="3311239"/>
                    </a:lnTo>
                    <a:lnTo>
                      <a:pt x="1616782" y="2948279"/>
                    </a:lnTo>
                    <a:cubicBezTo>
                      <a:pt x="1669475" y="2918050"/>
                      <a:pt x="1704582" y="2861110"/>
                      <a:pt x="1704582" y="2795971"/>
                    </a:cubicBezTo>
                    <a:cubicBezTo>
                      <a:pt x="1704582" y="2697993"/>
                      <a:pt x="1625156" y="2618567"/>
                      <a:pt x="1527178" y="2618567"/>
                    </a:cubicBezTo>
                    <a:close/>
                    <a:moveTo>
                      <a:pt x="1527178" y="0"/>
                    </a:moveTo>
                    <a:cubicBezTo>
                      <a:pt x="2026975" y="0"/>
                      <a:pt x="2435288" y="391686"/>
                      <a:pt x="2460697" y="884907"/>
                    </a:cubicBezTo>
                    <a:lnTo>
                      <a:pt x="2463282" y="884907"/>
                    </a:lnTo>
                    <a:lnTo>
                      <a:pt x="2463282" y="936104"/>
                    </a:lnTo>
                    <a:lnTo>
                      <a:pt x="2463282" y="1656184"/>
                    </a:lnTo>
                    <a:lnTo>
                      <a:pt x="2067282" y="1656184"/>
                    </a:lnTo>
                    <a:lnTo>
                      <a:pt x="2067282" y="1427425"/>
                    </a:lnTo>
                    <a:lnTo>
                      <a:pt x="2310132" y="1427584"/>
                    </a:lnTo>
                    <a:cubicBezTo>
                      <a:pt x="2310132" y="1320268"/>
                      <a:pt x="2206785" y="1230216"/>
                      <a:pt x="2067282" y="1206340"/>
                    </a:cubicBezTo>
                    <a:lnTo>
                      <a:pt x="2067282" y="936104"/>
                    </a:lnTo>
                    <a:lnTo>
                      <a:pt x="2066786" y="936104"/>
                    </a:lnTo>
                    <a:cubicBezTo>
                      <a:pt x="2066786" y="638087"/>
                      <a:pt x="1825195" y="396496"/>
                      <a:pt x="1527178" y="396496"/>
                    </a:cubicBezTo>
                    <a:cubicBezTo>
                      <a:pt x="1229161" y="396496"/>
                      <a:pt x="987570" y="638087"/>
                      <a:pt x="987570" y="936104"/>
                    </a:cubicBezTo>
                    <a:lnTo>
                      <a:pt x="987074" y="936104"/>
                    </a:lnTo>
                    <a:lnTo>
                      <a:pt x="987074" y="1872209"/>
                    </a:lnTo>
                    <a:lnTo>
                      <a:pt x="2699110" y="1872209"/>
                    </a:lnTo>
                    <a:cubicBezTo>
                      <a:pt x="2887017" y="1872209"/>
                      <a:pt x="3039346" y="2024538"/>
                      <a:pt x="3039346" y="2212445"/>
                    </a:cubicBezTo>
                    <a:lnTo>
                      <a:pt x="3039346" y="3573349"/>
                    </a:lnTo>
                    <a:cubicBezTo>
                      <a:pt x="3039346" y="3761256"/>
                      <a:pt x="2887017" y="3913585"/>
                      <a:pt x="2699110" y="3913585"/>
                    </a:cubicBezTo>
                    <a:lnTo>
                      <a:pt x="340236" y="3913585"/>
                    </a:lnTo>
                    <a:cubicBezTo>
                      <a:pt x="152329" y="3913585"/>
                      <a:pt x="0" y="3761256"/>
                      <a:pt x="0" y="3573349"/>
                    </a:cubicBezTo>
                    <a:lnTo>
                      <a:pt x="0" y="2212445"/>
                    </a:lnTo>
                    <a:cubicBezTo>
                      <a:pt x="0" y="2024538"/>
                      <a:pt x="152329" y="1872209"/>
                      <a:pt x="340236" y="1872209"/>
                    </a:cubicBezTo>
                    <a:lnTo>
                      <a:pt x="591074" y="1872209"/>
                    </a:lnTo>
                    <a:lnTo>
                      <a:pt x="591074" y="936104"/>
                    </a:lnTo>
                    <a:cubicBezTo>
                      <a:pt x="591074" y="419108"/>
                      <a:pt x="1010182" y="0"/>
                      <a:pt x="152717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3" name="Rectangle 3">
                <a:extLst>
                  <a:ext uri="{FF2B5EF4-FFF2-40B4-BE49-F238E27FC236}">
                    <a16:creationId xmlns:a16="http://schemas.microsoft.com/office/drawing/2014/main" xmlns="" id="{7A3D986B-B78A-4BE9-B29B-A5B8F58E021A}"/>
                  </a:ext>
                </a:extLst>
              </p:cNvPr>
              <p:cNvSpPr>
                <a:spLocks noChangeAspect="1"/>
              </p:cNvSpPr>
              <p:nvPr/>
            </p:nvSpPr>
            <p:spPr>
              <a:xfrm>
                <a:off x="3404495" y="2599217"/>
                <a:ext cx="212610" cy="217878"/>
              </a:xfrm>
              <a:custGeom>
                <a:avLst/>
                <a:gdLst/>
                <a:ahLst/>
                <a:cxnLst/>
                <a:rect l="l" t="t" r="r" b="b"/>
                <a:pathLst>
                  <a:path w="3888432" h="3984815">
                    <a:moveTo>
                      <a:pt x="1060704" y="2605404"/>
                    </a:moveTo>
                    <a:lnTo>
                      <a:pt x="1060704" y="3484562"/>
                    </a:lnTo>
                    <a:lnTo>
                      <a:pt x="520704" y="3484562"/>
                    </a:lnTo>
                    <a:lnTo>
                      <a:pt x="520704" y="2921369"/>
                    </a:lnTo>
                    <a:close/>
                    <a:moveTo>
                      <a:pt x="1767636" y="2191764"/>
                    </a:moveTo>
                    <a:lnTo>
                      <a:pt x="1767636" y="3484562"/>
                    </a:lnTo>
                    <a:lnTo>
                      <a:pt x="1227636" y="3484562"/>
                    </a:lnTo>
                    <a:lnTo>
                      <a:pt x="1227636" y="2507729"/>
                    </a:lnTo>
                    <a:close/>
                    <a:moveTo>
                      <a:pt x="727824" y="1898926"/>
                    </a:moveTo>
                    <a:cubicBezTo>
                      <a:pt x="778935" y="1901797"/>
                      <a:pt x="823008" y="1922133"/>
                      <a:pt x="848185" y="1959270"/>
                    </a:cubicBezTo>
                    <a:lnTo>
                      <a:pt x="709850" y="2046427"/>
                    </a:lnTo>
                    <a:cubicBezTo>
                      <a:pt x="695418" y="2025141"/>
                      <a:pt x="659325" y="2023114"/>
                      <a:pt x="628755" y="2041873"/>
                    </a:cubicBezTo>
                    <a:cubicBezTo>
                      <a:pt x="598186" y="2060633"/>
                      <a:pt x="584435" y="2093247"/>
                      <a:pt x="597859" y="2115152"/>
                    </a:cubicBezTo>
                    <a:cubicBezTo>
                      <a:pt x="611284" y="2137057"/>
                      <a:pt x="646923" y="2140159"/>
                      <a:pt x="677935" y="2122121"/>
                    </a:cubicBezTo>
                    <a:lnTo>
                      <a:pt x="677897" y="2122055"/>
                    </a:lnTo>
                    <a:cubicBezTo>
                      <a:pt x="786104" y="2059118"/>
                      <a:pt x="910457" y="2069940"/>
                      <a:pt x="957298" y="2146370"/>
                    </a:cubicBezTo>
                    <a:cubicBezTo>
                      <a:pt x="1004139" y="2222801"/>
                      <a:pt x="956160" y="2336598"/>
                      <a:pt x="849496" y="2402054"/>
                    </a:cubicBezTo>
                    <a:cubicBezTo>
                      <a:pt x="742833" y="2467510"/>
                      <a:pt x="616898" y="2460438"/>
                      <a:pt x="566543" y="2386164"/>
                    </a:cubicBezTo>
                    <a:lnTo>
                      <a:pt x="704879" y="2299007"/>
                    </a:lnTo>
                    <a:cubicBezTo>
                      <a:pt x="719311" y="2320294"/>
                      <a:pt x="755403" y="2322320"/>
                      <a:pt x="785973" y="2303561"/>
                    </a:cubicBezTo>
                    <a:cubicBezTo>
                      <a:pt x="816543" y="2284801"/>
                      <a:pt x="830294" y="2252187"/>
                      <a:pt x="816869" y="2230282"/>
                    </a:cubicBezTo>
                    <a:cubicBezTo>
                      <a:pt x="803444" y="2208377"/>
                      <a:pt x="767805" y="2205275"/>
                      <a:pt x="736793" y="2223313"/>
                    </a:cubicBezTo>
                    <a:lnTo>
                      <a:pt x="736831" y="2223379"/>
                    </a:lnTo>
                    <a:cubicBezTo>
                      <a:pt x="628624" y="2286317"/>
                      <a:pt x="504271" y="2275495"/>
                      <a:pt x="457430" y="2199064"/>
                    </a:cubicBezTo>
                    <a:cubicBezTo>
                      <a:pt x="410589" y="2122633"/>
                      <a:pt x="458569" y="2008836"/>
                      <a:pt x="565232" y="1943380"/>
                    </a:cubicBezTo>
                    <a:cubicBezTo>
                      <a:pt x="618564" y="1910652"/>
                      <a:pt x="676713" y="1896056"/>
                      <a:pt x="727824" y="1898926"/>
                    </a:cubicBezTo>
                    <a:close/>
                    <a:moveTo>
                      <a:pt x="2474568" y="1778124"/>
                    </a:moveTo>
                    <a:lnTo>
                      <a:pt x="2474568" y="3484562"/>
                    </a:lnTo>
                    <a:lnTo>
                      <a:pt x="1934568" y="3484562"/>
                    </a:lnTo>
                    <a:lnTo>
                      <a:pt x="1934568" y="2094088"/>
                    </a:lnTo>
                    <a:close/>
                    <a:moveTo>
                      <a:pt x="1224767" y="1559663"/>
                    </a:moveTo>
                    <a:lnTo>
                      <a:pt x="1357901" y="1788558"/>
                    </a:lnTo>
                    <a:lnTo>
                      <a:pt x="1360429" y="1792904"/>
                    </a:lnTo>
                    <a:lnTo>
                      <a:pt x="1360300" y="1792978"/>
                    </a:lnTo>
                    <a:cubicBezTo>
                      <a:pt x="1407585" y="1877153"/>
                      <a:pt x="1412196" y="1977076"/>
                      <a:pt x="1372257" y="2055997"/>
                    </a:cubicBezTo>
                    <a:cubicBezTo>
                      <a:pt x="1331625" y="2136287"/>
                      <a:pt x="1251098" y="2182566"/>
                      <a:pt x="1161171" y="2177306"/>
                    </a:cubicBezTo>
                    <a:cubicBezTo>
                      <a:pt x="1073551" y="2172181"/>
                      <a:pt x="990060" y="2118890"/>
                      <a:pt x="940792" y="2036981"/>
                    </a:cubicBezTo>
                    <a:lnTo>
                      <a:pt x="940643" y="2037067"/>
                    </a:lnTo>
                    <a:lnTo>
                      <a:pt x="804981" y="1803827"/>
                    </a:lnTo>
                    <a:lnTo>
                      <a:pt x="919468" y="1737237"/>
                    </a:lnTo>
                    <a:lnTo>
                      <a:pt x="1052024" y="1965138"/>
                    </a:lnTo>
                    <a:lnTo>
                      <a:pt x="1052135" y="1965075"/>
                    </a:lnTo>
                    <a:cubicBezTo>
                      <a:pt x="1074300" y="2003905"/>
                      <a:pt x="1113155" y="2029329"/>
                      <a:pt x="1153985" y="2031717"/>
                    </a:cubicBezTo>
                    <a:cubicBezTo>
                      <a:pt x="1194815" y="2034105"/>
                      <a:pt x="1231378" y="2013093"/>
                      <a:pt x="1249826" y="1976638"/>
                    </a:cubicBezTo>
                    <a:cubicBezTo>
                      <a:pt x="1268275" y="1940183"/>
                      <a:pt x="1265788" y="1893859"/>
                      <a:pt x="1243308" y="1855210"/>
                    </a:cubicBezTo>
                    <a:lnTo>
                      <a:pt x="1243414" y="1855148"/>
                    </a:lnTo>
                    <a:lnTo>
                      <a:pt x="1110280" y="1626253"/>
                    </a:lnTo>
                    <a:close/>
                    <a:moveTo>
                      <a:pt x="1640138" y="1367306"/>
                    </a:moveTo>
                    <a:cubicBezTo>
                      <a:pt x="1702502" y="1369961"/>
                      <a:pt x="1763949" y="1394172"/>
                      <a:pt x="1812541" y="1439430"/>
                    </a:cubicBezTo>
                    <a:lnTo>
                      <a:pt x="1703977" y="1555990"/>
                    </a:lnTo>
                    <a:cubicBezTo>
                      <a:pt x="1664170" y="1518915"/>
                      <a:pt x="1603302" y="1516323"/>
                      <a:pt x="1560488" y="1549881"/>
                    </a:cubicBezTo>
                    <a:cubicBezTo>
                      <a:pt x="1517674" y="1583438"/>
                      <a:pt x="1505649" y="1643162"/>
                      <a:pt x="1532141" y="1690673"/>
                    </a:cubicBezTo>
                    <a:cubicBezTo>
                      <a:pt x="1558633" y="1738185"/>
                      <a:pt x="1615761" y="1759350"/>
                      <a:pt x="1666814" y="1740568"/>
                    </a:cubicBezTo>
                    <a:cubicBezTo>
                      <a:pt x="1717867" y="1721786"/>
                      <a:pt x="1747658" y="1668643"/>
                      <a:pt x="1737042" y="1615291"/>
                    </a:cubicBezTo>
                    <a:lnTo>
                      <a:pt x="1893267" y="1584208"/>
                    </a:lnTo>
                    <a:cubicBezTo>
                      <a:pt x="1919183" y="1714462"/>
                      <a:pt x="1846451" y="1844204"/>
                      <a:pt x="1721811" y="1890058"/>
                    </a:cubicBezTo>
                    <a:cubicBezTo>
                      <a:pt x="1597171" y="1935912"/>
                      <a:pt x="1457698" y="1884239"/>
                      <a:pt x="1393021" y="1768245"/>
                    </a:cubicBezTo>
                    <a:cubicBezTo>
                      <a:pt x="1328344" y="1652252"/>
                      <a:pt x="1357701" y="1506440"/>
                      <a:pt x="1462228" y="1424513"/>
                    </a:cubicBezTo>
                    <a:cubicBezTo>
                      <a:pt x="1514491" y="1383550"/>
                      <a:pt x="1577773" y="1364650"/>
                      <a:pt x="1640138" y="1367306"/>
                    </a:cubicBezTo>
                    <a:close/>
                    <a:moveTo>
                      <a:pt x="3181500" y="1364483"/>
                    </a:moveTo>
                    <a:lnTo>
                      <a:pt x="3181500" y="3484562"/>
                    </a:lnTo>
                    <a:lnTo>
                      <a:pt x="2641500" y="3484562"/>
                    </a:lnTo>
                    <a:lnTo>
                      <a:pt x="2641500" y="1680448"/>
                    </a:lnTo>
                    <a:close/>
                    <a:moveTo>
                      <a:pt x="2141599" y="1075636"/>
                    </a:moveTo>
                    <a:cubicBezTo>
                      <a:pt x="2203963" y="1078291"/>
                      <a:pt x="2265410" y="1102502"/>
                      <a:pt x="2314002" y="1147760"/>
                    </a:cubicBezTo>
                    <a:lnTo>
                      <a:pt x="2205438" y="1264320"/>
                    </a:lnTo>
                    <a:cubicBezTo>
                      <a:pt x="2165631" y="1227245"/>
                      <a:pt x="2104763" y="1224653"/>
                      <a:pt x="2061949" y="1258211"/>
                    </a:cubicBezTo>
                    <a:cubicBezTo>
                      <a:pt x="2019135" y="1291768"/>
                      <a:pt x="2007110" y="1351492"/>
                      <a:pt x="2033602" y="1399003"/>
                    </a:cubicBezTo>
                    <a:cubicBezTo>
                      <a:pt x="2060094" y="1446515"/>
                      <a:pt x="2117222" y="1467680"/>
                      <a:pt x="2168275" y="1448898"/>
                    </a:cubicBezTo>
                    <a:cubicBezTo>
                      <a:pt x="2219328" y="1430116"/>
                      <a:pt x="2249119" y="1376973"/>
                      <a:pt x="2238503" y="1323621"/>
                    </a:cubicBezTo>
                    <a:lnTo>
                      <a:pt x="2394728" y="1292538"/>
                    </a:lnTo>
                    <a:cubicBezTo>
                      <a:pt x="2420644" y="1422792"/>
                      <a:pt x="2347912" y="1552534"/>
                      <a:pt x="2223272" y="1598388"/>
                    </a:cubicBezTo>
                    <a:cubicBezTo>
                      <a:pt x="2098632" y="1644242"/>
                      <a:pt x="1959159" y="1592569"/>
                      <a:pt x="1894482" y="1476575"/>
                    </a:cubicBezTo>
                    <a:cubicBezTo>
                      <a:pt x="1829805" y="1360582"/>
                      <a:pt x="1859162" y="1214770"/>
                      <a:pt x="1963689" y="1132843"/>
                    </a:cubicBezTo>
                    <a:cubicBezTo>
                      <a:pt x="2015952" y="1091880"/>
                      <a:pt x="2079234" y="1072980"/>
                      <a:pt x="2141599" y="1075636"/>
                    </a:cubicBezTo>
                    <a:close/>
                    <a:moveTo>
                      <a:pt x="3888432" y="950843"/>
                    </a:moveTo>
                    <a:lnTo>
                      <a:pt x="3888432" y="3484562"/>
                    </a:lnTo>
                    <a:lnTo>
                      <a:pt x="3348432" y="3484562"/>
                    </a:lnTo>
                    <a:lnTo>
                      <a:pt x="3348432" y="1266808"/>
                    </a:lnTo>
                    <a:close/>
                    <a:moveTo>
                      <a:pt x="2612541" y="752479"/>
                    </a:moveTo>
                    <a:lnTo>
                      <a:pt x="2676292" y="862085"/>
                    </a:lnTo>
                    <a:lnTo>
                      <a:pt x="2428666" y="1006115"/>
                    </a:lnTo>
                    <a:lnTo>
                      <a:pt x="2468686" y="1074919"/>
                    </a:lnTo>
                    <a:lnTo>
                      <a:pt x="2716312" y="930890"/>
                    </a:lnTo>
                    <a:lnTo>
                      <a:pt x="2780063" y="1040496"/>
                    </a:lnTo>
                    <a:lnTo>
                      <a:pt x="2532437" y="1184525"/>
                    </a:lnTo>
                    <a:lnTo>
                      <a:pt x="2572457" y="1253330"/>
                    </a:lnTo>
                    <a:lnTo>
                      <a:pt x="2820083" y="1109301"/>
                    </a:lnTo>
                    <a:lnTo>
                      <a:pt x="2883834" y="1218907"/>
                    </a:lnTo>
                    <a:lnTo>
                      <a:pt x="2534013" y="1422377"/>
                    </a:lnTo>
                    <a:lnTo>
                      <a:pt x="2470261" y="1312771"/>
                    </a:lnTo>
                    <a:lnTo>
                      <a:pt x="2470262" y="1312771"/>
                    </a:lnTo>
                    <a:lnTo>
                      <a:pt x="2430242" y="1243966"/>
                    </a:lnTo>
                    <a:lnTo>
                      <a:pt x="2366491" y="1134360"/>
                    </a:lnTo>
                    <a:lnTo>
                      <a:pt x="2366491" y="1134360"/>
                    </a:lnTo>
                    <a:lnTo>
                      <a:pt x="2326471" y="1065555"/>
                    </a:lnTo>
                    <a:lnTo>
                      <a:pt x="2262720" y="955949"/>
                    </a:lnTo>
                    <a:close/>
                    <a:moveTo>
                      <a:pt x="3001911" y="576226"/>
                    </a:moveTo>
                    <a:cubicBezTo>
                      <a:pt x="3053022" y="579097"/>
                      <a:pt x="3097095" y="599433"/>
                      <a:pt x="3122273" y="636570"/>
                    </a:cubicBezTo>
                    <a:lnTo>
                      <a:pt x="2983937" y="723727"/>
                    </a:lnTo>
                    <a:cubicBezTo>
                      <a:pt x="2969505" y="702441"/>
                      <a:pt x="2933412" y="700414"/>
                      <a:pt x="2902842" y="719173"/>
                    </a:cubicBezTo>
                    <a:cubicBezTo>
                      <a:pt x="2872273" y="737933"/>
                      <a:pt x="2858522" y="770547"/>
                      <a:pt x="2871946" y="792452"/>
                    </a:cubicBezTo>
                    <a:cubicBezTo>
                      <a:pt x="2885371" y="814357"/>
                      <a:pt x="2921011" y="817459"/>
                      <a:pt x="2952022" y="799421"/>
                    </a:cubicBezTo>
                    <a:lnTo>
                      <a:pt x="2951984" y="799355"/>
                    </a:lnTo>
                    <a:cubicBezTo>
                      <a:pt x="3060191" y="736418"/>
                      <a:pt x="3184544" y="747240"/>
                      <a:pt x="3231385" y="823670"/>
                    </a:cubicBezTo>
                    <a:cubicBezTo>
                      <a:pt x="3278226" y="900101"/>
                      <a:pt x="3230247" y="1013898"/>
                      <a:pt x="3123583" y="1079354"/>
                    </a:cubicBezTo>
                    <a:cubicBezTo>
                      <a:pt x="3016920" y="1144810"/>
                      <a:pt x="2890986" y="1137738"/>
                      <a:pt x="2840630" y="1063464"/>
                    </a:cubicBezTo>
                    <a:lnTo>
                      <a:pt x="2978966" y="976307"/>
                    </a:lnTo>
                    <a:cubicBezTo>
                      <a:pt x="2993398" y="997594"/>
                      <a:pt x="3029490" y="999620"/>
                      <a:pt x="3060060" y="980861"/>
                    </a:cubicBezTo>
                    <a:cubicBezTo>
                      <a:pt x="3090630" y="962101"/>
                      <a:pt x="3104381" y="929487"/>
                      <a:pt x="3090956" y="907582"/>
                    </a:cubicBezTo>
                    <a:cubicBezTo>
                      <a:pt x="3077531" y="885677"/>
                      <a:pt x="3041892" y="882575"/>
                      <a:pt x="3010880" y="900613"/>
                    </a:cubicBezTo>
                    <a:lnTo>
                      <a:pt x="3010918" y="900679"/>
                    </a:lnTo>
                    <a:cubicBezTo>
                      <a:pt x="2902711" y="963617"/>
                      <a:pt x="2778358" y="952795"/>
                      <a:pt x="2731517" y="876364"/>
                    </a:cubicBezTo>
                    <a:cubicBezTo>
                      <a:pt x="2684676" y="799933"/>
                      <a:pt x="2732656" y="686136"/>
                      <a:pt x="2839319" y="620680"/>
                    </a:cubicBezTo>
                    <a:cubicBezTo>
                      <a:pt x="2892651" y="587952"/>
                      <a:pt x="2950800" y="573356"/>
                      <a:pt x="3001911" y="576226"/>
                    </a:cubicBezTo>
                    <a:close/>
                    <a:moveTo>
                      <a:pt x="3433408" y="325251"/>
                    </a:moveTo>
                    <a:cubicBezTo>
                      <a:pt x="3484519" y="328122"/>
                      <a:pt x="3528592" y="348458"/>
                      <a:pt x="3553770" y="385595"/>
                    </a:cubicBezTo>
                    <a:lnTo>
                      <a:pt x="3415434" y="472752"/>
                    </a:lnTo>
                    <a:cubicBezTo>
                      <a:pt x="3401002" y="451466"/>
                      <a:pt x="3364909" y="449439"/>
                      <a:pt x="3334339" y="468198"/>
                    </a:cubicBezTo>
                    <a:cubicBezTo>
                      <a:pt x="3303770" y="486958"/>
                      <a:pt x="3290019" y="519572"/>
                      <a:pt x="3303443" y="541477"/>
                    </a:cubicBezTo>
                    <a:cubicBezTo>
                      <a:pt x="3316868" y="563382"/>
                      <a:pt x="3352508" y="566484"/>
                      <a:pt x="3383519" y="548446"/>
                    </a:cubicBezTo>
                    <a:lnTo>
                      <a:pt x="3383481" y="548380"/>
                    </a:lnTo>
                    <a:cubicBezTo>
                      <a:pt x="3491688" y="485443"/>
                      <a:pt x="3616041" y="496264"/>
                      <a:pt x="3662882" y="572695"/>
                    </a:cubicBezTo>
                    <a:cubicBezTo>
                      <a:pt x="3709723" y="649126"/>
                      <a:pt x="3661744" y="762923"/>
                      <a:pt x="3555080" y="828379"/>
                    </a:cubicBezTo>
                    <a:cubicBezTo>
                      <a:pt x="3448417" y="893835"/>
                      <a:pt x="3322483" y="886763"/>
                      <a:pt x="3272127" y="812489"/>
                    </a:cubicBezTo>
                    <a:lnTo>
                      <a:pt x="3410463" y="725332"/>
                    </a:lnTo>
                    <a:cubicBezTo>
                      <a:pt x="3424895" y="746619"/>
                      <a:pt x="3460987" y="748645"/>
                      <a:pt x="3491557" y="729886"/>
                    </a:cubicBezTo>
                    <a:cubicBezTo>
                      <a:pt x="3522127" y="711126"/>
                      <a:pt x="3535878" y="678512"/>
                      <a:pt x="3522453" y="656607"/>
                    </a:cubicBezTo>
                    <a:cubicBezTo>
                      <a:pt x="3509028" y="634702"/>
                      <a:pt x="3473389" y="631600"/>
                      <a:pt x="3442377" y="649638"/>
                    </a:cubicBezTo>
                    <a:lnTo>
                      <a:pt x="3442415" y="649704"/>
                    </a:lnTo>
                    <a:cubicBezTo>
                      <a:pt x="3334208" y="712642"/>
                      <a:pt x="3209855" y="701820"/>
                      <a:pt x="3163014" y="625389"/>
                    </a:cubicBezTo>
                    <a:cubicBezTo>
                      <a:pt x="3116173" y="548958"/>
                      <a:pt x="3164153" y="435161"/>
                      <a:pt x="3270816" y="369705"/>
                    </a:cubicBezTo>
                    <a:cubicBezTo>
                      <a:pt x="3324148" y="336977"/>
                      <a:pt x="3382297" y="322381"/>
                      <a:pt x="3433408" y="325251"/>
                    </a:cubicBez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4" name="Block Arc 21">
                <a:extLst>
                  <a:ext uri="{FF2B5EF4-FFF2-40B4-BE49-F238E27FC236}">
                    <a16:creationId xmlns:a16="http://schemas.microsoft.com/office/drawing/2014/main" xmlns="" id="{1AA31301-7342-45D5-8FE4-F0EFFCEC4578}"/>
                  </a:ext>
                </a:extLst>
              </p:cNvPr>
              <p:cNvSpPr>
                <a:spLocks noChangeAspect="1"/>
              </p:cNvSpPr>
              <p:nvPr/>
            </p:nvSpPr>
            <p:spPr>
              <a:xfrm>
                <a:off x="4147613" y="4534329"/>
                <a:ext cx="179275" cy="245686"/>
              </a:xfrm>
              <a:custGeom>
                <a:avLst/>
                <a:gdLst>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641823 w 1649823"/>
                  <a:gd name="connsiteY16" fmla="*/ 1880682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3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88799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50401 w 1649823"/>
                  <a:gd name="connsiteY18" fmla="*/ 2257063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49823" h="2260987">
                    <a:moveTo>
                      <a:pt x="948296" y="0"/>
                    </a:moveTo>
                    <a:cubicBezTo>
                      <a:pt x="1069547" y="82"/>
                      <a:pt x="1190777" y="31540"/>
                      <a:pt x="1299369" y="94365"/>
                    </a:cubicBezTo>
                    <a:cubicBezTo>
                      <a:pt x="1516553" y="220016"/>
                      <a:pt x="1650161" y="452031"/>
                      <a:pt x="1649823" y="702944"/>
                    </a:cubicBezTo>
                    <a:lnTo>
                      <a:pt x="1257111" y="702416"/>
                    </a:lnTo>
                    <a:cubicBezTo>
                      <a:pt x="1257260" y="591869"/>
                      <a:pt x="1198395" y="489648"/>
                      <a:pt x="1102708" y="434288"/>
                    </a:cubicBezTo>
                    <a:cubicBezTo>
                      <a:pt x="1007021" y="378929"/>
                      <a:pt x="889062" y="378849"/>
                      <a:pt x="793301" y="434080"/>
                    </a:cubicBezTo>
                    <a:cubicBezTo>
                      <a:pt x="699825" y="487993"/>
                      <a:pt x="641374" y="586604"/>
                      <a:pt x="639582" y="694124"/>
                    </a:cubicBezTo>
                    <a:lnTo>
                      <a:pt x="641823" y="694124"/>
                    </a:lnTo>
                    <a:lnTo>
                      <a:pt x="641823" y="922486"/>
                    </a:lnTo>
                    <a:lnTo>
                      <a:pt x="1090531" y="922486"/>
                    </a:lnTo>
                    <a:lnTo>
                      <a:pt x="1090531" y="1210486"/>
                    </a:lnTo>
                    <a:lnTo>
                      <a:pt x="641823" y="1210486"/>
                    </a:lnTo>
                    <a:lnTo>
                      <a:pt x="641823" y="1308697"/>
                    </a:lnTo>
                    <a:lnTo>
                      <a:pt x="1080000" y="1308697"/>
                    </a:lnTo>
                    <a:lnTo>
                      <a:pt x="1080000" y="1596697"/>
                    </a:lnTo>
                    <a:lnTo>
                      <a:pt x="641823" y="1596697"/>
                    </a:lnTo>
                    <a:cubicBezTo>
                      <a:pt x="616973" y="1735828"/>
                      <a:pt x="568580" y="1816102"/>
                      <a:pt x="488799" y="1884606"/>
                    </a:cubicBezTo>
                    <a:lnTo>
                      <a:pt x="1534707" y="1880682"/>
                    </a:lnTo>
                    <a:cubicBezTo>
                      <a:pt x="1536015" y="2004834"/>
                      <a:pt x="1537322" y="2128987"/>
                      <a:pt x="1538630" y="2253139"/>
                    </a:cubicBezTo>
                    <a:lnTo>
                      <a:pt x="85082" y="2260987"/>
                    </a:lnTo>
                    <a:lnTo>
                      <a:pt x="10531" y="1880682"/>
                    </a:lnTo>
                    <a:lnTo>
                      <a:pt x="14323" y="1892454"/>
                    </a:lnTo>
                    <a:cubicBezTo>
                      <a:pt x="142499" y="1821335"/>
                      <a:pt x="231436" y="1758063"/>
                      <a:pt x="245823" y="1596697"/>
                    </a:cubicBezTo>
                    <a:lnTo>
                      <a:pt x="0" y="1596697"/>
                    </a:lnTo>
                    <a:lnTo>
                      <a:pt x="0" y="1308697"/>
                    </a:lnTo>
                    <a:lnTo>
                      <a:pt x="245823" y="1308697"/>
                    </a:lnTo>
                    <a:lnTo>
                      <a:pt x="245823" y="1210486"/>
                    </a:lnTo>
                    <a:lnTo>
                      <a:pt x="10531" y="1210486"/>
                    </a:lnTo>
                    <a:lnTo>
                      <a:pt x="10531" y="922486"/>
                    </a:lnTo>
                    <a:lnTo>
                      <a:pt x="245823" y="922486"/>
                    </a:lnTo>
                    <a:lnTo>
                      <a:pt x="245823" y="694124"/>
                    </a:lnTo>
                    <a:lnTo>
                      <a:pt x="246347" y="694124"/>
                    </a:lnTo>
                    <a:cubicBezTo>
                      <a:pt x="248640" y="446240"/>
                      <a:pt x="382021" y="217938"/>
                      <a:pt x="597097" y="93893"/>
                    </a:cubicBezTo>
                    <a:cubicBezTo>
                      <a:pt x="705773" y="31214"/>
                      <a:pt x="827045" y="-81"/>
                      <a:pt x="94829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15" name="Rectangle 23">
                <a:extLst>
                  <a:ext uri="{FF2B5EF4-FFF2-40B4-BE49-F238E27FC236}">
                    <a16:creationId xmlns:a16="http://schemas.microsoft.com/office/drawing/2014/main" xmlns="" id="{50FF0BAB-A889-4A3A-BCD5-1C8627A55361}"/>
                  </a:ext>
                </a:extLst>
              </p:cNvPr>
              <p:cNvSpPr>
                <a:spLocks noChangeAspect="1"/>
              </p:cNvSpPr>
              <p:nvPr/>
            </p:nvSpPr>
            <p:spPr>
              <a:xfrm>
                <a:off x="1605193" y="3010092"/>
                <a:ext cx="201972" cy="245686"/>
              </a:xfrm>
              <a:custGeom>
                <a:avLst/>
                <a:gdLst/>
                <a:ahLst/>
                <a:cxnLst/>
                <a:rect l="l" t="t" r="r" b="b"/>
                <a:pathLst>
                  <a:path w="3201962" h="3894964">
                    <a:moveTo>
                      <a:pt x="230584" y="0"/>
                    </a:moveTo>
                    <a:lnTo>
                      <a:pt x="393650" y="0"/>
                    </a:lnTo>
                    <a:lnTo>
                      <a:pt x="806648" y="0"/>
                    </a:lnTo>
                    <a:lnTo>
                      <a:pt x="3201962" y="0"/>
                    </a:lnTo>
                    <a:lnTo>
                      <a:pt x="3201962" y="649007"/>
                    </a:lnTo>
                    <a:lnTo>
                      <a:pt x="806648" y="649007"/>
                    </a:lnTo>
                    <a:lnTo>
                      <a:pt x="806648" y="1720444"/>
                    </a:lnTo>
                    <a:lnTo>
                      <a:pt x="3017140" y="1720444"/>
                    </a:lnTo>
                    <a:lnTo>
                      <a:pt x="3017140" y="2369451"/>
                    </a:lnTo>
                    <a:lnTo>
                      <a:pt x="806648" y="2369451"/>
                    </a:lnTo>
                    <a:lnTo>
                      <a:pt x="806648" y="2584541"/>
                    </a:lnTo>
                    <a:lnTo>
                      <a:pt x="2169844" y="2584541"/>
                    </a:lnTo>
                    <a:lnTo>
                      <a:pt x="2169844" y="3125069"/>
                    </a:lnTo>
                    <a:lnTo>
                      <a:pt x="806648" y="3125069"/>
                    </a:lnTo>
                    <a:lnTo>
                      <a:pt x="806648" y="3894964"/>
                    </a:lnTo>
                    <a:lnTo>
                      <a:pt x="230584" y="3894964"/>
                    </a:lnTo>
                    <a:lnTo>
                      <a:pt x="230584" y="3125069"/>
                    </a:lnTo>
                    <a:lnTo>
                      <a:pt x="0" y="3125069"/>
                    </a:lnTo>
                    <a:lnTo>
                      <a:pt x="0" y="2584541"/>
                    </a:lnTo>
                    <a:lnTo>
                      <a:pt x="230584" y="258454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6" name="Isosceles Triangle 33">
                <a:extLst>
                  <a:ext uri="{FF2B5EF4-FFF2-40B4-BE49-F238E27FC236}">
                    <a16:creationId xmlns:a16="http://schemas.microsoft.com/office/drawing/2014/main" xmlns="" id="{E1BD25E7-365A-47AF-AF39-E8B1429C58E7}"/>
                  </a:ext>
                </a:extLst>
              </p:cNvPr>
              <p:cNvSpPr>
                <a:spLocks/>
              </p:cNvSpPr>
              <p:nvPr/>
            </p:nvSpPr>
            <p:spPr>
              <a:xfrm rot="10800000">
                <a:off x="3168890" y="2274975"/>
                <a:ext cx="245686" cy="245686"/>
              </a:xfrm>
              <a:custGeom>
                <a:avLst/>
                <a:gdLst/>
                <a:ahLst/>
                <a:cxnLst/>
                <a:rect l="l" t="t" r="r" b="b"/>
                <a:pathLst>
                  <a:path w="3982665" h="3915008">
                    <a:moveTo>
                      <a:pt x="0" y="2664000"/>
                    </a:moveTo>
                    <a:lnTo>
                      <a:pt x="1911318" y="72000"/>
                    </a:lnTo>
                    <a:lnTo>
                      <a:pt x="1142725" y="2655962"/>
                    </a:lnTo>
                    <a:close/>
                    <a:moveTo>
                      <a:pt x="3982665" y="2664000"/>
                    </a:moveTo>
                    <a:lnTo>
                      <a:pt x="2839940" y="2655962"/>
                    </a:lnTo>
                    <a:lnTo>
                      <a:pt x="2071347" y="72000"/>
                    </a:lnTo>
                    <a:close/>
                    <a:moveTo>
                      <a:pt x="2621333" y="2664000"/>
                    </a:moveTo>
                    <a:lnTo>
                      <a:pt x="1361333" y="2664000"/>
                    </a:lnTo>
                    <a:lnTo>
                      <a:pt x="1991333" y="0"/>
                    </a:lnTo>
                    <a:close/>
                    <a:moveTo>
                      <a:pt x="1806654" y="3915007"/>
                    </a:moveTo>
                    <a:lnTo>
                      <a:pt x="726654" y="3915007"/>
                    </a:lnTo>
                    <a:lnTo>
                      <a:pt x="1266654" y="2835007"/>
                    </a:lnTo>
                    <a:close/>
                    <a:moveTo>
                      <a:pt x="555902" y="3915008"/>
                    </a:moveTo>
                    <a:lnTo>
                      <a:pt x="15902" y="2835008"/>
                    </a:lnTo>
                    <a:lnTo>
                      <a:pt x="1095902" y="2835008"/>
                    </a:lnTo>
                    <a:close/>
                    <a:moveTo>
                      <a:pt x="1977406" y="3915008"/>
                    </a:moveTo>
                    <a:lnTo>
                      <a:pt x="1437406" y="2835008"/>
                    </a:lnTo>
                    <a:lnTo>
                      <a:pt x="2517406" y="2835008"/>
                    </a:lnTo>
                    <a:close/>
                    <a:moveTo>
                      <a:pt x="3228158" y="3915008"/>
                    </a:moveTo>
                    <a:lnTo>
                      <a:pt x="2148158" y="3915008"/>
                    </a:lnTo>
                    <a:lnTo>
                      <a:pt x="2688158" y="2835008"/>
                    </a:lnTo>
                    <a:close/>
                    <a:moveTo>
                      <a:pt x="3398910" y="3915008"/>
                    </a:moveTo>
                    <a:lnTo>
                      <a:pt x="2858910" y="2835008"/>
                    </a:lnTo>
                    <a:lnTo>
                      <a:pt x="3938910" y="28350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7" name="Rounded Rectangle 5">
                <a:extLst>
                  <a:ext uri="{FF2B5EF4-FFF2-40B4-BE49-F238E27FC236}">
                    <a16:creationId xmlns:a16="http://schemas.microsoft.com/office/drawing/2014/main" xmlns="" id="{0408002E-B07D-4BB6-BA22-CEA56C5AC91A}"/>
                  </a:ext>
                </a:extLst>
              </p:cNvPr>
              <p:cNvSpPr>
                <a:spLocks/>
              </p:cNvSpPr>
              <p:nvPr/>
            </p:nvSpPr>
            <p:spPr>
              <a:xfrm>
                <a:off x="2178507" y="3266787"/>
                <a:ext cx="245686" cy="245686"/>
              </a:xfrm>
              <a:custGeom>
                <a:avLst/>
                <a:gdLst/>
                <a:ahLst/>
                <a:cxnLst/>
                <a:rect l="l" t="t" r="r" b="b"/>
                <a:pathLst>
                  <a:path w="3928707" h="3954781">
                    <a:moveTo>
                      <a:pt x="2773336" y="2238726"/>
                    </a:moveTo>
                    <a:cubicBezTo>
                      <a:pt x="2746826" y="2238726"/>
                      <a:pt x="2725335" y="2260217"/>
                      <a:pt x="2725335" y="2286727"/>
                    </a:cubicBezTo>
                    <a:lnTo>
                      <a:pt x="2725335" y="2478725"/>
                    </a:lnTo>
                    <a:cubicBezTo>
                      <a:pt x="2725335" y="2505235"/>
                      <a:pt x="2746826" y="2526726"/>
                      <a:pt x="2773336" y="2526726"/>
                    </a:cubicBezTo>
                    <a:lnTo>
                      <a:pt x="2965334" y="2526726"/>
                    </a:lnTo>
                    <a:cubicBezTo>
                      <a:pt x="2991844" y="2526726"/>
                      <a:pt x="3013335" y="2505235"/>
                      <a:pt x="3013335" y="2478725"/>
                    </a:cubicBezTo>
                    <a:lnTo>
                      <a:pt x="3013335" y="2286727"/>
                    </a:lnTo>
                    <a:cubicBezTo>
                      <a:pt x="3013335" y="2260217"/>
                      <a:pt x="2991844" y="2238726"/>
                      <a:pt x="2965334" y="2238726"/>
                    </a:cubicBezTo>
                    <a:close/>
                    <a:moveTo>
                      <a:pt x="2313922" y="2238726"/>
                    </a:moveTo>
                    <a:cubicBezTo>
                      <a:pt x="2287412" y="2238726"/>
                      <a:pt x="2265921" y="2260217"/>
                      <a:pt x="2265921" y="2286727"/>
                    </a:cubicBezTo>
                    <a:lnTo>
                      <a:pt x="2265921" y="2478725"/>
                    </a:lnTo>
                    <a:cubicBezTo>
                      <a:pt x="2265921" y="2505235"/>
                      <a:pt x="2287412" y="2526726"/>
                      <a:pt x="2313922" y="2526726"/>
                    </a:cubicBezTo>
                    <a:lnTo>
                      <a:pt x="2505920" y="2526726"/>
                    </a:lnTo>
                    <a:cubicBezTo>
                      <a:pt x="2532430" y="2526726"/>
                      <a:pt x="2553921" y="2505235"/>
                      <a:pt x="2553921" y="2478725"/>
                    </a:cubicBezTo>
                    <a:lnTo>
                      <a:pt x="2553921" y="2286727"/>
                    </a:lnTo>
                    <a:cubicBezTo>
                      <a:pt x="2553921" y="2260217"/>
                      <a:pt x="2532430" y="2238726"/>
                      <a:pt x="2505920" y="2238726"/>
                    </a:cubicBezTo>
                    <a:close/>
                    <a:moveTo>
                      <a:pt x="1854508" y="2238726"/>
                    </a:moveTo>
                    <a:cubicBezTo>
                      <a:pt x="1827998" y="2238726"/>
                      <a:pt x="1806507" y="2260217"/>
                      <a:pt x="1806507" y="2286727"/>
                    </a:cubicBezTo>
                    <a:lnTo>
                      <a:pt x="1806507" y="2478725"/>
                    </a:lnTo>
                    <a:cubicBezTo>
                      <a:pt x="1806507" y="2505235"/>
                      <a:pt x="1827998" y="2526726"/>
                      <a:pt x="1854508" y="2526726"/>
                    </a:cubicBezTo>
                    <a:lnTo>
                      <a:pt x="2046506" y="2526726"/>
                    </a:lnTo>
                    <a:cubicBezTo>
                      <a:pt x="2073016" y="2526726"/>
                      <a:pt x="2094507" y="2505235"/>
                      <a:pt x="2094507" y="2478725"/>
                    </a:cubicBezTo>
                    <a:lnTo>
                      <a:pt x="2094507" y="2286727"/>
                    </a:lnTo>
                    <a:cubicBezTo>
                      <a:pt x="2094507" y="2260217"/>
                      <a:pt x="2073016" y="2238726"/>
                      <a:pt x="2046506" y="2238726"/>
                    </a:cubicBezTo>
                    <a:close/>
                    <a:moveTo>
                      <a:pt x="879732" y="2133675"/>
                    </a:moveTo>
                    <a:cubicBezTo>
                      <a:pt x="767330" y="2133675"/>
                      <a:pt x="676210" y="2224795"/>
                      <a:pt x="676210" y="2337197"/>
                    </a:cubicBezTo>
                    <a:cubicBezTo>
                      <a:pt x="676210" y="2449599"/>
                      <a:pt x="767330" y="2540719"/>
                      <a:pt x="879732" y="2540719"/>
                    </a:cubicBezTo>
                    <a:cubicBezTo>
                      <a:pt x="956121" y="2540719"/>
                      <a:pt x="1022681" y="2498634"/>
                      <a:pt x="1054808" y="2434886"/>
                    </a:cubicBezTo>
                    <a:lnTo>
                      <a:pt x="1469273" y="2434887"/>
                    </a:lnTo>
                    <a:cubicBezTo>
                      <a:pt x="1529381" y="2434887"/>
                      <a:pt x="1578108" y="2386160"/>
                      <a:pt x="1578108" y="2326052"/>
                    </a:cubicBezTo>
                    <a:cubicBezTo>
                      <a:pt x="1578108" y="2265944"/>
                      <a:pt x="1529381" y="2217217"/>
                      <a:pt x="1469273" y="2217217"/>
                    </a:cubicBezTo>
                    <a:lnTo>
                      <a:pt x="1039779" y="2217217"/>
                    </a:lnTo>
                    <a:cubicBezTo>
                      <a:pt x="1005455" y="2165662"/>
                      <a:pt x="946329" y="2133675"/>
                      <a:pt x="879732" y="2133675"/>
                    </a:cubicBezTo>
                    <a:close/>
                    <a:moveTo>
                      <a:pt x="2773336" y="1699178"/>
                    </a:moveTo>
                    <a:cubicBezTo>
                      <a:pt x="2746826" y="1699178"/>
                      <a:pt x="2725335" y="1720669"/>
                      <a:pt x="2725335" y="1747179"/>
                    </a:cubicBezTo>
                    <a:lnTo>
                      <a:pt x="2725335" y="1939177"/>
                    </a:lnTo>
                    <a:cubicBezTo>
                      <a:pt x="2725335" y="1965687"/>
                      <a:pt x="2746826" y="1987178"/>
                      <a:pt x="2773336" y="1987178"/>
                    </a:cubicBezTo>
                    <a:lnTo>
                      <a:pt x="2965334" y="1987178"/>
                    </a:lnTo>
                    <a:cubicBezTo>
                      <a:pt x="2991844" y="1987178"/>
                      <a:pt x="3013335" y="1965687"/>
                      <a:pt x="3013335" y="1939177"/>
                    </a:cubicBezTo>
                    <a:lnTo>
                      <a:pt x="3013335" y="1747179"/>
                    </a:lnTo>
                    <a:cubicBezTo>
                      <a:pt x="3013335" y="1720669"/>
                      <a:pt x="2991844" y="1699178"/>
                      <a:pt x="2965334" y="1699178"/>
                    </a:cubicBezTo>
                    <a:close/>
                    <a:moveTo>
                      <a:pt x="2313922" y="1699178"/>
                    </a:moveTo>
                    <a:cubicBezTo>
                      <a:pt x="2287412" y="1699178"/>
                      <a:pt x="2265921" y="1720669"/>
                      <a:pt x="2265921" y="1747179"/>
                    </a:cubicBezTo>
                    <a:lnTo>
                      <a:pt x="2265921" y="1939177"/>
                    </a:lnTo>
                    <a:cubicBezTo>
                      <a:pt x="2265921" y="1965687"/>
                      <a:pt x="2287412" y="1987178"/>
                      <a:pt x="2313922" y="1987178"/>
                    </a:cubicBezTo>
                    <a:lnTo>
                      <a:pt x="2505920" y="1987178"/>
                    </a:lnTo>
                    <a:cubicBezTo>
                      <a:pt x="2532430" y="1987178"/>
                      <a:pt x="2553921" y="1965687"/>
                      <a:pt x="2553921" y="1939177"/>
                    </a:cubicBezTo>
                    <a:lnTo>
                      <a:pt x="2553921" y="1747179"/>
                    </a:lnTo>
                    <a:cubicBezTo>
                      <a:pt x="2553921" y="1720669"/>
                      <a:pt x="2532430" y="1699178"/>
                      <a:pt x="2505920" y="1699178"/>
                    </a:cubicBezTo>
                    <a:close/>
                    <a:moveTo>
                      <a:pt x="1854508" y="1699178"/>
                    </a:moveTo>
                    <a:cubicBezTo>
                      <a:pt x="1827998" y="1699178"/>
                      <a:pt x="1806507" y="1720669"/>
                      <a:pt x="1806507" y="1747179"/>
                    </a:cubicBezTo>
                    <a:lnTo>
                      <a:pt x="1806507" y="1939177"/>
                    </a:lnTo>
                    <a:cubicBezTo>
                      <a:pt x="1806507" y="1965687"/>
                      <a:pt x="1827998" y="1987178"/>
                      <a:pt x="1854508" y="1987178"/>
                    </a:cubicBezTo>
                    <a:lnTo>
                      <a:pt x="2046506" y="1987178"/>
                    </a:lnTo>
                    <a:cubicBezTo>
                      <a:pt x="2073016" y="1987178"/>
                      <a:pt x="2094507" y="1965687"/>
                      <a:pt x="2094507" y="1939177"/>
                    </a:cubicBezTo>
                    <a:lnTo>
                      <a:pt x="2094507" y="1747179"/>
                    </a:lnTo>
                    <a:cubicBezTo>
                      <a:pt x="2094507" y="1720669"/>
                      <a:pt x="2073016" y="1699178"/>
                      <a:pt x="2046506" y="1699178"/>
                    </a:cubicBezTo>
                    <a:close/>
                    <a:moveTo>
                      <a:pt x="1035948" y="1186216"/>
                    </a:moveTo>
                    <a:cubicBezTo>
                      <a:pt x="1165960" y="1186216"/>
                      <a:pt x="1271356" y="1291612"/>
                      <a:pt x="1271356" y="1421624"/>
                    </a:cubicBezTo>
                    <a:cubicBezTo>
                      <a:pt x="1271356" y="1551636"/>
                      <a:pt x="1165960" y="1657032"/>
                      <a:pt x="1035948" y="1657032"/>
                    </a:cubicBezTo>
                    <a:cubicBezTo>
                      <a:pt x="905936" y="1657032"/>
                      <a:pt x="800540" y="1551636"/>
                      <a:pt x="800540" y="1421624"/>
                    </a:cubicBezTo>
                    <a:cubicBezTo>
                      <a:pt x="800540" y="1291612"/>
                      <a:pt x="905936" y="1186216"/>
                      <a:pt x="1035948" y="1186216"/>
                    </a:cubicBezTo>
                    <a:close/>
                    <a:moveTo>
                      <a:pt x="2773336" y="1159631"/>
                    </a:moveTo>
                    <a:cubicBezTo>
                      <a:pt x="2746826" y="1159631"/>
                      <a:pt x="2725335" y="1181122"/>
                      <a:pt x="2725335" y="1207632"/>
                    </a:cubicBezTo>
                    <a:lnTo>
                      <a:pt x="2725335" y="1399630"/>
                    </a:lnTo>
                    <a:cubicBezTo>
                      <a:pt x="2725335" y="1426140"/>
                      <a:pt x="2746826" y="1447631"/>
                      <a:pt x="2773336" y="1447631"/>
                    </a:cubicBezTo>
                    <a:lnTo>
                      <a:pt x="2965334" y="1447631"/>
                    </a:lnTo>
                    <a:cubicBezTo>
                      <a:pt x="2991844" y="1447631"/>
                      <a:pt x="3013335" y="1426140"/>
                      <a:pt x="3013335" y="1399630"/>
                    </a:cubicBezTo>
                    <a:lnTo>
                      <a:pt x="3013335" y="1207632"/>
                    </a:lnTo>
                    <a:cubicBezTo>
                      <a:pt x="3013335" y="1181122"/>
                      <a:pt x="2991844" y="1159631"/>
                      <a:pt x="2965334" y="1159631"/>
                    </a:cubicBezTo>
                    <a:close/>
                    <a:moveTo>
                      <a:pt x="2313922" y="1159631"/>
                    </a:moveTo>
                    <a:cubicBezTo>
                      <a:pt x="2287412" y="1159631"/>
                      <a:pt x="2265921" y="1181122"/>
                      <a:pt x="2265921" y="1207632"/>
                    </a:cubicBezTo>
                    <a:lnTo>
                      <a:pt x="2265921" y="1399630"/>
                    </a:lnTo>
                    <a:cubicBezTo>
                      <a:pt x="2265921" y="1426140"/>
                      <a:pt x="2287412" y="1447631"/>
                      <a:pt x="2313922" y="1447631"/>
                    </a:cubicBezTo>
                    <a:lnTo>
                      <a:pt x="2505920" y="1447631"/>
                    </a:lnTo>
                    <a:cubicBezTo>
                      <a:pt x="2532430" y="1447631"/>
                      <a:pt x="2553921" y="1426140"/>
                      <a:pt x="2553921" y="1399630"/>
                    </a:cubicBezTo>
                    <a:lnTo>
                      <a:pt x="2553921" y="1207632"/>
                    </a:lnTo>
                    <a:cubicBezTo>
                      <a:pt x="2553921" y="1181122"/>
                      <a:pt x="2532430" y="1159631"/>
                      <a:pt x="2505920" y="1159631"/>
                    </a:cubicBezTo>
                    <a:close/>
                    <a:moveTo>
                      <a:pt x="1854508" y="1159631"/>
                    </a:moveTo>
                    <a:cubicBezTo>
                      <a:pt x="1827998" y="1159631"/>
                      <a:pt x="1806507" y="1181122"/>
                      <a:pt x="1806507" y="1207632"/>
                    </a:cubicBezTo>
                    <a:lnTo>
                      <a:pt x="1806507" y="1399630"/>
                    </a:lnTo>
                    <a:cubicBezTo>
                      <a:pt x="1806507" y="1426140"/>
                      <a:pt x="1827998" y="1447631"/>
                      <a:pt x="1854508" y="1447631"/>
                    </a:cubicBezTo>
                    <a:lnTo>
                      <a:pt x="2046506" y="1447631"/>
                    </a:lnTo>
                    <a:cubicBezTo>
                      <a:pt x="2073016" y="1447631"/>
                      <a:pt x="2094507" y="1426140"/>
                      <a:pt x="2094507" y="1399630"/>
                    </a:cubicBezTo>
                    <a:lnTo>
                      <a:pt x="2094507" y="1207632"/>
                    </a:lnTo>
                    <a:cubicBezTo>
                      <a:pt x="2094507" y="1181122"/>
                      <a:pt x="2073016" y="1159631"/>
                      <a:pt x="2046506" y="1159631"/>
                    </a:cubicBezTo>
                    <a:close/>
                    <a:moveTo>
                      <a:pt x="1035947" y="1097587"/>
                    </a:moveTo>
                    <a:cubicBezTo>
                      <a:pt x="856987" y="1097587"/>
                      <a:pt x="711911" y="1242663"/>
                      <a:pt x="711911" y="1421623"/>
                    </a:cubicBezTo>
                    <a:cubicBezTo>
                      <a:pt x="711911" y="1600583"/>
                      <a:pt x="856987" y="1745659"/>
                      <a:pt x="1035947" y="1745659"/>
                    </a:cubicBezTo>
                    <a:cubicBezTo>
                      <a:pt x="1214907" y="1745659"/>
                      <a:pt x="1359983" y="1600583"/>
                      <a:pt x="1359983" y="1421623"/>
                    </a:cubicBezTo>
                    <a:cubicBezTo>
                      <a:pt x="1359983" y="1242663"/>
                      <a:pt x="1214907" y="1097587"/>
                      <a:pt x="1035947" y="1097587"/>
                    </a:cubicBezTo>
                    <a:close/>
                    <a:moveTo>
                      <a:pt x="593124" y="376367"/>
                    </a:moveTo>
                    <a:lnTo>
                      <a:pt x="3225543" y="376367"/>
                    </a:lnTo>
                    <a:cubicBezTo>
                      <a:pt x="3328637" y="376367"/>
                      <a:pt x="3412211" y="459941"/>
                      <a:pt x="3412211" y="563035"/>
                    </a:cubicBezTo>
                    <a:lnTo>
                      <a:pt x="3412211" y="3074837"/>
                    </a:lnTo>
                    <a:cubicBezTo>
                      <a:pt x="3412211" y="3177931"/>
                      <a:pt x="3328637" y="3261505"/>
                      <a:pt x="3225543" y="3261505"/>
                    </a:cubicBezTo>
                    <a:lnTo>
                      <a:pt x="593124" y="3261505"/>
                    </a:lnTo>
                    <a:cubicBezTo>
                      <a:pt x="490030" y="3261505"/>
                      <a:pt x="406456" y="3177931"/>
                      <a:pt x="406456" y="3074837"/>
                    </a:cubicBezTo>
                    <a:lnTo>
                      <a:pt x="406456" y="563035"/>
                    </a:lnTo>
                    <a:cubicBezTo>
                      <a:pt x="406456" y="459941"/>
                      <a:pt x="490030" y="376367"/>
                      <a:pt x="593124" y="376367"/>
                    </a:cubicBezTo>
                    <a:close/>
                    <a:moveTo>
                      <a:pt x="466365" y="263607"/>
                    </a:moveTo>
                    <a:cubicBezTo>
                      <a:pt x="353740" y="263607"/>
                      <a:pt x="262440" y="354907"/>
                      <a:pt x="262440" y="467532"/>
                    </a:cubicBezTo>
                    <a:lnTo>
                      <a:pt x="262440" y="3211530"/>
                    </a:lnTo>
                    <a:cubicBezTo>
                      <a:pt x="262440" y="3324155"/>
                      <a:pt x="353740" y="3415455"/>
                      <a:pt x="466365" y="3415455"/>
                    </a:cubicBezTo>
                    <a:lnTo>
                      <a:pt x="3352302" y="3415455"/>
                    </a:lnTo>
                    <a:cubicBezTo>
                      <a:pt x="3464927" y="3415455"/>
                      <a:pt x="3556227" y="3324155"/>
                      <a:pt x="3556227" y="3211530"/>
                    </a:cubicBezTo>
                    <a:lnTo>
                      <a:pt x="3556227" y="2945906"/>
                    </a:lnTo>
                    <a:lnTo>
                      <a:pt x="3604113" y="2945906"/>
                    </a:lnTo>
                    <a:cubicBezTo>
                      <a:pt x="3647262" y="2945906"/>
                      <a:pt x="3682241" y="2910927"/>
                      <a:pt x="3682241" y="2867778"/>
                    </a:cubicBezTo>
                    <a:lnTo>
                      <a:pt x="3682241" y="2555278"/>
                    </a:lnTo>
                    <a:cubicBezTo>
                      <a:pt x="3682241" y="2512129"/>
                      <a:pt x="3647262" y="2477150"/>
                      <a:pt x="3604113" y="2477150"/>
                    </a:cubicBezTo>
                    <a:lnTo>
                      <a:pt x="3556227" y="2477150"/>
                    </a:lnTo>
                    <a:lnTo>
                      <a:pt x="3556227" y="1181006"/>
                    </a:lnTo>
                    <a:lnTo>
                      <a:pt x="3604113" y="1181006"/>
                    </a:lnTo>
                    <a:cubicBezTo>
                      <a:pt x="3647262" y="1181006"/>
                      <a:pt x="3682241" y="1146027"/>
                      <a:pt x="3682241" y="1102878"/>
                    </a:cubicBezTo>
                    <a:lnTo>
                      <a:pt x="3682241" y="790378"/>
                    </a:lnTo>
                    <a:cubicBezTo>
                      <a:pt x="3682241" y="747229"/>
                      <a:pt x="3647262" y="712250"/>
                      <a:pt x="3604113" y="712250"/>
                    </a:cubicBezTo>
                    <a:lnTo>
                      <a:pt x="3556227" y="712250"/>
                    </a:lnTo>
                    <a:lnTo>
                      <a:pt x="3556227" y="467532"/>
                    </a:lnTo>
                    <a:cubicBezTo>
                      <a:pt x="3556227" y="354907"/>
                      <a:pt x="3464927" y="263607"/>
                      <a:pt x="3352302" y="263607"/>
                    </a:cubicBezTo>
                    <a:close/>
                    <a:moveTo>
                      <a:pt x="235370" y="0"/>
                    </a:moveTo>
                    <a:lnTo>
                      <a:pt x="3693337" y="0"/>
                    </a:lnTo>
                    <a:cubicBezTo>
                      <a:pt x="3823328" y="0"/>
                      <a:pt x="3928707" y="105379"/>
                      <a:pt x="3928707" y="235370"/>
                    </a:cubicBezTo>
                    <a:lnTo>
                      <a:pt x="3928707" y="3402502"/>
                    </a:lnTo>
                    <a:cubicBezTo>
                      <a:pt x="3928707" y="3485210"/>
                      <a:pt x="3886047" y="3557954"/>
                      <a:pt x="3821334" y="3599629"/>
                    </a:cubicBezTo>
                    <a:lnTo>
                      <a:pt x="3732546" y="3954781"/>
                    </a:lnTo>
                    <a:lnTo>
                      <a:pt x="2998166" y="3954781"/>
                    </a:lnTo>
                    <a:lnTo>
                      <a:pt x="2918939" y="3637872"/>
                    </a:lnTo>
                    <a:lnTo>
                      <a:pt x="1025164" y="3637872"/>
                    </a:lnTo>
                    <a:lnTo>
                      <a:pt x="945937" y="3954781"/>
                    </a:lnTo>
                    <a:lnTo>
                      <a:pt x="211557" y="3954781"/>
                    </a:lnTo>
                    <a:lnTo>
                      <a:pt x="125186" y="3609298"/>
                    </a:lnTo>
                    <a:cubicBezTo>
                      <a:pt x="50483" y="3570656"/>
                      <a:pt x="0" y="3492475"/>
                      <a:pt x="0" y="3402502"/>
                    </a:cubicBezTo>
                    <a:lnTo>
                      <a:pt x="0" y="235370"/>
                    </a:lnTo>
                    <a:cubicBezTo>
                      <a:pt x="0" y="105379"/>
                      <a:pt x="105379" y="0"/>
                      <a:pt x="23537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8" name="Oval 22">
                <a:extLst>
                  <a:ext uri="{FF2B5EF4-FFF2-40B4-BE49-F238E27FC236}">
                    <a16:creationId xmlns:a16="http://schemas.microsoft.com/office/drawing/2014/main" xmlns="" id="{DE009089-FC8B-4001-8149-0CC0DDACAA0A}"/>
                  </a:ext>
                </a:extLst>
              </p:cNvPr>
              <p:cNvSpPr>
                <a:spLocks/>
              </p:cNvSpPr>
              <p:nvPr/>
            </p:nvSpPr>
            <p:spPr>
              <a:xfrm>
                <a:off x="4308029" y="2614731"/>
                <a:ext cx="245686" cy="245686"/>
              </a:xfrm>
              <a:custGeom>
                <a:avLst/>
                <a:gdLst/>
                <a:ahLst/>
                <a:cxnLst/>
                <a:rect l="l" t="t" r="r" b="b"/>
                <a:pathLst>
                  <a:path w="3880153" h="3953697">
                    <a:moveTo>
                      <a:pt x="1455" y="3168352"/>
                    </a:moveTo>
                    <a:cubicBezTo>
                      <a:pt x="205207" y="3400679"/>
                      <a:pt x="634857" y="3494667"/>
                      <a:pt x="960501" y="3505633"/>
                    </a:cubicBezTo>
                    <a:cubicBezTo>
                      <a:pt x="1028690" y="3627447"/>
                      <a:pt x="1119686" y="3734676"/>
                      <a:pt x="1227538" y="3821974"/>
                    </a:cubicBezTo>
                    <a:cubicBezTo>
                      <a:pt x="1160267" y="3830083"/>
                      <a:pt x="1089308" y="3833153"/>
                      <a:pt x="1014889" y="3832102"/>
                    </a:cubicBezTo>
                    <a:cubicBezTo>
                      <a:pt x="621954" y="3837001"/>
                      <a:pt x="201774" y="3729237"/>
                      <a:pt x="6261" y="3480618"/>
                    </a:cubicBezTo>
                    <a:cubicBezTo>
                      <a:pt x="13084" y="3484795"/>
                      <a:pt x="14745" y="3457252"/>
                      <a:pt x="1455" y="3168352"/>
                    </a:cubicBezTo>
                    <a:close/>
                    <a:moveTo>
                      <a:pt x="3880153" y="3138359"/>
                    </a:moveTo>
                    <a:cubicBezTo>
                      <a:pt x="3866863" y="3427259"/>
                      <a:pt x="3868524" y="3454802"/>
                      <a:pt x="3875347" y="3450625"/>
                    </a:cubicBezTo>
                    <a:cubicBezTo>
                      <a:pt x="3706183" y="3641999"/>
                      <a:pt x="3368822" y="3808933"/>
                      <a:pt x="2885642" y="3802109"/>
                    </a:cubicBezTo>
                    <a:cubicBezTo>
                      <a:pt x="2813626" y="3803007"/>
                      <a:pt x="2740694" y="3800121"/>
                      <a:pt x="2668496" y="3792296"/>
                    </a:cubicBezTo>
                    <a:cubicBezTo>
                      <a:pt x="2770475" y="3703843"/>
                      <a:pt x="2855364" y="3596451"/>
                      <a:pt x="2918364" y="3475766"/>
                    </a:cubicBezTo>
                    <a:cubicBezTo>
                      <a:pt x="3244332" y="3465202"/>
                      <a:pt x="3675828" y="3371339"/>
                      <a:pt x="3880153" y="3138359"/>
                    </a:cubicBezTo>
                    <a:close/>
                    <a:moveTo>
                      <a:pt x="2029821" y="3074540"/>
                    </a:moveTo>
                    <a:cubicBezTo>
                      <a:pt x="2072358" y="3090570"/>
                      <a:pt x="2100256" y="3117016"/>
                      <a:pt x="2101178" y="3147049"/>
                    </a:cubicBezTo>
                    <a:cubicBezTo>
                      <a:pt x="2102135" y="3178198"/>
                      <a:pt x="2073853" y="3206004"/>
                      <a:pt x="2029821" y="3222855"/>
                    </a:cubicBezTo>
                    <a:close/>
                    <a:moveTo>
                      <a:pt x="1455" y="2758032"/>
                    </a:moveTo>
                    <a:cubicBezTo>
                      <a:pt x="177591" y="2958870"/>
                      <a:pt x="522539" y="3056328"/>
                      <a:pt x="823260" y="3085716"/>
                    </a:cubicBezTo>
                    <a:cubicBezTo>
                      <a:pt x="836237" y="3203756"/>
                      <a:pt x="868282" y="3316114"/>
                      <a:pt x="916781" y="3419465"/>
                    </a:cubicBezTo>
                    <a:cubicBezTo>
                      <a:pt x="553826" y="3407844"/>
                      <a:pt x="185565" y="3298305"/>
                      <a:pt x="6261" y="3070298"/>
                    </a:cubicBezTo>
                    <a:cubicBezTo>
                      <a:pt x="13084" y="3074475"/>
                      <a:pt x="14745" y="3046932"/>
                      <a:pt x="1455" y="2758032"/>
                    </a:cubicBezTo>
                    <a:close/>
                    <a:moveTo>
                      <a:pt x="3880153" y="2733869"/>
                    </a:moveTo>
                    <a:cubicBezTo>
                      <a:pt x="3866863" y="3022769"/>
                      <a:pt x="3868524" y="3050312"/>
                      <a:pt x="3875347" y="3046135"/>
                    </a:cubicBezTo>
                    <a:cubicBezTo>
                      <a:pt x="3714650" y="3227931"/>
                      <a:pt x="3402172" y="3387671"/>
                      <a:pt x="2957054" y="3395450"/>
                    </a:cubicBezTo>
                    <a:cubicBezTo>
                      <a:pt x="3001703" y="3291967"/>
                      <a:pt x="3030894" y="3180307"/>
                      <a:pt x="3041718" y="3063353"/>
                    </a:cubicBezTo>
                    <a:cubicBezTo>
                      <a:pt x="3346235" y="3035739"/>
                      <a:pt x="3700756" y="2938426"/>
                      <a:pt x="3880153" y="2733869"/>
                    </a:cubicBezTo>
                    <a:close/>
                    <a:moveTo>
                      <a:pt x="1820161" y="2670546"/>
                    </a:moveTo>
                    <a:lnTo>
                      <a:pt x="1820161" y="2807794"/>
                    </a:lnTo>
                    <a:cubicBezTo>
                      <a:pt x="1784534" y="2791726"/>
                      <a:pt x="1761919" y="2767633"/>
                      <a:pt x="1761090" y="2740643"/>
                    </a:cubicBezTo>
                    <a:cubicBezTo>
                      <a:pt x="1760228" y="2712584"/>
                      <a:pt x="1783091" y="2687237"/>
                      <a:pt x="1820161" y="2670546"/>
                    </a:cubicBezTo>
                    <a:close/>
                    <a:moveTo>
                      <a:pt x="1820161" y="2351698"/>
                    </a:moveTo>
                    <a:lnTo>
                      <a:pt x="1820161" y="2426781"/>
                    </a:lnTo>
                    <a:cubicBezTo>
                      <a:pt x="1541058" y="2454722"/>
                      <a:pt x="1332994" y="2587385"/>
                      <a:pt x="1337817" y="2744384"/>
                    </a:cubicBezTo>
                    <a:cubicBezTo>
                      <a:pt x="1342529" y="2897779"/>
                      <a:pt x="1548926" y="3024362"/>
                      <a:pt x="1820161" y="3051732"/>
                    </a:cubicBezTo>
                    <a:lnTo>
                      <a:pt x="1820161" y="3217389"/>
                    </a:lnTo>
                    <a:cubicBezTo>
                      <a:pt x="1786002" y="3201854"/>
                      <a:pt x="1763663" y="3178972"/>
                      <a:pt x="1761274" y="3153060"/>
                    </a:cubicBezTo>
                    <a:lnTo>
                      <a:pt x="1338460" y="3164281"/>
                    </a:lnTo>
                    <a:cubicBezTo>
                      <a:pt x="1352256" y="3313879"/>
                      <a:pt x="1556620" y="3434536"/>
                      <a:pt x="1820161" y="3461071"/>
                    </a:cubicBezTo>
                    <a:lnTo>
                      <a:pt x="1820161" y="3539697"/>
                    </a:lnTo>
                    <a:lnTo>
                      <a:pt x="2029821" y="3539697"/>
                    </a:lnTo>
                    <a:lnTo>
                      <a:pt x="2029821" y="3462128"/>
                    </a:lnTo>
                    <a:cubicBezTo>
                      <a:pt x="2315071" y="3436849"/>
                      <a:pt x="2529344" y="3302606"/>
                      <a:pt x="2524450" y="3143308"/>
                    </a:cubicBezTo>
                    <a:cubicBezTo>
                      <a:pt x="2519668" y="2987610"/>
                      <a:pt x="2307099" y="2859535"/>
                      <a:pt x="2029821" y="2834965"/>
                    </a:cubicBezTo>
                    <a:lnTo>
                      <a:pt x="2029821" y="2665297"/>
                    </a:lnTo>
                    <a:cubicBezTo>
                      <a:pt x="2070848" y="2680600"/>
                      <a:pt x="2098329" y="2705732"/>
                      <a:pt x="2100994" y="2734632"/>
                    </a:cubicBezTo>
                    <a:lnTo>
                      <a:pt x="2523807" y="2723411"/>
                    </a:lnTo>
                    <a:cubicBezTo>
                      <a:pt x="2509797" y="2571487"/>
                      <a:pt x="2299247" y="2449410"/>
                      <a:pt x="2029821" y="2425195"/>
                    </a:cubicBezTo>
                    <a:lnTo>
                      <a:pt x="2029821" y="2351698"/>
                    </a:lnTo>
                    <a:close/>
                    <a:moveTo>
                      <a:pt x="1455" y="2347712"/>
                    </a:moveTo>
                    <a:cubicBezTo>
                      <a:pt x="183117" y="2554851"/>
                      <a:pt x="544352" y="2652021"/>
                      <a:pt x="851373" y="2678440"/>
                    </a:cubicBezTo>
                    <a:cubicBezTo>
                      <a:pt x="827251" y="2766976"/>
                      <a:pt x="815133" y="2860130"/>
                      <a:pt x="815133" y="2956114"/>
                    </a:cubicBezTo>
                    <a:cubicBezTo>
                      <a:pt x="815133" y="2971896"/>
                      <a:pt x="815461" y="2987602"/>
                      <a:pt x="817509" y="3003166"/>
                    </a:cubicBezTo>
                    <a:cubicBezTo>
                      <a:pt x="488191" y="2976547"/>
                      <a:pt x="169203" y="2867179"/>
                      <a:pt x="6261" y="2659978"/>
                    </a:cubicBezTo>
                    <a:cubicBezTo>
                      <a:pt x="13084" y="2664155"/>
                      <a:pt x="14745" y="2636612"/>
                      <a:pt x="1455" y="2347712"/>
                    </a:cubicBezTo>
                    <a:close/>
                    <a:moveTo>
                      <a:pt x="3880153" y="2329379"/>
                    </a:moveTo>
                    <a:cubicBezTo>
                      <a:pt x="3866863" y="2618279"/>
                      <a:pt x="3868524" y="2645822"/>
                      <a:pt x="3875347" y="2641645"/>
                    </a:cubicBezTo>
                    <a:cubicBezTo>
                      <a:pt x="3725516" y="2811149"/>
                      <a:pt x="3443734" y="2961479"/>
                      <a:pt x="3045509" y="2988274"/>
                    </a:cubicBezTo>
                    <a:lnTo>
                      <a:pt x="3047133" y="2956114"/>
                    </a:lnTo>
                    <a:cubicBezTo>
                      <a:pt x="3047133" y="2854429"/>
                      <a:pt x="3033534" y="2755921"/>
                      <a:pt x="3006831" y="2662641"/>
                    </a:cubicBezTo>
                    <a:cubicBezTo>
                      <a:pt x="3318650" y="2638590"/>
                      <a:pt x="3693842" y="2541819"/>
                      <a:pt x="3880153" y="2329379"/>
                    </a:cubicBezTo>
                    <a:close/>
                    <a:moveTo>
                      <a:pt x="1931133" y="1937697"/>
                    </a:moveTo>
                    <a:cubicBezTo>
                      <a:pt x="2487898" y="1937697"/>
                      <a:pt x="2939245" y="2388994"/>
                      <a:pt x="2939245" y="2945697"/>
                    </a:cubicBezTo>
                    <a:cubicBezTo>
                      <a:pt x="2939245" y="3502400"/>
                      <a:pt x="2487898" y="3953697"/>
                      <a:pt x="1931133" y="3953697"/>
                    </a:cubicBezTo>
                    <a:cubicBezTo>
                      <a:pt x="1374368" y="3953697"/>
                      <a:pt x="923021" y="3502400"/>
                      <a:pt x="923021" y="2945697"/>
                    </a:cubicBezTo>
                    <a:cubicBezTo>
                      <a:pt x="923021" y="2388994"/>
                      <a:pt x="1374368" y="1937697"/>
                      <a:pt x="1931133" y="1937697"/>
                    </a:cubicBezTo>
                    <a:close/>
                    <a:moveTo>
                      <a:pt x="1455" y="1937392"/>
                    </a:moveTo>
                    <a:cubicBezTo>
                      <a:pt x="214734" y="2180582"/>
                      <a:pt x="675532" y="2272194"/>
                      <a:pt x="1005427" y="2276729"/>
                    </a:cubicBezTo>
                    <a:lnTo>
                      <a:pt x="1048467" y="2274995"/>
                    </a:lnTo>
                    <a:cubicBezTo>
                      <a:pt x="973036" y="2370730"/>
                      <a:pt x="913948" y="2479702"/>
                      <a:pt x="874973" y="2597837"/>
                    </a:cubicBezTo>
                    <a:cubicBezTo>
                      <a:pt x="525848" y="2578625"/>
                      <a:pt x="178686" y="2468917"/>
                      <a:pt x="6261" y="2249658"/>
                    </a:cubicBezTo>
                    <a:cubicBezTo>
                      <a:pt x="13084" y="2253835"/>
                      <a:pt x="14745" y="2226292"/>
                      <a:pt x="1455" y="1937392"/>
                    </a:cubicBezTo>
                    <a:close/>
                    <a:moveTo>
                      <a:pt x="3880153" y="1924889"/>
                    </a:moveTo>
                    <a:cubicBezTo>
                      <a:pt x="3866863" y="2213789"/>
                      <a:pt x="3868524" y="2241332"/>
                      <a:pt x="3875347" y="2237155"/>
                    </a:cubicBezTo>
                    <a:cubicBezTo>
                      <a:pt x="3717776" y="2415415"/>
                      <a:pt x="3414270" y="2572469"/>
                      <a:pt x="2982846" y="2585687"/>
                    </a:cubicBezTo>
                    <a:cubicBezTo>
                      <a:pt x="2942265" y="2466665"/>
                      <a:pt x="2881020" y="2357243"/>
                      <a:pt x="2803561" y="2261302"/>
                    </a:cubicBezTo>
                    <a:cubicBezTo>
                      <a:pt x="2828324" y="2263132"/>
                      <a:pt x="2852587" y="2263902"/>
                      <a:pt x="2876180" y="2264226"/>
                    </a:cubicBezTo>
                    <a:cubicBezTo>
                      <a:pt x="3206076" y="2259691"/>
                      <a:pt x="3666874" y="2168079"/>
                      <a:pt x="3880153" y="1924889"/>
                    </a:cubicBezTo>
                    <a:close/>
                    <a:moveTo>
                      <a:pt x="2970728" y="1742046"/>
                    </a:moveTo>
                    <a:cubicBezTo>
                      <a:pt x="3013265" y="1749515"/>
                      <a:pt x="3041163" y="1761838"/>
                      <a:pt x="3042085" y="1775832"/>
                    </a:cubicBezTo>
                    <a:cubicBezTo>
                      <a:pt x="3043042" y="1790346"/>
                      <a:pt x="3014760" y="1803303"/>
                      <a:pt x="2970728" y="1811155"/>
                    </a:cubicBezTo>
                    <a:close/>
                    <a:moveTo>
                      <a:pt x="2761068" y="1553800"/>
                    </a:moveTo>
                    <a:lnTo>
                      <a:pt x="2761068" y="1617752"/>
                    </a:lnTo>
                    <a:cubicBezTo>
                      <a:pt x="2725441" y="1610265"/>
                      <a:pt x="2702826" y="1599039"/>
                      <a:pt x="2701997" y="1586462"/>
                    </a:cubicBezTo>
                    <a:cubicBezTo>
                      <a:pt x="2701135" y="1573388"/>
                      <a:pt x="2723998" y="1561577"/>
                      <a:pt x="2761068" y="1553800"/>
                    </a:cubicBezTo>
                    <a:close/>
                    <a:moveTo>
                      <a:pt x="2761068" y="1405229"/>
                    </a:moveTo>
                    <a:lnTo>
                      <a:pt x="2761068" y="1440215"/>
                    </a:lnTo>
                    <a:cubicBezTo>
                      <a:pt x="2481965" y="1453234"/>
                      <a:pt x="2273901" y="1515050"/>
                      <a:pt x="2278724" y="1588206"/>
                    </a:cubicBezTo>
                    <a:cubicBezTo>
                      <a:pt x="2283436" y="1659682"/>
                      <a:pt x="2489833" y="1718665"/>
                      <a:pt x="2761068" y="1731418"/>
                    </a:cubicBezTo>
                    <a:lnTo>
                      <a:pt x="2761068" y="1808608"/>
                    </a:lnTo>
                    <a:cubicBezTo>
                      <a:pt x="2726909" y="1801369"/>
                      <a:pt x="2704570" y="1790707"/>
                      <a:pt x="2702181" y="1778633"/>
                    </a:cubicBezTo>
                    <a:lnTo>
                      <a:pt x="2279367" y="1783861"/>
                    </a:lnTo>
                    <a:cubicBezTo>
                      <a:pt x="2293163" y="1853568"/>
                      <a:pt x="2497527" y="1909790"/>
                      <a:pt x="2761068" y="1922154"/>
                    </a:cubicBezTo>
                    <a:lnTo>
                      <a:pt x="2761068" y="1958791"/>
                    </a:lnTo>
                    <a:lnTo>
                      <a:pt x="2970728" y="1958791"/>
                    </a:lnTo>
                    <a:lnTo>
                      <a:pt x="2970728" y="1922647"/>
                    </a:lnTo>
                    <a:cubicBezTo>
                      <a:pt x="3255978" y="1910868"/>
                      <a:pt x="3470251" y="1848316"/>
                      <a:pt x="3465357" y="1774089"/>
                    </a:cubicBezTo>
                    <a:cubicBezTo>
                      <a:pt x="3460575" y="1701540"/>
                      <a:pt x="3248006" y="1641862"/>
                      <a:pt x="2970728" y="1630413"/>
                    </a:cubicBezTo>
                    <a:lnTo>
                      <a:pt x="2970728" y="1551354"/>
                    </a:lnTo>
                    <a:cubicBezTo>
                      <a:pt x="3011755" y="1558485"/>
                      <a:pt x="3039236" y="1570195"/>
                      <a:pt x="3041901" y="1583662"/>
                    </a:cubicBezTo>
                    <a:lnTo>
                      <a:pt x="3464714" y="1578433"/>
                    </a:lnTo>
                    <a:cubicBezTo>
                      <a:pt x="3450704" y="1507642"/>
                      <a:pt x="3240154" y="1450759"/>
                      <a:pt x="2970728" y="1439476"/>
                    </a:cubicBezTo>
                    <a:lnTo>
                      <a:pt x="2970728" y="1405229"/>
                    </a:lnTo>
                    <a:close/>
                    <a:moveTo>
                      <a:pt x="2872041" y="1244391"/>
                    </a:moveTo>
                    <a:cubicBezTo>
                      <a:pt x="3428806" y="1244391"/>
                      <a:pt x="3880153" y="1453922"/>
                      <a:pt x="3880153" y="1712391"/>
                    </a:cubicBezTo>
                    <a:cubicBezTo>
                      <a:pt x="3880153" y="1970860"/>
                      <a:pt x="3428806" y="2180391"/>
                      <a:pt x="2872041" y="2180391"/>
                    </a:cubicBezTo>
                    <a:cubicBezTo>
                      <a:pt x="2823092" y="2180391"/>
                      <a:pt x="2774958" y="2178772"/>
                      <a:pt x="2727893" y="2175376"/>
                    </a:cubicBezTo>
                    <a:cubicBezTo>
                      <a:pt x="2525684" y="1968353"/>
                      <a:pt x="2243385" y="1840114"/>
                      <a:pt x="1931133" y="1840114"/>
                    </a:cubicBezTo>
                    <a:cubicBezTo>
                      <a:pt x="1612467" y="1840114"/>
                      <a:pt x="1324996" y="1973676"/>
                      <a:pt x="1122380" y="2188572"/>
                    </a:cubicBezTo>
                    <a:cubicBezTo>
                      <a:pt x="1087421" y="2190857"/>
                      <a:pt x="1051575" y="2191340"/>
                      <a:pt x="1014889" y="2190822"/>
                    </a:cubicBezTo>
                    <a:cubicBezTo>
                      <a:pt x="621954" y="2195721"/>
                      <a:pt x="201774" y="2087957"/>
                      <a:pt x="6261" y="1839338"/>
                    </a:cubicBezTo>
                    <a:cubicBezTo>
                      <a:pt x="13084" y="1843515"/>
                      <a:pt x="14745" y="1815972"/>
                      <a:pt x="1455" y="1527072"/>
                    </a:cubicBezTo>
                    <a:cubicBezTo>
                      <a:pt x="214734" y="1770262"/>
                      <a:pt x="675532" y="1861874"/>
                      <a:pt x="1005427" y="1866409"/>
                    </a:cubicBezTo>
                    <a:cubicBezTo>
                      <a:pt x="1278600" y="1862654"/>
                      <a:pt x="1641530" y="1799192"/>
                      <a:pt x="1878042" y="1637444"/>
                    </a:cubicBezTo>
                    <a:cubicBezTo>
                      <a:pt x="1954537" y="1414404"/>
                      <a:pt x="2370521" y="1244391"/>
                      <a:pt x="2872041" y="1244391"/>
                    </a:cubicBezTo>
                    <a:close/>
                    <a:moveTo>
                      <a:pt x="1455" y="1116752"/>
                    </a:moveTo>
                    <a:cubicBezTo>
                      <a:pt x="214734" y="1359942"/>
                      <a:pt x="675532" y="1451554"/>
                      <a:pt x="1005427" y="1456089"/>
                    </a:cubicBezTo>
                    <a:cubicBezTo>
                      <a:pt x="1335323" y="1451554"/>
                      <a:pt x="1796121" y="1359942"/>
                      <a:pt x="2009400" y="1116752"/>
                    </a:cubicBezTo>
                    <a:cubicBezTo>
                      <a:pt x="1996110" y="1405652"/>
                      <a:pt x="1997771" y="1433195"/>
                      <a:pt x="2004594" y="1429018"/>
                    </a:cubicBezTo>
                    <a:cubicBezTo>
                      <a:pt x="1835430" y="1620392"/>
                      <a:pt x="1498069" y="1787326"/>
                      <a:pt x="1014889" y="1780502"/>
                    </a:cubicBezTo>
                    <a:cubicBezTo>
                      <a:pt x="621954" y="1785401"/>
                      <a:pt x="201774" y="1677637"/>
                      <a:pt x="6261" y="1429018"/>
                    </a:cubicBezTo>
                    <a:cubicBezTo>
                      <a:pt x="13084" y="1433195"/>
                      <a:pt x="14745" y="1405652"/>
                      <a:pt x="1455" y="1116752"/>
                    </a:cubicBezTo>
                    <a:close/>
                    <a:moveTo>
                      <a:pt x="1455" y="706432"/>
                    </a:moveTo>
                    <a:cubicBezTo>
                      <a:pt x="214734" y="949622"/>
                      <a:pt x="675532" y="1041234"/>
                      <a:pt x="1005427" y="1045769"/>
                    </a:cubicBezTo>
                    <a:cubicBezTo>
                      <a:pt x="1335323" y="1041234"/>
                      <a:pt x="1796121" y="949622"/>
                      <a:pt x="2009400" y="706432"/>
                    </a:cubicBezTo>
                    <a:cubicBezTo>
                      <a:pt x="1996110" y="995332"/>
                      <a:pt x="1997771" y="1022875"/>
                      <a:pt x="2004594" y="1018698"/>
                    </a:cubicBezTo>
                    <a:cubicBezTo>
                      <a:pt x="1835430" y="1210072"/>
                      <a:pt x="1498069" y="1377006"/>
                      <a:pt x="1014889" y="1370182"/>
                    </a:cubicBezTo>
                    <a:cubicBezTo>
                      <a:pt x="621954" y="1375081"/>
                      <a:pt x="201774" y="1267317"/>
                      <a:pt x="6261" y="1018698"/>
                    </a:cubicBezTo>
                    <a:cubicBezTo>
                      <a:pt x="13084" y="1022875"/>
                      <a:pt x="14745" y="995332"/>
                      <a:pt x="1455" y="706432"/>
                    </a:cubicBezTo>
                    <a:close/>
                    <a:moveTo>
                      <a:pt x="1106799" y="489687"/>
                    </a:moveTo>
                    <a:cubicBezTo>
                      <a:pt x="1149336" y="497156"/>
                      <a:pt x="1177233" y="509479"/>
                      <a:pt x="1178156" y="523473"/>
                    </a:cubicBezTo>
                    <a:cubicBezTo>
                      <a:pt x="1179112" y="537987"/>
                      <a:pt x="1150831" y="550944"/>
                      <a:pt x="1106799" y="558796"/>
                    </a:cubicBezTo>
                    <a:close/>
                    <a:moveTo>
                      <a:pt x="897139" y="301441"/>
                    </a:moveTo>
                    <a:lnTo>
                      <a:pt x="897139" y="365393"/>
                    </a:lnTo>
                    <a:cubicBezTo>
                      <a:pt x="861512" y="357906"/>
                      <a:pt x="838897" y="346680"/>
                      <a:pt x="838068" y="334103"/>
                    </a:cubicBezTo>
                    <a:cubicBezTo>
                      <a:pt x="837206" y="321029"/>
                      <a:pt x="860069" y="309218"/>
                      <a:pt x="897139" y="301441"/>
                    </a:cubicBezTo>
                    <a:close/>
                    <a:moveTo>
                      <a:pt x="897139" y="152870"/>
                    </a:moveTo>
                    <a:lnTo>
                      <a:pt x="897139" y="187856"/>
                    </a:lnTo>
                    <a:cubicBezTo>
                      <a:pt x="618036" y="200875"/>
                      <a:pt x="409972" y="262691"/>
                      <a:pt x="414795" y="335847"/>
                    </a:cubicBezTo>
                    <a:cubicBezTo>
                      <a:pt x="419507" y="407323"/>
                      <a:pt x="625904" y="466306"/>
                      <a:pt x="897139" y="479059"/>
                    </a:cubicBezTo>
                    <a:lnTo>
                      <a:pt x="897139" y="556249"/>
                    </a:lnTo>
                    <a:cubicBezTo>
                      <a:pt x="862980" y="549010"/>
                      <a:pt x="840641" y="538348"/>
                      <a:pt x="838251" y="526274"/>
                    </a:cubicBezTo>
                    <a:lnTo>
                      <a:pt x="415438" y="531502"/>
                    </a:lnTo>
                    <a:cubicBezTo>
                      <a:pt x="429234" y="601209"/>
                      <a:pt x="633598" y="657431"/>
                      <a:pt x="897139" y="669795"/>
                    </a:cubicBezTo>
                    <a:lnTo>
                      <a:pt x="897139" y="706432"/>
                    </a:lnTo>
                    <a:lnTo>
                      <a:pt x="1106799" y="706432"/>
                    </a:lnTo>
                    <a:lnTo>
                      <a:pt x="1106799" y="670288"/>
                    </a:lnTo>
                    <a:cubicBezTo>
                      <a:pt x="1392049" y="658509"/>
                      <a:pt x="1606322" y="595956"/>
                      <a:pt x="1601428" y="521730"/>
                    </a:cubicBezTo>
                    <a:cubicBezTo>
                      <a:pt x="1596646" y="449181"/>
                      <a:pt x="1384077" y="389502"/>
                      <a:pt x="1106799" y="378054"/>
                    </a:cubicBezTo>
                    <a:lnTo>
                      <a:pt x="1106799" y="298995"/>
                    </a:lnTo>
                    <a:cubicBezTo>
                      <a:pt x="1147826" y="306126"/>
                      <a:pt x="1175307" y="317836"/>
                      <a:pt x="1177972" y="331303"/>
                    </a:cubicBezTo>
                    <a:lnTo>
                      <a:pt x="1600785" y="326074"/>
                    </a:lnTo>
                    <a:cubicBezTo>
                      <a:pt x="1586775" y="255283"/>
                      <a:pt x="1376225" y="198400"/>
                      <a:pt x="1106799" y="187117"/>
                    </a:cubicBezTo>
                    <a:lnTo>
                      <a:pt x="1106799" y="152870"/>
                    </a:lnTo>
                    <a:close/>
                    <a:moveTo>
                      <a:pt x="1008112" y="0"/>
                    </a:moveTo>
                    <a:cubicBezTo>
                      <a:pt x="1564877" y="0"/>
                      <a:pt x="2016224" y="209531"/>
                      <a:pt x="2016224" y="468000"/>
                    </a:cubicBezTo>
                    <a:cubicBezTo>
                      <a:pt x="2016224" y="726469"/>
                      <a:pt x="1564877" y="936000"/>
                      <a:pt x="1008112" y="936000"/>
                    </a:cubicBezTo>
                    <a:cubicBezTo>
                      <a:pt x="451347" y="936000"/>
                      <a:pt x="0" y="726469"/>
                      <a:pt x="0" y="468000"/>
                    </a:cubicBezTo>
                    <a:cubicBezTo>
                      <a:pt x="0" y="209531"/>
                      <a:pt x="451347" y="0"/>
                      <a:pt x="100811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9" name="Round Same Side Corner Rectangle 24">
                <a:extLst>
                  <a:ext uri="{FF2B5EF4-FFF2-40B4-BE49-F238E27FC236}">
                    <a16:creationId xmlns:a16="http://schemas.microsoft.com/office/drawing/2014/main" xmlns="" id="{67B9B577-5B01-42C5-B471-B416E9BAFE94}"/>
                  </a:ext>
                </a:extLst>
              </p:cNvPr>
              <p:cNvSpPr>
                <a:spLocks noChangeAspect="1"/>
              </p:cNvSpPr>
              <p:nvPr/>
            </p:nvSpPr>
            <p:spPr>
              <a:xfrm rot="16200000">
                <a:off x="3577254" y="3944472"/>
                <a:ext cx="245686" cy="231212"/>
              </a:xfrm>
              <a:custGeom>
                <a:avLst/>
                <a:gdLst/>
                <a:ahLst/>
                <a:cxnLst/>
                <a:rect l="l" t="t" r="r" b="b"/>
                <a:pathLst>
                  <a:path w="4021059" h="3784144">
                    <a:moveTo>
                      <a:pt x="1438082" y="3038644"/>
                    </a:moveTo>
                    <a:cubicBezTo>
                      <a:pt x="1438082" y="2940622"/>
                      <a:pt x="1358620" y="2861160"/>
                      <a:pt x="1260598" y="2861160"/>
                    </a:cubicBezTo>
                    <a:cubicBezTo>
                      <a:pt x="1162576" y="2861160"/>
                      <a:pt x="1083114" y="2940622"/>
                      <a:pt x="1083114" y="3038644"/>
                    </a:cubicBezTo>
                    <a:cubicBezTo>
                      <a:pt x="1083114" y="3136666"/>
                      <a:pt x="1162576" y="3216128"/>
                      <a:pt x="1260598" y="3216128"/>
                    </a:cubicBezTo>
                    <a:cubicBezTo>
                      <a:pt x="1358620" y="3216128"/>
                      <a:pt x="1438082" y="3136666"/>
                      <a:pt x="1438082" y="3038644"/>
                    </a:cubicBezTo>
                    <a:close/>
                    <a:moveTo>
                      <a:pt x="1685789" y="2848634"/>
                    </a:moveTo>
                    <a:lnTo>
                      <a:pt x="1685789" y="3784144"/>
                    </a:lnTo>
                    <a:lnTo>
                      <a:pt x="835406" y="3784144"/>
                    </a:lnTo>
                    <a:lnTo>
                      <a:pt x="835406" y="2848634"/>
                    </a:lnTo>
                    <a:cubicBezTo>
                      <a:pt x="835406" y="2715464"/>
                      <a:pt x="943362" y="2607508"/>
                      <a:pt x="1076532" y="2607508"/>
                    </a:cubicBezTo>
                    <a:lnTo>
                      <a:pt x="1444663" y="2607508"/>
                    </a:lnTo>
                    <a:cubicBezTo>
                      <a:pt x="1577833" y="2607508"/>
                      <a:pt x="1685789" y="2715464"/>
                      <a:pt x="1685789" y="2848634"/>
                    </a:cubicBezTo>
                    <a:close/>
                    <a:moveTo>
                      <a:pt x="2681691" y="1560784"/>
                    </a:moveTo>
                    <a:lnTo>
                      <a:pt x="2520278" y="1399371"/>
                    </a:lnTo>
                    <a:lnTo>
                      <a:pt x="2520278" y="1722197"/>
                    </a:lnTo>
                    <a:close/>
                    <a:moveTo>
                      <a:pt x="2690551" y="2062563"/>
                    </a:moveTo>
                    <a:lnTo>
                      <a:pt x="2571773" y="2172028"/>
                    </a:lnTo>
                    <a:lnTo>
                      <a:pt x="2571565" y="2170767"/>
                    </a:lnTo>
                    <a:cubicBezTo>
                      <a:pt x="2565295" y="2133316"/>
                      <a:pt x="2579835" y="2102890"/>
                      <a:pt x="2605809" y="2080762"/>
                    </a:cubicBezTo>
                    <a:lnTo>
                      <a:pt x="2605085" y="2080039"/>
                    </a:lnTo>
                    <a:cubicBezTo>
                      <a:pt x="2629312" y="2061231"/>
                      <a:pt x="2660801" y="2054760"/>
                      <a:pt x="2690551" y="2062563"/>
                    </a:cubicBezTo>
                    <a:close/>
                    <a:moveTo>
                      <a:pt x="2805318" y="271915"/>
                    </a:moveTo>
                    <a:cubicBezTo>
                      <a:pt x="2805318" y="213510"/>
                      <a:pt x="2757972" y="166164"/>
                      <a:pt x="2699567" y="166165"/>
                    </a:cubicBezTo>
                    <a:lnTo>
                      <a:pt x="2605985" y="166164"/>
                    </a:lnTo>
                    <a:cubicBezTo>
                      <a:pt x="2569718" y="166164"/>
                      <a:pt x="2537715" y="184420"/>
                      <a:pt x="2520278" y="213348"/>
                    </a:cubicBezTo>
                    <a:lnTo>
                      <a:pt x="2520278" y="1144667"/>
                    </a:lnTo>
                    <a:lnTo>
                      <a:pt x="2805318" y="1429706"/>
                    </a:lnTo>
                    <a:close/>
                    <a:moveTo>
                      <a:pt x="2914414" y="2183230"/>
                    </a:moveTo>
                    <a:cubicBezTo>
                      <a:pt x="2916138" y="2161337"/>
                      <a:pt x="2914974" y="2139034"/>
                      <a:pt x="2910723" y="2116871"/>
                    </a:cubicBezTo>
                    <a:cubicBezTo>
                      <a:pt x="2904917" y="2086596"/>
                      <a:pt x="2893664" y="2058206"/>
                      <a:pt x="2877586" y="2033043"/>
                    </a:cubicBezTo>
                    <a:lnTo>
                      <a:pt x="2910320" y="2002876"/>
                    </a:lnTo>
                    <a:lnTo>
                      <a:pt x="2839132" y="1925632"/>
                    </a:lnTo>
                    <a:lnTo>
                      <a:pt x="2804911" y="1957169"/>
                    </a:lnTo>
                    <a:cubicBezTo>
                      <a:pt x="2786423" y="1944693"/>
                      <a:pt x="2766308" y="1928861"/>
                      <a:pt x="2744536" y="1921686"/>
                    </a:cubicBezTo>
                    <a:cubicBezTo>
                      <a:pt x="2663685" y="1894525"/>
                      <a:pt x="2593444" y="1900720"/>
                      <a:pt x="2520278" y="1962365"/>
                    </a:cubicBezTo>
                    <a:lnTo>
                      <a:pt x="2520278" y="2377609"/>
                    </a:lnTo>
                    <a:lnTo>
                      <a:pt x="2534679" y="2403844"/>
                    </a:lnTo>
                    <a:cubicBezTo>
                      <a:pt x="2535520" y="2412330"/>
                      <a:pt x="2535725" y="2419536"/>
                      <a:pt x="2535211" y="2425889"/>
                    </a:cubicBezTo>
                    <a:cubicBezTo>
                      <a:pt x="2534104" y="2439525"/>
                      <a:pt x="2529673" y="2449229"/>
                      <a:pt x="2520278" y="2458554"/>
                    </a:cubicBezTo>
                    <a:lnTo>
                      <a:pt x="2520278" y="2643589"/>
                    </a:lnTo>
                    <a:cubicBezTo>
                      <a:pt x="2555319" y="2634093"/>
                      <a:pt x="2587477" y="2615579"/>
                      <a:pt x="2615369" y="2590681"/>
                    </a:cubicBezTo>
                    <a:lnTo>
                      <a:pt x="2615836" y="2591152"/>
                    </a:lnTo>
                    <a:cubicBezTo>
                      <a:pt x="2616723" y="2590269"/>
                      <a:pt x="2617603" y="2589375"/>
                      <a:pt x="2618311" y="2588315"/>
                    </a:cubicBezTo>
                    <a:lnTo>
                      <a:pt x="2619475" y="2587378"/>
                    </a:lnTo>
                    <a:lnTo>
                      <a:pt x="2619297" y="2587184"/>
                    </a:lnTo>
                    <a:cubicBezTo>
                      <a:pt x="2669117" y="2535196"/>
                      <a:pt x="2699996" y="2462122"/>
                      <a:pt x="2687110" y="2392597"/>
                    </a:cubicBezTo>
                    <a:cubicBezTo>
                      <a:pt x="2678683" y="2347127"/>
                      <a:pt x="2659987" y="2307337"/>
                      <a:pt x="2625854" y="2265038"/>
                    </a:cubicBezTo>
                    <a:lnTo>
                      <a:pt x="2766406" y="2135507"/>
                    </a:lnTo>
                    <a:lnTo>
                      <a:pt x="2769253" y="2144002"/>
                    </a:lnTo>
                    <a:cubicBezTo>
                      <a:pt x="2776409" y="2181310"/>
                      <a:pt x="2762789" y="2219567"/>
                      <a:pt x="2733668" y="2243962"/>
                    </a:cubicBezTo>
                    <a:lnTo>
                      <a:pt x="2826169" y="2354385"/>
                    </a:lnTo>
                    <a:cubicBezTo>
                      <a:pt x="2878065" y="2310913"/>
                      <a:pt x="2909241" y="2248912"/>
                      <a:pt x="2914414" y="2183230"/>
                    </a:cubicBezTo>
                    <a:close/>
                    <a:moveTo>
                      <a:pt x="3235338" y="2774350"/>
                    </a:moveTo>
                    <a:cubicBezTo>
                      <a:pt x="3235338" y="2877325"/>
                      <a:pt x="3151861" y="2960802"/>
                      <a:pt x="3048886" y="2960802"/>
                    </a:cubicBezTo>
                    <a:cubicBezTo>
                      <a:pt x="2945911" y="2960803"/>
                      <a:pt x="2862434" y="2877325"/>
                      <a:pt x="2862434" y="2774350"/>
                    </a:cubicBezTo>
                    <a:cubicBezTo>
                      <a:pt x="2862434" y="2671376"/>
                      <a:pt x="2945911" y="2587898"/>
                      <a:pt x="3048886" y="2587898"/>
                    </a:cubicBezTo>
                    <a:cubicBezTo>
                      <a:pt x="3151861" y="2587898"/>
                      <a:pt x="3235338" y="2671376"/>
                      <a:pt x="3235338" y="2774350"/>
                    </a:cubicBezTo>
                    <a:close/>
                    <a:moveTo>
                      <a:pt x="3606651" y="2485745"/>
                    </a:moveTo>
                    <a:lnTo>
                      <a:pt x="3292699" y="2171793"/>
                    </a:lnTo>
                    <a:lnTo>
                      <a:pt x="2520278" y="2944214"/>
                    </a:lnTo>
                    <a:lnTo>
                      <a:pt x="2520278" y="3010525"/>
                    </a:lnTo>
                    <a:lnTo>
                      <a:pt x="2808865" y="3299112"/>
                    </a:lnTo>
                    <a:cubicBezTo>
                      <a:pt x="2860660" y="3255244"/>
                      <a:pt x="2927822" y="3229604"/>
                      <a:pt x="3000972" y="3229604"/>
                    </a:cubicBezTo>
                    <a:cubicBezTo>
                      <a:pt x="3062536" y="3229604"/>
                      <a:pt x="3119856" y="3247765"/>
                      <a:pt x="3167617" y="3279410"/>
                    </a:cubicBezTo>
                    <a:lnTo>
                      <a:pt x="3587562" y="2859467"/>
                    </a:lnTo>
                    <a:cubicBezTo>
                      <a:pt x="3545449" y="2800746"/>
                      <a:pt x="3525068" y="2726637"/>
                      <a:pt x="3534396" y="2649265"/>
                    </a:cubicBezTo>
                    <a:cubicBezTo>
                      <a:pt x="3541975" y="2586391"/>
                      <a:pt x="3568098" y="2530271"/>
                      <a:pt x="3606651" y="2485745"/>
                    </a:cubicBezTo>
                    <a:close/>
                    <a:moveTo>
                      <a:pt x="4021059" y="2645448"/>
                    </a:moveTo>
                    <a:lnTo>
                      <a:pt x="2951795" y="3714712"/>
                    </a:lnTo>
                    <a:lnTo>
                      <a:pt x="2509320" y="3272237"/>
                    </a:lnTo>
                    <a:cubicBezTo>
                      <a:pt x="2467852" y="3459824"/>
                      <a:pt x="2300387" y="3599829"/>
                      <a:pt x="2100223" y="3599828"/>
                    </a:cubicBezTo>
                    <a:lnTo>
                      <a:pt x="1854311" y="3599828"/>
                    </a:lnTo>
                    <a:lnTo>
                      <a:pt x="1854311" y="2814686"/>
                    </a:lnTo>
                    <a:cubicBezTo>
                      <a:pt x="1854311" y="2634262"/>
                      <a:pt x="1708049" y="2488000"/>
                      <a:pt x="1527625" y="2488000"/>
                    </a:cubicBezTo>
                    <a:lnTo>
                      <a:pt x="1028869" y="2488000"/>
                    </a:lnTo>
                    <a:cubicBezTo>
                      <a:pt x="848445" y="2488000"/>
                      <a:pt x="702182" y="2634263"/>
                      <a:pt x="702182" y="2814687"/>
                    </a:cubicBezTo>
                    <a:lnTo>
                      <a:pt x="702182" y="3599827"/>
                    </a:lnTo>
                    <a:lnTo>
                      <a:pt x="420055" y="3599828"/>
                    </a:lnTo>
                    <a:cubicBezTo>
                      <a:pt x="188065" y="3599829"/>
                      <a:pt x="-1" y="3411763"/>
                      <a:pt x="0" y="3179773"/>
                    </a:cubicBezTo>
                    <a:lnTo>
                      <a:pt x="0" y="0"/>
                    </a:lnTo>
                    <a:lnTo>
                      <a:pt x="2520277" y="0"/>
                    </a:lnTo>
                    <a:lnTo>
                      <a:pt x="2520278" y="1"/>
                    </a:lnTo>
                    <a:lnTo>
                      <a:pt x="2669855" y="1"/>
                    </a:lnTo>
                    <a:cubicBezTo>
                      <a:pt x="2828680" y="1"/>
                      <a:pt x="2957434" y="128755"/>
                      <a:pt x="2957434" y="287580"/>
                    </a:cubicBezTo>
                    <a:lnTo>
                      <a:pt x="2957433" y="1512336"/>
                    </a:lnTo>
                    <a:cubicBezTo>
                      <a:pt x="2957434" y="1533672"/>
                      <a:pt x="2955111" y="1554464"/>
                      <a:pt x="2949906" y="157429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0" name="Rectangle 50">
                <a:extLst>
                  <a:ext uri="{FF2B5EF4-FFF2-40B4-BE49-F238E27FC236}">
                    <a16:creationId xmlns:a16="http://schemas.microsoft.com/office/drawing/2014/main" xmlns="" id="{FDC26B7E-4273-4CD5-8EF7-CEDF4BEDD7F8}"/>
                  </a:ext>
                </a:extLst>
              </p:cNvPr>
              <p:cNvSpPr>
                <a:spLocks noChangeAspect="1"/>
              </p:cNvSpPr>
              <p:nvPr/>
            </p:nvSpPr>
            <p:spPr>
              <a:xfrm>
                <a:off x="1408092" y="4129804"/>
                <a:ext cx="245686" cy="140720"/>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1" name="Diagonal Stripe 18">
                <a:extLst>
                  <a:ext uri="{FF2B5EF4-FFF2-40B4-BE49-F238E27FC236}">
                    <a16:creationId xmlns:a16="http://schemas.microsoft.com/office/drawing/2014/main" xmlns="" id="{BD234758-3B17-4EC4-9F25-B4B2B488B12C}"/>
                  </a:ext>
                </a:extLst>
              </p:cNvPr>
              <p:cNvSpPr>
                <a:spLocks noChangeAspect="1"/>
              </p:cNvSpPr>
              <p:nvPr/>
            </p:nvSpPr>
            <p:spPr>
              <a:xfrm rot="2848566">
                <a:off x="4532867" y="3755912"/>
                <a:ext cx="270657" cy="270254"/>
              </a:xfrm>
              <a:custGeom>
                <a:avLst/>
                <a:gdLst>
                  <a:gd name="connsiteX0" fmla="*/ 2711097 w 4203112"/>
                  <a:gd name="connsiteY0" fmla="*/ 2591096 h 4242998"/>
                  <a:gd name="connsiteX1" fmla="*/ 2769667 w 4203112"/>
                  <a:gd name="connsiteY1" fmla="*/ 2552217 h 4242998"/>
                  <a:gd name="connsiteX2" fmla="*/ 2887654 w 4203112"/>
                  <a:gd name="connsiteY2" fmla="*/ 2586370 h 4242998"/>
                  <a:gd name="connsiteX3" fmla="*/ 2942683 w 4203112"/>
                  <a:gd name="connsiteY3" fmla="*/ 2773697 h 4242998"/>
                  <a:gd name="connsiteX4" fmla="*/ 2935472 w 4203112"/>
                  <a:gd name="connsiteY4" fmla="*/ 2796870 h 4242998"/>
                  <a:gd name="connsiteX5" fmla="*/ 2711097 w 4203112"/>
                  <a:gd name="connsiteY5" fmla="*/ 2591096 h 4242998"/>
                  <a:gd name="connsiteX6" fmla="*/ 2171384 w 4203112"/>
                  <a:gd name="connsiteY6" fmla="*/ 2337588 h 4242998"/>
                  <a:gd name="connsiteX7" fmla="*/ 2373058 w 4203112"/>
                  <a:gd name="connsiteY7" fmla="*/ 2522544 h 4242998"/>
                  <a:gd name="connsiteX8" fmla="*/ 2370959 w 4203112"/>
                  <a:gd name="connsiteY8" fmla="*/ 2523075 h 4242998"/>
                  <a:gd name="connsiteX9" fmla="*/ 2214151 w 4203112"/>
                  <a:gd name="connsiteY9" fmla="*/ 2478059 h 4242998"/>
                  <a:gd name="connsiteX10" fmla="*/ 2213034 w 4203112"/>
                  <a:gd name="connsiteY10" fmla="*/ 2479384 h 4242998"/>
                  <a:gd name="connsiteX11" fmla="*/ 2171384 w 4203112"/>
                  <a:gd name="connsiteY11" fmla="*/ 2337588 h 4242998"/>
                  <a:gd name="connsiteX12" fmla="*/ 1919108 w 4203112"/>
                  <a:gd name="connsiteY12" fmla="*/ 2106226 h 4242998"/>
                  <a:gd name="connsiteX13" fmla="*/ 1977212 w 4203112"/>
                  <a:gd name="connsiteY13" fmla="*/ 2159513 h 4242998"/>
                  <a:gd name="connsiteX14" fmla="*/ 1925891 w 4203112"/>
                  <a:gd name="connsiteY14" fmla="*/ 2266478 h 4242998"/>
                  <a:gd name="connsiteX15" fmla="*/ 2052710 w 4203112"/>
                  <a:gd name="connsiteY15" fmla="*/ 2669358 h 4242998"/>
                  <a:gd name="connsiteX16" fmla="*/ 2400744 w 4203112"/>
                  <a:gd name="connsiteY16" fmla="*/ 2771636 h 4242998"/>
                  <a:gd name="connsiteX17" fmla="*/ 2573309 w 4203112"/>
                  <a:gd name="connsiteY17" fmla="*/ 2706193 h 4242998"/>
                  <a:gd name="connsiteX18" fmla="*/ 2803909 w 4203112"/>
                  <a:gd name="connsiteY18" fmla="*/ 2917676 h 4242998"/>
                  <a:gd name="connsiteX19" fmla="*/ 2611209 w 4203112"/>
                  <a:gd name="connsiteY19" fmla="*/ 2866675 h 4242998"/>
                  <a:gd name="connsiteX20" fmla="*/ 2418743 w 4203112"/>
                  <a:gd name="connsiteY20" fmla="*/ 3057571 h 4242998"/>
                  <a:gd name="connsiteX21" fmla="*/ 2877490 w 4203112"/>
                  <a:gd name="connsiteY21" fmla="*/ 3178631 h 4242998"/>
                  <a:gd name="connsiteX22" fmla="*/ 3016268 w 4203112"/>
                  <a:gd name="connsiteY22" fmla="*/ 3112430 h 4242998"/>
                  <a:gd name="connsiteX23" fmla="*/ 3074759 w 4203112"/>
                  <a:gd name="connsiteY23" fmla="*/ 3166072 h 4242998"/>
                  <a:gd name="connsiteX24" fmla="*/ 3195039 w 4203112"/>
                  <a:gd name="connsiteY24" fmla="*/ 3034919 h 4242998"/>
                  <a:gd name="connsiteX25" fmla="*/ 3140917 w 4203112"/>
                  <a:gd name="connsiteY25" fmla="*/ 2985283 h 4242998"/>
                  <a:gd name="connsiteX26" fmla="*/ 3206354 w 4203112"/>
                  <a:gd name="connsiteY26" fmla="*/ 2836645 h 4242998"/>
                  <a:gd name="connsiteX27" fmla="*/ 3073603 w 4203112"/>
                  <a:gd name="connsiteY27" fmla="*/ 2389446 h 4242998"/>
                  <a:gd name="connsiteX28" fmla="*/ 3074334 w 4203112"/>
                  <a:gd name="connsiteY28" fmla="*/ 2388590 h 4242998"/>
                  <a:gd name="connsiteX29" fmla="*/ 3069192 w 4203112"/>
                  <a:gd name="connsiteY29" fmla="*/ 2384816 h 4242998"/>
                  <a:gd name="connsiteX30" fmla="*/ 3067445 w 4203112"/>
                  <a:gd name="connsiteY30" fmla="*/ 2382983 h 4242998"/>
                  <a:gd name="connsiteX31" fmla="*/ 3067143 w 4203112"/>
                  <a:gd name="connsiteY31" fmla="*/ 2383312 h 4242998"/>
                  <a:gd name="connsiteX32" fmla="*/ 2729016 w 4203112"/>
                  <a:gd name="connsiteY32" fmla="*/ 2296491 h 4242998"/>
                  <a:gd name="connsiteX33" fmla="*/ 2522385 w 4203112"/>
                  <a:gd name="connsiteY33" fmla="*/ 2418029 h 4242998"/>
                  <a:gd name="connsiteX34" fmla="*/ 2283741 w 4203112"/>
                  <a:gd name="connsiteY34" fmla="*/ 2199168 h 4242998"/>
                  <a:gd name="connsiteX35" fmla="*/ 2297678 w 4203112"/>
                  <a:gd name="connsiteY35" fmla="*/ 2193154 h 4242998"/>
                  <a:gd name="connsiteX36" fmla="*/ 2471482 w 4203112"/>
                  <a:gd name="connsiteY36" fmla="*/ 2239020 h 4242998"/>
                  <a:gd name="connsiteX37" fmla="*/ 2644745 w 4203112"/>
                  <a:gd name="connsiteY37" fmla="*/ 2067171 h 4242998"/>
                  <a:gd name="connsiteX38" fmla="*/ 2231772 w 4203112"/>
                  <a:gd name="connsiteY38" fmla="*/ 1958190 h 4242998"/>
                  <a:gd name="connsiteX39" fmla="*/ 2094967 w 4203112"/>
                  <a:gd name="connsiteY39" fmla="*/ 2026044 h 4242998"/>
                  <a:gd name="connsiteX40" fmla="*/ 2039388 w 4203112"/>
                  <a:gd name="connsiteY40" fmla="*/ 1975073 h 4242998"/>
                  <a:gd name="connsiteX41" fmla="*/ 1919108 w 4203112"/>
                  <a:gd name="connsiteY41" fmla="*/ 2106226 h 4242998"/>
                  <a:gd name="connsiteX42" fmla="*/ 1078927 w 4203112"/>
                  <a:gd name="connsiteY42" fmla="*/ 2448738 h 4242998"/>
                  <a:gd name="connsiteX43" fmla="*/ 2259074 w 4203112"/>
                  <a:gd name="connsiteY43" fmla="*/ 1170963 h 4242998"/>
                  <a:gd name="connsiteX44" fmla="*/ 3829901 w 4203112"/>
                  <a:gd name="connsiteY44" fmla="*/ 1459901 h 4242998"/>
                  <a:gd name="connsiteX45" fmla="*/ 3448965 w 4203112"/>
                  <a:gd name="connsiteY45" fmla="*/ 3384214 h 4242998"/>
                  <a:gd name="connsiteX46" fmla="*/ 1444117 w 4203112"/>
                  <a:gd name="connsiteY46" fmla="*/ 3911639 h 4242998"/>
                  <a:gd name="connsiteX47" fmla="*/ 1441457 w 4203112"/>
                  <a:gd name="connsiteY47" fmla="*/ 3907642 h 4242998"/>
                  <a:gd name="connsiteX48" fmla="*/ 1078927 w 4203112"/>
                  <a:gd name="connsiteY48" fmla="*/ 2448738 h 4242998"/>
                  <a:gd name="connsiteX49" fmla="*/ 844073 w 4203112"/>
                  <a:gd name="connsiteY49" fmla="*/ 2182941 h 4242998"/>
                  <a:gd name="connsiteX50" fmla="*/ 1947259 w 4203112"/>
                  <a:gd name="connsiteY50" fmla="*/ 980032 h 4242998"/>
                  <a:gd name="connsiteX51" fmla="*/ 2015087 w 4203112"/>
                  <a:gd name="connsiteY51" fmla="*/ 977099 h 4242998"/>
                  <a:gd name="connsiteX52" fmla="*/ 2156605 w 4203112"/>
                  <a:gd name="connsiteY52" fmla="*/ 1106884 h 4242998"/>
                  <a:gd name="connsiteX53" fmla="*/ 2159538 w 4203112"/>
                  <a:gd name="connsiteY53" fmla="*/ 1174712 h 4242998"/>
                  <a:gd name="connsiteX54" fmla="*/ 1056351 w 4203112"/>
                  <a:gd name="connsiteY54" fmla="*/ 2377621 h 4242998"/>
                  <a:gd name="connsiteX55" fmla="*/ 988524 w 4203112"/>
                  <a:gd name="connsiteY55" fmla="*/ 2380554 h 4242998"/>
                  <a:gd name="connsiteX56" fmla="*/ 847006 w 4203112"/>
                  <a:gd name="connsiteY56" fmla="*/ 2250768 h 4242998"/>
                  <a:gd name="connsiteX57" fmla="*/ 844073 w 4203112"/>
                  <a:gd name="connsiteY57" fmla="*/ 2182941 h 4242998"/>
                  <a:gd name="connsiteX58" fmla="*/ 608369 w 4203112"/>
                  <a:gd name="connsiteY58" fmla="*/ 694413 h 4242998"/>
                  <a:gd name="connsiteX59" fmla="*/ 1323969 w 4203112"/>
                  <a:gd name="connsiteY59" fmla="*/ 580732 h 4242998"/>
                  <a:gd name="connsiteX60" fmla="*/ 1407055 w 4203112"/>
                  <a:gd name="connsiteY60" fmla="*/ 95866 h 4242998"/>
                  <a:gd name="connsiteX61" fmla="*/ 1935243 w 4203112"/>
                  <a:gd name="connsiteY61" fmla="*/ 122235 h 4242998"/>
                  <a:gd name="connsiteX62" fmla="*/ 1869929 w 4203112"/>
                  <a:gd name="connsiteY62" fmla="*/ 929632 h 4242998"/>
                  <a:gd name="connsiteX63" fmla="*/ 830647 w 4203112"/>
                  <a:gd name="connsiteY63" fmla="*/ 2091045 h 4242998"/>
                  <a:gd name="connsiteX64" fmla="*/ 111882 w 4203112"/>
                  <a:gd name="connsiteY64" fmla="*/ 2120016 h 4242998"/>
                  <a:gd name="connsiteX65" fmla="*/ 509974 w 4203112"/>
                  <a:gd name="connsiteY65" fmla="*/ 1414093 h 4242998"/>
                  <a:gd name="connsiteX66" fmla="*/ 530788 w 4203112"/>
                  <a:gd name="connsiteY66" fmla="*/ 798353 h 4242998"/>
                  <a:gd name="connsiteX67" fmla="*/ 608369 w 4203112"/>
                  <a:gd name="connsiteY67" fmla="*/ 694413 h 4242998"/>
                  <a:gd name="connsiteX0" fmla="*/ 2711097 w 4203112"/>
                  <a:gd name="connsiteY0" fmla="*/ 2521084 h 4172986"/>
                  <a:gd name="connsiteX1" fmla="*/ 2769667 w 4203112"/>
                  <a:gd name="connsiteY1" fmla="*/ 2482205 h 4172986"/>
                  <a:gd name="connsiteX2" fmla="*/ 2887654 w 4203112"/>
                  <a:gd name="connsiteY2" fmla="*/ 2516358 h 4172986"/>
                  <a:gd name="connsiteX3" fmla="*/ 2942683 w 4203112"/>
                  <a:gd name="connsiteY3" fmla="*/ 2703685 h 4172986"/>
                  <a:gd name="connsiteX4" fmla="*/ 2935472 w 4203112"/>
                  <a:gd name="connsiteY4" fmla="*/ 2726858 h 4172986"/>
                  <a:gd name="connsiteX5" fmla="*/ 2711097 w 4203112"/>
                  <a:gd name="connsiteY5" fmla="*/ 2521084 h 4172986"/>
                  <a:gd name="connsiteX6" fmla="*/ 2171384 w 4203112"/>
                  <a:gd name="connsiteY6" fmla="*/ 2267576 h 4172986"/>
                  <a:gd name="connsiteX7" fmla="*/ 2373058 w 4203112"/>
                  <a:gd name="connsiteY7" fmla="*/ 2452532 h 4172986"/>
                  <a:gd name="connsiteX8" fmla="*/ 2370959 w 4203112"/>
                  <a:gd name="connsiteY8" fmla="*/ 2453063 h 4172986"/>
                  <a:gd name="connsiteX9" fmla="*/ 2214151 w 4203112"/>
                  <a:gd name="connsiteY9" fmla="*/ 2408047 h 4172986"/>
                  <a:gd name="connsiteX10" fmla="*/ 2213034 w 4203112"/>
                  <a:gd name="connsiteY10" fmla="*/ 2409372 h 4172986"/>
                  <a:gd name="connsiteX11" fmla="*/ 2171384 w 4203112"/>
                  <a:gd name="connsiteY11" fmla="*/ 2267576 h 4172986"/>
                  <a:gd name="connsiteX12" fmla="*/ 1919108 w 4203112"/>
                  <a:gd name="connsiteY12" fmla="*/ 2036214 h 4172986"/>
                  <a:gd name="connsiteX13" fmla="*/ 1977212 w 4203112"/>
                  <a:gd name="connsiteY13" fmla="*/ 2089501 h 4172986"/>
                  <a:gd name="connsiteX14" fmla="*/ 1925891 w 4203112"/>
                  <a:gd name="connsiteY14" fmla="*/ 2196466 h 4172986"/>
                  <a:gd name="connsiteX15" fmla="*/ 2052710 w 4203112"/>
                  <a:gd name="connsiteY15" fmla="*/ 2599346 h 4172986"/>
                  <a:gd name="connsiteX16" fmla="*/ 2400744 w 4203112"/>
                  <a:gd name="connsiteY16" fmla="*/ 2701624 h 4172986"/>
                  <a:gd name="connsiteX17" fmla="*/ 2573309 w 4203112"/>
                  <a:gd name="connsiteY17" fmla="*/ 2636181 h 4172986"/>
                  <a:gd name="connsiteX18" fmla="*/ 2803909 w 4203112"/>
                  <a:gd name="connsiteY18" fmla="*/ 2847664 h 4172986"/>
                  <a:gd name="connsiteX19" fmla="*/ 2611209 w 4203112"/>
                  <a:gd name="connsiteY19" fmla="*/ 2796663 h 4172986"/>
                  <a:gd name="connsiteX20" fmla="*/ 2418743 w 4203112"/>
                  <a:gd name="connsiteY20" fmla="*/ 2987559 h 4172986"/>
                  <a:gd name="connsiteX21" fmla="*/ 2877490 w 4203112"/>
                  <a:gd name="connsiteY21" fmla="*/ 3108619 h 4172986"/>
                  <a:gd name="connsiteX22" fmla="*/ 3016268 w 4203112"/>
                  <a:gd name="connsiteY22" fmla="*/ 3042418 h 4172986"/>
                  <a:gd name="connsiteX23" fmla="*/ 3074759 w 4203112"/>
                  <a:gd name="connsiteY23" fmla="*/ 3096060 h 4172986"/>
                  <a:gd name="connsiteX24" fmla="*/ 3195039 w 4203112"/>
                  <a:gd name="connsiteY24" fmla="*/ 2964907 h 4172986"/>
                  <a:gd name="connsiteX25" fmla="*/ 3140917 w 4203112"/>
                  <a:gd name="connsiteY25" fmla="*/ 2915271 h 4172986"/>
                  <a:gd name="connsiteX26" fmla="*/ 3206354 w 4203112"/>
                  <a:gd name="connsiteY26" fmla="*/ 2766633 h 4172986"/>
                  <a:gd name="connsiteX27" fmla="*/ 3073603 w 4203112"/>
                  <a:gd name="connsiteY27" fmla="*/ 2319434 h 4172986"/>
                  <a:gd name="connsiteX28" fmla="*/ 3074334 w 4203112"/>
                  <a:gd name="connsiteY28" fmla="*/ 2318578 h 4172986"/>
                  <a:gd name="connsiteX29" fmla="*/ 3069192 w 4203112"/>
                  <a:gd name="connsiteY29" fmla="*/ 2314804 h 4172986"/>
                  <a:gd name="connsiteX30" fmla="*/ 3067445 w 4203112"/>
                  <a:gd name="connsiteY30" fmla="*/ 2312971 h 4172986"/>
                  <a:gd name="connsiteX31" fmla="*/ 3067143 w 4203112"/>
                  <a:gd name="connsiteY31" fmla="*/ 2313300 h 4172986"/>
                  <a:gd name="connsiteX32" fmla="*/ 2729016 w 4203112"/>
                  <a:gd name="connsiteY32" fmla="*/ 2226479 h 4172986"/>
                  <a:gd name="connsiteX33" fmla="*/ 2522385 w 4203112"/>
                  <a:gd name="connsiteY33" fmla="*/ 2348017 h 4172986"/>
                  <a:gd name="connsiteX34" fmla="*/ 2283741 w 4203112"/>
                  <a:gd name="connsiteY34" fmla="*/ 2129156 h 4172986"/>
                  <a:gd name="connsiteX35" fmla="*/ 2297678 w 4203112"/>
                  <a:gd name="connsiteY35" fmla="*/ 2123142 h 4172986"/>
                  <a:gd name="connsiteX36" fmla="*/ 2471482 w 4203112"/>
                  <a:gd name="connsiteY36" fmla="*/ 2169008 h 4172986"/>
                  <a:gd name="connsiteX37" fmla="*/ 2644745 w 4203112"/>
                  <a:gd name="connsiteY37" fmla="*/ 1997159 h 4172986"/>
                  <a:gd name="connsiteX38" fmla="*/ 2231772 w 4203112"/>
                  <a:gd name="connsiteY38" fmla="*/ 1888178 h 4172986"/>
                  <a:gd name="connsiteX39" fmla="*/ 2094967 w 4203112"/>
                  <a:gd name="connsiteY39" fmla="*/ 1956032 h 4172986"/>
                  <a:gd name="connsiteX40" fmla="*/ 2039388 w 4203112"/>
                  <a:gd name="connsiteY40" fmla="*/ 1905061 h 4172986"/>
                  <a:gd name="connsiteX41" fmla="*/ 1919108 w 4203112"/>
                  <a:gd name="connsiteY41" fmla="*/ 2036214 h 4172986"/>
                  <a:gd name="connsiteX42" fmla="*/ 1078927 w 4203112"/>
                  <a:gd name="connsiteY42" fmla="*/ 2378726 h 4172986"/>
                  <a:gd name="connsiteX43" fmla="*/ 2259074 w 4203112"/>
                  <a:gd name="connsiteY43" fmla="*/ 1100951 h 4172986"/>
                  <a:gd name="connsiteX44" fmla="*/ 3829901 w 4203112"/>
                  <a:gd name="connsiteY44" fmla="*/ 1389889 h 4172986"/>
                  <a:gd name="connsiteX45" fmla="*/ 3448965 w 4203112"/>
                  <a:gd name="connsiteY45" fmla="*/ 3314202 h 4172986"/>
                  <a:gd name="connsiteX46" fmla="*/ 1444117 w 4203112"/>
                  <a:gd name="connsiteY46" fmla="*/ 3841627 h 4172986"/>
                  <a:gd name="connsiteX47" fmla="*/ 1441457 w 4203112"/>
                  <a:gd name="connsiteY47" fmla="*/ 3837630 h 4172986"/>
                  <a:gd name="connsiteX48" fmla="*/ 1078927 w 4203112"/>
                  <a:gd name="connsiteY48" fmla="*/ 2378726 h 4172986"/>
                  <a:gd name="connsiteX49" fmla="*/ 844073 w 4203112"/>
                  <a:gd name="connsiteY49" fmla="*/ 2112929 h 4172986"/>
                  <a:gd name="connsiteX50" fmla="*/ 1947259 w 4203112"/>
                  <a:gd name="connsiteY50" fmla="*/ 910020 h 4172986"/>
                  <a:gd name="connsiteX51" fmla="*/ 2015087 w 4203112"/>
                  <a:gd name="connsiteY51" fmla="*/ 907087 h 4172986"/>
                  <a:gd name="connsiteX52" fmla="*/ 2156605 w 4203112"/>
                  <a:gd name="connsiteY52" fmla="*/ 1036872 h 4172986"/>
                  <a:gd name="connsiteX53" fmla="*/ 2159538 w 4203112"/>
                  <a:gd name="connsiteY53" fmla="*/ 1104700 h 4172986"/>
                  <a:gd name="connsiteX54" fmla="*/ 1056351 w 4203112"/>
                  <a:gd name="connsiteY54" fmla="*/ 2307609 h 4172986"/>
                  <a:gd name="connsiteX55" fmla="*/ 988524 w 4203112"/>
                  <a:gd name="connsiteY55" fmla="*/ 2310542 h 4172986"/>
                  <a:gd name="connsiteX56" fmla="*/ 847006 w 4203112"/>
                  <a:gd name="connsiteY56" fmla="*/ 2180756 h 4172986"/>
                  <a:gd name="connsiteX57" fmla="*/ 844073 w 4203112"/>
                  <a:gd name="connsiteY57" fmla="*/ 2112929 h 4172986"/>
                  <a:gd name="connsiteX58" fmla="*/ 608369 w 4203112"/>
                  <a:gd name="connsiteY58" fmla="*/ 624401 h 4172986"/>
                  <a:gd name="connsiteX59" fmla="*/ 1323969 w 4203112"/>
                  <a:gd name="connsiteY59" fmla="*/ 510720 h 4172986"/>
                  <a:gd name="connsiteX60" fmla="*/ 1407055 w 4203112"/>
                  <a:gd name="connsiteY60" fmla="*/ 25854 h 4172986"/>
                  <a:gd name="connsiteX61" fmla="*/ 1845112 w 4203112"/>
                  <a:gd name="connsiteY61" fmla="*/ 150503 h 4172986"/>
                  <a:gd name="connsiteX62" fmla="*/ 1869929 w 4203112"/>
                  <a:gd name="connsiteY62" fmla="*/ 859620 h 4172986"/>
                  <a:gd name="connsiteX63" fmla="*/ 830647 w 4203112"/>
                  <a:gd name="connsiteY63" fmla="*/ 2021033 h 4172986"/>
                  <a:gd name="connsiteX64" fmla="*/ 111882 w 4203112"/>
                  <a:gd name="connsiteY64" fmla="*/ 2050004 h 4172986"/>
                  <a:gd name="connsiteX65" fmla="*/ 509974 w 4203112"/>
                  <a:gd name="connsiteY65" fmla="*/ 1344081 h 4172986"/>
                  <a:gd name="connsiteX66" fmla="*/ 530788 w 4203112"/>
                  <a:gd name="connsiteY66" fmla="*/ 728341 h 4172986"/>
                  <a:gd name="connsiteX67" fmla="*/ 608369 w 4203112"/>
                  <a:gd name="connsiteY67" fmla="*/ 624401 h 4172986"/>
                  <a:gd name="connsiteX0" fmla="*/ 2711097 w 4203112"/>
                  <a:gd name="connsiteY0" fmla="*/ 2579505 h 4231407"/>
                  <a:gd name="connsiteX1" fmla="*/ 2769667 w 4203112"/>
                  <a:gd name="connsiteY1" fmla="*/ 2540626 h 4231407"/>
                  <a:gd name="connsiteX2" fmla="*/ 2887654 w 4203112"/>
                  <a:gd name="connsiteY2" fmla="*/ 2574779 h 4231407"/>
                  <a:gd name="connsiteX3" fmla="*/ 2942683 w 4203112"/>
                  <a:gd name="connsiteY3" fmla="*/ 2762106 h 4231407"/>
                  <a:gd name="connsiteX4" fmla="*/ 2935472 w 4203112"/>
                  <a:gd name="connsiteY4" fmla="*/ 2785279 h 4231407"/>
                  <a:gd name="connsiteX5" fmla="*/ 2711097 w 4203112"/>
                  <a:gd name="connsiteY5" fmla="*/ 2579505 h 4231407"/>
                  <a:gd name="connsiteX6" fmla="*/ 2171384 w 4203112"/>
                  <a:gd name="connsiteY6" fmla="*/ 2325997 h 4231407"/>
                  <a:gd name="connsiteX7" fmla="*/ 2373058 w 4203112"/>
                  <a:gd name="connsiteY7" fmla="*/ 2510953 h 4231407"/>
                  <a:gd name="connsiteX8" fmla="*/ 2370959 w 4203112"/>
                  <a:gd name="connsiteY8" fmla="*/ 2511484 h 4231407"/>
                  <a:gd name="connsiteX9" fmla="*/ 2214151 w 4203112"/>
                  <a:gd name="connsiteY9" fmla="*/ 2466468 h 4231407"/>
                  <a:gd name="connsiteX10" fmla="*/ 2213034 w 4203112"/>
                  <a:gd name="connsiteY10" fmla="*/ 2467793 h 4231407"/>
                  <a:gd name="connsiteX11" fmla="*/ 2171384 w 4203112"/>
                  <a:gd name="connsiteY11" fmla="*/ 2325997 h 4231407"/>
                  <a:gd name="connsiteX12" fmla="*/ 1919108 w 4203112"/>
                  <a:gd name="connsiteY12" fmla="*/ 2094635 h 4231407"/>
                  <a:gd name="connsiteX13" fmla="*/ 1977212 w 4203112"/>
                  <a:gd name="connsiteY13" fmla="*/ 2147922 h 4231407"/>
                  <a:gd name="connsiteX14" fmla="*/ 1925891 w 4203112"/>
                  <a:gd name="connsiteY14" fmla="*/ 2254887 h 4231407"/>
                  <a:gd name="connsiteX15" fmla="*/ 2052710 w 4203112"/>
                  <a:gd name="connsiteY15" fmla="*/ 2657767 h 4231407"/>
                  <a:gd name="connsiteX16" fmla="*/ 2400744 w 4203112"/>
                  <a:gd name="connsiteY16" fmla="*/ 2760045 h 4231407"/>
                  <a:gd name="connsiteX17" fmla="*/ 2573309 w 4203112"/>
                  <a:gd name="connsiteY17" fmla="*/ 2694602 h 4231407"/>
                  <a:gd name="connsiteX18" fmla="*/ 2803909 w 4203112"/>
                  <a:gd name="connsiteY18" fmla="*/ 2906085 h 4231407"/>
                  <a:gd name="connsiteX19" fmla="*/ 2611209 w 4203112"/>
                  <a:gd name="connsiteY19" fmla="*/ 2855084 h 4231407"/>
                  <a:gd name="connsiteX20" fmla="*/ 2418743 w 4203112"/>
                  <a:gd name="connsiteY20" fmla="*/ 3045980 h 4231407"/>
                  <a:gd name="connsiteX21" fmla="*/ 2877490 w 4203112"/>
                  <a:gd name="connsiteY21" fmla="*/ 3167040 h 4231407"/>
                  <a:gd name="connsiteX22" fmla="*/ 3016268 w 4203112"/>
                  <a:gd name="connsiteY22" fmla="*/ 3100839 h 4231407"/>
                  <a:gd name="connsiteX23" fmla="*/ 3074759 w 4203112"/>
                  <a:gd name="connsiteY23" fmla="*/ 3154481 h 4231407"/>
                  <a:gd name="connsiteX24" fmla="*/ 3195039 w 4203112"/>
                  <a:gd name="connsiteY24" fmla="*/ 3023328 h 4231407"/>
                  <a:gd name="connsiteX25" fmla="*/ 3140917 w 4203112"/>
                  <a:gd name="connsiteY25" fmla="*/ 2973692 h 4231407"/>
                  <a:gd name="connsiteX26" fmla="*/ 3206354 w 4203112"/>
                  <a:gd name="connsiteY26" fmla="*/ 2825054 h 4231407"/>
                  <a:gd name="connsiteX27" fmla="*/ 3073603 w 4203112"/>
                  <a:gd name="connsiteY27" fmla="*/ 2377855 h 4231407"/>
                  <a:gd name="connsiteX28" fmla="*/ 3074334 w 4203112"/>
                  <a:gd name="connsiteY28" fmla="*/ 2376999 h 4231407"/>
                  <a:gd name="connsiteX29" fmla="*/ 3069192 w 4203112"/>
                  <a:gd name="connsiteY29" fmla="*/ 2373225 h 4231407"/>
                  <a:gd name="connsiteX30" fmla="*/ 3067445 w 4203112"/>
                  <a:gd name="connsiteY30" fmla="*/ 2371392 h 4231407"/>
                  <a:gd name="connsiteX31" fmla="*/ 3067143 w 4203112"/>
                  <a:gd name="connsiteY31" fmla="*/ 2371721 h 4231407"/>
                  <a:gd name="connsiteX32" fmla="*/ 2729016 w 4203112"/>
                  <a:gd name="connsiteY32" fmla="*/ 2284900 h 4231407"/>
                  <a:gd name="connsiteX33" fmla="*/ 2522385 w 4203112"/>
                  <a:gd name="connsiteY33" fmla="*/ 2406438 h 4231407"/>
                  <a:gd name="connsiteX34" fmla="*/ 2283741 w 4203112"/>
                  <a:gd name="connsiteY34" fmla="*/ 2187577 h 4231407"/>
                  <a:gd name="connsiteX35" fmla="*/ 2297678 w 4203112"/>
                  <a:gd name="connsiteY35" fmla="*/ 2181563 h 4231407"/>
                  <a:gd name="connsiteX36" fmla="*/ 2471482 w 4203112"/>
                  <a:gd name="connsiteY36" fmla="*/ 2227429 h 4231407"/>
                  <a:gd name="connsiteX37" fmla="*/ 2644745 w 4203112"/>
                  <a:gd name="connsiteY37" fmla="*/ 2055580 h 4231407"/>
                  <a:gd name="connsiteX38" fmla="*/ 2231772 w 4203112"/>
                  <a:gd name="connsiteY38" fmla="*/ 1946599 h 4231407"/>
                  <a:gd name="connsiteX39" fmla="*/ 2094967 w 4203112"/>
                  <a:gd name="connsiteY39" fmla="*/ 2014453 h 4231407"/>
                  <a:gd name="connsiteX40" fmla="*/ 2039388 w 4203112"/>
                  <a:gd name="connsiteY40" fmla="*/ 1963482 h 4231407"/>
                  <a:gd name="connsiteX41" fmla="*/ 1919108 w 4203112"/>
                  <a:gd name="connsiteY41" fmla="*/ 2094635 h 4231407"/>
                  <a:gd name="connsiteX42" fmla="*/ 1078927 w 4203112"/>
                  <a:gd name="connsiteY42" fmla="*/ 2437147 h 4231407"/>
                  <a:gd name="connsiteX43" fmla="*/ 2259074 w 4203112"/>
                  <a:gd name="connsiteY43" fmla="*/ 1159372 h 4231407"/>
                  <a:gd name="connsiteX44" fmla="*/ 3829901 w 4203112"/>
                  <a:gd name="connsiteY44" fmla="*/ 1448310 h 4231407"/>
                  <a:gd name="connsiteX45" fmla="*/ 3448965 w 4203112"/>
                  <a:gd name="connsiteY45" fmla="*/ 3372623 h 4231407"/>
                  <a:gd name="connsiteX46" fmla="*/ 1444117 w 4203112"/>
                  <a:gd name="connsiteY46" fmla="*/ 3900048 h 4231407"/>
                  <a:gd name="connsiteX47" fmla="*/ 1441457 w 4203112"/>
                  <a:gd name="connsiteY47" fmla="*/ 3896051 h 4231407"/>
                  <a:gd name="connsiteX48" fmla="*/ 1078927 w 4203112"/>
                  <a:gd name="connsiteY48" fmla="*/ 2437147 h 4231407"/>
                  <a:gd name="connsiteX49" fmla="*/ 844073 w 4203112"/>
                  <a:gd name="connsiteY49" fmla="*/ 2171350 h 4231407"/>
                  <a:gd name="connsiteX50" fmla="*/ 1947259 w 4203112"/>
                  <a:gd name="connsiteY50" fmla="*/ 968441 h 4231407"/>
                  <a:gd name="connsiteX51" fmla="*/ 2015087 w 4203112"/>
                  <a:gd name="connsiteY51" fmla="*/ 965508 h 4231407"/>
                  <a:gd name="connsiteX52" fmla="*/ 2156605 w 4203112"/>
                  <a:gd name="connsiteY52" fmla="*/ 1095293 h 4231407"/>
                  <a:gd name="connsiteX53" fmla="*/ 2159538 w 4203112"/>
                  <a:gd name="connsiteY53" fmla="*/ 1163121 h 4231407"/>
                  <a:gd name="connsiteX54" fmla="*/ 1056351 w 4203112"/>
                  <a:gd name="connsiteY54" fmla="*/ 2366030 h 4231407"/>
                  <a:gd name="connsiteX55" fmla="*/ 988524 w 4203112"/>
                  <a:gd name="connsiteY55" fmla="*/ 2368963 h 4231407"/>
                  <a:gd name="connsiteX56" fmla="*/ 847006 w 4203112"/>
                  <a:gd name="connsiteY56" fmla="*/ 2239177 h 4231407"/>
                  <a:gd name="connsiteX57" fmla="*/ 844073 w 4203112"/>
                  <a:gd name="connsiteY57" fmla="*/ 2171350 h 4231407"/>
                  <a:gd name="connsiteX58" fmla="*/ 608369 w 4203112"/>
                  <a:gd name="connsiteY58" fmla="*/ 682822 h 4231407"/>
                  <a:gd name="connsiteX59" fmla="*/ 1323969 w 4203112"/>
                  <a:gd name="connsiteY59" fmla="*/ 569141 h 4231407"/>
                  <a:gd name="connsiteX60" fmla="*/ 1407055 w 4203112"/>
                  <a:gd name="connsiteY60" fmla="*/ 84275 h 4231407"/>
                  <a:gd name="connsiteX61" fmla="*/ 1845112 w 4203112"/>
                  <a:gd name="connsiteY61" fmla="*/ 208924 h 4231407"/>
                  <a:gd name="connsiteX62" fmla="*/ 1869929 w 4203112"/>
                  <a:gd name="connsiteY62" fmla="*/ 918041 h 4231407"/>
                  <a:gd name="connsiteX63" fmla="*/ 830647 w 4203112"/>
                  <a:gd name="connsiteY63" fmla="*/ 2079454 h 4231407"/>
                  <a:gd name="connsiteX64" fmla="*/ 111882 w 4203112"/>
                  <a:gd name="connsiteY64" fmla="*/ 2108425 h 4231407"/>
                  <a:gd name="connsiteX65" fmla="*/ 509974 w 4203112"/>
                  <a:gd name="connsiteY65" fmla="*/ 1402502 h 4231407"/>
                  <a:gd name="connsiteX66" fmla="*/ 530788 w 4203112"/>
                  <a:gd name="connsiteY66" fmla="*/ 786762 h 4231407"/>
                  <a:gd name="connsiteX67" fmla="*/ 608369 w 4203112"/>
                  <a:gd name="connsiteY67" fmla="*/ 682822 h 4231407"/>
                  <a:gd name="connsiteX0" fmla="*/ 2711097 w 4203112"/>
                  <a:gd name="connsiteY0" fmla="*/ 2591123 h 4243025"/>
                  <a:gd name="connsiteX1" fmla="*/ 2769667 w 4203112"/>
                  <a:gd name="connsiteY1" fmla="*/ 2552244 h 4243025"/>
                  <a:gd name="connsiteX2" fmla="*/ 2887654 w 4203112"/>
                  <a:gd name="connsiteY2" fmla="*/ 2586397 h 4243025"/>
                  <a:gd name="connsiteX3" fmla="*/ 2942683 w 4203112"/>
                  <a:gd name="connsiteY3" fmla="*/ 2773724 h 4243025"/>
                  <a:gd name="connsiteX4" fmla="*/ 2935472 w 4203112"/>
                  <a:gd name="connsiteY4" fmla="*/ 2796897 h 4243025"/>
                  <a:gd name="connsiteX5" fmla="*/ 2711097 w 4203112"/>
                  <a:gd name="connsiteY5" fmla="*/ 2591123 h 4243025"/>
                  <a:gd name="connsiteX6" fmla="*/ 2171384 w 4203112"/>
                  <a:gd name="connsiteY6" fmla="*/ 2337615 h 4243025"/>
                  <a:gd name="connsiteX7" fmla="*/ 2373058 w 4203112"/>
                  <a:gd name="connsiteY7" fmla="*/ 2522571 h 4243025"/>
                  <a:gd name="connsiteX8" fmla="*/ 2370959 w 4203112"/>
                  <a:gd name="connsiteY8" fmla="*/ 2523102 h 4243025"/>
                  <a:gd name="connsiteX9" fmla="*/ 2214151 w 4203112"/>
                  <a:gd name="connsiteY9" fmla="*/ 2478086 h 4243025"/>
                  <a:gd name="connsiteX10" fmla="*/ 2213034 w 4203112"/>
                  <a:gd name="connsiteY10" fmla="*/ 2479411 h 4243025"/>
                  <a:gd name="connsiteX11" fmla="*/ 2171384 w 4203112"/>
                  <a:gd name="connsiteY11" fmla="*/ 2337615 h 4243025"/>
                  <a:gd name="connsiteX12" fmla="*/ 1919108 w 4203112"/>
                  <a:gd name="connsiteY12" fmla="*/ 2106253 h 4243025"/>
                  <a:gd name="connsiteX13" fmla="*/ 1977212 w 4203112"/>
                  <a:gd name="connsiteY13" fmla="*/ 2159540 h 4243025"/>
                  <a:gd name="connsiteX14" fmla="*/ 1925891 w 4203112"/>
                  <a:gd name="connsiteY14" fmla="*/ 2266505 h 4243025"/>
                  <a:gd name="connsiteX15" fmla="*/ 2052710 w 4203112"/>
                  <a:gd name="connsiteY15" fmla="*/ 2669385 h 4243025"/>
                  <a:gd name="connsiteX16" fmla="*/ 2400744 w 4203112"/>
                  <a:gd name="connsiteY16" fmla="*/ 2771663 h 4243025"/>
                  <a:gd name="connsiteX17" fmla="*/ 2573309 w 4203112"/>
                  <a:gd name="connsiteY17" fmla="*/ 2706220 h 4243025"/>
                  <a:gd name="connsiteX18" fmla="*/ 2803909 w 4203112"/>
                  <a:gd name="connsiteY18" fmla="*/ 2917703 h 4243025"/>
                  <a:gd name="connsiteX19" fmla="*/ 2611209 w 4203112"/>
                  <a:gd name="connsiteY19" fmla="*/ 2866702 h 4243025"/>
                  <a:gd name="connsiteX20" fmla="*/ 2418743 w 4203112"/>
                  <a:gd name="connsiteY20" fmla="*/ 3057598 h 4243025"/>
                  <a:gd name="connsiteX21" fmla="*/ 2877490 w 4203112"/>
                  <a:gd name="connsiteY21" fmla="*/ 3178658 h 4243025"/>
                  <a:gd name="connsiteX22" fmla="*/ 3016268 w 4203112"/>
                  <a:gd name="connsiteY22" fmla="*/ 3112457 h 4243025"/>
                  <a:gd name="connsiteX23" fmla="*/ 3074759 w 4203112"/>
                  <a:gd name="connsiteY23" fmla="*/ 3166099 h 4243025"/>
                  <a:gd name="connsiteX24" fmla="*/ 3195039 w 4203112"/>
                  <a:gd name="connsiteY24" fmla="*/ 3034946 h 4243025"/>
                  <a:gd name="connsiteX25" fmla="*/ 3140917 w 4203112"/>
                  <a:gd name="connsiteY25" fmla="*/ 2985310 h 4243025"/>
                  <a:gd name="connsiteX26" fmla="*/ 3206354 w 4203112"/>
                  <a:gd name="connsiteY26" fmla="*/ 2836672 h 4243025"/>
                  <a:gd name="connsiteX27" fmla="*/ 3073603 w 4203112"/>
                  <a:gd name="connsiteY27" fmla="*/ 2389473 h 4243025"/>
                  <a:gd name="connsiteX28" fmla="*/ 3074334 w 4203112"/>
                  <a:gd name="connsiteY28" fmla="*/ 2388617 h 4243025"/>
                  <a:gd name="connsiteX29" fmla="*/ 3069192 w 4203112"/>
                  <a:gd name="connsiteY29" fmla="*/ 2384843 h 4243025"/>
                  <a:gd name="connsiteX30" fmla="*/ 3067445 w 4203112"/>
                  <a:gd name="connsiteY30" fmla="*/ 2383010 h 4243025"/>
                  <a:gd name="connsiteX31" fmla="*/ 3067143 w 4203112"/>
                  <a:gd name="connsiteY31" fmla="*/ 2383339 h 4243025"/>
                  <a:gd name="connsiteX32" fmla="*/ 2729016 w 4203112"/>
                  <a:gd name="connsiteY32" fmla="*/ 2296518 h 4243025"/>
                  <a:gd name="connsiteX33" fmla="*/ 2522385 w 4203112"/>
                  <a:gd name="connsiteY33" fmla="*/ 2418056 h 4243025"/>
                  <a:gd name="connsiteX34" fmla="*/ 2283741 w 4203112"/>
                  <a:gd name="connsiteY34" fmla="*/ 2199195 h 4243025"/>
                  <a:gd name="connsiteX35" fmla="*/ 2297678 w 4203112"/>
                  <a:gd name="connsiteY35" fmla="*/ 2193181 h 4243025"/>
                  <a:gd name="connsiteX36" fmla="*/ 2471482 w 4203112"/>
                  <a:gd name="connsiteY36" fmla="*/ 2239047 h 4243025"/>
                  <a:gd name="connsiteX37" fmla="*/ 2644745 w 4203112"/>
                  <a:gd name="connsiteY37" fmla="*/ 2067198 h 4243025"/>
                  <a:gd name="connsiteX38" fmla="*/ 2231772 w 4203112"/>
                  <a:gd name="connsiteY38" fmla="*/ 1958217 h 4243025"/>
                  <a:gd name="connsiteX39" fmla="*/ 2094967 w 4203112"/>
                  <a:gd name="connsiteY39" fmla="*/ 2026071 h 4243025"/>
                  <a:gd name="connsiteX40" fmla="*/ 2039388 w 4203112"/>
                  <a:gd name="connsiteY40" fmla="*/ 1975100 h 4243025"/>
                  <a:gd name="connsiteX41" fmla="*/ 1919108 w 4203112"/>
                  <a:gd name="connsiteY41" fmla="*/ 2106253 h 4243025"/>
                  <a:gd name="connsiteX42" fmla="*/ 1078927 w 4203112"/>
                  <a:gd name="connsiteY42" fmla="*/ 2448765 h 4243025"/>
                  <a:gd name="connsiteX43" fmla="*/ 2259074 w 4203112"/>
                  <a:gd name="connsiteY43" fmla="*/ 1170990 h 4243025"/>
                  <a:gd name="connsiteX44" fmla="*/ 3829901 w 4203112"/>
                  <a:gd name="connsiteY44" fmla="*/ 1459928 h 4243025"/>
                  <a:gd name="connsiteX45" fmla="*/ 3448965 w 4203112"/>
                  <a:gd name="connsiteY45" fmla="*/ 3384241 h 4243025"/>
                  <a:gd name="connsiteX46" fmla="*/ 1444117 w 4203112"/>
                  <a:gd name="connsiteY46" fmla="*/ 3911666 h 4243025"/>
                  <a:gd name="connsiteX47" fmla="*/ 1441457 w 4203112"/>
                  <a:gd name="connsiteY47" fmla="*/ 3907669 h 4243025"/>
                  <a:gd name="connsiteX48" fmla="*/ 1078927 w 4203112"/>
                  <a:gd name="connsiteY48" fmla="*/ 2448765 h 4243025"/>
                  <a:gd name="connsiteX49" fmla="*/ 844073 w 4203112"/>
                  <a:gd name="connsiteY49" fmla="*/ 2182968 h 4243025"/>
                  <a:gd name="connsiteX50" fmla="*/ 1947259 w 4203112"/>
                  <a:gd name="connsiteY50" fmla="*/ 980059 h 4243025"/>
                  <a:gd name="connsiteX51" fmla="*/ 2015087 w 4203112"/>
                  <a:gd name="connsiteY51" fmla="*/ 977126 h 4243025"/>
                  <a:gd name="connsiteX52" fmla="*/ 2156605 w 4203112"/>
                  <a:gd name="connsiteY52" fmla="*/ 1106911 h 4243025"/>
                  <a:gd name="connsiteX53" fmla="*/ 2159538 w 4203112"/>
                  <a:gd name="connsiteY53" fmla="*/ 1174739 h 4243025"/>
                  <a:gd name="connsiteX54" fmla="*/ 1056351 w 4203112"/>
                  <a:gd name="connsiteY54" fmla="*/ 2377648 h 4243025"/>
                  <a:gd name="connsiteX55" fmla="*/ 988524 w 4203112"/>
                  <a:gd name="connsiteY55" fmla="*/ 2380581 h 4243025"/>
                  <a:gd name="connsiteX56" fmla="*/ 847006 w 4203112"/>
                  <a:gd name="connsiteY56" fmla="*/ 2250795 h 4243025"/>
                  <a:gd name="connsiteX57" fmla="*/ 844073 w 4203112"/>
                  <a:gd name="connsiteY57" fmla="*/ 2182968 h 4243025"/>
                  <a:gd name="connsiteX58" fmla="*/ 608369 w 4203112"/>
                  <a:gd name="connsiteY58" fmla="*/ 694440 h 4243025"/>
                  <a:gd name="connsiteX59" fmla="*/ 1323969 w 4203112"/>
                  <a:gd name="connsiteY59" fmla="*/ 580759 h 4243025"/>
                  <a:gd name="connsiteX60" fmla="*/ 1407055 w 4203112"/>
                  <a:gd name="connsiteY60" fmla="*/ 95893 h 4243025"/>
                  <a:gd name="connsiteX61" fmla="*/ 1845112 w 4203112"/>
                  <a:gd name="connsiteY61" fmla="*/ 220542 h 4243025"/>
                  <a:gd name="connsiteX62" fmla="*/ 1869929 w 4203112"/>
                  <a:gd name="connsiteY62" fmla="*/ 929659 h 4243025"/>
                  <a:gd name="connsiteX63" fmla="*/ 830647 w 4203112"/>
                  <a:gd name="connsiteY63" fmla="*/ 2091072 h 4243025"/>
                  <a:gd name="connsiteX64" fmla="*/ 111882 w 4203112"/>
                  <a:gd name="connsiteY64" fmla="*/ 2120043 h 4243025"/>
                  <a:gd name="connsiteX65" fmla="*/ 509974 w 4203112"/>
                  <a:gd name="connsiteY65" fmla="*/ 1414120 h 4243025"/>
                  <a:gd name="connsiteX66" fmla="*/ 530788 w 4203112"/>
                  <a:gd name="connsiteY66" fmla="*/ 798380 h 4243025"/>
                  <a:gd name="connsiteX67" fmla="*/ 608369 w 4203112"/>
                  <a:gd name="connsiteY67" fmla="*/ 694440 h 4243025"/>
                  <a:gd name="connsiteX0" fmla="*/ 2711097 w 4203112"/>
                  <a:gd name="connsiteY0" fmla="*/ 2522365 h 4174267"/>
                  <a:gd name="connsiteX1" fmla="*/ 2769667 w 4203112"/>
                  <a:gd name="connsiteY1" fmla="*/ 2483486 h 4174267"/>
                  <a:gd name="connsiteX2" fmla="*/ 2887654 w 4203112"/>
                  <a:gd name="connsiteY2" fmla="*/ 2517639 h 4174267"/>
                  <a:gd name="connsiteX3" fmla="*/ 2942683 w 4203112"/>
                  <a:gd name="connsiteY3" fmla="*/ 2704966 h 4174267"/>
                  <a:gd name="connsiteX4" fmla="*/ 2935472 w 4203112"/>
                  <a:gd name="connsiteY4" fmla="*/ 2728139 h 4174267"/>
                  <a:gd name="connsiteX5" fmla="*/ 2711097 w 4203112"/>
                  <a:gd name="connsiteY5" fmla="*/ 2522365 h 4174267"/>
                  <a:gd name="connsiteX6" fmla="*/ 2171384 w 4203112"/>
                  <a:gd name="connsiteY6" fmla="*/ 2268857 h 4174267"/>
                  <a:gd name="connsiteX7" fmla="*/ 2373058 w 4203112"/>
                  <a:gd name="connsiteY7" fmla="*/ 2453813 h 4174267"/>
                  <a:gd name="connsiteX8" fmla="*/ 2370959 w 4203112"/>
                  <a:gd name="connsiteY8" fmla="*/ 2454344 h 4174267"/>
                  <a:gd name="connsiteX9" fmla="*/ 2214151 w 4203112"/>
                  <a:gd name="connsiteY9" fmla="*/ 2409328 h 4174267"/>
                  <a:gd name="connsiteX10" fmla="*/ 2213034 w 4203112"/>
                  <a:gd name="connsiteY10" fmla="*/ 2410653 h 4174267"/>
                  <a:gd name="connsiteX11" fmla="*/ 2171384 w 4203112"/>
                  <a:gd name="connsiteY11" fmla="*/ 2268857 h 4174267"/>
                  <a:gd name="connsiteX12" fmla="*/ 1919108 w 4203112"/>
                  <a:gd name="connsiteY12" fmla="*/ 2037495 h 4174267"/>
                  <a:gd name="connsiteX13" fmla="*/ 1977212 w 4203112"/>
                  <a:gd name="connsiteY13" fmla="*/ 2090782 h 4174267"/>
                  <a:gd name="connsiteX14" fmla="*/ 1925891 w 4203112"/>
                  <a:gd name="connsiteY14" fmla="*/ 2197747 h 4174267"/>
                  <a:gd name="connsiteX15" fmla="*/ 2052710 w 4203112"/>
                  <a:gd name="connsiteY15" fmla="*/ 2600627 h 4174267"/>
                  <a:gd name="connsiteX16" fmla="*/ 2400744 w 4203112"/>
                  <a:gd name="connsiteY16" fmla="*/ 2702905 h 4174267"/>
                  <a:gd name="connsiteX17" fmla="*/ 2573309 w 4203112"/>
                  <a:gd name="connsiteY17" fmla="*/ 2637462 h 4174267"/>
                  <a:gd name="connsiteX18" fmla="*/ 2803909 w 4203112"/>
                  <a:gd name="connsiteY18" fmla="*/ 2848945 h 4174267"/>
                  <a:gd name="connsiteX19" fmla="*/ 2611209 w 4203112"/>
                  <a:gd name="connsiteY19" fmla="*/ 2797944 h 4174267"/>
                  <a:gd name="connsiteX20" fmla="*/ 2418743 w 4203112"/>
                  <a:gd name="connsiteY20" fmla="*/ 2988840 h 4174267"/>
                  <a:gd name="connsiteX21" fmla="*/ 2877490 w 4203112"/>
                  <a:gd name="connsiteY21" fmla="*/ 3109900 h 4174267"/>
                  <a:gd name="connsiteX22" fmla="*/ 3016268 w 4203112"/>
                  <a:gd name="connsiteY22" fmla="*/ 3043699 h 4174267"/>
                  <a:gd name="connsiteX23" fmla="*/ 3074759 w 4203112"/>
                  <a:gd name="connsiteY23" fmla="*/ 3097341 h 4174267"/>
                  <a:gd name="connsiteX24" fmla="*/ 3195039 w 4203112"/>
                  <a:gd name="connsiteY24" fmla="*/ 2966188 h 4174267"/>
                  <a:gd name="connsiteX25" fmla="*/ 3140917 w 4203112"/>
                  <a:gd name="connsiteY25" fmla="*/ 2916552 h 4174267"/>
                  <a:gd name="connsiteX26" fmla="*/ 3206354 w 4203112"/>
                  <a:gd name="connsiteY26" fmla="*/ 2767914 h 4174267"/>
                  <a:gd name="connsiteX27" fmla="*/ 3073603 w 4203112"/>
                  <a:gd name="connsiteY27" fmla="*/ 2320715 h 4174267"/>
                  <a:gd name="connsiteX28" fmla="*/ 3074334 w 4203112"/>
                  <a:gd name="connsiteY28" fmla="*/ 2319859 h 4174267"/>
                  <a:gd name="connsiteX29" fmla="*/ 3069192 w 4203112"/>
                  <a:gd name="connsiteY29" fmla="*/ 2316085 h 4174267"/>
                  <a:gd name="connsiteX30" fmla="*/ 3067445 w 4203112"/>
                  <a:gd name="connsiteY30" fmla="*/ 2314252 h 4174267"/>
                  <a:gd name="connsiteX31" fmla="*/ 3067143 w 4203112"/>
                  <a:gd name="connsiteY31" fmla="*/ 2314581 h 4174267"/>
                  <a:gd name="connsiteX32" fmla="*/ 2729016 w 4203112"/>
                  <a:gd name="connsiteY32" fmla="*/ 2227760 h 4174267"/>
                  <a:gd name="connsiteX33" fmla="*/ 2522385 w 4203112"/>
                  <a:gd name="connsiteY33" fmla="*/ 2349298 h 4174267"/>
                  <a:gd name="connsiteX34" fmla="*/ 2283741 w 4203112"/>
                  <a:gd name="connsiteY34" fmla="*/ 2130437 h 4174267"/>
                  <a:gd name="connsiteX35" fmla="*/ 2297678 w 4203112"/>
                  <a:gd name="connsiteY35" fmla="*/ 2124423 h 4174267"/>
                  <a:gd name="connsiteX36" fmla="*/ 2471482 w 4203112"/>
                  <a:gd name="connsiteY36" fmla="*/ 2170289 h 4174267"/>
                  <a:gd name="connsiteX37" fmla="*/ 2644745 w 4203112"/>
                  <a:gd name="connsiteY37" fmla="*/ 1998440 h 4174267"/>
                  <a:gd name="connsiteX38" fmla="*/ 2231772 w 4203112"/>
                  <a:gd name="connsiteY38" fmla="*/ 1889459 h 4174267"/>
                  <a:gd name="connsiteX39" fmla="*/ 2094967 w 4203112"/>
                  <a:gd name="connsiteY39" fmla="*/ 1957313 h 4174267"/>
                  <a:gd name="connsiteX40" fmla="*/ 2039388 w 4203112"/>
                  <a:gd name="connsiteY40" fmla="*/ 1906342 h 4174267"/>
                  <a:gd name="connsiteX41" fmla="*/ 1919108 w 4203112"/>
                  <a:gd name="connsiteY41" fmla="*/ 2037495 h 4174267"/>
                  <a:gd name="connsiteX42" fmla="*/ 1078927 w 4203112"/>
                  <a:gd name="connsiteY42" fmla="*/ 2380007 h 4174267"/>
                  <a:gd name="connsiteX43" fmla="*/ 2259074 w 4203112"/>
                  <a:gd name="connsiteY43" fmla="*/ 1102232 h 4174267"/>
                  <a:gd name="connsiteX44" fmla="*/ 3829901 w 4203112"/>
                  <a:gd name="connsiteY44" fmla="*/ 1391170 h 4174267"/>
                  <a:gd name="connsiteX45" fmla="*/ 3448965 w 4203112"/>
                  <a:gd name="connsiteY45" fmla="*/ 3315483 h 4174267"/>
                  <a:gd name="connsiteX46" fmla="*/ 1444117 w 4203112"/>
                  <a:gd name="connsiteY46" fmla="*/ 3842908 h 4174267"/>
                  <a:gd name="connsiteX47" fmla="*/ 1441457 w 4203112"/>
                  <a:gd name="connsiteY47" fmla="*/ 3838911 h 4174267"/>
                  <a:gd name="connsiteX48" fmla="*/ 1078927 w 4203112"/>
                  <a:gd name="connsiteY48" fmla="*/ 2380007 h 4174267"/>
                  <a:gd name="connsiteX49" fmla="*/ 844073 w 4203112"/>
                  <a:gd name="connsiteY49" fmla="*/ 2114210 h 4174267"/>
                  <a:gd name="connsiteX50" fmla="*/ 1947259 w 4203112"/>
                  <a:gd name="connsiteY50" fmla="*/ 911301 h 4174267"/>
                  <a:gd name="connsiteX51" fmla="*/ 2015087 w 4203112"/>
                  <a:gd name="connsiteY51" fmla="*/ 908368 h 4174267"/>
                  <a:gd name="connsiteX52" fmla="*/ 2156605 w 4203112"/>
                  <a:gd name="connsiteY52" fmla="*/ 1038153 h 4174267"/>
                  <a:gd name="connsiteX53" fmla="*/ 2159538 w 4203112"/>
                  <a:gd name="connsiteY53" fmla="*/ 1105981 h 4174267"/>
                  <a:gd name="connsiteX54" fmla="*/ 1056351 w 4203112"/>
                  <a:gd name="connsiteY54" fmla="*/ 2308890 h 4174267"/>
                  <a:gd name="connsiteX55" fmla="*/ 988524 w 4203112"/>
                  <a:gd name="connsiteY55" fmla="*/ 2311823 h 4174267"/>
                  <a:gd name="connsiteX56" fmla="*/ 847006 w 4203112"/>
                  <a:gd name="connsiteY56" fmla="*/ 2182037 h 4174267"/>
                  <a:gd name="connsiteX57" fmla="*/ 844073 w 4203112"/>
                  <a:gd name="connsiteY57" fmla="*/ 2114210 h 4174267"/>
                  <a:gd name="connsiteX58" fmla="*/ 608369 w 4203112"/>
                  <a:gd name="connsiteY58" fmla="*/ 625682 h 4174267"/>
                  <a:gd name="connsiteX59" fmla="*/ 1230346 w 4203112"/>
                  <a:gd name="connsiteY59" fmla="*/ 529532 h 4174267"/>
                  <a:gd name="connsiteX60" fmla="*/ 1407055 w 4203112"/>
                  <a:gd name="connsiteY60" fmla="*/ 27135 h 4174267"/>
                  <a:gd name="connsiteX61" fmla="*/ 1845112 w 4203112"/>
                  <a:gd name="connsiteY61" fmla="*/ 151784 h 4174267"/>
                  <a:gd name="connsiteX62" fmla="*/ 1869929 w 4203112"/>
                  <a:gd name="connsiteY62" fmla="*/ 860901 h 4174267"/>
                  <a:gd name="connsiteX63" fmla="*/ 830647 w 4203112"/>
                  <a:gd name="connsiteY63" fmla="*/ 2022314 h 4174267"/>
                  <a:gd name="connsiteX64" fmla="*/ 111882 w 4203112"/>
                  <a:gd name="connsiteY64" fmla="*/ 2051285 h 4174267"/>
                  <a:gd name="connsiteX65" fmla="*/ 509974 w 4203112"/>
                  <a:gd name="connsiteY65" fmla="*/ 1345362 h 4174267"/>
                  <a:gd name="connsiteX66" fmla="*/ 530788 w 4203112"/>
                  <a:gd name="connsiteY66" fmla="*/ 729622 h 4174267"/>
                  <a:gd name="connsiteX67" fmla="*/ 608369 w 4203112"/>
                  <a:gd name="connsiteY67" fmla="*/ 625682 h 417426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7353 w 4183969"/>
                  <a:gd name="connsiteY66" fmla="*/ 75378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2673 w 4183969"/>
                  <a:gd name="connsiteY66" fmla="*/ 749490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685517 w 4177532"/>
                  <a:gd name="connsiteY0" fmla="*/ 2541845 h 4193747"/>
                  <a:gd name="connsiteX1" fmla="*/ 2744087 w 4177532"/>
                  <a:gd name="connsiteY1" fmla="*/ 2502966 h 4193747"/>
                  <a:gd name="connsiteX2" fmla="*/ 2862074 w 4177532"/>
                  <a:gd name="connsiteY2" fmla="*/ 2537119 h 4193747"/>
                  <a:gd name="connsiteX3" fmla="*/ 2917103 w 4177532"/>
                  <a:gd name="connsiteY3" fmla="*/ 2724446 h 4193747"/>
                  <a:gd name="connsiteX4" fmla="*/ 2909892 w 4177532"/>
                  <a:gd name="connsiteY4" fmla="*/ 2747619 h 4193747"/>
                  <a:gd name="connsiteX5" fmla="*/ 2685517 w 4177532"/>
                  <a:gd name="connsiteY5" fmla="*/ 2541845 h 4193747"/>
                  <a:gd name="connsiteX6" fmla="*/ 2145804 w 4177532"/>
                  <a:gd name="connsiteY6" fmla="*/ 2288337 h 4193747"/>
                  <a:gd name="connsiteX7" fmla="*/ 2347478 w 4177532"/>
                  <a:gd name="connsiteY7" fmla="*/ 2473293 h 4193747"/>
                  <a:gd name="connsiteX8" fmla="*/ 2345379 w 4177532"/>
                  <a:gd name="connsiteY8" fmla="*/ 2473824 h 4193747"/>
                  <a:gd name="connsiteX9" fmla="*/ 2188571 w 4177532"/>
                  <a:gd name="connsiteY9" fmla="*/ 2428808 h 4193747"/>
                  <a:gd name="connsiteX10" fmla="*/ 2187454 w 4177532"/>
                  <a:gd name="connsiteY10" fmla="*/ 2430133 h 4193747"/>
                  <a:gd name="connsiteX11" fmla="*/ 2145804 w 4177532"/>
                  <a:gd name="connsiteY11" fmla="*/ 2288337 h 4193747"/>
                  <a:gd name="connsiteX12" fmla="*/ 1893528 w 4177532"/>
                  <a:gd name="connsiteY12" fmla="*/ 2056975 h 4193747"/>
                  <a:gd name="connsiteX13" fmla="*/ 1951632 w 4177532"/>
                  <a:gd name="connsiteY13" fmla="*/ 2110262 h 4193747"/>
                  <a:gd name="connsiteX14" fmla="*/ 1900311 w 4177532"/>
                  <a:gd name="connsiteY14" fmla="*/ 2217227 h 4193747"/>
                  <a:gd name="connsiteX15" fmla="*/ 2027130 w 4177532"/>
                  <a:gd name="connsiteY15" fmla="*/ 2620107 h 4193747"/>
                  <a:gd name="connsiteX16" fmla="*/ 2375164 w 4177532"/>
                  <a:gd name="connsiteY16" fmla="*/ 2722385 h 4193747"/>
                  <a:gd name="connsiteX17" fmla="*/ 2547729 w 4177532"/>
                  <a:gd name="connsiteY17" fmla="*/ 2656942 h 4193747"/>
                  <a:gd name="connsiteX18" fmla="*/ 2778329 w 4177532"/>
                  <a:gd name="connsiteY18" fmla="*/ 2868425 h 4193747"/>
                  <a:gd name="connsiteX19" fmla="*/ 2585629 w 4177532"/>
                  <a:gd name="connsiteY19" fmla="*/ 2817424 h 4193747"/>
                  <a:gd name="connsiteX20" fmla="*/ 2393163 w 4177532"/>
                  <a:gd name="connsiteY20" fmla="*/ 3008320 h 4193747"/>
                  <a:gd name="connsiteX21" fmla="*/ 2851910 w 4177532"/>
                  <a:gd name="connsiteY21" fmla="*/ 3129380 h 4193747"/>
                  <a:gd name="connsiteX22" fmla="*/ 2990688 w 4177532"/>
                  <a:gd name="connsiteY22" fmla="*/ 3063179 h 4193747"/>
                  <a:gd name="connsiteX23" fmla="*/ 3049179 w 4177532"/>
                  <a:gd name="connsiteY23" fmla="*/ 3116821 h 4193747"/>
                  <a:gd name="connsiteX24" fmla="*/ 3169459 w 4177532"/>
                  <a:gd name="connsiteY24" fmla="*/ 2985668 h 4193747"/>
                  <a:gd name="connsiteX25" fmla="*/ 3115337 w 4177532"/>
                  <a:gd name="connsiteY25" fmla="*/ 2936032 h 4193747"/>
                  <a:gd name="connsiteX26" fmla="*/ 3180774 w 4177532"/>
                  <a:gd name="connsiteY26" fmla="*/ 2787394 h 4193747"/>
                  <a:gd name="connsiteX27" fmla="*/ 3048023 w 4177532"/>
                  <a:gd name="connsiteY27" fmla="*/ 2340195 h 4193747"/>
                  <a:gd name="connsiteX28" fmla="*/ 3048754 w 4177532"/>
                  <a:gd name="connsiteY28" fmla="*/ 2339339 h 4193747"/>
                  <a:gd name="connsiteX29" fmla="*/ 3043612 w 4177532"/>
                  <a:gd name="connsiteY29" fmla="*/ 2335565 h 4193747"/>
                  <a:gd name="connsiteX30" fmla="*/ 3041865 w 4177532"/>
                  <a:gd name="connsiteY30" fmla="*/ 2333732 h 4193747"/>
                  <a:gd name="connsiteX31" fmla="*/ 3041563 w 4177532"/>
                  <a:gd name="connsiteY31" fmla="*/ 2334061 h 4193747"/>
                  <a:gd name="connsiteX32" fmla="*/ 2703436 w 4177532"/>
                  <a:gd name="connsiteY32" fmla="*/ 2247240 h 4193747"/>
                  <a:gd name="connsiteX33" fmla="*/ 2496805 w 4177532"/>
                  <a:gd name="connsiteY33" fmla="*/ 2368778 h 4193747"/>
                  <a:gd name="connsiteX34" fmla="*/ 2258161 w 4177532"/>
                  <a:gd name="connsiteY34" fmla="*/ 2149917 h 4193747"/>
                  <a:gd name="connsiteX35" fmla="*/ 2272098 w 4177532"/>
                  <a:gd name="connsiteY35" fmla="*/ 2143903 h 4193747"/>
                  <a:gd name="connsiteX36" fmla="*/ 2445902 w 4177532"/>
                  <a:gd name="connsiteY36" fmla="*/ 2189769 h 4193747"/>
                  <a:gd name="connsiteX37" fmla="*/ 2619165 w 4177532"/>
                  <a:gd name="connsiteY37" fmla="*/ 2017920 h 4193747"/>
                  <a:gd name="connsiteX38" fmla="*/ 2206192 w 4177532"/>
                  <a:gd name="connsiteY38" fmla="*/ 1908939 h 4193747"/>
                  <a:gd name="connsiteX39" fmla="*/ 2069387 w 4177532"/>
                  <a:gd name="connsiteY39" fmla="*/ 1976793 h 4193747"/>
                  <a:gd name="connsiteX40" fmla="*/ 2013808 w 4177532"/>
                  <a:gd name="connsiteY40" fmla="*/ 1925822 h 4193747"/>
                  <a:gd name="connsiteX41" fmla="*/ 1893528 w 4177532"/>
                  <a:gd name="connsiteY41" fmla="*/ 2056975 h 4193747"/>
                  <a:gd name="connsiteX42" fmla="*/ 1053347 w 4177532"/>
                  <a:gd name="connsiteY42" fmla="*/ 2399487 h 4193747"/>
                  <a:gd name="connsiteX43" fmla="*/ 2233494 w 4177532"/>
                  <a:gd name="connsiteY43" fmla="*/ 1121712 h 4193747"/>
                  <a:gd name="connsiteX44" fmla="*/ 3804321 w 4177532"/>
                  <a:gd name="connsiteY44" fmla="*/ 1410650 h 4193747"/>
                  <a:gd name="connsiteX45" fmla="*/ 3423385 w 4177532"/>
                  <a:gd name="connsiteY45" fmla="*/ 3334963 h 4193747"/>
                  <a:gd name="connsiteX46" fmla="*/ 1418537 w 4177532"/>
                  <a:gd name="connsiteY46" fmla="*/ 3862388 h 4193747"/>
                  <a:gd name="connsiteX47" fmla="*/ 1415877 w 4177532"/>
                  <a:gd name="connsiteY47" fmla="*/ 3858391 h 4193747"/>
                  <a:gd name="connsiteX48" fmla="*/ 1053347 w 4177532"/>
                  <a:gd name="connsiteY48" fmla="*/ 2399487 h 4193747"/>
                  <a:gd name="connsiteX49" fmla="*/ 818493 w 4177532"/>
                  <a:gd name="connsiteY49" fmla="*/ 2133690 h 4193747"/>
                  <a:gd name="connsiteX50" fmla="*/ 1921679 w 4177532"/>
                  <a:gd name="connsiteY50" fmla="*/ 930781 h 4193747"/>
                  <a:gd name="connsiteX51" fmla="*/ 1989507 w 4177532"/>
                  <a:gd name="connsiteY51" fmla="*/ 927848 h 4193747"/>
                  <a:gd name="connsiteX52" fmla="*/ 2131025 w 4177532"/>
                  <a:gd name="connsiteY52" fmla="*/ 1057633 h 4193747"/>
                  <a:gd name="connsiteX53" fmla="*/ 2133958 w 4177532"/>
                  <a:gd name="connsiteY53" fmla="*/ 1125461 h 4193747"/>
                  <a:gd name="connsiteX54" fmla="*/ 1030771 w 4177532"/>
                  <a:gd name="connsiteY54" fmla="*/ 2328370 h 4193747"/>
                  <a:gd name="connsiteX55" fmla="*/ 962944 w 4177532"/>
                  <a:gd name="connsiteY55" fmla="*/ 2331303 h 4193747"/>
                  <a:gd name="connsiteX56" fmla="*/ 821426 w 4177532"/>
                  <a:gd name="connsiteY56" fmla="*/ 2201517 h 4193747"/>
                  <a:gd name="connsiteX57" fmla="*/ 818493 w 4177532"/>
                  <a:gd name="connsiteY57" fmla="*/ 2133690 h 4193747"/>
                  <a:gd name="connsiteX58" fmla="*/ 582789 w 4177532"/>
                  <a:gd name="connsiteY58" fmla="*/ 645162 h 4193747"/>
                  <a:gd name="connsiteX59" fmla="*/ 1204766 w 4177532"/>
                  <a:gd name="connsiteY59" fmla="*/ 549012 h 4193747"/>
                  <a:gd name="connsiteX60" fmla="*/ 1381475 w 4177532"/>
                  <a:gd name="connsiteY60" fmla="*/ 46615 h 4193747"/>
                  <a:gd name="connsiteX61" fmla="*/ 1819532 w 4177532"/>
                  <a:gd name="connsiteY61" fmla="*/ 171264 h 4193747"/>
                  <a:gd name="connsiteX62" fmla="*/ 1844349 w 4177532"/>
                  <a:gd name="connsiteY62" fmla="*/ 880381 h 4193747"/>
                  <a:gd name="connsiteX63" fmla="*/ 805067 w 4177532"/>
                  <a:gd name="connsiteY63" fmla="*/ 2041794 h 4193747"/>
                  <a:gd name="connsiteX64" fmla="*/ 86302 w 4177532"/>
                  <a:gd name="connsiteY64" fmla="*/ 2070765 h 4193747"/>
                  <a:gd name="connsiteX65" fmla="*/ 406751 w 4177532"/>
                  <a:gd name="connsiteY65" fmla="*/ 1440109 h 4193747"/>
                  <a:gd name="connsiteX66" fmla="*/ 582789 w 4177532"/>
                  <a:gd name="connsiteY66" fmla="*/ 645162 h 4193747"/>
                  <a:gd name="connsiteX0" fmla="*/ 2706143 w 4198158"/>
                  <a:gd name="connsiteY0" fmla="*/ 2541845 h 4193747"/>
                  <a:gd name="connsiteX1" fmla="*/ 2764713 w 4198158"/>
                  <a:gd name="connsiteY1" fmla="*/ 2502966 h 4193747"/>
                  <a:gd name="connsiteX2" fmla="*/ 2882700 w 4198158"/>
                  <a:gd name="connsiteY2" fmla="*/ 2537119 h 4193747"/>
                  <a:gd name="connsiteX3" fmla="*/ 2937729 w 4198158"/>
                  <a:gd name="connsiteY3" fmla="*/ 2724446 h 4193747"/>
                  <a:gd name="connsiteX4" fmla="*/ 2930518 w 4198158"/>
                  <a:gd name="connsiteY4" fmla="*/ 2747619 h 4193747"/>
                  <a:gd name="connsiteX5" fmla="*/ 2706143 w 4198158"/>
                  <a:gd name="connsiteY5" fmla="*/ 2541845 h 4193747"/>
                  <a:gd name="connsiteX6" fmla="*/ 2166430 w 4198158"/>
                  <a:gd name="connsiteY6" fmla="*/ 2288337 h 4193747"/>
                  <a:gd name="connsiteX7" fmla="*/ 2368104 w 4198158"/>
                  <a:gd name="connsiteY7" fmla="*/ 2473293 h 4193747"/>
                  <a:gd name="connsiteX8" fmla="*/ 2366005 w 4198158"/>
                  <a:gd name="connsiteY8" fmla="*/ 2473824 h 4193747"/>
                  <a:gd name="connsiteX9" fmla="*/ 2209197 w 4198158"/>
                  <a:gd name="connsiteY9" fmla="*/ 2428808 h 4193747"/>
                  <a:gd name="connsiteX10" fmla="*/ 2208080 w 4198158"/>
                  <a:gd name="connsiteY10" fmla="*/ 2430133 h 4193747"/>
                  <a:gd name="connsiteX11" fmla="*/ 2166430 w 4198158"/>
                  <a:gd name="connsiteY11" fmla="*/ 2288337 h 4193747"/>
                  <a:gd name="connsiteX12" fmla="*/ 1914154 w 4198158"/>
                  <a:gd name="connsiteY12" fmla="*/ 2056975 h 4193747"/>
                  <a:gd name="connsiteX13" fmla="*/ 1972258 w 4198158"/>
                  <a:gd name="connsiteY13" fmla="*/ 2110262 h 4193747"/>
                  <a:gd name="connsiteX14" fmla="*/ 1920937 w 4198158"/>
                  <a:gd name="connsiteY14" fmla="*/ 2217227 h 4193747"/>
                  <a:gd name="connsiteX15" fmla="*/ 2047756 w 4198158"/>
                  <a:gd name="connsiteY15" fmla="*/ 2620107 h 4193747"/>
                  <a:gd name="connsiteX16" fmla="*/ 2395790 w 4198158"/>
                  <a:gd name="connsiteY16" fmla="*/ 2722385 h 4193747"/>
                  <a:gd name="connsiteX17" fmla="*/ 2568355 w 4198158"/>
                  <a:gd name="connsiteY17" fmla="*/ 2656942 h 4193747"/>
                  <a:gd name="connsiteX18" fmla="*/ 2798955 w 4198158"/>
                  <a:gd name="connsiteY18" fmla="*/ 2868425 h 4193747"/>
                  <a:gd name="connsiteX19" fmla="*/ 2606255 w 4198158"/>
                  <a:gd name="connsiteY19" fmla="*/ 2817424 h 4193747"/>
                  <a:gd name="connsiteX20" fmla="*/ 2413789 w 4198158"/>
                  <a:gd name="connsiteY20" fmla="*/ 3008320 h 4193747"/>
                  <a:gd name="connsiteX21" fmla="*/ 2872536 w 4198158"/>
                  <a:gd name="connsiteY21" fmla="*/ 3129380 h 4193747"/>
                  <a:gd name="connsiteX22" fmla="*/ 3011314 w 4198158"/>
                  <a:gd name="connsiteY22" fmla="*/ 3063179 h 4193747"/>
                  <a:gd name="connsiteX23" fmla="*/ 3069805 w 4198158"/>
                  <a:gd name="connsiteY23" fmla="*/ 3116821 h 4193747"/>
                  <a:gd name="connsiteX24" fmla="*/ 3190085 w 4198158"/>
                  <a:gd name="connsiteY24" fmla="*/ 2985668 h 4193747"/>
                  <a:gd name="connsiteX25" fmla="*/ 3135963 w 4198158"/>
                  <a:gd name="connsiteY25" fmla="*/ 2936032 h 4193747"/>
                  <a:gd name="connsiteX26" fmla="*/ 3201400 w 4198158"/>
                  <a:gd name="connsiteY26" fmla="*/ 2787394 h 4193747"/>
                  <a:gd name="connsiteX27" fmla="*/ 3068649 w 4198158"/>
                  <a:gd name="connsiteY27" fmla="*/ 2340195 h 4193747"/>
                  <a:gd name="connsiteX28" fmla="*/ 3069380 w 4198158"/>
                  <a:gd name="connsiteY28" fmla="*/ 2339339 h 4193747"/>
                  <a:gd name="connsiteX29" fmla="*/ 3064238 w 4198158"/>
                  <a:gd name="connsiteY29" fmla="*/ 2335565 h 4193747"/>
                  <a:gd name="connsiteX30" fmla="*/ 3062491 w 4198158"/>
                  <a:gd name="connsiteY30" fmla="*/ 2333732 h 4193747"/>
                  <a:gd name="connsiteX31" fmla="*/ 3062189 w 4198158"/>
                  <a:gd name="connsiteY31" fmla="*/ 2334061 h 4193747"/>
                  <a:gd name="connsiteX32" fmla="*/ 2724062 w 4198158"/>
                  <a:gd name="connsiteY32" fmla="*/ 2247240 h 4193747"/>
                  <a:gd name="connsiteX33" fmla="*/ 2517431 w 4198158"/>
                  <a:gd name="connsiteY33" fmla="*/ 2368778 h 4193747"/>
                  <a:gd name="connsiteX34" fmla="*/ 2278787 w 4198158"/>
                  <a:gd name="connsiteY34" fmla="*/ 2149917 h 4193747"/>
                  <a:gd name="connsiteX35" fmla="*/ 2292724 w 4198158"/>
                  <a:gd name="connsiteY35" fmla="*/ 2143903 h 4193747"/>
                  <a:gd name="connsiteX36" fmla="*/ 2466528 w 4198158"/>
                  <a:gd name="connsiteY36" fmla="*/ 2189769 h 4193747"/>
                  <a:gd name="connsiteX37" fmla="*/ 2639791 w 4198158"/>
                  <a:gd name="connsiteY37" fmla="*/ 2017920 h 4193747"/>
                  <a:gd name="connsiteX38" fmla="*/ 2226818 w 4198158"/>
                  <a:gd name="connsiteY38" fmla="*/ 1908939 h 4193747"/>
                  <a:gd name="connsiteX39" fmla="*/ 2090013 w 4198158"/>
                  <a:gd name="connsiteY39" fmla="*/ 1976793 h 4193747"/>
                  <a:gd name="connsiteX40" fmla="*/ 2034434 w 4198158"/>
                  <a:gd name="connsiteY40" fmla="*/ 1925822 h 4193747"/>
                  <a:gd name="connsiteX41" fmla="*/ 1914154 w 4198158"/>
                  <a:gd name="connsiteY41" fmla="*/ 2056975 h 4193747"/>
                  <a:gd name="connsiteX42" fmla="*/ 1073973 w 4198158"/>
                  <a:gd name="connsiteY42" fmla="*/ 2399487 h 4193747"/>
                  <a:gd name="connsiteX43" fmla="*/ 2254120 w 4198158"/>
                  <a:gd name="connsiteY43" fmla="*/ 1121712 h 4193747"/>
                  <a:gd name="connsiteX44" fmla="*/ 3824947 w 4198158"/>
                  <a:gd name="connsiteY44" fmla="*/ 1410650 h 4193747"/>
                  <a:gd name="connsiteX45" fmla="*/ 3444011 w 4198158"/>
                  <a:gd name="connsiteY45" fmla="*/ 3334963 h 4193747"/>
                  <a:gd name="connsiteX46" fmla="*/ 1439163 w 4198158"/>
                  <a:gd name="connsiteY46" fmla="*/ 3862388 h 4193747"/>
                  <a:gd name="connsiteX47" fmla="*/ 1436503 w 4198158"/>
                  <a:gd name="connsiteY47" fmla="*/ 3858391 h 4193747"/>
                  <a:gd name="connsiteX48" fmla="*/ 1073973 w 4198158"/>
                  <a:gd name="connsiteY48" fmla="*/ 2399487 h 4193747"/>
                  <a:gd name="connsiteX49" fmla="*/ 839119 w 4198158"/>
                  <a:gd name="connsiteY49" fmla="*/ 2133690 h 4193747"/>
                  <a:gd name="connsiteX50" fmla="*/ 1942305 w 4198158"/>
                  <a:gd name="connsiteY50" fmla="*/ 930781 h 4193747"/>
                  <a:gd name="connsiteX51" fmla="*/ 2010133 w 4198158"/>
                  <a:gd name="connsiteY51" fmla="*/ 927848 h 4193747"/>
                  <a:gd name="connsiteX52" fmla="*/ 2151651 w 4198158"/>
                  <a:gd name="connsiteY52" fmla="*/ 1057633 h 4193747"/>
                  <a:gd name="connsiteX53" fmla="*/ 2154584 w 4198158"/>
                  <a:gd name="connsiteY53" fmla="*/ 1125461 h 4193747"/>
                  <a:gd name="connsiteX54" fmla="*/ 1051397 w 4198158"/>
                  <a:gd name="connsiteY54" fmla="*/ 2328370 h 4193747"/>
                  <a:gd name="connsiteX55" fmla="*/ 983570 w 4198158"/>
                  <a:gd name="connsiteY55" fmla="*/ 2331303 h 4193747"/>
                  <a:gd name="connsiteX56" fmla="*/ 842052 w 4198158"/>
                  <a:gd name="connsiteY56" fmla="*/ 2201517 h 4193747"/>
                  <a:gd name="connsiteX57" fmla="*/ 839119 w 4198158"/>
                  <a:gd name="connsiteY57" fmla="*/ 2133690 h 4193747"/>
                  <a:gd name="connsiteX58" fmla="*/ 603415 w 4198158"/>
                  <a:gd name="connsiteY58" fmla="*/ 645162 h 4193747"/>
                  <a:gd name="connsiteX59" fmla="*/ 1225392 w 4198158"/>
                  <a:gd name="connsiteY59" fmla="*/ 549012 h 4193747"/>
                  <a:gd name="connsiteX60" fmla="*/ 1402101 w 4198158"/>
                  <a:gd name="connsiteY60" fmla="*/ 46615 h 4193747"/>
                  <a:gd name="connsiteX61" fmla="*/ 1840158 w 4198158"/>
                  <a:gd name="connsiteY61" fmla="*/ 171264 h 4193747"/>
                  <a:gd name="connsiteX62" fmla="*/ 1864975 w 4198158"/>
                  <a:gd name="connsiteY62" fmla="*/ 880381 h 4193747"/>
                  <a:gd name="connsiteX63" fmla="*/ 825693 w 4198158"/>
                  <a:gd name="connsiteY63" fmla="*/ 2041794 h 4193747"/>
                  <a:gd name="connsiteX64" fmla="*/ 106928 w 4198158"/>
                  <a:gd name="connsiteY64" fmla="*/ 2070765 h 4193747"/>
                  <a:gd name="connsiteX65" fmla="*/ 427377 w 4198158"/>
                  <a:gd name="connsiteY65" fmla="*/ 1440109 h 4193747"/>
                  <a:gd name="connsiteX66" fmla="*/ 603415 w 4198158"/>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498676 h 4150578"/>
                  <a:gd name="connsiteX1" fmla="*/ 2785542 w 4218987"/>
                  <a:gd name="connsiteY1" fmla="*/ 2459797 h 4150578"/>
                  <a:gd name="connsiteX2" fmla="*/ 2903529 w 4218987"/>
                  <a:gd name="connsiteY2" fmla="*/ 2493950 h 4150578"/>
                  <a:gd name="connsiteX3" fmla="*/ 2958558 w 4218987"/>
                  <a:gd name="connsiteY3" fmla="*/ 2681277 h 4150578"/>
                  <a:gd name="connsiteX4" fmla="*/ 2951347 w 4218987"/>
                  <a:gd name="connsiteY4" fmla="*/ 2704450 h 4150578"/>
                  <a:gd name="connsiteX5" fmla="*/ 2726972 w 4218987"/>
                  <a:gd name="connsiteY5" fmla="*/ 2498676 h 4150578"/>
                  <a:gd name="connsiteX6" fmla="*/ 2187259 w 4218987"/>
                  <a:gd name="connsiteY6" fmla="*/ 2245168 h 4150578"/>
                  <a:gd name="connsiteX7" fmla="*/ 2388933 w 4218987"/>
                  <a:gd name="connsiteY7" fmla="*/ 2430124 h 4150578"/>
                  <a:gd name="connsiteX8" fmla="*/ 2386834 w 4218987"/>
                  <a:gd name="connsiteY8" fmla="*/ 2430655 h 4150578"/>
                  <a:gd name="connsiteX9" fmla="*/ 2230026 w 4218987"/>
                  <a:gd name="connsiteY9" fmla="*/ 2385639 h 4150578"/>
                  <a:gd name="connsiteX10" fmla="*/ 2228909 w 4218987"/>
                  <a:gd name="connsiteY10" fmla="*/ 2386964 h 4150578"/>
                  <a:gd name="connsiteX11" fmla="*/ 2187259 w 4218987"/>
                  <a:gd name="connsiteY11" fmla="*/ 2245168 h 4150578"/>
                  <a:gd name="connsiteX12" fmla="*/ 1934983 w 4218987"/>
                  <a:gd name="connsiteY12" fmla="*/ 2013806 h 4150578"/>
                  <a:gd name="connsiteX13" fmla="*/ 1993087 w 4218987"/>
                  <a:gd name="connsiteY13" fmla="*/ 2067093 h 4150578"/>
                  <a:gd name="connsiteX14" fmla="*/ 1941766 w 4218987"/>
                  <a:gd name="connsiteY14" fmla="*/ 2174058 h 4150578"/>
                  <a:gd name="connsiteX15" fmla="*/ 2068585 w 4218987"/>
                  <a:gd name="connsiteY15" fmla="*/ 2576938 h 4150578"/>
                  <a:gd name="connsiteX16" fmla="*/ 2416619 w 4218987"/>
                  <a:gd name="connsiteY16" fmla="*/ 2679216 h 4150578"/>
                  <a:gd name="connsiteX17" fmla="*/ 2589184 w 4218987"/>
                  <a:gd name="connsiteY17" fmla="*/ 2613773 h 4150578"/>
                  <a:gd name="connsiteX18" fmla="*/ 2819784 w 4218987"/>
                  <a:gd name="connsiteY18" fmla="*/ 2825256 h 4150578"/>
                  <a:gd name="connsiteX19" fmla="*/ 2627084 w 4218987"/>
                  <a:gd name="connsiteY19" fmla="*/ 2774255 h 4150578"/>
                  <a:gd name="connsiteX20" fmla="*/ 2434618 w 4218987"/>
                  <a:gd name="connsiteY20" fmla="*/ 2965151 h 4150578"/>
                  <a:gd name="connsiteX21" fmla="*/ 2893365 w 4218987"/>
                  <a:gd name="connsiteY21" fmla="*/ 3086211 h 4150578"/>
                  <a:gd name="connsiteX22" fmla="*/ 3032143 w 4218987"/>
                  <a:gd name="connsiteY22" fmla="*/ 3020010 h 4150578"/>
                  <a:gd name="connsiteX23" fmla="*/ 3090634 w 4218987"/>
                  <a:gd name="connsiteY23" fmla="*/ 3073652 h 4150578"/>
                  <a:gd name="connsiteX24" fmla="*/ 3210914 w 4218987"/>
                  <a:gd name="connsiteY24" fmla="*/ 2942499 h 4150578"/>
                  <a:gd name="connsiteX25" fmla="*/ 3156792 w 4218987"/>
                  <a:gd name="connsiteY25" fmla="*/ 2892863 h 4150578"/>
                  <a:gd name="connsiteX26" fmla="*/ 3222229 w 4218987"/>
                  <a:gd name="connsiteY26" fmla="*/ 2744225 h 4150578"/>
                  <a:gd name="connsiteX27" fmla="*/ 3089478 w 4218987"/>
                  <a:gd name="connsiteY27" fmla="*/ 2297026 h 4150578"/>
                  <a:gd name="connsiteX28" fmla="*/ 3090209 w 4218987"/>
                  <a:gd name="connsiteY28" fmla="*/ 2296170 h 4150578"/>
                  <a:gd name="connsiteX29" fmla="*/ 3085067 w 4218987"/>
                  <a:gd name="connsiteY29" fmla="*/ 2292396 h 4150578"/>
                  <a:gd name="connsiteX30" fmla="*/ 3083320 w 4218987"/>
                  <a:gd name="connsiteY30" fmla="*/ 2290563 h 4150578"/>
                  <a:gd name="connsiteX31" fmla="*/ 3083018 w 4218987"/>
                  <a:gd name="connsiteY31" fmla="*/ 2290892 h 4150578"/>
                  <a:gd name="connsiteX32" fmla="*/ 2744891 w 4218987"/>
                  <a:gd name="connsiteY32" fmla="*/ 2204071 h 4150578"/>
                  <a:gd name="connsiteX33" fmla="*/ 2538260 w 4218987"/>
                  <a:gd name="connsiteY33" fmla="*/ 2325609 h 4150578"/>
                  <a:gd name="connsiteX34" fmla="*/ 2299616 w 4218987"/>
                  <a:gd name="connsiteY34" fmla="*/ 2106748 h 4150578"/>
                  <a:gd name="connsiteX35" fmla="*/ 2313553 w 4218987"/>
                  <a:gd name="connsiteY35" fmla="*/ 2100734 h 4150578"/>
                  <a:gd name="connsiteX36" fmla="*/ 2487357 w 4218987"/>
                  <a:gd name="connsiteY36" fmla="*/ 2146600 h 4150578"/>
                  <a:gd name="connsiteX37" fmla="*/ 2660620 w 4218987"/>
                  <a:gd name="connsiteY37" fmla="*/ 1974751 h 4150578"/>
                  <a:gd name="connsiteX38" fmla="*/ 2247647 w 4218987"/>
                  <a:gd name="connsiteY38" fmla="*/ 1865770 h 4150578"/>
                  <a:gd name="connsiteX39" fmla="*/ 2110842 w 4218987"/>
                  <a:gd name="connsiteY39" fmla="*/ 1933624 h 4150578"/>
                  <a:gd name="connsiteX40" fmla="*/ 2055263 w 4218987"/>
                  <a:gd name="connsiteY40" fmla="*/ 1882653 h 4150578"/>
                  <a:gd name="connsiteX41" fmla="*/ 1934983 w 4218987"/>
                  <a:gd name="connsiteY41" fmla="*/ 2013806 h 4150578"/>
                  <a:gd name="connsiteX42" fmla="*/ 1094802 w 4218987"/>
                  <a:gd name="connsiteY42" fmla="*/ 2356318 h 4150578"/>
                  <a:gd name="connsiteX43" fmla="*/ 2274949 w 4218987"/>
                  <a:gd name="connsiteY43" fmla="*/ 1078543 h 4150578"/>
                  <a:gd name="connsiteX44" fmla="*/ 3845776 w 4218987"/>
                  <a:gd name="connsiteY44" fmla="*/ 1367481 h 4150578"/>
                  <a:gd name="connsiteX45" fmla="*/ 3464840 w 4218987"/>
                  <a:gd name="connsiteY45" fmla="*/ 3291794 h 4150578"/>
                  <a:gd name="connsiteX46" fmla="*/ 1459992 w 4218987"/>
                  <a:gd name="connsiteY46" fmla="*/ 3819219 h 4150578"/>
                  <a:gd name="connsiteX47" fmla="*/ 1457332 w 4218987"/>
                  <a:gd name="connsiteY47" fmla="*/ 3815222 h 4150578"/>
                  <a:gd name="connsiteX48" fmla="*/ 1094802 w 4218987"/>
                  <a:gd name="connsiteY48" fmla="*/ 2356318 h 4150578"/>
                  <a:gd name="connsiteX49" fmla="*/ 859948 w 4218987"/>
                  <a:gd name="connsiteY49" fmla="*/ 2090521 h 4150578"/>
                  <a:gd name="connsiteX50" fmla="*/ 1963134 w 4218987"/>
                  <a:gd name="connsiteY50" fmla="*/ 887612 h 4150578"/>
                  <a:gd name="connsiteX51" fmla="*/ 2030962 w 4218987"/>
                  <a:gd name="connsiteY51" fmla="*/ 884679 h 4150578"/>
                  <a:gd name="connsiteX52" fmla="*/ 2172480 w 4218987"/>
                  <a:gd name="connsiteY52" fmla="*/ 1014464 h 4150578"/>
                  <a:gd name="connsiteX53" fmla="*/ 2175413 w 4218987"/>
                  <a:gd name="connsiteY53" fmla="*/ 1082292 h 4150578"/>
                  <a:gd name="connsiteX54" fmla="*/ 1072226 w 4218987"/>
                  <a:gd name="connsiteY54" fmla="*/ 2285201 h 4150578"/>
                  <a:gd name="connsiteX55" fmla="*/ 1004399 w 4218987"/>
                  <a:gd name="connsiteY55" fmla="*/ 2288134 h 4150578"/>
                  <a:gd name="connsiteX56" fmla="*/ 862881 w 4218987"/>
                  <a:gd name="connsiteY56" fmla="*/ 2158348 h 4150578"/>
                  <a:gd name="connsiteX57" fmla="*/ 859948 w 4218987"/>
                  <a:gd name="connsiteY57" fmla="*/ 2090521 h 4150578"/>
                  <a:gd name="connsiteX58" fmla="*/ 624244 w 4218987"/>
                  <a:gd name="connsiteY58" fmla="*/ 601993 h 4150578"/>
                  <a:gd name="connsiteX59" fmla="*/ 1246221 w 4218987"/>
                  <a:gd name="connsiteY59" fmla="*/ 505843 h 4150578"/>
                  <a:gd name="connsiteX60" fmla="*/ 1422930 w 4218987"/>
                  <a:gd name="connsiteY60" fmla="*/ 3446 h 4150578"/>
                  <a:gd name="connsiteX61" fmla="*/ 1885804 w 4218987"/>
                  <a:gd name="connsiteY61" fmla="*/ 837212 h 4150578"/>
                  <a:gd name="connsiteX62" fmla="*/ 846522 w 4218987"/>
                  <a:gd name="connsiteY62" fmla="*/ 1998625 h 4150578"/>
                  <a:gd name="connsiteX63" fmla="*/ 127757 w 4218987"/>
                  <a:gd name="connsiteY63" fmla="*/ 2027596 h 4150578"/>
                  <a:gd name="connsiteX64" fmla="*/ 448206 w 4218987"/>
                  <a:gd name="connsiteY64" fmla="*/ 1396940 h 4150578"/>
                  <a:gd name="connsiteX65" fmla="*/ 624244 w 4218987"/>
                  <a:gd name="connsiteY65" fmla="*/ 601993 h 4150578"/>
                  <a:gd name="connsiteX0" fmla="*/ 2726972 w 4218987"/>
                  <a:gd name="connsiteY0" fmla="*/ 2657094 h 4308996"/>
                  <a:gd name="connsiteX1" fmla="*/ 2785542 w 4218987"/>
                  <a:gd name="connsiteY1" fmla="*/ 2618215 h 4308996"/>
                  <a:gd name="connsiteX2" fmla="*/ 2903529 w 4218987"/>
                  <a:gd name="connsiteY2" fmla="*/ 2652368 h 4308996"/>
                  <a:gd name="connsiteX3" fmla="*/ 2958558 w 4218987"/>
                  <a:gd name="connsiteY3" fmla="*/ 2839695 h 4308996"/>
                  <a:gd name="connsiteX4" fmla="*/ 2951347 w 4218987"/>
                  <a:gd name="connsiteY4" fmla="*/ 2862868 h 4308996"/>
                  <a:gd name="connsiteX5" fmla="*/ 2726972 w 4218987"/>
                  <a:gd name="connsiteY5" fmla="*/ 2657094 h 4308996"/>
                  <a:gd name="connsiteX6" fmla="*/ 2187259 w 4218987"/>
                  <a:gd name="connsiteY6" fmla="*/ 2403586 h 4308996"/>
                  <a:gd name="connsiteX7" fmla="*/ 2388933 w 4218987"/>
                  <a:gd name="connsiteY7" fmla="*/ 2588542 h 4308996"/>
                  <a:gd name="connsiteX8" fmla="*/ 2386834 w 4218987"/>
                  <a:gd name="connsiteY8" fmla="*/ 2589073 h 4308996"/>
                  <a:gd name="connsiteX9" fmla="*/ 2230026 w 4218987"/>
                  <a:gd name="connsiteY9" fmla="*/ 2544057 h 4308996"/>
                  <a:gd name="connsiteX10" fmla="*/ 2228909 w 4218987"/>
                  <a:gd name="connsiteY10" fmla="*/ 2545382 h 4308996"/>
                  <a:gd name="connsiteX11" fmla="*/ 2187259 w 4218987"/>
                  <a:gd name="connsiteY11" fmla="*/ 2403586 h 4308996"/>
                  <a:gd name="connsiteX12" fmla="*/ 1934983 w 4218987"/>
                  <a:gd name="connsiteY12" fmla="*/ 2172224 h 4308996"/>
                  <a:gd name="connsiteX13" fmla="*/ 1993087 w 4218987"/>
                  <a:gd name="connsiteY13" fmla="*/ 2225511 h 4308996"/>
                  <a:gd name="connsiteX14" fmla="*/ 1941766 w 4218987"/>
                  <a:gd name="connsiteY14" fmla="*/ 2332476 h 4308996"/>
                  <a:gd name="connsiteX15" fmla="*/ 2068585 w 4218987"/>
                  <a:gd name="connsiteY15" fmla="*/ 2735356 h 4308996"/>
                  <a:gd name="connsiteX16" fmla="*/ 2416619 w 4218987"/>
                  <a:gd name="connsiteY16" fmla="*/ 2837634 h 4308996"/>
                  <a:gd name="connsiteX17" fmla="*/ 2589184 w 4218987"/>
                  <a:gd name="connsiteY17" fmla="*/ 2772191 h 4308996"/>
                  <a:gd name="connsiteX18" fmla="*/ 2819784 w 4218987"/>
                  <a:gd name="connsiteY18" fmla="*/ 2983674 h 4308996"/>
                  <a:gd name="connsiteX19" fmla="*/ 2627084 w 4218987"/>
                  <a:gd name="connsiteY19" fmla="*/ 2932673 h 4308996"/>
                  <a:gd name="connsiteX20" fmla="*/ 2434618 w 4218987"/>
                  <a:gd name="connsiteY20" fmla="*/ 3123569 h 4308996"/>
                  <a:gd name="connsiteX21" fmla="*/ 2893365 w 4218987"/>
                  <a:gd name="connsiteY21" fmla="*/ 3244629 h 4308996"/>
                  <a:gd name="connsiteX22" fmla="*/ 3032143 w 4218987"/>
                  <a:gd name="connsiteY22" fmla="*/ 3178428 h 4308996"/>
                  <a:gd name="connsiteX23" fmla="*/ 3090634 w 4218987"/>
                  <a:gd name="connsiteY23" fmla="*/ 3232070 h 4308996"/>
                  <a:gd name="connsiteX24" fmla="*/ 3210914 w 4218987"/>
                  <a:gd name="connsiteY24" fmla="*/ 3100917 h 4308996"/>
                  <a:gd name="connsiteX25" fmla="*/ 3156792 w 4218987"/>
                  <a:gd name="connsiteY25" fmla="*/ 3051281 h 4308996"/>
                  <a:gd name="connsiteX26" fmla="*/ 3222229 w 4218987"/>
                  <a:gd name="connsiteY26" fmla="*/ 2902643 h 4308996"/>
                  <a:gd name="connsiteX27" fmla="*/ 3089478 w 4218987"/>
                  <a:gd name="connsiteY27" fmla="*/ 2455444 h 4308996"/>
                  <a:gd name="connsiteX28" fmla="*/ 3090209 w 4218987"/>
                  <a:gd name="connsiteY28" fmla="*/ 2454588 h 4308996"/>
                  <a:gd name="connsiteX29" fmla="*/ 3085067 w 4218987"/>
                  <a:gd name="connsiteY29" fmla="*/ 2450814 h 4308996"/>
                  <a:gd name="connsiteX30" fmla="*/ 3083320 w 4218987"/>
                  <a:gd name="connsiteY30" fmla="*/ 2448981 h 4308996"/>
                  <a:gd name="connsiteX31" fmla="*/ 3083018 w 4218987"/>
                  <a:gd name="connsiteY31" fmla="*/ 2449310 h 4308996"/>
                  <a:gd name="connsiteX32" fmla="*/ 2744891 w 4218987"/>
                  <a:gd name="connsiteY32" fmla="*/ 2362489 h 4308996"/>
                  <a:gd name="connsiteX33" fmla="*/ 2538260 w 4218987"/>
                  <a:gd name="connsiteY33" fmla="*/ 2484027 h 4308996"/>
                  <a:gd name="connsiteX34" fmla="*/ 2299616 w 4218987"/>
                  <a:gd name="connsiteY34" fmla="*/ 2265166 h 4308996"/>
                  <a:gd name="connsiteX35" fmla="*/ 2313553 w 4218987"/>
                  <a:gd name="connsiteY35" fmla="*/ 2259152 h 4308996"/>
                  <a:gd name="connsiteX36" fmla="*/ 2487357 w 4218987"/>
                  <a:gd name="connsiteY36" fmla="*/ 2305018 h 4308996"/>
                  <a:gd name="connsiteX37" fmla="*/ 2660620 w 4218987"/>
                  <a:gd name="connsiteY37" fmla="*/ 2133169 h 4308996"/>
                  <a:gd name="connsiteX38" fmla="*/ 2247647 w 4218987"/>
                  <a:gd name="connsiteY38" fmla="*/ 2024188 h 4308996"/>
                  <a:gd name="connsiteX39" fmla="*/ 2110842 w 4218987"/>
                  <a:gd name="connsiteY39" fmla="*/ 2092042 h 4308996"/>
                  <a:gd name="connsiteX40" fmla="*/ 2055263 w 4218987"/>
                  <a:gd name="connsiteY40" fmla="*/ 2041071 h 4308996"/>
                  <a:gd name="connsiteX41" fmla="*/ 1934983 w 4218987"/>
                  <a:gd name="connsiteY41" fmla="*/ 2172224 h 4308996"/>
                  <a:gd name="connsiteX42" fmla="*/ 1094802 w 4218987"/>
                  <a:gd name="connsiteY42" fmla="*/ 2514736 h 4308996"/>
                  <a:gd name="connsiteX43" fmla="*/ 2274949 w 4218987"/>
                  <a:gd name="connsiteY43" fmla="*/ 1236961 h 4308996"/>
                  <a:gd name="connsiteX44" fmla="*/ 3845776 w 4218987"/>
                  <a:gd name="connsiteY44" fmla="*/ 1525899 h 4308996"/>
                  <a:gd name="connsiteX45" fmla="*/ 3464840 w 4218987"/>
                  <a:gd name="connsiteY45" fmla="*/ 3450212 h 4308996"/>
                  <a:gd name="connsiteX46" fmla="*/ 1459992 w 4218987"/>
                  <a:gd name="connsiteY46" fmla="*/ 3977637 h 4308996"/>
                  <a:gd name="connsiteX47" fmla="*/ 1457332 w 4218987"/>
                  <a:gd name="connsiteY47" fmla="*/ 3973640 h 4308996"/>
                  <a:gd name="connsiteX48" fmla="*/ 1094802 w 4218987"/>
                  <a:gd name="connsiteY48" fmla="*/ 2514736 h 4308996"/>
                  <a:gd name="connsiteX49" fmla="*/ 859948 w 4218987"/>
                  <a:gd name="connsiteY49" fmla="*/ 2248939 h 4308996"/>
                  <a:gd name="connsiteX50" fmla="*/ 1963134 w 4218987"/>
                  <a:gd name="connsiteY50" fmla="*/ 1046030 h 4308996"/>
                  <a:gd name="connsiteX51" fmla="*/ 2030962 w 4218987"/>
                  <a:gd name="connsiteY51" fmla="*/ 1043097 h 4308996"/>
                  <a:gd name="connsiteX52" fmla="*/ 2172480 w 4218987"/>
                  <a:gd name="connsiteY52" fmla="*/ 1172882 h 4308996"/>
                  <a:gd name="connsiteX53" fmla="*/ 2175413 w 4218987"/>
                  <a:gd name="connsiteY53" fmla="*/ 1240710 h 4308996"/>
                  <a:gd name="connsiteX54" fmla="*/ 1072226 w 4218987"/>
                  <a:gd name="connsiteY54" fmla="*/ 2443619 h 4308996"/>
                  <a:gd name="connsiteX55" fmla="*/ 1004399 w 4218987"/>
                  <a:gd name="connsiteY55" fmla="*/ 2446552 h 4308996"/>
                  <a:gd name="connsiteX56" fmla="*/ 862881 w 4218987"/>
                  <a:gd name="connsiteY56" fmla="*/ 2316766 h 4308996"/>
                  <a:gd name="connsiteX57" fmla="*/ 859948 w 4218987"/>
                  <a:gd name="connsiteY57" fmla="*/ 2248939 h 4308996"/>
                  <a:gd name="connsiteX58" fmla="*/ 624244 w 4218987"/>
                  <a:gd name="connsiteY58" fmla="*/ 760411 h 4308996"/>
                  <a:gd name="connsiteX59" fmla="*/ 1246221 w 4218987"/>
                  <a:gd name="connsiteY59" fmla="*/ 664261 h 4308996"/>
                  <a:gd name="connsiteX60" fmla="*/ 1422930 w 4218987"/>
                  <a:gd name="connsiteY60" fmla="*/ 161864 h 4308996"/>
                  <a:gd name="connsiteX61" fmla="*/ 1885804 w 4218987"/>
                  <a:gd name="connsiteY61" fmla="*/ 995630 h 4308996"/>
                  <a:gd name="connsiteX62" fmla="*/ 846522 w 4218987"/>
                  <a:gd name="connsiteY62" fmla="*/ 2157043 h 4308996"/>
                  <a:gd name="connsiteX63" fmla="*/ 127757 w 4218987"/>
                  <a:gd name="connsiteY63" fmla="*/ 2186014 h 4308996"/>
                  <a:gd name="connsiteX64" fmla="*/ 448206 w 4218987"/>
                  <a:gd name="connsiteY64" fmla="*/ 1555358 h 4308996"/>
                  <a:gd name="connsiteX65" fmla="*/ 624244 w 4218987"/>
                  <a:gd name="connsiteY65" fmla="*/ 760411 h 4308996"/>
                  <a:gd name="connsiteX0" fmla="*/ 2726972 w 4218987"/>
                  <a:gd name="connsiteY0" fmla="*/ 2714720 h 4366622"/>
                  <a:gd name="connsiteX1" fmla="*/ 2785542 w 4218987"/>
                  <a:gd name="connsiteY1" fmla="*/ 2675841 h 4366622"/>
                  <a:gd name="connsiteX2" fmla="*/ 2903529 w 4218987"/>
                  <a:gd name="connsiteY2" fmla="*/ 2709994 h 4366622"/>
                  <a:gd name="connsiteX3" fmla="*/ 2958558 w 4218987"/>
                  <a:gd name="connsiteY3" fmla="*/ 2897321 h 4366622"/>
                  <a:gd name="connsiteX4" fmla="*/ 2951347 w 4218987"/>
                  <a:gd name="connsiteY4" fmla="*/ 2920494 h 4366622"/>
                  <a:gd name="connsiteX5" fmla="*/ 2726972 w 4218987"/>
                  <a:gd name="connsiteY5" fmla="*/ 2714720 h 4366622"/>
                  <a:gd name="connsiteX6" fmla="*/ 2187259 w 4218987"/>
                  <a:gd name="connsiteY6" fmla="*/ 2461212 h 4366622"/>
                  <a:gd name="connsiteX7" fmla="*/ 2388933 w 4218987"/>
                  <a:gd name="connsiteY7" fmla="*/ 2646168 h 4366622"/>
                  <a:gd name="connsiteX8" fmla="*/ 2386834 w 4218987"/>
                  <a:gd name="connsiteY8" fmla="*/ 2646699 h 4366622"/>
                  <a:gd name="connsiteX9" fmla="*/ 2230026 w 4218987"/>
                  <a:gd name="connsiteY9" fmla="*/ 2601683 h 4366622"/>
                  <a:gd name="connsiteX10" fmla="*/ 2228909 w 4218987"/>
                  <a:gd name="connsiteY10" fmla="*/ 2603008 h 4366622"/>
                  <a:gd name="connsiteX11" fmla="*/ 2187259 w 4218987"/>
                  <a:gd name="connsiteY11" fmla="*/ 2461212 h 4366622"/>
                  <a:gd name="connsiteX12" fmla="*/ 1934983 w 4218987"/>
                  <a:gd name="connsiteY12" fmla="*/ 2229850 h 4366622"/>
                  <a:gd name="connsiteX13" fmla="*/ 1993087 w 4218987"/>
                  <a:gd name="connsiteY13" fmla="*/ 2283137 h 4366622"/>
                  <a:gd name="connsiteX14" fmla="*/ 1941766 w 4218987"/>
                  <a:gd name="connsiteY14" fmla="*/ 2390102 h 4366622"/>
                  <a:gd name="connsiteX15" fmla="*/ 2068585 w 4218987"/>
                  <a:gd name="connsiteY15" fmla="*/ 2792982 h 4366622"/>
                  <a:gd name="connsiteX16" fmla="*/ 2416619 w 4218987"/>
                  <a:gd name="connsiteY16" fmla="*/ 2895260 h 4366622"/>
                  <a:gd name="connsiteX17" fmla="*/ 2589184 w 4218987"/>
                  <a:gd name="connsiteY17" fmla="*/ 2829817 h 4366622"/>
                  <a:gd name="connsiteX18" fmla="*/ 2819784 w 4218987"/>
                  <a:gd name="connsiteY18" fmla="*/ 3041300 h 4366622"/>
                  <a:gd name="connsiteX19" fmla="*/ 2627084 w 4218987"/>
                  <a:gd name="connsiteY19" fmla="*/ 2990299 h 4366622"/>
                  <a:gd name="connsiteX20" fmla="*/ 2434618 w 4218987"/>
                  <a:gd name="connsiteY20" fmla="*/ 3181195 h 4366622"/>
                  <a:gd name="connsiteX21" fmla="*/ 2893365 w 4218987"/>
                  <a:gd name="connsiteY21" fmla="*/ 3302255 h 4366622"/>
                  <a:gd name="connsiteX22" fmla="*/ 3032143 w 4218987"/>
                  <a:gd name="connsiteY22" fmla="*/ 3236054 h 4366622"/>
                  <a:gd name="connsiteX23" fmla="*/ 3090634 w 4218987"/>
                  <a:gd name="connsiteY23" fmla="*/ 3289696 h 4366622"/>
                  <a:gd name="connsiteX24" fmla="*/ 3210914 w 4218987"/>
                  <a:gd name="connsiteY24" fmla="*/ 3158543 h 4366622"/>
                  <a:gd name="connsiteX25" fmla="*/ 3156792 w 4218987"/>
                  <a:gd name="connsiteY25" fmla="*/ 3108907 h 4366622"/>
                  <a:gd name="connsiteX26" fmla="*/ 3222229 w 4218987"/>
                  <a:gd name="connsiteY26" fmla="*/ 2960269 h 4366622"/>
                  <a:gd name="connsiteX27" fmla="*/ 3089478 w 4218987"/>
                  <a:gd name="connsiteY27" fmla="*/ 2513070 h 4366622"/>
                  <a:gd name="connsiteX28" fmla="*/ 3090209 w 4218987"/>
                  <a:gd name="connsiteY28" fmla="*/ 2512214 h 4366622"/>
                  <a:gd name="connsiteX29" fmla="*/ 3085067 w 4218987"/>
                  <a:gd name="connsiteY29" fmla="*/ 2508440 h 4366622"/>
                  <a:gd name="connsiteX30" fmla="*/ 3083320 w 4218987"/>
                  <a:gd name="connsiteY30" fmla="*/ 2506607 h 4366622"/>
                  <a:gd name="connsiteX31" fmla="*/ 3083018 w 4218987"/>
                  <a:gd name="connsiteY31" fmla="*/ 2506936 h 4366622"/>
                  <a:gd name="connsiteX32" fmla="*/ 2744891 w 4218987"/>
                  <a:gd name="connsiteY32" fmla="*/ 2420115 h 4366622"/>
                  <a:gd name="connsiteX33" fmla="*/ 2538260 w 4218987"/>
                  <a:gd name="connsiteY33" fmla="*/ 2541653 h 4366622"/>
                  <a:gd name="connsiteX34" fmla="*/ 2299616 w 4218987"/>
                  <a:gd name="connsiteY34" fmla="*/ 2322792 h 4366622"/>
                  <a:gd name="connsiteX35" fmla="*/ 2313553 w 4218987"/>
                  <a:gd name="connsiteY35" fmla="*/ 2316778 h 4366622"/>
                  <a:gd name="connsiteX36" fmla="*/ 2487357 w 4218987"/>
                  <a:gd name="connsiteY36" fmla="*/ 2362644 h 4366622"/>
                  <a:gd name="connsiteX37" fmla="*/ 2660620 w 4218987"/>
                  <a:gd name="connsiteY37" fmla="*/ 2190795 h 4366622"/>
                  <a:gd name="connsiteX38" fmla="*/ 2247647 w 4218987"/>
                  <a:gd name="connsiteY38" fmla="*/ 2081814 h 4366622"/>
                  <a:gd name="connsiteX39" fmla="*/ 2110842 w 4218987"/>
                  <a:gd name="connsiteY39" fmla="*/ 2149668 h 4366622"/>
                  <a:gd name="connsiteX40" fmla="*/ 2055263 w 4218987"/>
                  <a:gd name="connsiteY40" fmla="*/ 2098697 h 4366622"/>
                  <a:gd name="connsiteX41" fmla="*/ 1934983 w 4218987"/>
                  <a:gd name="connsiteY41" fmla="*/ 2229850 h 4366622"/>
                  <a:gd name="connsiteX42" fmla="*/ 1094802 w 4218987"/>
                  <a:gd name="connsiteY42" fmla="*/ 2572362 h 4366622"/>
                  <a:gd name="connsiteX43" fmla="*/ 2274949 w 4218987"/>
                  <a:gd name="connsiteY43" fmla="*/ 1294587 h 4366622"/>
                  <a:gd name="connsiteX44" fmla="*/ 3845776 w 4218987"/>
                  <a:gd name="connsiteY44" fmla="*/ 1583525 h 4366622"/>
                  <a:gd name="connsiteX45" fmla="*/ 3464840 w 4218987"/>
                  <a:gd name="connsiteY45" fmla="*/ 3507838 h 4366622"/>
                  <a:gd name="connsiteX46" fmla="*/ 1459992 w 4218987"/>
                  <a:gd name="connsiteY46" fmla="*/ 4035263 h 4366622"/>
                  <a:gd name="connsiteX47" fmla="*/ 1457332 w 4218987"/>
                  <a:gd name="connsiteY47" fmla="*/ 4031266 h 4366622"/>
                  <a:gd name="connsiteX48" fmla="*/ 1094802 w 4218987"/>
                  <a:gd name="connsiteY48" fmla="*/ 2572362 h 4366622"/>
                  <a:gd name="connsiteX49" fmla="*/ 859948 w 4218987"/>
                  <a:gd name="connsiteY49" fmla="*/ 2306565 h 4366622"/>
                  <a:gd name="connsiteX50" fmla="*/ 1963134 w 4218987"/>
                  <a:gd name="connsiteY50" fmla="*/ 1103656 h 4366622"/>
                  <a:gd name="connsiteX51" fmla="*/ 2030962 w 4218987"/>
                  <a:gd name="connsiteY51" fmla="*/ 1100723 h 4366622"/>
                  <a:gd name="connsiteX52" fmla="*/ 2172480 w 4218987"/>
                  <a:gd name="connsiteY52" fmla="*/ 1230508 h 4366622"/>
                  <a:gd name="connsiteX53" fmla="*/ 2175413 w 4218987"/>
                  <a:gd name="connsiteY53" fmla="*/ 1298336 h 4366622"/>
                  <a:gd name="connsiteX54" fmla="*/ 1072226 w 4218987"/>
                  <a:gd name="connsiteY54" fmla="*/ 2501245 h 4366622"/>
                  <a:gd name="connsiteX55" fmla="*/ 1004399 w 4218987"/>
                  <a:gd name="connsiteY55" fmla="*/ 2504178 h 4366622"/>
                  <a:gd name="connsiteX56" fmla="*/ 862881 w 4218987"/>
                  <a:gd name="connsiteY56" fmla="*/ 2374392 h 4366622"/>
                  <a:gd name="connsiteX57" fmla="*/ 859948 w 4218987"/>
                  <a:gd name="connsiteY57" fmla="*/ 2306565 h 4366622"/>
                  <a:gd name="connsiteX58" fmla="*/ 624244 w 4218987"/>
                  <a:gd name="connsiteY58" fmla="*/ 818037 h 4366622"/>
                  <a:gd name="connsiteX59" fmla="*/ 1246221 w 4218987"/>
                  <a:gd name="connsiteY59" fmla="*/ 721887 h 4366622"/>
                  <a:gd name="connsiteX60" fmla="*/ 1422930 w 4218987"/>
                  <a:gd name="connsiteY60" fmla="*/ 219490 h 4366622"/>
                  <a:gd name="connsiteX61" fmla="*/ 1885804 w 4218987"/>
                  <a:gd name="connsiteY61" fmla="*/ 1053256 h 4366622"/>
                  <a:gd name="connsiteX62" fmla="*/ 846522 w 4218987"/>
                  <a:gd name="connsiteY62" fmla="*/ 2214669 h 4366622"/>
                  <a:gd name="connsiteX63" fmla="*/ 127757 w 4218987"/>
                  <a:gd name="connsiteY63" fmla="*/ 2243640 h 4366622"/>
                  <a:gd name="connsiteX64" fmla="*/ 448206 w 4218987"/>
                  <a:gd name="connsiteY64" fmla="*/ 1612984 h 4366622"/>
                  <a:gd name="connsiteX65" fmla="*/ 624244 w 4218987"/>
                  <a:gd name="connsiteY65" fmla="*/ 818037 h 4366622"/>
                  <a:gd name="connsiteX0" fmla="*/ 2726972 w 4218987"/>
                  <a:gd name="connsiteY0" fmla="*/ 2679961 h 4331863"/>
                  <a:gd name="connsiteX1" fmla="*/ 2785542 w 4218987"/>
                  <a:gd name="connsiteY1" fmla="*/ 2641082 h 4331863"/>
                  <a:gd name="connsiteX2" fmla="*/ 2903529 w 4218987"/>
                  <a:gd name="connsiteY2" fmla="*/ 2675235 h 4331863"/>
                  <a:gd name="connsiteX3" fmla="*/ 2958558 w 4218987"/>
                  <a:gd name="connsiteY3" fmla="*/ 2862562 h 4331863"/>
                  <a:gd name="connsiteX4" fmla="*/ 2951347 w 4218987"/>
                  <a:gd name="connsiteY4" fmla="*/ 2885735 h 4331863"/>
                  <a:gd name="connsiteX5" fmla="*/ 2726972 w 4218987"/>
                  <a:gd name="connsiteY5" fmla="*/ 2679961 h 4331863"/>
                  <a:gd name="connsiteX6" fmla="*/ 2187259 w 4218987"/>
                  <a:gd name="connsiteY6" fmla="*/ 2426453 h 4331863"/>
                  <a:gd name="connsiteX7" fmla="*/ 2388933 w 4218987"/>
                  <a:gd name="connsiteY7" fmla="*/ 2611409 h 4331863"/>
                  <a:gd name="connsiteX8" fmla="*/ 2386834 w 4218987"/>
                  <a:gd name="connsiteY8" fmla="*/ 2611940 h 4331863"/>
                  <a:gd name="connsiteX9" fmla="*/ 2230026 w 4218987"/>
                  <a:gd name="connsiteY9" fmla="*/ 2566924 h 4331863"/>
                  <a:gd name="connsiteX10" fmla="*/ 2228909 w 4218987"/>
                  <a:gd name="connsiteY10" fmla="*/ 2568249 h 4331863"/>
                  <a:gd name="connsiteX11" fmla="*/ 2187259 w 4218987"/>
                  <a:gd name="connsiteY11" fmla="*/ 2426453 h 4331863"/>
                  <a:gd name="connsiteX12" fmla="*/ 1934983 w 4218987"/>
                  <a:gd name="connsiteY12" fmla="*/ 2195091 h 4331863"/>
                  <a:gd name="connsiteX13" fmla="*/ 1993087 w 4218987"/>
                  <a:gd name="connsiteY13" fmla="*/ 2248378 h 4331863"/>
                  <a:gd name="connsiteX14" fmla="*/ 1941766 w 4218987"/>
                  <a:gd name="connsiteY14" fmla="*/ 2355343 h 4331863"/>
                  <a:gd name="connsiteX15" fmla="*/ 2068585 w 4218987"/>
                  <a:gd name="connsiteY15" fmla="*/ 2758223 h 4331863"/>
                  <a:gd name="connsiteX16" fmla="*/ 2416619 w 4218987"/>
                  <a:gd name="connsiteY16" fmla="*/ 2860501 h 4331863"/>
                  <a:gd name="connsiteX17" fmla="*/ 2589184 w 4218987"/>
                  <a:gd name="connsiteY17" fmla="*/ 2795058 h 4331863"/>
                  <a:gd name="connsiteX18" fmla="*/ 2819784 w 4218987"/>
                  <a:gd name="connsiteY18" fmla="*/ 3006541 h 4331863"/>
                  <a:gd name="connsiteX19" fmla="*/ 2627084 w 4218987"/>
                  <a:gd name="connsiteY19" fmla="*/ 2955540 h 4331863"/>
                  <a:gd name="connsiteX20" fmla="*/ 2434618 w 4218987"/>
                  <a:gd name="connsiteY20" fmla="*/ 3146436 h 4331863"/>
                  <a:gd name="connsiteX21" fmla="*/ 2893365 w 4218987"/>
                  <a:gd name="connsiteY21" fmla="*/ 3267496 h 4331863"/>
                  <a:gd name="connsiteX22" fmla="*/ 3032143 w 4218987"/>
                  <a:gd name="connsiteY22" fmla="*/ 3201295 h 4331863"/>
                  <a:gd name="connsiteX23" fmla="*/ 3090634 w 4218987"/>
                  <a:gd name="connsiteY23" fmla="*/ 3254937 h 4331863"/>
                  <a:gd name="connsiteX24" fmla="*/ 3210914 w 4218987"/>
                  <a:gd name="connsiteY24" fmla="*/ 3123784 h 4331863"/>
                  <a:gd name="connsiteX25" fmla="*/ 3156792 w 4218987"/>
                  <a:gd name="connsiteY25" fmla="*/ 3074148 h 4331863"/>
                  <a:gd name="connsiteX26" fmla="*/ 3222229 w 4218987"/>
                  <a:gd name="connsiteY26" fmla="*/ 2925510 h 4331863"/>
                  <a:gd name="connsiteX27" fmla="*/ 3089478 w 4218987"/>
                  <a:gd name="connsiteY27" fmla="*/ 2478311 h 4331863"/>
                  <a:gd name="connsiteX28" fmla="*/ 3090209 w 4218987"/>
                  <a:gd name="connsiteY28" fmla="*/ 2477455 h 4331863"/>
                  <a:gd name="connsiteX29" fmla="*/ 3085067 w 4218987"/>
                  <a:gd name="connsiteY29" fmla="*/ 2473681 h 4331863"/>
                  <a:gd name="connsiteX30" fmla="*/ 3083320 w 4218987"/>
                  <a:gd name="connsiteY30" fmla="*/ 2471848 h 4331863"/>
                  <a:gd name="connsiteX31" fmla="*/ 3083018 w 4218987"/>
                  <a:gd name="connsiteY31" fmla="*/ 2472177 h 4331863"/>
                  <a:gd name="connsiteX32" fmla="*/ 2744891 w 4218987"/>
                  <a:gd name="connsiteY32" fmla="*/ 2385356 h 4331863"/>
                  <a:gd name="connsiteX33" fmla="*/ 2538260 w 4218987"/>
                  <a:gd name="connsiteY33" fmla="*/ 2506894 h 4331863"/>
                  <a:gd name="connsiteX34" fmla="*/ 2299616 w 4218987"/>
                  <a:gd name="connsiteY34" fmla="*/ 2288033 h 4331863"/>
                  <a:gd name="connsiteX35" fmla="*/ 2313553 w 4218987"/>
                  <a:gd name="connsiteY35" fmla="*/ 2282019 h 4331863"/>
                  <a:gd name="connsiteX36" fmla="*/ 2487357 w 4218987"/>
                  <a:gd name="connsiteY36" fmla="*/ 2327885 h 4331863"/>
                  <a:gd name="connsiteX37" fmla="*/ 2660620 w 4218987"/>
                  <a:gd name="connsiteY37" fmla="*/ 2156036 h 4331863"/>
                  <a:gd name="connsiteX38" fmla="*/ 2247647 w 4218987"/>
                  <a:gd name="connsiteY38" fmla="*/ 2047055 h 4331863"/>
                  <a:gd name="connsiteX39" fmla="*/ 2110842 w 4218987"/>
                  <a:gd name="connsiteY39" fmla="*/ 2114909 h 4331863"/>
                  <a:gd name="connsiteX40" fmla="*/ 2055263 w 4218987"/>
                  <a:gd name="connsiteY40" fmla="*/ 2063938 h 4331863"/>
                  <a:gd name="connsiteX41" fmla="*/ 1934983 w 4218987"/>
                  <a:gd name="connsiteY41" fmla="*/ 2195091 h 4331863"/>
                  <a:gd name="connsiteX42" fmla="*/ 1094802 w 4218987"/>
                  <a:gd name="connsiteY42" fmla="*/ 2537603 h 4331863"/>
                  <a:gd name="connsiteX43" fmla="*/ 2274949 w 4218987"/>
                  <a:gd name="connsiteY43" fmla="*/ 1259828 h 4331863"/>
                  <a:gd name="connsiteX44" fmla="*/ 3845776 w 4218987"/>
                  <a:gd name="connsiteY44" fmla="*/ 1548766 h 4331863"/>
                  <a:gd name="connsiteX45" fmla="*/ 3464840 w 4218987"/>
                  <a:gd name="connsiteY45" fmla="*/ 3473079 h 4331863"/>
                  <a:gd name="connsiteX46" fmla="*/ 1459992 w 4218987"/>
                  <a:gd name="connsiteY46" fmla="*/ 4000504 h 4331863"/>
                  <a:gd name="connsiteX47" fmla="*/ 1457332 w 4218987"/>
                  <a:gd name="connsiteY47" fmla="*/ 3996507 h 4331863"/>
                  <a:gd name="connsiteX48" fmla="*/ 1094802 w 4218987"/>
                  <a:gd name="connsiteY48" fmla="*/ 2537603 h 4331863"/>
                  <a:gd name="connsiteX49" fmla="*/ 859948 w 4218987"/>
                  <a:gd name="connsiteY49" fmla="*/ 2271806 h 4331863"/>
                  <a:gd name="connsiteX50" fmla="*/ 1963134 w 4218987"/>
                  <a:gd name="connsiteY50" fmla="*/ 1068897 h 4331863"/>
                  <a:gd name="connsiteX51" fmla="*/ 2030962 w 4218987"/>
                  <a:gd name="connsiteY51" fmla="*/ 1065964 h 4331863"/>
                  <a:gd name="connsiteX52" fmla="*/ 2172480 w 4218987"/>
                  <a:gd name="connsiteY52" fmla="*/ 1195749 h 4331863"/>
                  <a:gd name="connsiteX53" fmla="*/ 2175413 w 4218987"/>
                  <a:gd name="connsiteY53" fmla="*/ 1263577 h 4331863"/>
                  <a:gd name="connsiteX54" fmla="*/ 1072226 w 4218987"/>
                  <a:gd name="connsiteY54" fmla="*/ 2466486 h 4331863"/>
                  <a:gd name="connsiteX55" fmla="*/ 1004399 w 4218987"/>
                  <a:gd name="connsiteY55" fmla="*/ 2469419 h 4331863"/>
                  <a:gd name="connsiteX56" fmla="*/ 862881 w 4218987"/>
                  <a:gd name="connsiteY56" fmla="*/ 2339633 h 4331863"/>
                  <a:gd name="connsiteX57" fmla="*/ 859948 w 4218987"/>
                  <a:gd name="connsiteY57" fmla="*/ 2271806 h 4331863"/>
                  <a:gd name="connsiteX58" fmla="*/ 624244 w 4218987"/>
                  <a:gd name="connsiteY58" fmla="*/ 783278 h 4331863"/>
                  <a:gd name="connsiteX59" fmla="*/ 1246221 w 4218987"/>
                  <a:gd name="connsiteY59" fmla="*/ 687128 h 4331863"/>
                  <a:gd name="connsiteX60" fmla="*/ 1422930 w 4218987"/>
                  <a:gd name="connsiteY60" fmla="*/ 184731 h 4331863"/>
                  <a:gd name="connsiteX61" fmla="*/ 1885804 w 4218987"/>
                  <a:gd name="connsiteY61" fmla="*/ 1018497 h 4331863"/>
                  <a:gd name="connsiteX62" fmla="*/ 846522 w 4218987"/>
                  <a:gd name="connsiteY62" fmla="*/ 2179910 h 4331863"/>
                  <a:gd name="connsiteX63" fmla="*/ 127757 w 4218987"/>
                  <a:gd name="connsiteY63" fmla="*/ 2208881 h 4331863"/>
                  <a:gd name="connsiteX64" fmla="*/ 448206 w 4218987"/>
                  <a:gd name="connsiteY64" fmla="*/ 1578225 h 4331863"/>
                  <a:gd name="connsiteX65" fmla="*/ 624244 w 4218987"/>
                  <a:gd name="connsiteY65" fmla="*/ 783278 h 433186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24244 w 4218987"/>
                  <a:gd name="connsiteY58" fmla="*/ 804258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24244 w 4218987"/>
                  <a:gd name="connsiteY65" fmla="*/ 804258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498006 h 4149908"/>
                  <a:gd name="connsiteX1" fmla="*/ 2785542 w 4218987"/>
                  <a:gd name="connsiteY1" fmla="*/ 2459127 h 4149908"/>
                  <a:gd name="connsiteX2" fmla="*/ 2903529 w 4218987"/>
                  <a:gd name="connsiteY2" fmla="*/ 2493280 h 4149908"/>
                  <a:gd name="connsiteX3" fmla="*/ 2958558 w 4218987"/>
                  <a:gd name="connsiteY3" fmla="*/ 2680607 h 4149908"/>
                  <a:gd name="connsiteX4" fmla="*/ 2951347 w 4218987"/>
                  <a:gd name="connsiteY4" fmla="*/ 2703780 h 4149908"/>
                  <a:gd name="connsiteX5" fmla="*/ 2726972 w 4218987"/>
                  <a:gd name="connsiteY5" fmla="*/ 2498006 h 4149908"/>
                  <a:gd name="connsiteX6" fmla="*/ 2187259 w 4218987"/>
                  <a:gd name="connsiteY6" fmla="*/ 2244498 h 4149908"/>
                  <a:gd name="connsiteX7" fmla="*/ 2388933 w 4218987"/>
                  <a:gd name="connsiteY7" fmla="*/ 2429454 h 4149908"/>
                  <a:gd name="connsiteX8" fmla="*/ 2386834 w 4218987"/>
                  <a:gd name="connsiteY8" fmla="*/ 2429985 h 4149908"/>
                  <a:gd name="connsiteX9" fmla="*/ 2230026 w 4218987"/>
                  <a:gd name="connsiteY9" fmla="*/ 2384969 h 4149908"/>
                  <a:gd name="connsiteX10" fmla="*/ 2228909 w 4218987"/>
                  <a:gd name="connsiteY10" fmla="*/ 2386294 h 4149908"/>
                  <a:gd name="connsiteX11" fmla="*/ 2187259 w 4218987"/>
                  <a:gd name="connsiteY11" fmla="*/ 2244498 h 4149908"/>
                  <a:gd name="connsiteX12" fmla="*/ 1934983 w 4218987"/>
                  <a:gd name="connsiteY12" fmla="*/ 2013136 h 4149908"/>
                  <a:gd name="connsiteX13" fmla="*/ 1993087 w 4218987"/>
                  <a:gd name="connsiteY13" fmla="*/ 2066423 h 4149908"/>
                  <a:gd name="connsiteX14" fmla="*/ 1941766 w 4218987"/>
                  <a:gd name="connsiteY14" fmla="*/ 2173388 h 4149908"/>
                  <a:gd name="connsiteX15" fmla="*/ 2068585 w 4218987"/>
                  <a:gd name="connsiteY15" fmla="*/ 2576268 h 4149908"/>
                  <a:gd name="connsiteX16" fmla="*/ 2416619 w 4218987"/>
                  <a:gd name="connsiteY16" fmla="*/ 2678546 h 4149908"/>
                  <a:gd name="connsiteX17" fmla="*/ 2589184 w 4218987"/>
                  <a:gd name="connsiteY17" fmla="*/ 2613103 h 4149908"/>
                  <a:gd name="connsiteX18" fmla="*/ 2819784 w 4218987"/>
                  <a:gd name="connsiteY18" fmla="*/ 2824586 h 4149908"/>
                  <a:gd name="connsiteX19" fmla="*/ 2627084 w 4218987"/>
                  <a:gd name="connsiteY19" fmla="*/ 2773585 h 4149908"/>
                  <a:gd name="connsiteX20" fmla="*/ 2434618 w 4218987"/>
                  <a:gd name="connsiteY20" fmla="*/ 2964481 h 4149908"/>
                  <a:gd name="connsiteX21" fmla="*/ 2893365 w 4218987"/>
                  <a:gd name="connsiteY21" fmla="*/ 3085541 h 4149908"/>
                  <a:gd name="connsiteX22" fmla="*/ 3032143 w 4218987"/>
                  <a:gd name="connsiteY22" fmla="*/ 3019340 h 4149908"/>
                  <a:gd name="connsiteX23" fmla="*/ 3090634 w 4218987"/>
                  <a:gd name="connsiteY23" fmla="*/ 3072982 h 4149908"/>
                  <a:gd name="connsiteX24" fmla="*/ 3210914 w 4218987"/>
                  <a:gd name="connsiteY24" fmla="*/ 2941829 h 4149908"/>
                  <a:gd name="connsiteX25" fmla="*/ 3156792 w 4218987"/>
                  <a:gd name="connsiteY25" fmla="*/ 2892193 h 4149908"/>
                  <a:gd name="connsiteX26" fmla="*/ 3222229 w 4218987"/>
                  <a:gd name="connsiteY26" fmla="*/ 2743555 h 4149908"/>
                  <a:gd name="connsiteX27" fmla="*/ 3089478 w 4218987"/>
                  <a:gd name="connsiteY27" fmla="*/ 2296356 h 4149908"/>
                  <a:gd name="connsiteX28" fmla="*/ 3090209 w 4218987"/>
                  <a:gd name="connsiteY28" fmla="*/ 2295500 h 4149908"/>
                  <a:gd name="connsiteX29" fmla="*/ 3085067 w 4218987"/>
                  <a:gd name="connsiteY29" fmla="*/ 2291726 h 4149908"/>
                  <a:gd name="connsiteX30" fmla="*/ 3083320 w 4218987"/>
                  <a:gd name="connsiteY30" fmla="*/ 2289893 h 4149908"/>
                  <a:gd name="connsiteX31" fmla="*/ 3083018 w 4218987"/>
                  <a:gd name="connsiteY31" fmla="*/ 2290222 h 4149908"/>
                  <a:gd name="connsiteX32" fmla="*/ 2744891 w 4218987"/>
                  <a:gd name="connsiteY32" fmla="*/ 2203401 h 4149908"/>
                  <a:gd name="connsiteX33" fmla="*/ 2538260 w 4218987"/>
                  <a:gd name="connsiteY33" fmla="*/ 2324939 h 4149908"/>
                  <a:gd name="connsiteX34" fmla="*/ 2299616 w 4218987"/>
                  <a:gd name="connsiteY34" fmla="*/ 2106078 h 4149908"/>
                  <a:gd name="connsiteX35" fmla="*/ 2313553 w 4218987"/>
                  <a:gd name="connsiteY35" fmla="*/ 2100064 h 4149908"/>
                  <a:gd name="connsiteX36" fmla="*/ 2487357 w 4218987"/>
                  <a:gd name="connsiteY36" fmla="*/ 2145930 h 4149908"/>
                  <a:gd name="connsiteX37" fmla="*/ 2660620 w 4218987"/>
                  <a:gd name="connsiteY37" fmla="*/ 1974081 h 4149908"/>
                  <a:gd name="connsiteX38" fmla="*/ 2247647 w 4218987"/>
                  <a:gd name="connsiteY38" fmla="*/ 1865100 h 4149908"/>
                  <a:gd name="connsiteX39" fmla="*/ 2110842 w 4218987"/>
                  <a:gd name="connsiteY39" fmla="*/ 1932954 h 4149908"/>
                  <a:gd name="connsiteX40" fmla="*/ 2055263 w 4218987"/>
                  <a:gd name="connsiteY40" fmla="*/ 1881983 h 4149908"/>
                  <a:gd name="connsiteX41" fmla="*/ 1934983 w 4218987"/>
                  <a:gd name="connsiteY41" fmla="*/ 2013136 h 4149908"/>
                  <a:gd name="connsiteX42" fmla="*/ 1094802 w 4218987"/>
                  <a:gd name="connsiteY42" fmla="*/ 2355648 h 4149908"/>
                  <a:gd name="connsiteX43" fmla="*/ 2274949 w 4218987"/>
                  <a:gd name="connsiteY43" fmla="*/ 1077873 h 4149908"/>
                  <a:gd name="connsiteX44" fmla="*/ 3845776 w 4218987"/>
                  <a:gd name="connsiteY44" fmla="*/ 1366811 h 4149908"/>
                  <a:gd name="connsiteX45" fmla="*/ 3464840 w 4218987"/>
                  <a:gd name="connsiteY45" fmla="*/ 3291124 h 4149908"/>
                  <a:gd name="connsiteX46" fmla="*/ 1459992 w 4218987"/>
                  <a:gd name="connsiteY46" fmla="*/ 3818549 h 4149908"/>
                  <a:gd name="connsiteX47" fmla="*/ 1457332 w 4218987"/>
                  <a:gd name="connsiteY47" fmla="*/ 3814552 h 4149908"/>
                  <a:gd name="connsiteX48" fmla="*/ 1094802 w 4218987"/>
                  <a:gd name="connsiteY48" fmla="*/ 2355648 h 4149908"/>
                  <a:gd name="connsiteX49" fmla="*/ 859948 w 4218987"/>
                  <a:gd name="connsiteY49" fmla="*/ 2089851 h 4149908"/>
                  <a:gd name="connsiteX50" fmla="*/ 1963134 w 4218987"/>
                  <a:gd name="connsiteY50" fmla="*/ 886942 h 4149908"/>
                  <a:gd name="connsiteX51" fmla="*/ 2030962 w 4218987"/>
                  <a:gd name="connsiteY51" fmla="*/ 884009 h 4149908"/>
                  <a:gd name="connsiteX52" fmla="*/ 2172480 w 4218987"/>
                  <a:gd name="connsiteY52" fmla="*/ 1013794 h 4149908"/>
                  <a:gd name="connsiteX53" fmla="*/ 2175413 w 4218987"/>
                  <a:gd name="connsiteY53" fmla="*/ 1081622 h 4149908"/>
                  <a:gd name="connsiteX54" fmla="*/ 1072226 w 4218987"/>
                  <a:gd name="connsiteY54" fmla="*/ 2284531 h 4149908"/>
                  <a:gd name="connsiteX55" fmla="*/ 1004399 w 4218987"/>
                  <a:gd name="connsiteY55" fmla="*/ 2287464 h 4149908"/>
                  <a:gd name="connsiteX56" fmla="*/ 862881 w 4218987"/>
                  <a:gd name="connsiteY56" fmla="*/ 2157678 h 4149908"/>
                  <a:gd name="connsiteX57" fmla="*/ 859948 w 4218987"/>
                  <a:gd name="connsiteY57" fmla="*/ 2089851 h 4149908"/>
                  <a:gd name="connsiteX58" fmla="*/ 617213 w 4218987"/>
                  <a:gd name="connsiteY58" fmla="*/ 646571 h 4149908"/>
                  <a:gd name="connsiteX59" fmla="*/ 1193554 w 4218987"/>
                  <a:gd name="connsiteY59" fmla="*/ 534417 h 4149908"/>
                  <a:gd name="connsiteX60" fmla="*/ 1422930 w 4218987"/>
                  <a:gd name="connsiteY60" fmla="*/ 2776 h 4149908"/>
                  <a:gd name="connsiteX61" fmla="*/ 1885804 w 4218987"/>
                  <a:gd name="connsiteY61" fmla="*/ 836542 h 4149908"/>
                  <a:gd name="connsiteX62" fmla="*/ 846522 w 4218987"/>
                  <a:gd name="connsiteY62" fmla="*/ 1997955 h 4149908"/>
                  <a:gd name="connsiteX63" fmla="*/ 127757 w 4218987"/>
                  <a:gd name="connsiteY63" fmla="*/ 2026926 h 4149908"/>
                  <a:gd name="connsiteX64" fmla="*/ 448206 w 4218987"/>
                  <a:gd name="connsiteY64" fmla="*/ 1396270 h 4149908"/>
                  <a:gd name="connsiteX65" fmla="*/ 617213 w 4218987"/>
                  <a:gd name="connsiteY65" fmla="*/ 646571 h 4149908"/>
                  <a:gd name="connsiteX0" fmla="*/ 2726972 w 4218987"/>
                  <a:gd name="connsiteY0" fmla="*/ 2558980 h 4210882"/>
                  <a:gd name="connsiteX1" fmla="*/ 2785542 w 4218987"/>
                  <a:gd name="connsiteY1" fmla="*/ 2520101 h 4210882"/>
                  <a:gd name="connsiteX2" fmla="*/ 2903529 w 4218987"/>
                  <a:gd name="connsiteY2" fmla="*/ 2554254 h 4210882"/>
                  <a:gd name="connsiteX3" fmla="*/ 2958558 w 4218987"/>
                  <a:gd name="connsiteY3" fmla="*/ 2741581 h 4210882"/>
                  <a:gd name="connsiteX4" fmla="*/ 2951347 w 4218987"/>
                  <a:gd name="connsiteY4" fmla="*/ 2764754 h 4210882"/>
                  <a:gd name="connsiteX5" fmla="*/ 2726972 w 4218987"/>
                  <a:gd name="connsiteY5" fmla="*/ 2558980 h 4210882"/>
                  <a:gd name="connsiteX6" fmla="*/ 2187259 w 4218987"/>
                  <a:gd name="connsiteY6" fmla="*/ 2305472 h 4210882"/>
                  <a:gd name="connsiteX7" fmla="*/ 2388933 w 4218987"/>
                  <a:gd name="connsiteY7" fmla="*/ 2490428 h 4210882"/>
                  <a:gd name="connsiteX8" fmla="*/ 2386834 w 4218987"/>
                  <a:gd name="connsiteY8" fmla="*/ 2490959 h 4210882"/>
                  <a:gd name="connsiteX9" fmla="*/ 2230026 w 4218987"/>
                  <a:gd name="connsiteY9" fmla="*/ 2445943 h 4210882"/>
                  <a:gd name="connsiteX10" fmla="*/ 2228909 w 4218987"/>
                  <a:gd name="connsiteY10" fmla="*/ 2447268 h 4210882"/>
                  <a:gd name="connsiteX11" fmla="*/ 2187259 w 4218987"/>
                  <a:gd name="connsiteY11" fmla="*/ 2305472 h 4210882"/>
                  <a:gd name="connsiteX12" fmla="*/ 1934983 w 4218987"/>
                  <a:gd name="connsiteY12" fmla="*/ 2074110 h 4210882"/>
                  <a:gd name="connsiteX13" fmla="*/ 1993087 w 4218987"/>
                  <a:gd name="connsiteY13" fmla="*/ 2127397 h 4210882"/>
                  <a:gd name="connsiteX14" fmla="*/ 1941766 w 4218987"/>
                  <a:gd name="connsiteY14" fmla="*/ 2234362 h 4210882"/>
                  <a:gd name="connsiteX15" fmla="*/ 2068585 w 4218987"/>
                  <a:gd name="connsiteY15" fmla="*/ 2637242 h 4210882"/>
                  <a:gd name="connsiteX16" fmla="*/ 2416619 w 4218987"/>
                  <a:gd name="connsiteY16" fmla="*/ 2739520 h 4210882"/>
                  <a:gd name="connsiteX17" fmla="*/ 2589184 w 4218987"/>
                  <a:gd name="connsiteY17" fmla="*/ 2674077 h 4210882"/>
                  <a:gd name="connsiteX18" fmla="*/ 2819784 w 4218987"/>
                  <a:gd name="connsiteY18" fmla="*/ 2885560 h 4210882"/>
                  <a:gd name="connsiteX19" fmla="*/ 2627084 w 4218987"/>
                  <a:gd name="connsiteY19" fmla="*/ 2834559 h 4210882"/>
                  <a:gd name="connsiteX20" fmla="*/ 2434618 w 4218987"/>
                  <a:gd name="connsiteY20" fmla="*/ 3025455 h 4210882"/>
                  <a:gd name="connsiteX21" fmla="*/ 2893365 w 4218987"/>
                  <a:gd name="connsiteY21" fmla="*/ 3146515 h 4210882"/>
                  <a:gd name="connsiteX22" fmla="*/ 3032143 w 4218987"/>
                  <a:gd name="connsiteY22" fmla="*/ 3080314 h 4210882"/>
                  <a:gd name="connsiteX23" fmla="*/ 3090634 w 4218987"/>
                  <a:gd name="connsiteY23" fmla="*/ 3133956 h 4210882"/>
                  <a:gd name="connsiteX24" fmla="*/ 3210914 w 4218987"/>
                  <a:gd name="connsiteY24" fmla="*/ 3002803 h 4210882"/>
                  <a:gd name="connsiteX25" fmla="*/ 3156792 w 4218987"/>
                  <a:gd name="connsiteY25" fmla="*/ 2953167 h 4210882"/>
                  <a:gd name="connsiteX26" fmla="*/ 3222229 w 4218987"/>
                  <a:gd name="connsiteY26" fmla="*/ 2804529 h 4210882"/>
                  <a:gd name="connsiteX27" fmla="*/ 3089478 w 4218987"/>
                  <a:gd name="connsiteY27" fmla="*/ 2357330 h 4210882"/>
                  <a:gd name="connsiteX28" fmla="*/ 3090209 w 4218987"/>
                  <a:gd name="connsiteY28" fmla="*/ 2356474 h 4210882"/>
                  <a:gd name="connsiteX29" fmla="*/ 3085067 w 4218987"/>
                  <a:gd name="connsiteY29" fmla="*/ 2352700 h 4210882"/>
                  <a:gd name="connsiteX30" fmla="*/ 3083320 w 4218987"/>
                  <a:gd name="connsiteY30" fmla="*/ 2350867 h 4210882"/>
                  <a:gd name="connsiteX31" fmla="*/ 3083018 w 4218987"/>
                  <a:gd name="connsiteY31" fmla="*/ 2351196 h 4210882"/>
                  <a:gd name="connsiteX32" fmla="*/ 2744891 w 4218987"/>
                  <a:gd name="connsiteY32" fmla="*/ 2264375 h 4210882"/>
                  <a:gd name="connsiteX33" fmla="*/ 2538260 w 4218987"/>
                  <a:gd name="connsiteY33" fmla="*/ 2385913 h 4210882"/>
                  <a:gd name="connsiteX34" fmla="*/ 2299616 w 4218987"/>
                  <a:gd name="connsiteY34" fmla="*/ 2167052 h 4210882"/>
                  <a:gd name="connsiteX35" fmla="*/ 2313553 w 4218987"/>
                  <a:gd name="connsiteY35" fmla="*/ 2161038 h 4210882"/>
                  <a:gd name="connsiteX36" fmla="*/ 2487357 w 4218987"/>
                  <a:gd name="connsiteY36" fmla="*/ 2206904 h 4210882"/>
                  <a:gd name="connsiteX37" fmla="*/ 2660620 w 4218987"/>
                  <a:gd name="connsiteY37" fmla="*/ 2035055 h 4210882"/>
                  <a:gd name="connsiteX38" fmla="*/ 2247647 w 4218987"/>
                  <a:gd name="connsiteY38" fmla="*/ 1926074 h 4210882"/>
                  <a:gd name="connsiteX39" fmla="*/ 2110842 w 4218987"/>
                  <a:gd name="connsiteY39" fmla="*/ 1993928 h 4210882"/>
                  <a:gd name="connsiteX40" fmla="*/ 2055263 w 4218987"/>
                  <a:gd name="connsiteY40" fmla="*/ 1942957 h 4210882"/>
                  <a:gd name="connsiteX41" fmla="*/ 1934983 w 4218987"/>
                  <a:gd name="connsiteY41" fmla="*/ 2074110 h 4210882"/>
                  <a:gd name="connsiteX42" fmla="*/ 1094802 w 4218987"/>
                  <a:gd name="connsiteY42" fmla="*/ 2416622 h 4210882"/>
                  <a:gd name="connsiteX43" fmla="*/ 2274949 w 4218987"/>
                  <a:gd name="connsiteY43" fmla="*/ 1138847 h 4210882"/>
                  <a:gd name="connsiteX44" fmla="*/ 3845776 w 4218987"/>
                  <a:gd name="connsiteY44" fmla="*/ 1427785 h 4210882"/>
                  <a:gd name="connsiteX45" fmla="*/ 3464840 w 4218987"/>
                  <a:gd name="connsiteY45" fmla="*/ 3352098 h 4210882"/>
                  <a:gd name="connsiteX46" fmla="*/ 1459992 w 4218987"/>
                  <a:gd name="connsiteY46" fmla="*/ 3879523 h 4210882"/>
                  <a:gd name="connsiteX47" fmla="*/ 1457332 w 4218987"/>
                  <a:gd name="connsiteY47" fmla="*/ 3875526 h 4210882"/>
                  <a:gd name="connsiteX48" fmla="*/ 1094802 w 4218987"/>
                  <a:gd name="connsiteY48" fmla="*/ 2416622 h 4210882"/>
                  <a:gd name="connsiteX49" fmla="*/ 859948 w 4218987"/>
                  <a:gd name="connsiteY49" fmla="*/ 2150825 h 4210882"/>
                  <a:gd name="connsiteX50" fmla="*/ 1963134 w 4218987"/>
                  <a:gd name="connsiteY50" fmla="*/ 947916 h 4210882"/>
                  <a:gd name="connsiteX51" fmla="*/ 2030962 w 4218987"/>
                  <a:gd name="connsiteY51" fmla="*/ 944983 h 4210882"/>
                  <a:gd name="connsiteX52" fmla="*/ 2172480 w 4218987"/>
                  <a:gd name="connsiteY52" fmla="*/ 1074768 h 4210882"/>
                  <a:gd name="connsiteX53" fmla="*/ 2175413 w 4218987"/>
                  <a:gd name="connsiteY53" fmla="*/ 1142596 h 4210882"/>
                  <a:gd name="connsiteX54" fmla="*/ 1072226 w 4218987"/>
                  <a:gd name="connsiteY54" fmla="*/ 2345505 h 4210882"/>
                  <a:gd name="connsiteX55" fmla="*/ 1004399 w 4218987"/>
                  <a:gd name="connsiteY55" fmla="*/ 2348438 h 4210882"/>
                  <a:gd name="connsiteX56" fmla="*/ 862881 w 4218987"/>
                  <a:gd name="connsiteY56" fmla="*/ 2218652 h 4210882"/>
                  <a:gd name="connsiteX57" fmla="*/ 859948 w 4218987"/>
                  <a:gd name="connsiteY57" fmla="*/ 2150825 h 4210882"/>
                  <a:gd name="connsiteX58" fmla="*/ 617213 w 4218987"/>
                  <a:gd name="connsiteY58" fmla="*/ 707545 h 4210882"/>
                  <a:gd name="connsiteX59" fmla="*/ 1193554 w 4218987"/>
                  <a:gd name="connsiteY59" fmla="*/ 595391 h 4210882"/>
                  <a:gd name="connsiteX60" fmla="*/ 1591068 w 4218987"/>
                  <a:gd name="connsiteY60" fmla="*/ 2547 h 4210882"/>
                  <a:gd name="connsiteX61" fmla="*/ 1885804 w 4218987"/>
                  <a:gd name="connsiteY61" fmla="*/ 897516 h 4210882"/>
                  <a:gd name="connsiteX62" fmla="*/ 846522 w 4218987"/>
                  <a:gd name="connsiteY62" fmla="*/ 2058929 h 4210882"/>
                  <a:gd name="connsiteX63" fmla="*/ 127757 w 4218987"/>
                  <a:gd name="connsiteY63" fmla="*/ 2087900 h 4210882"/>
                  <a:gd name="connsiteX64" fmla="*/ 448206 w 4218987"/>
                  <a:gd name="connsiteY64" fmla="*/ 1457244 h 4210882"/>
                  <a:gd name="connsiteX65" fmla="*/ 617213 w 4218987"/>
                  <a:gd name="connsiteY65" fmla="*/ 707545 h 4210882"/>
                  <a:gd name="connsiteX0" fmla="*/ 2726972 w 4218987"/>
                  <a:gd name="connsiteY0" fmla="*/ 2566931 h 4218833"/>
                  <a:gd name="connsiteX1" fmla="*/ 2785542 w 4218987"/>
                  <a:gd name="connsiteY1" fmla="*/ 2528052 h 4218833"/>
                  <a:gd name="connsiteX2" fmla="*/ 2903529 w 4218987"/>
                  <a:gd name="connsiteY2" fmla="*/ 2562205 h 4218833"/>
                  <a:gd name="connsiteX3" fmla="*/ 2958558 w 4218987"/>
                  <a:gd name="connsiteY3" fmla="*/ 2749532 h 4218833"/>
                  <a:gd name="connsiteX4" fmla="*/ 2951347 w 4218987"/>
                  <a:gd name="connsiteY4" fmla="*/ 2772705 h 4218833"/>
                  <a:gd name="connsiteX5" fmla="*/ 2726972 w 4218987"/>
                  <a:gd name="connsiteY5" fmla="*/ 2566931 h 4218833"/>
                  <a:gd name="connsiteX6" fmla="*/ 2187259 w 4218987"/>
                  <a:gd name="connsiteY6" fmla="*/ 2313423 h 4218833"/>
                  <a:gd name="connsiteX7" fmla="*/ 2388933 w 4218987"/>
                  <a:gd name="connsiteY7" fmla="*/ 2498379 h 4218833"/>
                  <a:gd name="connsiteX8" fmla="*/ 2386834 w 4218987"/>
                  <a:gd name="connsiteY8" fmla="*/ 2498910 h 4218833"/>
                  <a:gd name="connsiteX9" fmla="*/ 2230026 w 4218987"/>
                  <a:gd name="connsiteY9" fmla="*/ 2453894 h 4218833"/>
                  <a:gd name="connsiteX10" fmla="*/ 2228909 w 4218987"/>
                  <a:gd name="connsiteY10" fmla="*/ 2455219 h 4218833"/>
                  <a:gd name="connsiteX11" fmla="*/ 2187259 w 4218987"/>
                  <a:gd name="connsiteY11" fmla="*/ 2313423 h 4218833"/>
                  <a:gd name="connsiteX12" fmla="*/ 1934983 w 4218987"/>
                  <a:gd name="connsiteY12" fmla="*/ 2082061 h 4218833"/>
                  <a:gd name="connsiteX13" fmla="*/ 1993087 w 4218987"/>
                  <a:gd name="connsiteY13" fmla="*/ 2135348 h 4218833"/>
                  <a:gd name="connsiteX14" fmla="*/ 1941766 w 4218987"/>
                  <a:gd name="connsiteY14" fmla="*/ 2242313 h 4218833"/>
                  <a:gd name="connsiteX15" fmla="*/ 2068585 w 4218987"/>
                  <a:gd name="connsiteY15" fmla="*/ 2645193 h 4218833"/>
                  <a:gd name="connsiteX16" fmla="*/ 2416619 w 4218987"/>
                  <a:gd name="connsiteY16" fmla="*/ 2747471 h 4218833"/>
                  <a:gd name="connsiteX17" fmla="*/ 2589184 w 4218987"/>
                  <a:gd name="connsiteY17" fmla="*/ 2682028 h 4218833"/>
                  <a:gd name="connsiteX18" fmla="*/ 2819784 w 4218987"/>
                  <a:gd name="connsiteY18" fmla="*/ 2893511 h 4218833"/>
                  <a:gd name="connsiteX19" fmla="*/ 2627084 w 4218987"/>
                  <a:gd name="connsiteY19" fmla="*/ 2842510 h 4218833"/>
                  <a:gd name="connsiteX20" fmla="*/ 2434618 w 4218987"/>
                  <a:gd name="connsiteY20" fmla="*/ 3033406 h 4218833"/>
                  <a:gd name="connsiteX21" fmla="*/ 2893365 w 4218987"/>
                  <a:gd name="connsiteY21" fmla="*/ 3154466 h 4218833"/>
                  <a:gd name="connsiteX22" fmla="*/ 3032143 w 4218987"/>
                  <a:gd name="connsiteY22" fmla="*/ 3088265 h 4218833"/>
                  <a:gd name="connsiteX23" fmla="*/ 3090634 w 4218987"/>
                  <a:gd name="connsiteY23" fmla="*/ 3141907 h 4218833"/>
                  <a:gd name="connsiteX24" fmla="*/ 3210914 w 4218987"/>
                  <a:gd name="connsiteY24" fmla="*/ 3010754 h 4218833"/>
                  <a:gd name="connsiteX25" fmla="*/ 3156792 w 4218987"/>
                  <a:gd name="connsiteY25" fmla="*/ 2961118 h 4218833"/>
                  <a:gd name="connsiteX26" fmla="*/ 3222229 w 4218987"/>
                  <a:gd name="connsiteY26" fmla="*/ 2812480 h 4218833"/>
                  <a:gd name="connsiteX27" fmla="*/ 3089478 w 4218987"/>
                  <a:gd name="connsiteY27" fmla="*/ 2365281 h 4218833"/>
                  <a:gd name="connsiteX28" fmla="*/ 3090209 w 4218987"/>
                  <a:gd name="connsiteY28" fmla="*/ 2364425 h 4218833"/>
                  <a:gd name="connsiteX29" fmla="*/ 3085067 w 4218987"/>
                  <a:gd name="connsiteY29" fmla="*/ 2360651 h 4218833"/>
                  <a:gd name="connsiteX30" fmla="*/ 3083320 w 4218987"/>
                  <a:gd name="connsiteY30" fmla="*/ 2358818 h 4218833"/>
                  <a:gd name="connsiteX31" fmla="*/ 3083018 w 4218987"/>
                  <a:gd name="connsiteY31" fmla="*/ 2359147 h 4218833"/>
                  <a:gd name="connsiteX32" fmla="*/ 2744891 w 4218987"/>
                  <a:gd name="connsiteY32" fmla="*/ 2272326 h 4218833"/>
                  <a:gd name="connsiteX33" fmla="*/ 2538260 w 4218987"/>
                  <a:gd name="connsiteY33" fmla="*/ 2393864 h 4218833"/>
                  <a:gd name="connsiteX34" fmla="*/ 2299616 w 4218987"/>
                  <a:gd name="connsiteY34" fmla="*/ 2175003 h 4218833"/>
                  <a:gd name="connsiteX35" fmla="*/ 2313553 w 4218987"/>
                  <a:gd name="connsiteY35" fmla="*/ 2168989 h 4218833"/>
                  <a:gd name="connsiteX36" fmla="*/ 2487357 w 4218987"/>
                  <a:gd name="connsiteY36" fmla="*/ 2214855 h 4218833"/>
                  <a:gd name="connsiteX37" fmla="*/ 2660620 w 4218987"/>
                  <a:gd name="connsiteY37" fmla="*/ 2043006 h 4218833"/>
                  <a:gd name="connsiteX38" fmla="*/ 2247647 w 4218987"/>
                  <a:gd name="connsiteY38" fmla="*/ 1934025 h 4218833"/>
                  <a:gd name="connsiteX39" fmla="*/ 2110842 w 4218987"/>
                  <a:gd name="connsiteY39" fmla="*/ 2001879 h 4218833"/>
                  <a:gd name="connsiteX40" fmla="*/ 2055263 w 4218987"/>
                  <a:gd name="connsiteY40" fmla="*/ 1950908 h 4218833"/>
                  <a:gd name="connsiteX41" fmla="*/ 1934983 w 4218987"/>
                  <a:gd name="connsiteY41" fmla="*/ 2082061 h 4218833"/>
                  <a:gd name="connsiteX42" fmla="*/ 1094802 w 4218987"/>
                  <a:gd name="connsiteY42" fmla="*/ 2424573 h 4218833"/>
                  <a:gd name="connsiteX43" fmla="*/ 2274949 w 4218987"/>
                  <a:gd name="connsiteY43" fmla="*/ 1146798 h 4218833"/>
                  <a:gd name="connsiteX44" fmla="*/ 3845776 w 4218987"/>
                  <a:gd name="connsiteY44" fmla="*/ 1435736 h 4218833"/>
                  <a:gd name="connsiteX45" fmla="*/ 3464840 w 4218987"/>
                  <a:gd name="connsiteY45" fmla="*/ 3360049 h 4218833"/>
                  <a:gd name="connsiteX46" fmla="*/ 1459992 w 4218987"/>
                  <a:gd name="connsiteY46" fmla="*/ 3887474 h 4218833"/>
                  <a:gd name="connsiteX47" fmla="*/ 1457332 w 4218987"/>
                  <a:gd name="connsiteY47" fmla="*/ 3883477 h 4218833"/>
                  <a:gd name="connsiteX48" fmla="*/ 1094802 w 4218987"/>
                  <a:gd name="connsiteY48" fmla="*/ 2424573 h 4218833"/>
                  <a:gd name="connsiteX49" fmla="*/ 859948 w 4218987"/>
                  <a:gd name="connsiteY49" fmla="*/ 2158776 h 4218833"/>
                  <a:gd name="connsiteX50" fmla="*/ 1963134 w 4218987"/>
                  <a:gd name="connsiteY50" fmla="*/ 955867 h 4218833"/>
                  <a:gd name="connsiteX51" fmla="*/ 2030962 w 4218987"/>
                  <a:gd name="connsiteY51" fmla="*/ 952934 h 4218833"/>
                  <a:gd name="connsiteX52" fmla="*/ 2172480 w 4218987"/>
                  <a:gd name="connsiteY52" fmla="*/ 1082719 h 4218833"/>
                  <a:gd name="connsiteX53" fmla="*/ 2175413 w 4218987"/>
                  <a:gd name="connsiteY53" fmla="*/ 1150547 h 4218833"/>
                  <a:gd name="connsiteX54" fmla="*/ 1072226 w 4218987"/>
                  <a:gd name="connsiteY54" fmla="*/ 2353456 h 4218833"/>
                  <a:gd name="connsiteX55" fmla="*/ 1004399 w 4218987"/>
                  <a:gd name="connsiteY55" fmla="*/ 2356389 h 4218833"/>
                  <a:gd name="connsiteX56" fmla="*/ 862881 w 4218987"/>
                  <a:gd name="connsiteY56" fmla="*/ 2226603 h 4218833"/>
                  <a:gd name="connsiteX57" fmla="*/ 859948 w 4218987"/>
                  <a:gd name="connsiteY57" fmla="*/ 2158776 h 4218833"/>
                  <a:gd name="connsiteX58" fmla="*/ 617213 w 4218987"/>
                  <a:gd name="connsiteY58" fmla="*/ 715496 h 4218833"/>
                  <a:gd name="connsiteX59" fmla="*/ 1193554 w 4218987"/>
                  <a:gd name="connsiteY59" fmla="*/ 603342 h 4218833"/>
                  <a:gd name="connsiteX60" fmla="*/ 1591068 w 4218987"/>
                  <a:gd name="connsiteY60" fmla="*/ 10498 h 4218833"/>
                  <a:gd name="connsiteX61" fmla="*/ 1885804 w 4218987"/>
                  <a:gd name="connsiteY61" fmla="*/ 905467 h 4218833"/>
                  <a:gd name="connsiteX62" fmla="*/ 846522 w 4218987"/>
                  <a:gd name="connsiteY62" fmla="*/ 2066880 h 4218833"/>
                  <a:gd name="connsiteX63" fmla="*/ 127757 w 4218987"/>
                  <a:gd name="connsiteY63" fmla="*/ 2095851 h 4218833"/>
                  <a:gd name="connsiteX64" fmla="*/ 448206 w 4218987"/>
                  <a:gd name="connsiteY64" fmla="*/ 1465195 h 4218833"/>
                  <a:gd name="connsiteX65" fmla="*/ 617213 w 4218987"/>
                  <a:gd name="connsiteY65" fmla="*/ 715496 h 4218833"/>
                  <a:gd name="connsiteX0" fmla="*/ 2726972 w 4218987"/>
                  <a:gd name="connsiteY0" fmla="*/ 2560838 h 4212740"/>
                  <a:gd name="connsiteX1" fmla="*/ 2785542 w 4218987"/>
                  <a:gd name="connsiteY1" fmla="*/ 2521959 h 4212740"/>
                  <a:gd name="connsiteX2" fmla="*/ 2903529 w 4218987"/>
                  <a:gd name="connsiteY2" fmla="*/ 2556112 h 4212740"/>
                  <a:gd name="connsiteX3" fmla="*/ 2958558 w 4218987"/>
                  <a:gd name="connsiteY3" fmla="*/ 2743439 h 4212740"/>
                  <a:gd name="connsiteX4" fmla="*/ 2951347 w 4218987"/>
                  <a:gd name="connsiteY4" fmla="*/ 2766612 h 4212740"/>
                  <a:gd name="connsiteX5" fmla="*/ 2726972 w 4218987"/>
                  <a:gd name="connsiteY5" fmla="*/ 2560838 h 4212740"/>
                  <a:gd name="connsiteX6" fmla="*/ 2187259 w 4218987"/>
                  <a:gd name="connsiteY6" fmla="*/ 2307330 h 4212740"/>
                  <a:gd name="connsiteX7" fmla="*/ 2388933 w 4218987"/>
                  <a:gd name="connsiteY7" fmla="*/ 2492286 h 4212740"/>
                  <a:gd name="connsiteX8" fmla="*/ 2386834 w 4218987"/>
                  <a:gd name="connsiteY8" fmla="*/ 2492817 h 4212740"/>
                  <a:gd name="connsiteX9" fmla="*/ 2230026 w 4218987"/>
                  <a:gd name="connsiteY9" fmla="*/ 2447801 h 4212740"/>
                  <a:gd name="connsiteX10" fmla="*/ 2228909 w 4218987"/>
                  <a:gd name="connsiteY10" fmla="*/ 2449126 h 4212740"/>
                  <a:gd name="connsiteX11" fmla="*/ 2187259 w 4218987"/>
                  <a:gd name="connsiteY11" fmla="*/ 2307330 h 4212740"/>
                  <a:gd name="connsiteX12" fmla="*/ 1934983 w 4218987"/>
                  <a:gd name="connsiteY12" fmla="*/ 2075968 h 4212740"/>
                  <a:gd name="connsiteX13" fmla="*/ 1993087 w 4218987"/>
                  <a:gd name="connsiteY13" fmla="*/ 2129255 h 4212740"/>
                  <a:gd name="connsiteX14" fmla="*/ 1941766 w 4218987"/>
                  <a:gd name="connsiteY14" fmla="*/ 2236220 h 4212740"/>
                  <a:gd name="connsiteX15" fmla="*/ 2068585 w 4218987"/>
                  <a:gd name="connsiteY15" fmla="*/ 2639100 h 4212740"/>
                  <a:gd name="connsiteX16" fmla="*/ 2416619 w 4218987"/>
                  <a:gd name="connsiteY16" fmla="*/ 2741378 h 4212740"/>
                  <a:gd name="connsiteX17" fmla="*/ 2589184 w 4218987"/>
                  <a:gd name="connsiteY17" fmla="*/ 2675935 h 4212740"/>
                  <a:gd name="connsiteX18" fmla="*/ 2819784 w 4218987"/>
                  <a:gd name="connsiteY18" fmla="*/ 2887418 h 4212740"/>
                  <a:gd name="connsiteX19" fmla="*/ 2627084 w 4218987"/>
                  <a:gd name="connsiteY19" fmla="*/ 2836417 h 4212740"/>
                  <a:gd name="connsiteX20" fmla="*/ 2434618 w 4218987"/>
                  <a:gd name="connsiteY20" fmla="*/ 3027313 h 4212740"/>
                  <a:gd name="connsiteX21" fmla="*/ 2893365 w 4218987"/>
                  <a:gd name="connsiteY21" fmla="*/ 3148373 h 4212740"/>
                  <a:gd name="connsiteX22" fmla="*/ 3032143 w 4218987"/>
                  <a:gd name="connsiteY22" fmla="*/ 3082172 h 4212740"/>
                  <a:gd name="connsiteX23" fmla="*/ 3090634 w 4218987"/>
                  <a:gd name="connsiteY23" fmla="*/ 3135814 h 4212740"/>
                  <a:gd name="connsiteX24" fmla="*/ 3210914 w 4218987"/>
                  <a:gd name="connsiteY24" fmla="*/ 3004661 h 4212740"/>
                  <a:gd name="connsiteX25" fmla="*/ 3156792 w 4218987"/>
                  <a:gd name="connsiteY25" fmla="*/ 2955025 h 4212740"/>
                  <a:gd name="connsiteX26" fmla="*/ 3222229 w 4218987"/>
                  <a:gd name="connsiteY26" fmla="*/ 2806387 h 4212740"/>
                  <a:gd name="connsiteX27" fmla="*/ 3089478 w 4218987"/>
                  <a:gd name="connsiteY27" fmla="*/ 2359188 h 4212740"/>
                  <a:gd name="connsiteX28" fmla="*/ 3090209 w 4218987"/>
                  <a:gd name="connsiteY28" fmla="*/ 2358332 h 4212740"/>
                  <a:gd name="connsiteX29" fmla="*/ 3085067 w 4218987"/>
                  <a:gd name="connsiteY29" fmla="*/ 2354558 h 4212740"/>
                  <a:gd name="connsiteX30" fmla="*/ 3083320 w 4218987"/>
                  <a:gd name="connsiteY30" fmla="*/ 2352725 h 4212740"/>
                  <a:gd name="connsiteX31" fmla="*/ 3083018 w 4218987"/>
                  <a:gd name="connsiteY31" fmla="*/ 2353054 h 4212740"/>
                  <a:gd name="connsiteX32" fmla="*/ 2744891 w 4218987"/>
                  <a:gd name="connsiteY32" fmla="*/ 2266233 h 4212740"/>
                  <a:gd name="connsiteX33" fmla="*/ 2538260 w 4218987"/>
                  <a:gd name="connsiteY33" fmla="*/ 2387771 h 4212740"/>
                  <a:gd name="connsiteX34" fmla="*/ 2299616 w 4218987"/>
                  <a:gd name="connsiteY34" fmla="*/ 2168910 h 4212740"/>
                  <a:gd name="connsiteX35" fmla="*/ 2313553 w 4218987"/>
                  <a:gd name="connsiteY35" fmla="*/ 2162896 h 4212740"/>
                  <a:gd name="connsiteX36" fmla="*/ 2487357 w 4218987"/>
                  <a:gd name="connsiteY36" fmla="*/ 2208762 h 4212740"/>
                  <a:gd name="connsiteX37" fmla="*/ 2660620 w 4218987"/>
                  <a:gd name="connsiteY37" fmla="*/ 2036913 h 4212740"/>
                  <a:gd name="connsiteX38" fmla="*/ 2247647 w 4218987"/>
                  <a:gd name="connsiteY38" fmla="*/ 1927932 h 4212740"/>
                  <a:gd name="connsiteX39" fmla="*/ 2110842 w 4218987"/>
                  <a:gd name="connsiteY39" fmla="*/ 1995786 h 4212740"/>
                  <a:gd name="connsiteX40" fmla="*/ 2055263 w 4218987"/>
                  <a:gd name="connsiteY40" fmla="*/ 1944815 h 4212740"/>
                  <a:gd name="connsiteX41" fmla="*/ 1934983 w 4218987"/>
                  <a:gd name="connsiteY41" fmla="*/ 2075968 h 4212740"/>
                  <a:gd name="connsiteX42" fmla="*/ 1094802 w 4218987"/>
                  <a:gd name="connsiteY42" fmla="*/ 2418480 h 4212740"/>
                  <a:gd name="connsiteX43" fmla="*/ 2274949 w 4218987"/>
                  <a:gd name="connsiteY43" fmla="*/ 1140705 h 4212740"/>
                  <a:gd name="connsiteX44" fmla="*/ 3845776 w 4218987"/>
                  <a:gd name="connsiteY44" fmla="*/ 1429643 h 4212740"/>
                  <a:gd name="connsiteX45" fmla="*/ 3464840 w 4218987"/>
                  <a:gd name="connsiteY45" fmla="*/ 3353956 h 4212740"/>
                  <a:gd name="connsiteX46" fmla="*/ 1459992 w 4218987"/>
                  <a:gd name="connsiteY46" fmla="*/ 3881381 h 4212740"/>
                  <a:gd name="connsiteX47" fmla="*/ 1457332 w 4218987"/>
                  <a:gd name="connsiteY47" fmla="*/ 3877384 h 4212740"/>
                  <a:gd name="connsiteX48" fmla="*/ 1094802 w 4218987"/>
                  <a:gd name="connsiteY48" fmla="*/ 2418480 h 4212740"/>
                  <a:gd name="connsiteX49" fmla="*/ 859948 w 4218987"/>
                  <a:gd name="connsiteY49" fmla="*/ 2152683 h 4212740"/>
                  <a:gd name="connsiteX50" fmla="*/ 1963134 w 4218987"/>
                  <a:gd name="connsiteY50" fmla="*/ 949774 h 4212740"/>
                  <a:gd name="connsiteX51" fmla="*/ 2030962 w 4218987"/>
                  <a:gd name="connsiteY51" fmla="*/ 946841 h 4212740"/>
                  <a:gd name="connsiteX52" fmla="*/ 2172480 w 4218987"/>
                  <a:gd name="connsiteY52" fmla="*/ 1076626 h 4212740"/>
                  <a:gd name="connsiteX53" fmla="*/ 2175413 w 4218987"/>
                  <a:gd name="connsiteY53" fmla="*/ 1144454 h 4212740"/>
                  <a:gd name="connsiteX54" fmla="*/ 1072226 w 4218987"/>
                  <a:gd name="connsiteY54" fmla="*/ 2347363 h 4212740"/>
                  <a:gd name="connsiteX55" fmla="*/ 1004399 w 4218987"/>
                  <a:gd name="connsiteY55" fmla="*/ 2350296 h 4212740"/>
                  <a:gd name="connsiteX56" fmla="*/ 862881 w 4218987"/>
                  <a:gd name="connsiteY56" fmla="*/ 2220510 h 4212740"/>
                  <a:gd name="connsiteX57" fmla="*/ 859948 w 4218987"/>
                  <a:gd name="connsiteY57" fmla="*/ 2152683 h 4212740"/>
                  <a:gd name="connsiteX58" fmla="*/ 617213 w 4218987"/>
                  <a:gd name="connsiteY58" fmla="*/ 709403 h 4212740"/>
                  <a:gd name="connsiteX59" fmla="*/ 1193554 w 4218987"/>
                  <a:gd name="connsiteY59" fmla="*/ 597249 h 4212740"/>
                  <a:gd name="connsiteX60" fmla="*/ 1591068 w 4218987"/>
                  <a:gd name="connsiteY60" fmla="*/ 4405 h 4212740"/>
                  <a:gd name="connsiteX61" fmla="*/ 1885804 w 4218987"/>
                  <a:gd name="connsiteY61" fmla="*/ 899374 h 4212740"/>
                  <a:gd name="connsiteX62" fmla="*/ 846522 w 4218987"/>
                  <a:gd name="connsiteY62" fmla="*/ 2060787 h 4212740"/>
                  <a:gd name="connsiteX63" fmla="*/ 127757 w 4218987"/>
                  <a:gd name="connsiteY63" fmla="*/ 2089758 h 4212740"/>
                  <a:gd name="connsiteX64" fmla="*/ 448206 w 4218987"/>
                  <a:gd name="connsiteY64" fmla="*/ 1459102 h 4212740"/>
                  <a:gd name="connsiteX65" fmla="*/ 617213 w 4218987"/>
                  <a:gd name="connsiteY65" fmla="*/ 709403 h 42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18987" h="4212740">
                    <a:moveTo>
                      <a:pt x="2726972" y="2560838"/>
                    </a:moveTo>
                    <a:cubicBezTo>
                      <a:pt x="2742919" y="2545669"/>
                      <a:pt x="2761036" y="2532131"/>
                      <a:pt x="2785542" y="2521959"/>
                    </a:cubicBezTo>
                    <a:cubicBezTo>
                      <a:pt x="2842367" y="2511454"/>
                      <a:pt x="2866050" y="2521010"/>
                      <a:pt x="2903529" y="2556112"/>
                    </a:cubicBezTo>
                    <a:cubicBezTo>
                      <a:pt x="2953803" y="2604223"/>
                      <a:pt x="2974773" y="2675518"/>
                      <a:pt x="2958558" y="2743439"/>
                    </a:cubicBezTo>
                    <a:cubicBezTo>
                      <a:pt x="2956662" y="2751378"/>
                      <a:pt x="2954293" y="2759129"/>
                      <a:pt x="2951347" y="2766612"/>
                    </a:cubicBezTo>
                    <a:lnTo>
                      <a:pt x="2726972" y="2560838"/>
                    </a:lnTo>
                    <a:close/>
                    <a:moveTo>
                      <a:pt x="2187259" y="2307330"/>
                    </a:moveTo>
                    <a:lnTo>
                      <a:pt x="2388933" y="2492286"/>
                    </a:lnTo>
                    <a:lnTo>
                      <a:pt x="2386834" y="2492817"/>
                    </a:lnTo>
                    <a:cubicBezTo>
                      <a:pt x="2324502" y="2508724"/>
                      <a:pt x="2271072" y="2488504"/>
                      <a:pt x="2230026" y="2447801"/>
                    </a:cubicBezTo>
                    <a:lnTo>
                      <a:pt x="2228909" y="2449126"/>
                    </a:lnTo>
                    <a:cubicBezTo>
                      <a:pt x="2193714" y="2410899"/>
                      <a:pt x="2178315" y="2358663"/>
                      <a:pt x="2187259" y="2307330"/>
                    </a:cubicBezTo>
                    <a:close/>
                    <a:moveTo>
                      <a:pt x="1934983" y="2075968"/>
                    </a:moveTo>
                    <a:lnTo>
                      <a:pt x="1993087" y="2129255"/>
                    </a:lnTo>
                    <a:cubicBezTo>
                      <a:pt x="1974652" y="2162240"/>
                      <a:pt x="1950785" y="2198446"/>
                      <a:pt x="1941766" y="2236220"/>
                    </a:cubicBezTo>
                    <a:cubicBezTo>
                      <a:pt x="1904674" y="2387735"/>
                      <a:pt x="1931447" y="2512849"/>
                      <a:pt x="2068585" y="2639100"/>
                    </a:cubicBezTo>
                    <a:cubicBezTo>
                      <a:pt x="2164747" y="2720768"/>
                      <a:pt x="2290975" y="2757863"/>
                      <a:pt x="2416619" y="2741378"/>
                    </a:cubicBezTo>
                    <a:cubicBezTo>
                      <a:pt x="2479450" y="2733135"/>
                      <a:pt x="2537492" y="2710222"/>
                      <a:pt x="2589184" y="2675935"/>
                    </a:cubicBezTo>
                    <a:lnTo>
                      <a:pt x="2819784" y="2887418"/>
                    </a:lnTo>
                    <a:cubicBezTo>
                      <a:pt x="2751065" y="2906608"/>
                      <a:pt x="2677341" y="2887088"/>
                      <a:pt x="2627084" y="2836417"/>
                    </a:cubicBezTo>
                    <a:lnTo>
                      <a:pt x="2434618" y="3027313"/>
                    </a:lnTo>
                    <a:cubicBezTo>
                      <a:pt x="2554238" y="3147918"/>
                      <a:pt x="2729811" y="3194250"/>
                      <a:pt x="2893365" y="3148373"/>
                    </a:cubicBezTo>
                    <a:cubicBezTo>
                      <a:pt x="2943893" y="3134200"/>
                      <a:pt x="2990823" y="3111914"/>
                      <a:pt x="3032143" y="3082172"/>
                    </a:cubicBezTo>
                    <a:lnTo>
                      <a:pt x="3090634" y="3135814"/>
                    </a:lnTo>
                    <a:lnTo>
                      <a:pt x="3210914" y="3004661"/>
                    </a:lnTo>
                    <a:lnTo>
                      <a:pt x="3156792" y="2955025"/>
                    </a:lnTo>
                    <a:cubicBezTo>
                      <a:pt x="3187233" y="2910677"/>
                      <a:pt x="3209343" y="2860364"/>
                      <a:pt x="3222229" y="2806387"/>
                    </a:cubicBezTo>
                    <a:cubicBezTo>
                      <a:pt x="3260983" y="2644060"/>
                      <a:pt x="3210346" y="2473619"/>
                      <a:pt x="3089478" y="2359188"/>
                    </a:cubicBezTo>
                    <a:lnTo>
                      <a:pt x="3090209" y="2358332"/>
                    </a:lnTo>
                    <a:cubicBezTo>
                      <a:pt x="3088590" y="2356959"/>
                      <a:pt x="3086958" y="2355602"/>
                      <a:pt x="3085067" y="2354558"/>
                    </a:cubicBezTo>
                    <a:lnTo>
                      <a:pt x="3083320" y="2352725"/>
                    </a:lnTo>
                    <a:lnTo>
                      <a:pt x="3083018" y="2353054"/>
                    </a:lnTo>
                    <a:cubicBezTo>
                      <a:pt x="2988175" y="2276339"/>
                      <a:pt x="2860427" y="2234599"/>
                      <a:pt x="2744891" y="2266233"/>
                    </a:cubicBezTo>
                    <a:cubicBezTo>
                      <a:pt x="2669329" y="2286922"/>
                      <a:pt x="2604815" y="2324138"/>
                      <a:pt x="2538260" y="2387771"/>
                    </a:cubicBezTo>
                    <a:lnTo>
                      <a:pt x="2299616" y="2168910"/>
                    </a:lnTo>
                    <a:lnTo>
                      <a:pt x="2313553" y="2162896"/>
                    </a:lnTo>
                    <a:cubicBezTo>
                      <a:pt x="2375518" y="2145515"/>
                      <a:pt x="2442037" y="2163069"/>
                      <a:pt x="2487357" y="2208762"/>
                    </a:cubicBezTo>
                    <a:lnTo>
                      <a:pt x="2660620" y="2036913"/>
                    </a:lnTo>
                    <a:cubicBezTo>
                      <a:pt x="2552935" y="1928342"/>
                      <a:pt x="2394881" y="1886633"/>
                      <a:pt x="2247647" y="1927932"/>
                    </a:cubicBezTo>
                    <a:cubicBezTo>
                      <a:pt x="2197362" y="1942037"/>
                      <a:pt x="2151035" y="1965068"/>
                      <a:pt x="2110842" y="1995786"/>
                    </a:cubicBezTo>
                    <a:lnTo>
                      <a:pt x="2055263" y="1944815"/>
                    </a:lnTo>
                    <a:lnTo>
                      <a:pt x="1934983" y="2075968"/>
                    </a:lnTo>
                    <a:close/>
                    <a:moveTo>
                      <a:pt x="1094802" y="2418480"/>
                    </a:moveTo>
                    <a:lnTo>
                      <a:pt x="2274949" y="1140705"/>
                    </a:lnTo>
                    <a:cubicBezTo>
                      <a:pt x="3066920" y="1107715"/>
                      <a:pt x="3506098" y="1181630"/>
                      <a:pt x="3845776" y="1429643"/>
                    </a:cubicBezTo>
                    <a:cubicBezTo>
                      <a:pt x="4361123" y="1802856"/>
                      <a:pt x="4436743" y="2218686"/>
                      <a:pt x="3464840" y="3353956"/>
                    </a:cubicBezTo>
                    <a:cubicBezTo>
                      <a:pt x="2372477" y="4481621"/>
                      <a:pt x="1885659" y="4318774"/>
                      <a:pt x="1459992" y="3881381"/>
                    </a:cubicBezTo>
                    <a:lnTo>
                      <a:pt x="1457332" y="3877384"/>
                    </a:lnTo>
                    <a:cubicBezTo>
                      <a:pt x="1174687" y="3560083"/>
                      <a:pt x="1093021" y="3193236"/>
                      <a:pt x="1094802" y="2418480"/>
                    </a:cubicBezTo>
                    <a:close/>
                    <a:moveTo>
                      <a:pt x="859948" y="2152683"/>
                    </a:moveTo>
                    <a:lnTo>
                      <a:pt x="1963134" y="949774"/>
                    </a:lnTo>
                    <a:cubicBezTo>
                      <a:pt x="1981055" y="930234"/>
                      <a:pt x="2011422" y="928920"/>
                      <a:pt x="2030962" y="946841"/>
                    </a:cubicBezTo>
                    <a:lnTo>
                      <a:pt x="2172480" y="1076626"/>
                    </a:lnTo>
                    <a:cubicBezTo>
                      <a:pt x="2192020" y="1094546"/>
                      <a:pt x="2193333" y="1124914"/>
                      <a:pt x="2175413" y="1144454"/>
                    </a:cubicBezTo>
                    <a:lnTo>
                      <a:pt x="1072226" y="2347363"/>
                    </a:lnTo>
                    <a:cubicBezTo>
                      <a:pt x="1054306" y="2366903"/>
                      <a:pt x="1023939" y="2368216"/>
                      <a:pt x="1004399" y="2350296"/>
                    </a:cubicBezTo>
                    <a:lnTo>
                      <a:pt x="862881" y="2220510"/>
                    </a:lnTo>
                    <a:cubicBezTo>
                      <a:pt x="843341" y="2202590"/>
                      <a:pt x="842028" y="2172223"/>
                      <a:pt x="859948" y="2152683"/>
                    </a:cubicBezTo>
                    <a:close/>
                    <a:moveTo>
                      <a:pt x="617213" y="709403"/>
                    </a:moveTo>
                    <a:cubicBezTo>
                      <a:pt x="867493" y="482409"/>
                      <a:pt x="905041" y="540987"/>
                      <a:pt x="1193554" y="597249"/>
                    </a:cubicBezTo>
                    <a:cubicBezTo>
                      <a:pt x="1611640" y="667547"/>
                      <a:pt x="1434098" y="64942"/>
                      <a:pt x="1591068" y="4405"/>
                    </a:cubicBezTo>
                    <a:cubicBezTo>
                      <a:pt x="1728507" y="-48600"/>
                      <a:pt x="2045888" y="384303"/>
                      <a:pt x="1885804" y="899374"/>
                    </a:cubicBezTo>
                    <a:cubicBezTo>
                      <a:pt x="1524682" y="1293140"/>
                      <a:pt x="1207644" y="1667021"/>
                      <a:pt x="846522" y="2060787"/>
                    </a:cubicBezTo>
                    <a:cubicBezTo>
                      <a:pt x="455578" y="2242802"/>
                      <a:pt x="293609" y="2203716"/>
                      <a:pt x="127757" y="2089758"/>
                    </a:cubicBezTo>
                    <a:cubicBezTo>
                      <a:pt x="-38095" y="1975800"/>
                      <a:pt x="-136790" y="1614018"/>
                      <a:pt x="448206" y="1459102"/>
                    </a:cubicBezTo>
                    <a:cubicBezTo>
                      <a:pt x="669775" y="1417745"/>
                      <a:pt x="251827" y="1252233"/>
                      <a:pt x="617213" y="70940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solidFill>
                </a:endParaRPr>
              </a:p>
            </p:txBody>
          </p:sp>
          <p:sp>
            <p:nvSpPr>
              <p:cNvPr id="122" name="Isosceles Triangle 22">
                <a:extLst>
                  <a:ext uri="{FF2B5EF4-FFF2-40B4-BE49-F238E27FC236}">
                    <a16:creationId xmlns:a16="http://schemas.microsoft.com/office/drawing/2014/main" xmlns="" id="{EDA93C76-B234-4EC4-8846-62C71A247C7E}"/>
                  </a:ext>
                </a:extLst>
              </p:cNvPr>
              <p:cNvSpPr>
                <a:spLocks noChangeAspect="1"/>
              </p:cNvSpPr>
              <p:nvPr/>
            </p:nvSpPr>
            <p:spPr>
              <a:xfrm rot="19800000">
                <a:off x="2189789" y="4237938"/>
                <a:ext cx="282586" cy="282539"/>
              </a:xfrm>
              <a:custGeom>
                <a:avLst/>
                <a:gdLst/>
                <a:ahLst/>
                <a:cxnLst/>
                <a:rect l="l" t="t" r="r" b="b"/>
                <a:pathLst>
                  <a:path w="3948369" h="3947711">
                    <a:moveTo>
                      <a:pt x="1024184" y="1327019"/>
                    </a:moveTo>
                    <a:cubicBezTo>
                      <a:pt x="953964" y="1286477"/>
                      <a:pt x="864174" y="1310536"/>
                      <a:pt x="823632" y="1380756"/>
                    </a:cubicBezTo>
                    <a:cubicBezTo>
                      <a:pt x="783091" y="1450976"/>
                      <a:pt x="807150" y="1540767"/>
                      <a:pt x="877370" y="1581308"/>
                    </a:cubicBezTo>
                    <a:cubicBezTo>
                      <a:pt x="947590" y="1621850"/>
                      <a:pt x="1037380" y="1597790"/>
                      <a:pt x="1077922" y="1527570"/>
                    </a:cubicBezTo>
                    <a:cubicBezTo>
                      <a:pt x="1118463" y="1457350"/>
                      <a:pt x="1094404" y="1367560"/>
                      <a:pt x="1024184" y="1327019"/>
                    </a:cubicBezTo>
                    <a:close/>
                    <a:moveTo>
                      <a:pt x="3610643" y="2228121"/>
                    </a:moveTo>
                    <a:cubicBezTo>
                      <a:pt x="3600833" y="2220477"/>
                      <a:pt x="3589363" y="2214630"/>
                      <a:pt x="3576595" y="2211209"/>
                    </a:cubicBezTo>
                    <a:cubicBezTo>
                      <a:pt x="3525522" y="2197524"/>
                      <a:pt x="3473024" y="2227833"/>
                      <a:pt x="3459339" y="2278906"/>
                    </a:cubicBezTo>
                    <a:cubicBezTo>
                      <a:pt x="3445654" y="2329979"/>
                      <a:pt x="3475964" y="2382476"/>
                      <a:pt x="3527037" y="2396161"/>
                    </a:cubicBezTo>
                    <a:cubicBezTo>
                      <a:pt x="3578110" y="2409846"/>
                      <a:pt x="3630607" y="2379537"/>
                      <a:pt x="3644292" y="2328464"/>
                    </a:cubicBezTo>
                    <a:cubicBezTo>
                      <a:pt x="3654556" y="2290159"/>
                      <a:pt x="3640073" y="2251053"/>
                      <a:pt x="3610643" y="2228121"/>
                    </a:cubicBezTo>
                    <a:close/>
                    <a:moveTo>
                      <a:pt x="3948369" y="2177025"/>
                    </a:moveTo>
                    <a:lnTo>
                      <a:pt x="3902391" y="2247588"/>
                    </a:lnTo>
                    <a:cubicBezTo>
                      <a:pt x="3840166" y="2207044"/>
                      <a:pt x="3769677" y="2184131"/>
                      <a:pt x="3697935" y="2180296"/>
                    </a:cubicBezTo>
                    <a:cubicBezTo>
                      <a:pt x="3737123" y="2226403"/>
                      <a:pt x="3753617" y="2290363"/>
                      <a:pt x="3736768" y="2353243"/>
                    </a:cubicBezTo>
                    <a:cubicBezTo>
                      <a:pt x="3709398" y="2455390"/>
                      <a:pt x="3604404" y="2516008"/>
                      <a:pt x="3502258" y="2488638"/>
                    </a:cubicBezTo>
                    <a:cubicBezTo>
                      <a:pt x="3400111" y="2461268"/>
                      <a:pt x="3339493" y="2356274"/>
                      <a:pt x="3366863" y="2254127"/>
                    </a:cubicBezTo>
                    <a:cubicBezTo>
                      <a:pt x="3381032" y="2201247"/>
                      <a:pt x="3416004" y="2159497"/>
                      <a:pt x="3460818" y="2135698"/>
                    </a:cubicBezTo>
                    <a:cubicBezTo>
                      <a:pt x="3436032" y="2129730"/>
                      <a:pt x="3409996" y="2129302"/>
                      <a:pt x="3383900" y="2133133"/>
                    </a:cubicBezTo>
                    <a:cubicBezTo>
                      <a:pt x="3331988" y="2140756"/>
                      <a:pt x="3285146" y="2164460"/>
                      <a:pt x="3249703" y="2200200"/>
                    </a:cubicBezTo>
                    <a:cubicBezTo>
                      <a:pt x="3299772" y="2410806"/>
                      <a:pt x="3262997" y="2663063"/>
                      <a:pt x="3111944" y="2983361"/>
                    </a:cubicBezTo>
                    <a:cubicBezTo>
                      <a:pt x="2900481" y="3337269"/>
                      <a:pt x="2604169" y="3479398"/>
                      <a:pt x="2264290" y="3473876"/>
                    </a:cubicBezTo>
                    <a:lnTo>
                      <a:pt x="1854414" y="3947711"/>
                    </a:lnTo>
                    <a:lnTo>
                      <a:pt x="1615515" y="3809782"/>
                    </a:lnTo>
                    <a:lnTo>
                      <a:pt x="1764774" y="3379707"/>
                    </a:lnTo>
                    <a:cubicBezTo>
                      <a:pt x="1587770" y="3319643"/>
                      <a:pt x="1405350" y="3232972"/>
                      <a:pt x="1221865" y="3127037"/>
                    </a:cubicBezTo>
                    <a:cubicBezTo>
                      <a:pt x="1120271" y="3068382"/>
                      <a:pt x="1025311" y="3004264"/>
                      <a:pt x="938291" y="2935309"/>
                    </a:cubicBezTo>
                    <a:lnTo>
                      <a:pt x="509476" y="3157353"/>
                    </a:lnTo>
                    <a:lnTo>
                      <a:pt x="247593" y="2999226"/>
                    </a:lnTo>
                    <a:lnTo>
                      <a:pt x="599626" y="2603610"/>
                    </a:lnTo>
                    <a:cubicBezTo>
                      <a:pt x="384783" y="2338553"/>
                      <a:pt x="289709" y="2193107"/>
                      <a:pt x="174176" y="1843897"/>
                    </a:cubicBezTo>
                    <a:lnTo>
                      <a:pt x="0" y="1381252"/>
                    </a:lnTo>
                    <a:lnTo>
                      <a:pt x="107522" y="1111013"/>
                    </a:lnTo>
                    <a:cubicBezTo>
                      <a:pt x="159316" y="1021302"/>
                      <a:pt x="259400" y="1099908"/>
                      <a:pt x="349113" y="1151702"/>
                    </a:cubicBezTo>
                    <a:lnTo>
                      <a:pt x="486246" y="1217020"/>
                    </a:lnTo>
                    <a:cubicBezTo>
                      <a:pt x="628225" y="1148493"/>
                      <a:pt x="768311" y="1094036"/>
                      <a:pt x="908721" y="1057007"/>
                    </a:cubicBezTo>
                    <a:cubicBezTo>
                      <a:pt x="1011476" y="947354"/>
                      <a:pt x="1021990" y="857768"/>
                      <a:pt x="976491" y="611195"/>
                    </a:cubicBezTo>
                    <a:cubicBezTo>
                      <a:pt x="1335325" y="817429"/>
                      <a:pt x="1326102" y="899150"/>
                      <a:pt x="1389221" y="1007976"/>
                    </a:cubicBezTo>
                    <a:cubicBezTo>
                      <a:pt x="1615807" y="1002289"/>
                      <a:pt x="1836555" y="1044211"/>
                      <a:pt x="2066828" y="1133629"/>
                    </a:cubicBezTo>
                    <a:cubicBezTo>
                      <a:pt x="2047082" y="1203277"/>
                      <a:pt x="2048342" y="1275855"/>
                      <a:pt x="2067080" y="1343672"/>
                    </a:cubicBezTo>
                    <a:cubicBezTo>
                      <a:pt x="2009772" y="1325329"/>
                      <a:pt x="1950048" y="1312156"/>
                      <a:pt x="1888409" y="1302802"/>
                    </a:cubicBezTo>
                    <a:lnTo>
                      <a:pt x="1831983" y="1466454"/>
                    </a:lnTo>
                    <a:cubicBezTo>
                      <a:pt x="2171713" y="1545279"/>
                      <a:pt x="2334158" y="1639067"/>
                      <a:pt x="2533793" y="1871644"/>
                    </a:cubicBezTo>
                    <a:lnTo>
                      <a:pt x="2655130" y="1752801"/>
                    </a:lnTo>
                    <a:cubicBezTo>
                      <a:pt x="2623271" y="1710443"/>
                      <a:pt x="2589631" y="1671169"/>
                      <a:pt x="2553401" y="1635762"/>
                    </a:cubicBezTo>
                    <a:cubicBezTo>
                      <a:pt x="2626342" y="1620812"/>
                      <a:pt x="2694472" y="1585039"/>
                      <a:pt x="2748239" y="1530606"/>
                    </a:cubicBezTo>
                    <a:cubicBezTo>
                      <a:pt x="2959801" y="1699876"/>
                      <a:pt x="3152007" y="1908367"/>
                      <a:pt x="3223775" y="2111154"/>
                    </a:cubicBezTo>
                    <a:cubicBezTo>
                      <a:pt x="3265103" y="2076949"/>
                      <a:pt x="3316077" y="2055387"/>
                      <a:pt x="3371292" y="2047279"/>
                    </a:cubicBezTo>
                    <a:cubicBezTo>
                      <a:pt x="3454199" y="2035105"/>
                      <a:pt x="3536665" y="2054733"/>
                      <a:pt x="3603728" y="2099347"/>
                    </a:cubicBezTo>
                    <a:cubicBezTo>
                      <a:pt x="3679156" y="2088543"/>
                      <a:pt x="3756158" y="2095770"/>
                      <a:pt x="3828792" y="2119628"/>
                    </a:cubicBezTo>
                    <a:cubicBezTo>
                      <a:pt x="3870454" y="2133311"/>
                      <a:pt x="3910678" y="2152466"/>
                      <a:pt x="3948369" y="2177025"/>
                    </a:cubicBezTo>
                    <a:close/>
                    <a:moveTo>
                      <a:pt x="2661401" y="883270"/>
                    </a:moveTo>
                    <a:cubicBezTo>
                      <a:pt x="2838812" y="985699"/>
                      <a:pt x="2899598" y="1212554"/>
                      <a:pt x="2797170" y="1389966"/>
                    </a:cubicBezTo>
                    <a:cubicBezTo>
                      <a:pt x="2694741" y="1567377"/>
                      <a:pt x="2467885" y="1628163"/>
                      <a:pt x="2290474" y="1525735"/>
                    </a:cubicBezTo>
                    <a:cubicBezTo>
                      <a:pt x="2113063" y="1423306"/>
                      <a:pt x="2052277" y="1196450"/>
                      <a:pt x="2154705" y="1019039"/>
                    </a:cubicBezTo>
                    <a:cubicBezTo>
                      <a:pt x="2257134" y="841627"/>
                      <a:pt x="2483990" y="780842"/>
                      <a:pt x="2661401" y="883270"/>
                    </a:cubicBezTo>
                    <a:close/>
                    <a:moveTo>
                      <a:pt x="2494139" y="49756"/>
                    </a:moveTo>
                    <a:cubicBezTo>
                      <a:pt x="2671551" y="152184"/>
                      <a:pt x="2732337" y="379040"/>
                      <a:pt x="2629908" y="556451"/>
                    </a:cubicBezTo>
                    <a:cubicBezTo>
                      <a:pt x="2527480" y="733863"/>
                      <a:pt x="2300624" y="794648"/>
                      <a:pt x="2123212" y="692220"/>
                    </a:cubicBezTo>
                    <a:cubicBezTo>
                      <a:pt x="1945801" y="589791"/>
                      <a:pt x="1885015" y="362936"/>
                      <a:pt x="1987444" y="185524"/>
                    </a:cubicBezTo>
                    <a:cubicBezTo>
                      <a:pt x="2089872" y="8113"/>
                      <a:pt x="2316728" y="-52673"/>
                      <a:pt x="2494139" y="4975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3" name="Freeform 63">
                <a:extLst>
                  <a:ext uri="{FF2B5EF4-FFF2-40B4-BE49-F238E27FC236}">
                    <a16:creationId xmlns:a16="http://schemas.microsoft.com/office/drawing/2014/main" xmlns="" id="{D729A187-6507-4A6E-B064-C371C07BEE7C}"/>
                  </a:ext>
                </a:extLst>
              </p:cNvPr>
              <p:cNvSpPr>
                <a:spLocks/>
              </p:cNvSpPr>
              <p:nvPr/>
            </p:nvSpPr>
            <p:spPr>
              <a:xfrm>
                <a:off x="3991822" y="3337733"/>
                <a:ext cx="289473" cy="289473"/>
              </a:xfrm>
              <a:custGeom>
                <a:avLst/>
                <a:gdLst/>
                <a:ahLst/>
                <a:cxnLst/>
                <a:rect l="l" t="t" r="r" b="b"/>
                <a:pathLst>
                  <a:path w="2376266" h="2700265">
                    <a:moveTo>
                      <a:pt x="1656387" y="1972892"/>
                    </a:moveTo>
                    <a:cubicBezTo>
                      <a:pt x="1611887" y="1973356"/>
                      <a:pt x="1563385" y="2005080"/>
                      <a:pt x="1534629" y="2057337"/>
                    </a:cubicBezTo>
                    <a:cubicBezTo>
                      <a:pt x="1496288" y="2127013"/>
                      <a:pt x="1507568" y="2206808"/>
                      <a:pt x="1559826" y="2235565"/>
                    </a:cubicBezTo>
                    <a:cubicBezTo>
                      <a:pt x="1612084" y="2264320"/>
                      <a:pt x="1685527" y="2231149"/>
                      <a:pt x="1723869" y="2161473"/>
                    </a:cubicBezTo>
                    <a:cubicBezTo>
                      <a:pt x="1762211" y="2091796"/>
                      <a:pt x="1750931" y="2012000"/>
                      <a:pt x="1698673" y="1983245"/>
                    </a:cubicBezTo>
                    <a:cubicBezTo>
                      <a:pt x="1685608" y="1976055"/>
                      <a:pt x="1671220" y="1972736"/>
                      <a:pt x="1656387" y="1972892"/>
                    </a:cubicBezTo>
                    <a:close/>
                    <a:moveTo>
                      <a:pt x="312688" y="1634792"/>
                    </a:moveTo>
                    <a:cubicBezTo>
                      <a:pt x="281116" y="1626772"/>
                      <a:pt x="249981" y="1631172"/>
                      <a:pt x="226763" y="1649891"/>
                    </a:cubicBezTo>
                    <a:cubicBezTo>
                      <a:pt x="180329" y="1687329"/>
                      <a:pt x="183153" y="1767868"/>
                      <a:pt x="233071" y="1829780"/>
                    </a:cubicBezTo>
                    <a:cubicBezTo>
                      <a:pt x="282989" y="1891692"/>
                      <a:pt x="361097" y="1911533"/>
                      <a:pt x="407532" y="1874094"/>
                    </a:cubicBezTo>
                    <a:cubicBezTo>
                      <a:pt x="453966" y="1836657"/>
                      <a:pt x="451142" y="1756118"/>
                      <a:pt x="401224" y="1694205"/>
                    </a:cubicBezTo>
                    <a:cubicBezTo>
                      <a:pt x="376265" y="1663249"/>
                      <a:pt x="344258" y="1642811"/>
                      <a:pt x="312688" y="1634792"/>
                    </a:cubicBezTo>
                    <a:close/>
                    <a:moveTo>
                      <a:pt x="1869299" y="1519920"/>
                    </a:moveTo>
                    <a:cubicBezTo>
                      <a:pt x="1824865" y="1522388"/>
                      <a:pt x="1777842" y="1556264"/>
                      <a:pt x="1751468" y="1609764"/>
                    </a:cubicBezTo>
                    <a:cubicBezTo>
                      <a:pt x="1716305" y="1681096"/>
                      <a:pt x="1731168" y="1760303"/>
                      <a:pt x="1784668" y="1786676"/>
                    </a:cubicBezTo>
                    <a:cubicBezTo>
                      <a:pt x="1838168" y="1813049"/>
                      <a:pt x="1910044" y="1776602"/>
                      <a:pt x="1945208" y="1705269"/>
                    </a:cubicBezTo>
                    <a:cubicBezTo>
                      <a:pt x="1980371" y="1633937"/>
                      <a:pt x="1965508" y="1554730"/>
                      <a:pt x="1912008" y="1528357"/>
                    </a:cubicBezTo>
                    <a:cubicBezTo>
                      <a:pt x="1898633" y="1521764"/>
                      <a:pt x="1884109" y="1519097"/>
                      <a:pt x="1869299" y="1519920"/>
                    </a:cubicBezTo>
                    <a:close/>
                    <a:moveTo>
                      <a:pt x="741251" y="1329992"/>
                    </a:moveTo>
                    <a:cubicBezTo>
                      <a:pt x="709680" y="1321974"/>
                      <a:pt x="678544" y="1326372"/>
                      <a:pt x="655326" y="1345092"/>
                    </a:cubicBezTo>
                    <a:cubicBezTo>
                      <a:pt x="608892" y="1382530"/>
                      <a:pt x="611716" y="1463069"/>
                      <a:pt x="661634" y="1524981"/>
                    </a:cubicBezTo>
                    <a:cubicBezTo>
                      <a:pt x="711552" y="1586893"/>
                      <a:pt x="789660" y="1606734"/>
                      <a:pt x="836094" y="1569294"/>
                    </a:cubicBezTo>
                    <a:cubicBezTo>
                      <a:pt x="882529" y="1531856"/>
                      <a:pt x="879704" y="1451317"/>
                      <a:pt x="829787" y="1389406"/>
                    </a:cubicBezTo>
                    <a:cubicBezTo>
                      <a:pt x="804828" y="1358450"/>
                      <a:pt x="772822" y="1338012"/>
                      <a:pt x="741251" y="1329992"/>
                    </a:cubicBezTo>
                    <a:close/>
                    <a:moveTo>
                      <a:pt x="2079316" y="1065457"/>
                    </a:moveTo>
                    <a:cubicBezTo>
                      <a:pt x="2035146" y="1070876"/>
                      <a:pt x="1990481" y="1107807"/>
                      <a:pt x="1967725" y="1162943"/>
                    </a:cubicBezTo>
                    <a:cubicBezTo>
                      <a:pt x="1937386" y="1236457"/>
                      <a:pt x="1957487" y="1314499"/>
                      <a:pt x="2012623" y="1337253"/>
                    </a:cubicBezTo>
                    <a:cubicBezTo>
                      <a:pt x="2067759" y="1360009"/>
                      <a:pt x="2137051" y="1318860"/>
                      <a:pt x="2167391" y="1245345"/>
                    </a:cubicBezTo>
                    <a:cubicBezTo>
                      <a:pt x="2197730" y="1171831"/>
                      <a:pt x="2177629" y="1093789"/>
                      <a:pt x="2122493" y="1071035"/>
                    </a:cubicBezTo>
                    <a:cubicBezTo>
                      <a:pt x="2108709" y="1065345"/>
                      <a:pt x="2094040" y="1063650"/>
                      <a:pt x="2079316" y="1065457"/>
                    </a:cubicBezTo>
                    <a:close/>
                    <a:moveTo>
                      <a:pt x="0" y="654162"/>
                    </a:moveTo>
                    <a:lnTo>
                      <a:pt x="1082073" y="1244384"/>
                    </a:lnTo>
                    <a:lnTo>
                      <a:pt x="1121421" y="2700265"/>
                    </a:lnTo>
                    <a:lnTo>
                      <a:pt x="4918" y="1923139"/>
                    </a:lnTo>
                    <a:cubicBezTo>
                      <a:pt x="3279" y="1498508"/>
                      <a:pt x="1639" y="1073875"/>
                      <a:pt x="0" y="654162"/>
                    </a:cubicBezTo>
                    <a:close/>
                    <a:moveTo>
                      <a:pt x="2375644" y="688592"/>
                    </a:moveTo>
                    <a:lnTo>
                      <a:pt x="2360889" y="1967406"/>
                    </a:lnTo>
                    <a:lnTo>
                      <a:pt x="1293570" y="2700265"/>
                    </a:lnTo>
                    <a:lnTo>
                      <a:pt x="1249303" y="1239466"/>
                    </a:lnTo>
                    <a:close/>
                    <a:moveTo>
                      <a:pt x="1214923" y="371219"/>
                    </a:moveTo>
                    <a:cubicBezTo>
                      <a:pt x="1197013" y="368793"/>
                      <a:pt x="1177834" y="369067"/>
                      <a:pt x="1158247" y="372480"/>
                    </a:cubicBezTo>
                    <a:cubicBezTo>
                      <a:pt x="1079899" y="386133"/>
                      <a:pt x="1024686" y="444836"/>
                      <a:pt x="1034926" y="503598"/>
                    </a:cubicBezTo>
                    <a:cubicBezTo>
                      <a:pt x="1045165" y="562359"/>
                      <a:pt x="1116980" y="598927"/>
                      <a:pt x="1195328" y="585274"/>
                    </a:cubicBezTo>
                    <a:cubicBezTo>
                      <a:pt x="1273676" y="571621"/>
                      <a:pt x="1328889" y="512918"/>
                      <a:pt x="1318650" y="454156"/>
                    </a:cubicBezTo>
                    <a:cubicBezTo>
                      <a:pt x="1310970" y="410086"/>
                      <a:pt x="1268654" y="378499"/>
                      <a:pt x="1214923" y="371219"/>
                    </a:cubicBezTo>
                    <a:close/>
                    <a:moveTo>
                      <a:pt x="1185985" y="0"/>
                    </a:moveTo>
                    <a:lnTo>
                      <a:pt x="2376266" y="506608"/>
                    </a:lnTo>
                    <a:lnTo>
                      <a:pt x="1161392" y="1101748"/>
                    </a:lnTo>
                    <a:lnTo>
                      <a:pt x="10460" y="491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4" name="Rectangle 15">
                <a:extLst>
                  <a:ext uri="{FF2B5EF4-FFF2-40B4-BE49-F238E27FC236}">
                    <a16:creationId xmlns:a16="http://schemas.microsoft.com/office/drawing/2014/main" xmlns="" id="{38CB8FD7-2740-41DB-88DE-38DC053E5862}"/>
                  </a:ext>
                </a:extLst>
              </p:cNvPr>
              <p:cNvSpPr>
                <a:spLocks/>
              </p:cNvSpPr>
              <p:nvPr/>
            </p:nvSpPr>
            <p:spPr>
              <a:xfrm>
                <a:off x="1717992" y="3870863"/>
                <a:ext cx="289473" cy="289473"/>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5" name="Rectangle 1">
                <a:extLst>
                  <a:ext uri="{FF2B5EF4-FFF2-40B4-BE49-F238E27FC236}">
                    <a16:creationId xmlns:a16="http://schemas.microsoft.com/office/drawing/2014/main" xmlns="" id="{AB4911E0-3AC0-40A5-99CE-41E2D4F80E15}"/>
                  </a:ext>
                </a:extLst>
              </p:cNvPr>
              <p:cNvSpPr>
                <a:spLocks noChangeAspect="1"/>
              </p:cNvSpPr>
              <p:nvPr/>
            </p:nvSpPr>
            <p:spPr>
              <a:xfrm>
                <a:off x="2739656" y="2290693"/>
                <a:ext cx="290029" cy="289473"/>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6" name="Oval 21">
                <a:extLst>
                  <a:ext uri="{FF2B5EF4-FFF2-40B4-BE49-F238E27FC236}">
                    <a16:creationId xmlns:a16="http://schemas.microsoft.com/office/drawing/2014/main" xmlns="" id="{2DA673C2-3919-44E6-83EB-9077EB733160}"/>
                  </a:ext>
                </a:extLst>
              </p:cNvPr>
              <p:cNvSpPr>
                <a:spLocks noChangeAspect="1"/>
              </p:cNvSpPr>
              <p:nvPr/>
            </p:nvSpPr>
            <p:spPr>
              <a:xfrm rot="20700000">
                <a:off x="3681245" y="3600641"/>
                <a:ext cx="289473" cy="235141"/>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7" name="Trapezoid 11">
                <a:extLst>
                  <a:ext uri="{FF2B5EF4-FFF2-40B4-BE49-F238E27FC236}">
                    <a16:creationId xmlns:a16="http://schemas.microsoft.com/office/drawing/2014/main" xmlns="" id="{6641E257-E8B6-45DF-8430-5A64B9456D59}"/>
                  </a:ext>
                </a:extLst>
              </p:cNvPr>
              <p:cNvSpPr>
                <a:spLocks noChangeAspect="1"/>
              </p:cNvSpPr>
              <p:nvPr/>
            </p:nvSpPr>
            <p:spPr>
              <a:xfrm rot="9900000">
                <a:off x="3736559" y="2687577"/>
                <a:ext cx="258913" cy="312147"/>
              </a:xfrm>
              <a:custGeom>
                <a:avLst/>
                <a:gdLst/>
                <a:ahLst/>
                <a:cxnLst/>
                <a:rect l="l" t="t" r="r" b="b"/>
                <a:pathLst>
                  <a:path w="3370953" h="4064034">
                    <a:moveTo>
                      <a:pt x="307836" y="3226369"/>
                    </a:moveTo>
                    <a:lnTo>
                      <a:pt x="307836" y="2810144"/>
                    </a:lnTo>
                    <a:lnTo>
                      <a:pt x="1258549" y="2810144"/>
                    </a:lnTo>
                    <a:lnTo>
                      <a:pt x="1331954" y="2516524"/>
                    </a:lnTo>
                    <a:lnTo>
                      <a:pt x="1639161" y="2516524"/>
                    </a:lnTo>
                    <a:lnTo>
                      <a:pt x="1806826" y="1890788"/>
                    </a:lnTo>
                    <a:cubicBezTo>
                      <a:pt x="1709407" y="1836984"/>
                      <a:pt x="1651662" y="1730051"/>
                      <a:pt x="1660897" y="1618049"/>
                    </a:cubicBezTo>
                    <a:lnTo>
                      <a:pt x="497736" y="946498"/>
                    </a:lnTo>
                    <a:lnTo>
                      <a:pt x="415801" y="1252284"/>
                    </a:lnTo>
                    <a:cubicBezTo>
                      <a:pt x="388670" y="1353539"/>
                      <a:pt x="284592" y="1413628"/>
                      <a:pt x="183338" y="1386497"/>
                    </a:cubicBezTo>
                    <a:lnTo>
                      <a:pt x="0" y="1337372"/>
                    </a:lnTo>
                    <a:lnTo>
                      <a:pt x="358348" y="0"/>
                    </a:lnTo>
                    <a:lnTo>
                      <a:pt x="541685" y="49125"/>
                    </a:lnTo>
                    <a:cubicBezTo>
                      <a:pt x="642940" y="76256"/>
                      <a:pt x="703029" y="180334"/>
                      <a:pt x="675898" y="281588"/>
                    </a:cubicBezTo>
                    <a:lnTo>
                      <a:pt x="574914" y="658466"/>
                    </a:lnTo>
                    <a:lnTo>
                      <a:pt x="1826395" y="1381009"/>
                    </a:lnTo>
                    <a:cubicBezTo>
                      <a:pt x="1885142" y="1352063"/>
                      <a:pt x="1954182" y="1344264"/>
                      <a:pt x="2022379" y="1362537"/>
                    </a:cubicBezTo>
                    <a:cubicBezTo>
                      <a:pt x="2176035" y="1403709"/>
                      <a:pt x="2267221" y="1561647"/>
                      <a:pt x="2226049" y="1715303"/>
                    </a:cubicBezTo>
                    <a:cubicBezTo>
                      <a:pt x="2207347" y="1785100"/>
                      <a:pt x="2164552" y="1842007"/>
                      <a:pt x="2108323" y="1878457"/>
                    </a:cubicBezTo>
                    <a:lnTo>
                      <a:pt x="1937353" y="2516524"/>
                    </a:lnTo>
                    <a:lnTo>
                      <a:pt x="2236046" y="2516524"/>
                    </a:lnTo>
                    <a:lnTo>
                      <a:pt x="2309451" y="2810144"/>
                    </a:lnTo>
                    <a:lnTo>
                      <a:pt x="2828116" y="2810144"/>
                    </a:lnTo>
                    <a:lnTo>
                      <a:pt x="2828116" y="2930119"/>
                    </a:lnTo>
                    <a:lnTo>
                      <a:pt x="2945247" y="2930119"/>
                    </a:lnTo>
                    <a:lnTo>
                      <a:pt x="3109201" y="2856867"/>
                    </a:lnTo>
                    <a:cubicBezTo>
                      <a:pt x="3112004" y="2849082"/>
                      <a:pt x="3119624" y="2844415"/>
                      <a:pt x="3128335" y="2844415"/>
                    </a:cubicBezTo>
                    <a:lnTo>
                      <a:pt x="3223771" y="2844415"/>
                    </a:lnTo>
                    <a:cubicBezTo>
                      <a:pt x="3236949" y="2844415"/>
                      <a:pt x="3247631" y="2855097"/>
                      <a:pt x="3247631" y="2868275"/>
                    </a:cubicBezTo>
                    <a:lnTo>
                      <a:pt x="3247631" y="3606750"/>
                    </a:lnTo>
                    <a:cubicBezTo>
                      <a:pt x="3247631" y="3619928"/>
                      <a:pt x="3236949" y="3630610"/>
                      <a:pt x="3223771" y="3630610"/>
                    </a:cubicBezTo>
                    <a:lnTo>
                      <a:pt x="3128335" y="3630610"/>
                    </a:lnTo>
                    <a:cubicBezTo>
                      <a:pt x="3120852" y="3630610"/>
                      <a:pt x="3114174" y="3627166"/>
                      <a:pt x="3110472" y="3621230"/>
                    </a:cubicBezTo>
                    <a:lnTo>
                      <a:pt x="3110472" y="3624351"/>
                    </a:lnTo>
                    <a:lnTo>
                      <a:pt x="2954172" y="3554518"/>
                    </a:lnTo>
                    <a:lnTo>
                      <a:pt x="2954172" y="3558788"/>
                    </a:lnTo>
                    <a:lnTo>
                      <a:pt x="2828116" y="3558788"/>
                    </a:lnTo>
                    <a:lnTo>
                      <a:pt x="2828116" y="3630610"/>
                    </a:lnTo>
                    <a:lnTo>
                      <a:pt x="2038337" y="3226369"/>
                    </a:lnTo>
                    <a:close/>
                    <a:moveTo>
                      <a:pt x="77048" y="4064034"/>
                    </a:moveTo>
                    <a:lnTo>
                      <a:pt x="77048" y="3342578"/>
                    </a:lnTo>
                    <a:lnTo>
                      <a:pt x="2050947" y="3342578"/>
                    </a:lnTo>
                    <a:lnTo>
                      <a:pt x="3370953" y="4058524"/>
                    </a:lnTo>
                    <a:lnTo>
                      <a:pt x="3370953" y="40640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8" name="Round Same Side Corner Rectangle 2">
                <a:extLst>
                  <a:ext uri="{FF2B5EF4-FFF2-40B4-BE49-F238E27FC236}">
                    <a16:creationId xmlns:a16="http://schemas.microsoft.com/office/drawing/2014/main" xmlns="" id="{850A7168-DF89-40BE-B820-DA87FD886ABF}"/>
                  </a:ext>
                </a:extLst>
              </p:cNvPr>
              <p:cNvSpPr/>
              <p:nvPr/>
            </p:nvSpPr>
            <p:spPr>
              <a:xfrm rot="5400000" flipH="1">
                <a:off x="3974039" y="2209841"/>
                <a:ext cx="289473" cy="289473"/>
              </a:xfrm>
              <a:custGeom>
                <a:avLst/>
                <a:gdLst/>
                <a:ahLst/>
                <a:cxnLst/>
                <a:rect l="l" t="t" r="r" b="b"/>
                <a:pathLst>
                  <a:path w="3287892" h="3786923">
                    <a:moveTo>
                      <a:pt x="2574092" y="3411971"/>
                    </a:moveTo>
                    <a:cubicBezTo>
                      <a:pt x="2577477" y="3551838"/>
                      <a:pt x="2489596" y="3681234"/>
                      <a:pt x="2347458" y="3745664"/>
                    </a:cubicBezTo>
                    <a:cubicBezTo>
                      <a:pt x="2228355" y="3799653"/>
                      <a:pt x="2086904" y="3800713"/>
                      <a:pt x="1966757" y="3748519"/>
                    </a:cubicBezTo>
                    <a:cubicBezTo>
                      <a:pt x="1823914" y="3686464"/>
                      <a:pt x="1733597" y="3559106"/>
                      <a:pt x="1733597" y="3419734"/>
                    </a:cubicBezTo>
                    <a:cubicBezTo>
                      <a:pt x="2013762" y="3417146"/>
                      <a:pt x="2293927" y="3414559"/>
                      <a:pt x="2574092" y="3411971"/>
                    </a:cubicBezTo>
                    <a:close/>
                    <a:moveTo>
                      <a:pt x="2574187" y="367189"/>
                    </a:moveTo>
                    <a:cubicBezTo>
                      <a:pt x="2294022" y="369777"/>
                      <a:pt x="2013857" y="372364"/>
                      <a:pt x="1733692" y="374952"/>
                    </a:cubicBezTo>
                    <a:cubicBezTo>
                      <a:pt x="1730307" y="235085"/>
                      <a:pt x="1818188" y="105689"/>
                      <a:pt x="1960326" y="41259"/>
                    </a:cubicBezTo>
                    <a:cubicBezTo>
                      <a:pt x="2079429" y="-12730"/>
                      <a:pt x="2220880" y="-13790"/>
                      <a:pt x="2341027" y="38404"/>
                    </a:cubicBezTo>
                    <a:cubicBezTo>
                      <a:pt x="2483870" y="100459"/>
                      <a:pt x="2574187" y="227817"/>
                      <a:pt x="2574187" y="367189"/>
                    </a:cubicBezTo>
                    <a:close/>
                    <a:moveTo>
                      <a:pt x="2688290" y="635445"/>
                    </a:moveTo>
                    <a:lnTo>
                      <a:pt x="2688290" y="1612884"/>
                    </a:lnTo>
                    <a:lnTo>
                      <a:pt x="1619492" y="1612884"/>
                    </a:lnTo>
                    <a:lnTo>
                      <a:pt x="1619492" y="1396859"/>
                    </a:lnTo>
                    <a:lnTo>
                      <a:pt x="201708" y="1396859"/>
                    </a:lnTo>
                    <a:cubicBezTo>
                      <a:pt x="90308" y="1396859"/>
                      <a:pt x="0" y="1306551"/>
                      <a:pt x="0" y="1195151"/>
                    </a:cubicBezTo>
                    <a:lnTo>
                      <a:pt x="0" y="907003"/>
                    </a:lnTo>
                    <a:cubicBezTo>
                      <a:pt x="0" y="795603"/>
                      <a:pt x="90308" y="705295"/>
                      <a:pt x="201708" y="705295"/>
                    </a:cubicBezTo>
                    <a:lnTo>
                      <a:pt x="1619492" y="705295"/>
                    </a:lnTo>
                    <a:lnTo>
                      <a:pt x="1619492" y="635445"/>
                    </a:lnTo>
                    <a:cubicBezTo>
                      <a:pt x="1619492" y="537063"/>
                      <a:pt x="1699247" y="457308"/>
                      <a:pt x="1797629" y="457308"/>
                    </a:cubicBezTo>
                    <a:lnTo>
                      <a:pt x="2510153" y="457308"/>
                    </a:lnTo>
                    <a:cubicBezTo>
                      <a:pt x="2608535" y="457308"/>
                      <a:pt x="2688290" y="537063"/>
                      <a:pt x="2688290" y="635445"/>
                    </a:cubicBezTo>
                    <a:close/>
                    <a:moveTo>
                      <a:pt x="3177333" y="2901044"/>
                    </a:moveTo>
                    <a:lnTo>
                      <a:pt x="1130451" y="2901044"/>
                    </a:lnTo>
                    <a:cubicBezTo>
                      <a:pt x="1350134" y="2526253"/>
                      <a:pt x="1481437" y="2165059"/>
                      <a:pt x="1605942" y="1684892"/>
                    </a:cubicBezTo>
                    <a:lnTo>
                      <a:pt x="2701842" y="1684892"/>
                    </a:lnTo>
                    <a:cubicBezTo>
                      <a:pt x="2809350" y="2117470"/>
                      <a:pt x="2933855" y="2516056"/>
                      <a:pt x="3177333" y="2901044"/>
                    </a:cubicBezTo>
                    <a:close/>
                    <a:moveTo>
                      <a:pt x="3287892" y="3137537"/>
                    </a:moveTo>
                    <a:lnTo>
                      <a:pt x="3287892" y="3248909"/>
                    </a:lnTo>
                    <a:cubicBezTo>
                      <a:pt x="3287892" y="3295849"/>
                      <a:pt x="3249839" y="3333902"/>
                      <a:pt x="3202899" y="3333902"/>
                    </a:cubicBezTo>
                    <a:lnTo>
                      <a:pt x="1104885" y="3333902"/>
                    </a:lnTo>
                    <a:cubicBezTo>
                      <a:pt x="1057945" y="3333902"/>
                      <a:pt x="1019892" y="3295849"/>
                      <a:pt x="1019892" y="3248909"/>
                    </a:cubicBezTo>
                    <a:lnTo>
                      <a:pt x="1019892" y="3137537"/>
                    </a:lnTo>
                    <a:cubicBezTo>
                      <a:pt x="1019892" y="3090597"/>
                      <a:pt x="1057945" y="3052544"/>
                      <a:pt x="1104885" y="3052544"/>
                    </a:cubicBezTo>
                    <a:lnTo>
                      <a:pt x="3202899" y="3052544"/>
                    </a:lnTo>
                    <a:cubicBezTo>
                      <a:pt x="3249839" y="3052544"/>
                      <a:pt x="3287892" y="3090597"/>
                      <a:pt x="3287892" y="313753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9" name="Trapezoid 6">
                <a:extLst>
                  <a:ext uri="{FF2B5EF4-FFF2-40B4-BE49-F238E27FC236}">
                    <a16:creationId xmlns:a16="http://schemas.microsoft.com/office/drawing/2014/main" xmlns="" id="{8F1F4EC7-E89B-4609-A401-73D85D153095}"/>
                  </a:ext>
                </a:extLst>
              </p:cNvPr>
              <p:cNvSpPr>
                <a:spLocks/>
              </p:cNvSpPr>
              <p:nvPr/>
            </p:nvSpPr>
            <p:spPr>
              <a:xfrm>
                <a:off x="2271895" y="2024672"/>
                <a:ext cx="289473" cy="289473"/>
              </a:xfrm>
              <a:custGeom>
                <a:avLst/>
                <a:gdLst/>
                <a:ahLst/>
                <a:cxnLst/>
                <a:rect l="l" t="t" r="r" b="b"/>
                <a:pathLst>
                  <a:path w="2801488" h="2964099">
                    <a:moveTo>
                      <a:pt x="1393788" y="2251706"/>
                    </a:moveTo>
                    <a:cubicBezTo>
                      <a:pt x="1338380" y="2251706"/>
                      <a:pt x="1293463" y="2296623"/>
                      <a:pt x="1293463" y="2352031"/>
                    </a:cubicBezTo>
                    <a:cubicBezTo>
                      <a:pt x="1293463" y="2407439"/>
                      <a:pt x="1338380" y="2452356"/>
                      <a:pt x="1393788" y="2452356"/>
                    </a:cubicBezTo>
                    <a:cubicBezTo>
                      <a:pt x="1449196" y="2452356"/>
                      <a:pt x="1494113" y="2407439"/>
                      <a:pt x="1494113" y="2352031"/>
                    </a:cubicBezTo>
                    <a:cubicBezTo>
                      <a:pt x="1494113" y="2296623"/>
                      <a:pt x="1449196" y="2251706"/>
                      <a:pt x="1393788" y="2251706"/>
                    </a:cubicBezTo>
                    <a:close/>
                    <a:moveTo>
                      <a:pt x="2189420" y="1936547"/>
                    </a:moveTo>
                    <a:cubicBezTo>
                      <a:pt x="1959955" y="1936547"/>
                      <a:pt x="1773936" y="2122566"/>
                      <a:pt x="1773936" y="2352031"/>
                    </a:cubicBezTo>
                    <a:cubicBezTo>
                      <a:pt x="1773936" y="2581496"/>
                      <a:pt x="1959955" y="2767515"/>
                      <a:pt x="2189420" y="2767515"/>
                    </a:cubicBezTo>
                    <a:cubicBezTo>
                      <a:pt x="2418885" y="2767515"/>
                      <a:pt x="2604904" y="2581496"/>
                      <a:pt x="2604904" y="2352031"/>
                    </a:cubicBezTo>
                    <a:cubicBezTo>
                      <a:pt x="2604904" y="2122566"/>
                      <a:pt x="2418885" y="1936547"/>
                      <a:pt x="2189420" y="1936547"/>
                    </a:cubicBezTo>
                    <a:close/>
                    <a:moveTo>
                      <a:pt x="612068" y="1936547"/>
                    </a:moveTo>
                    <a:cubicBezTo>
                      <a:pt x="382603" y="1936547"/>
                      <a:pt x="196584" y="2122566"/>
                      <a:pt x="196584" y="2352031"/>
                    </a:cubicBezTo>
                    <a:cubicBezTo>
                      <a:pt x="196584" y="2581496"/>
                      <a:pt x="382603" y="2767515"/>
                      <a:pt x="612068" y="2767515"/>
                    </a:cubicBezTo>
                    <a:cubicBezTo>
                      <a:pt x="841533" y="2767515"/>
                      <a:pt x="1027552" y="2581496"/>
                      <a:pt x="1027552" y="2352031"/>
                    </a:cubicBezTo>
                    <a:cubicBezTo>
                      <a:pt x="1027552" y="2122566"/>
                      <a:pt x="841533" y="1936547"/>
                      <a:pt x="612068" y="1936547"/>
                    </a:cubicBezTo>
                    <a:close/>
                    <a:moveTo>
                      <a:pt x="845776" y="315"/>
                    </a:moveTo>
                    <a:cubicBezTo>
                      <a:pt x="1032101" y="7965"/>
                      <a:pt x="1181399" y="153129"/>
                      <a:pt x="1195696" y="335717"/>
                    </a:cubicBezTo>
                    <a:lnTo>
                      <a:pt x="1198885" y="335806"/>
                    </a:lnTo>
                    <a:lnTo>
                      <a:pt x="1198706" y="366401"/>
                    </a:lnTo>
                    <a:cubicBezTo>
                      <a:pt x="1198883" y="367005"/>
                      <a:pt x="1198884" y="367612"/>
                      <a:pt x="1198884" y="368218"/>
                    </a:cubicBezTo>
                    <a:lnTo>
                      <a:pt x="1198695" y="368210"/>
                    </a:lnTo>
                    <a:lnTo>
                      <a:pt x="1197421" y="585651"/>
                    </a:lnTo>
                    <a:cubicBezTo>
                      <a:pt x="1245519" y="531733"/>
                      <a:pt x="1316597" y="499778"/>
                      <a:pt x="1394104" y="502960"/>
                    </a:cubicBezTo>
                    <a:cubicBezTo>
                      <a:pt x="1472998" y="506199"/>
                      <a:pt x="1542269" y="545176"/>
                      <a:pt x="1585751" y="604519"/>
                    </a:cubicBezTo>
                    <a:cubicBezTo>
                      <a:pt x="1585226" y="514948"/>
                      <a:pt x="1584701" y="425377"/>
                      <a:pt x="1584176" y="335806"/>
                    </a:cubicBezTo>
                    <a:lnTo>
                      <a:pt x="1585829" y="335760"/>
                    </a:lnTo>
                    <a:cubicBezTo>
                      <a:pt x="1602915" y="140060"/>
                      <a:pt x="1770945" y="-7755"/>
                      <a:pt x="1967493" y="315"/>
                    </a:cubicBezTo>
                    <a:cubicBezTo>
                      <a:pt x="2146853" y="7679"/>
                      <a:pt x="2291902" y="142468"/>
                      <a:pt x="2315427" y="315465"/>
                    </a:cubicBezTo>
                    <a:lnTo>
                      <a:pt x="2320109" y="315335"/>
                    </a:lnTo>
                    <a:lnTo>
                      <a:pt x="2729306" y="2069418"/>
                    </a:lnTo>
                    <a:cubicBezTo>
                      <a:pt x="2776307" y="2152970"/>
                      <a:pt x="2801488" y="2249560"/>
                      <a:pt x="2801488" y="2352031"/>
                    </a:cubicBezTo>
                    <a:cubicBezTo>
                      <a:pt x="2801488" y="2690067"/>
                      <a:pt x="2527456" y="2964099"/>
                      <a:pt x="2189420" y="2964099"/>
                    </a:cubicBezTo>
                    <a:cubicBezTo>
                      <a:pt x="1922036" y="2964099"/>
                      <a:pt x="1694697" y="2792645"/>
                      <a:pt x="1613824" y="2552817"/>
                    </a:cubicBezTo>
                    <a:cubicBezTo>
                      <a:pt x="1559905" y="2613347"/>
                      <a:pt x="1481232" y="2650901"/>
                      <a:pt x="1393788" y="2650901"/>
                    </a:cubicBezTo>
                    <a:cubicBezTo>
                      <a:pt x="1311973" y="2650901"/>
                      <a:pt x="1237837" y="2618027"/>
                      <a:pt x="1183996" y="2564635"/>
                    </a:cubicBezTo>
                    <a:cubicBezTo>
                      <a:pt x="1099341" y="2798210"/>
                      <a:pt x="875077" y="2964099"/>
                      <a:pt x="612068" y="2964099"/>
                    </a:cubicBezTo>
                    <a:cubicBezTo>
                      <a:pt x="274032" y="2964099"/>
                      <a:pt x="0" y="2690067"/>
                      <a:pt x="0" y="2352031"/>
                    </a:cubicBezTo>
                    <a:cubicBezTo>
                      <a:pt x="0" y="2288533"/>
                      <a:pt x="9669" y="2227293"/>
                      <a:pt x="30466" y="2170591"/>
                    </a:cubicBezTo>
                    <a:lnTo>
                      <a:pt x="30153" y="2170591"/>
                    </a:lnTo>
                    <a:lnTo>
                      <a:pt x="462952" y="315335"/>
                    </a:lnTo>
                    <a:lnTo>
                      <a:pt x="467801" y="315470"/>
                    </a:lnTo>
                    <a:cubicBezTo>
                      <a:pt x="493068" y="129842"/>
                      <a:pt x="656149" y="-7470"/>
                      <a:pt x="845776" y="3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0" name="Rounded Rectangle 24">
                <a:extLst>
                  <a:ext uri="{FF2B5EF4-FFF2-40B4-BE49-F238E27FC236}">
                    <a16:creationId xmlns:a16="http://schemas.microsoft.com/office/drawing/2014/main" xmlns="" id="{4B238174-991A-4499-BE99-AEB37EB1C606}"/>
                  </a:ext>
                </a:extLst>
              </p:cNvPr>
              <p:cNvSpPr>
                <a:spLocks noChangeAspect="1"/>
              </p:cNvSpPr>
              <p:nvPr/>
            </p:nvSpPr>
            <p:spPr>
              <a:xfrm>
                <a:off x="1078070" y="3431136"/>
                <a:ext cx="289473" cy="22397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1" name="Rounded Rectangle 1">
                <a:extLst>
                  <a:ext uri="{FF2B5EF4-FFF2-40B4-BE49-F238E27FC236}">
                    <a16:creationId xmlns:a16="http://schemas.microsoft.com/office/drawing/2014/main" xmlns="" id="{A05555AC-2DD1-4157-98AA-600486C364FA}"/>
                  </a:ext>
                </a:extLst>
              </p:cNvPr>
              <p:cNvSpPr>
                <a:spLocks noChangeAspect="1"/>
              </p:cNvSpPr>
              <p:nvPr/>
            </p:nvSpPr>
            <p:spPr>
              <a:xfrm>
                <a:off x="2438314" y="2792139"/>
                <a:ext cx="171534" cy="289473"/>
              </a:xfrm>
              <a:custGeom>
                <a:avLst/>
                <a:gdLst/>
                <a:ahLst/>
                <a:cxnLst/>
                <a:rect l="l" t="t" r="r" b="b"/>
                <a:pathLst>
                  <a:path w="2337548" h="3944720">
                    <a:moveTo>
                      <a:pt x="2013548" y="1242075"/>
                    </a:moveTo>
                    <a:lnTo>
                      <a:pt x="2337548" y="1242075"/>
                    </a:lnTo>
                    <a:lnTo>
                      <a:pt x="2337548" y="1945866"/>
                    </a:lnTo>
                    <a:lnTo>
                      <a:pt x="2337548" y="1962155"/>
                    </a:lnTo>
                    <a:lnTo>
                      <a:pt x="2336798" y="1962155"/>
                    </a:lnTo>
                    <a:cubicBezTo>
                      <a:pt x="2330129" y="2597501"/>
                      <a:pt x="1898450" y="3121603"/>
                      <a:pt x="1336990" y="3208701"/>
                    </a:cubicBezTo>
                    <a:lnTo>
                      <a:pt x="1336990" y="3620720"/>
                    </a:lnTo>
                    <a:lnTo>
                      <a:pt x="1895070" y="3620720"/>
                    </a:lnTo>
                    <a:lnTo>
                      <a:pt x="1895070" y="3944720"/>
                    </a:lnTo>
                    <a:lnTo>
                      <a:pt x="454910" y="3944720"/>
                    </a:lnTo>
                    <a:lnTo>
                      <a:pt x="454910" y="3620720"/>
                    </a:lnTo>
                    <a:lnTo>
                      <a:pt x="1012990" y="3620720"/>
                    </a:lnTo>
                    <a:lnTo>
                      <a:pt x="1012990" y="3210585"/>
                    </a:lnTo>
                    <a:cubicBezTo>
                      <a:pt x="447376" y="3129632"/>
                      <a:pt x="8655" y="2604919"/>
                      <a:pt x="389" y="1964536"/>
                    </a:cubicBezTo>
                    <a:lnTo>
                      <a:pt x="0" y="1964536"/>
                    </a:lnTo>
                    <a:lnTo>
                      <a:pt x="0" y="1244456"/>
                    </a:lnTo>
                    <a:lnTo>
                      <a:pt x="324000" y="1244456"/>
                    </a:lnTo>
                    <a:lnTo>
                      <a:pt x="324000" y="1964536"/>
                    </a:lnTo>
                    <a:lnTo>
                      <a:pt x="323361" y="1964536"/>
                    </a:lnTo>
                    <a:cubicBezTo>
                      <a:pt x="331926" y="2486037"/>
                      <a:pt x="710705" y="2903701"/>
                      <a:pt x="1173940" y="2900510"/>
                    </a:cubicBezTo>
                    <a:cubicBezTo>
                      <a:pt x="1634302" y="2897337"/>
                      <a:pt x="2006933" y="2479634"/>
                      <a:pt x="2014006" y="1962155"/>
                    </a:cubicBezTo>
                    <a:lnTo>
                      <a:pt x="2013548" y="1962155"/>
                    </a:lnTo>
                    <a:close/>
                    <a:moveTo>
                      <a:pt x="1168773" y="0"/>
                    </a:moveTo>
                    <a:cubicBezTo>
                      <a:pt x="1546536" y="0"/>
                      <a:pt x="1852773" y="306237"/>
                      <a:pt x="1852773" y="684000"/>
                    </a:cubicBezTo>
                    <a:lnTo>
                      <a:pt x="1852773" y="1980000"/>
                    </a:lnTo>
                    <a:cubicBezTo>
                      <a:pt x="1852773" y="2357763"/>
                      <a:pt x="1546536" y="2664000"/>
                      <a:pt x="1168773" y="2664000"/>
                    </a:cubicBezTo>
                    <a:cubicBezTo>
                      <a:pt x="791010" y="2664000"/>
                      <a:pt x="484773" y="2357763"/>
                      <a:pt x="484773" y="1980000"/>
                    </a:cubicBezTo>
                    <a:lnTo>
                      <a:pt x="484773" y="684000"/>
                    </a:lnTo>
                    <a:cubicBezTo>
                      <a:pt x="484773" y="306237"/>
                      <a:pt x="791010" y="0"/>
                      <a:pt x="116877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32" name="Isosceles Triangle 2">
                <a:extLst>
                  <a:ext uri="{FF2B5EF4-FFF2-40B4-BE49-F238E27FC236}">
                    <a16:creationId xmlns:a16="http://schemas.microsoft.com/office/drawing/2014/main" xmlns="" id="{331CBA80-D658-4590-97F2-910D1214F942}"/>
                  </a:ext>
                </a:extLst>
              </p:cNvPr>
              <p:cNvSpPr>
                <a:spLocks/>
              </p:cNvSpPr>
              <p:nvPr/>
            </p:nvSpPr>
            <p:spPr>
              <a:xfrm rot="2498363">
                <a:off x="4196157" y="3777811"/>
                <a:ext cx="289473" cy="289473"/>
              </a:xfrm>
              <a:custGeom>
                <a:avLst/>
                <a:gdLst/>
                <a:ahLst/>
                <a:cxnLst/>
                <a:rect l="l" t="t" r="r" b="b"/>
                <a:pathLst>
                  <a:path w="3860438" h="3938940">
                    <a:moveTo>
                      <a:pt x="1862067" y="2433815"/>
                    </a:moveTo>
                    <a:lnTo>
                      <a:pt x="1970067" y="2433815"/>
                    </a:lnTo>
                    <a:lnTo>
                      <a:pt x="1970067" y="3362873"/>
                    </a:lnTo>
                    <a:lnTo>
                      <a:pt x="2004792" y="3362873"/>
                    </a:lnTo>
                    <a:lnTo>
                      <a:pt x="2004792" y="3650907"/>
                    </a:lnTo>
                    <a:cubicBezTo>
                      <a:pt x="2004792" y="3808349"/>
                      <a:pt x="1878374" y="3936619"/>
                      <a:pt x="1720949" y="3938909"/>
                    </a:cubicBezTo>
                    <a:cubicBezTo>
                      <a:pt x="1564029" y="3941192"/>
                      <a:pt x="1434265" y="3817458"/>
                      <a:pt x="1429045" y="3660794"/>
                    </a:cubicBezTo>
                    <a:lnTo>
                      <a:pt x="1428727" y="3660794"/>
                    </a:lnTo>
                    <a:lnTo>
                      <a:pt x="1428727" y="3588794"/>
                    </a:lnTo>
                    <a:cubicBezTo>
                      <a:pt x="1428727" y="3549029"/>
                      <a:pt x="1460962" y="3516794"/>
                      <a:pt x="1500727" y="3516794"/>
                    </a:cubicBezTo>
                    <a:lnTo>
                      <a:pt x="1536727" y="3516794"/>
                    </a:lnTo>
                    <a:cubicBezTo>
                      <a:pt x="1576492" y="3516794"/>
                      <a:pt x="1608727" y="3549029"/>
                      <a:pt x="1608727" y="3588794"/>
                    </a:cubicBezTo>
                    <a:lnTo>
                      <a:pt x="1608727" y="3654789"/>
                    </a:lnTo>
                    <a:cubicBezTo>
                      <a:pt x="1610687" y="3713589"/>
                      <a:pt x="1659418" y="3760001"/>
                      <a:pt x="1718334" y="3759144"/>
                    </a:cubicBezTo>
                    <a:cubicBezTo>
                      <a:pt x="1777498" y="3758284"/>
                      <a:pt x="1825008" y="3710077"/>
                      <a:pt x="1825008" y="3650907"/>
                    </a:cubicBezTo>
                    <a:lnTo>
                      <a:pt x="1824792" y="3650907"/>
                    </a:lnTo>
                    <a:lnTo>
                      <a:pt x="1824792" y="3362873"/>
                    </a:lnTo>
                    <a:lnTo>
                      <a:pt x="1862067" y="3362873"/>
                    </a:lnTo>
                    <a:close/>
                    <a:moveTo>
                      <a:pt x="1963773" y="341826"/>
                    </a:moveTo>
                    <a:cubicBezTo>
                      <a:pt x="2603866" y="1105515"/>
                      <a:pt x="2803203" y="1464631"/>
                      <a:pt x="2867684" y="2396069"/>
                    </a:cubicBezTo>
                    <a:cubicBezTo>
                      <a:pt x="2523234" y="2107144"/>
                      <a:pt x="2324834" y="2107144"/>
                      <a:pt x="1967684" y="2396069"/>
                    </a:cubicBezTo>
                    <a:cubicBezTo>
                      <a:pt x="1966380" y="1713514"/>
                      <a:pt x="1965077" y="1024381"/>
                      <a:pt x="1963773" y="341826"/>
                    </a:cubicBezTo>
                    <a:close/>
                    <a:moveTo>
                      <a:pt x="1882676" y="341826"/>
                    </a:moveTo>
                    <a:cubicBezTo>
                      <a:pt x="1881372" y="1024381"/>
                      <a:pt x="1880069" y="1713514"/>
                      <a:pt x="1878765" y="2396069"/>
                    </a:cubicBezTo>
                    <a:cubicBezTo>
                      <a:pt x="1521615" y="2107144"/>
                      <a:pt x="1323215" y="2107144"/>
                      <a:pt x="978765" y="2396069"/>
                    </a:cubicBezTo>
                    <a:cubicBezTo>
                      <a:pt x="1043246" y="1464631"/>
                      <a:pt x="1242583" y="1105515"/>
                      <a:pt x="1882676" y="341826"/>
                    </a:cubicBezTo>
                    <a:close/>
                    <a:moveTo>
                      <a:pt x="2058573" y="335248"/>
                    </a:moveTo>
                    <a:cubicBezTo>
                      <a:pt x="3026489" y="598978"/>
                      <a:pt x="3714825" y="1273857"/>
                      <a:pt x="3860438" y="2396070"/>
                    </a:cubicBezTo>
                    <a:cubicBezTo>
                      <a:pt x="3515988" y="2107145"/>
                      <a:pt x="3317588" y="2107145"/>
                      <a:pt x="2960438" y="2396070"/>
                    </a:cubicBezTo>
                    <a:cubicBezTo>
                      <a:pt x="2910892" y="1313327"/>
                      <a:pt x="2647549" y="1036442"/>
                      <a:pt x="2058573" y="335248"/>
                    </a:cubicBezTo>
                    <a:close/>
                    <a:moveTo>
                      <a:pt x="1801865" y="335248"/>
                    </a:moveTo>
                    <a:cubicBezTo>
                      <a:pt x="1212889" y="1036442"/>
                      <a:pt x="949546" y="1313327"/>
                      <a:pt x="900000" y="2396070"/>
                    </a:cubicBezTo>
                    <a:cubicBezTo>
                      <a:pt x="542850" y="2107145"/>
                      <a:pt x="344450" y="2107145"/>
                      <a:pt x="0" y="2396070"/>
                    </a:cubicBezTo>
                    <a:cubicBezTo>
                      <a:pt x="145613" y="1273857"/>
                      <a:pt x="833949" y="598978"/>
                      <a:pt x="1801865" y="335248"/>
                    </a:cubicBezTo>
                    <a:close/>
                    <a:moveTo>
                      <a:pt x="1902679" y="0"/>
                    </a:moveTo>
                    <a:lnTo>
                      <a:pt x="1929455" y="0"/>
                    </a:lnTo>
                    <a:lnTo>
                      <a:pt x="1970067" y="288000"/>
                    </a:lnTo>
                    <a:lnTo>
                      <a:pt x="1862067" y="28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3" name="Rectangle 50">
                <a:extLst>
                  <a:ext uri="{FF2B5EF4-FFF2-40B4-BE49-F238E27FC236}">
                    <a16:creationId xmlns:a16="http://schemas.microsoft.com/office/drawing/2014/main" xmlns="" id="{B926A81D-9192-4186-ABCF-163175A066F0}"/>
                  </a:ext>
                </a:extLst>
              </p:cNvPr>
              <p:cNvSpPr>
                <a:spLocks noChangeAspect="1"/>
              </p:cNvSpPr>
              <p:nvPr/>
            </p:nvSpPr>
            <p:spPr>
              <a:xfrm>
                <a:off x="2524081" y="1839423"/>
                <a:ext cx="245686" cy="140720"/>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4" name="Rectangle 15">
                <a:extLst>
                  <a:ext uri="{FF2B5EF4-FFF2-40B4-BE49-F238E27FC236}">
                    <a16:creationId xmlns:a16="http://schemas.microsoft.com/office/drawing/2014/main" xmlns="" id="{224DE4C7-FBB4-4EA6-8CE2-02FB64C44FD3}"/>
                  </a:ext>
                </a:extLst>
              </p:cNvPr>
              <p:cNvSpPr>
                <a:spLocks noChangeAspect="1"/>
              </p:cNvSpPr>
              <p:nvPr/>
            </p:nvSpPr>
            <p:spPr>
              <a:xfrm>
                <a:off x="3695784" y="1957729"/>
                <a:ext cx="217116" cy="171188"/>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5" name="Donut 21">
                <a:extLst>
                  <a:ext uri="{FF2B5EF4-FFF2-40B4-BE49-F238E27FC236}">
                    <a16:creationId xmlns:a16="http://schemas.microsoft.com/office/drawing/2014/main" xmlns="" id="{85929687-1312-4A78-8085-9B6FA3F9D8E3}"/>
                  </a:ext>
                </a:extLst>
              </p:cNvPr>
              <p:cNvSpPr>
                <a:spLocks/>
              </p:cNvSpPr>
              <p:nvPr/>
            </p:nvSpPr>
            <p:spPr>
              <a:xfrm>
                <a:off x="4494273" y="4269014"/>
                <a:ext cx="173923" cy="173923"/>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36" name="Rounded Rectangle 4">
                <a:extLst>
                  <a:ext uri="{FF2B5EF4-FFF2-40B4-BE49-F238E27FC236}">
                    <a16:creationId xmlns:a16="http://schemas.microsoft.com/office/drawing/2014/main" xmlns="" id="{4756A996-17F1-46A4-8A09-95F4BA67CA15}"/>
                  </a:ext>
                </a:extLst>
              </p:cNvPr>
              <p:cNvSpPr>
                <a:spLocks noChangeAspect="1"/>
              </p:cNvSpPr>
              <p:nvPr/>
            </p:nvSpPr>
            <p:spPr>
              <a:xfrm>
                <a:off x="4032375" y="2529237"/>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7" name="Rounded Rectangle 4">
                <a:extLst>
                  <a:ext uri="{FF2B5EF4-FFF2-40B4-BE49-F238E27FC236}">
                    <a16:creationId xmlns:a16="http://schemas.microsoft.com/office/drawing/2014/main" xmlns="" id="{57A9D103-DF01-44D9-9569-477890B41376}"/>
                  </a:ext>
                </a:extLst>
              </p:cNvPr>
              <p:cNvSpPr>
                <a:spLocks noChangeAspect="1"/>
              </p:cNvSpPr>
              <p:nvPr/>
            </p:nvSpPr>
            <p:spPr>
              <a:xfrm>
                <a:off x="4700950" y="3280381"/>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8" name="Rounded Rectangle 4">
                <a:extLst>
                  <a:ext uri="{FF2B5EF4-FFF2-40B4-BE49-F238E27FC236}">
                    <a16:creationId xmlns:a16="http://schemas.microsoft.com/office/drawing/2014/main" xmlns="" id="{9EE49731-CA0B-4570-BEC5-D4414BC20BB6}"/>
                  </a:ext>
                </a:extLst>
              </p:cNvPr>
              <p:cNvSpPr>
                <a:spLocks noChangeAspect="1"/>
              </p:cNvSpPr>
              <p:nvPr/>
            </p:nvSpPr>
            <p:spPr>
              <a:xfrm>
                <a:off x="4397424" y="460305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9" name="Rounded Rectangle 4">
                <a:extLst>
                  <a:ext uri="{FF2B5EF4-FFF2-40B4-BE49-F238E27FC236}">
                    <a16:creationId xmlns:a16="http://schemas.microsoft.com/office/drawing/2014/main" xmlns="" id="{CDE05D2E-CCA6-4345-BE3B-ED04E60939B7}"/>
                  </a:ext>
                </a:extLst>
              </p:cNvPr>
              <p:cNvSpPr>
                <a:spLocks noChangeAspect="1"/>
              </p:cNvSpPr>
              <p:nvPr/>
            </p:nvSpPr>
            <p:spPr>
              <a:xfrm>
                <a:off x="1508739" y="483540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sp>
        <p:nvSpPr>
          <p:cNvPr id="140" name="TextBox 139"/>
          <p:cNvSpPr txBox="1"/>
          <p:nvPr/>
        </p:nvSpPr>
        <p:spPr>
          <a:xfrm>
            <a:off x="6339404" y="1259113"/>
            <a:ext cx="5991961" cy="461665"/>
          </a:xfrm>
          <a:prstGeom prst="rect">
            <a:avLst/>
          </a:prstGeom>
          <a:noFill/>
        </p:spPr>
        <p:txBody>
          <a:bodyPr wrap="none" rtlCol="0">
            <a:spAutoFit/>
          </a:bodyPr>
          <a:lstStyle/>
          <a:p>
            <a:r>
              <a:rPr lang="en-US" sz="2400" smtClean="0">
                <a:solidFill>
                  <a:srgbClr val="002060"/>
                </a:solidFill>
              </a:rPr>
              <a:t>Nhìn vào sơ đồ tư duy, ta thấy đủ ý chính</a:t>
            </a:r>
            <a:endParaRPr lang="en-US" sz="2400">
              <a:solidFill>
                <a:srgbClr val="002060"/>
              </a:solidFill>
            </a:endParaRPr>
          </a:p>
        </p:txBody>
      </p:sp>
      <p:sp>
        <p:nvSpPr>
          <p:cNvPr id="141" name="TextBox 140"/>
          <p:cNvSpPr txBox="1"/>
          <p:nvPr/>
        </p:nvSpPr>
        <p:spPr>
          <a:xfrm>
            <a:off x="6339403" y="2139618"/>
            <a:ext cx="5589992" cy="1200329"/>
          </a:xfrm>
          <a:prstGeom prst="rect">
            <a:avLst/>
          </a:prstGeom>
          <a:noFill/>
        </p:spPr>
        <p:txBody>
          <a:bodyPr wrap="none" rtlCol="0">
            <a:spAutoFit/>
          </a:bodyPr>
          <a:lstStyle/>
          <a:p>
            <a:pPr>
              <a:lnSpc>
                <a:spcPct val="150000"/>
              </a:lnSpc>
            </a:pPr>
            <a:r>
              <a:rPr lang="en-US" sz="2400" smtClean="0">
                <a:solidFill>
                  <a:srgbClr val="002060"/>
                </a:solidFill>
              </a:rPr>
              <a:t>Từ một ý chính ta triển khai thành các ý</a:t>
            </a:r>
          </a:p>
          <a:p>
            <a:pPr>
              <a:lnSpc>
                <a:spcPct val="150000"/>
              </a:lnSpc>
            </a:pPr>
            <a:r>
              <a:rPr lang="en-US" sz="2400" smtClean="0">
                <a:solidFill>
                  <a:srgbClr val="002060"/>
                </a:solidFill>
              </a:rPr>
              <a:t>chi tiết.</a:t>
            </a:r>
            <a:endParaRPr lang="en-US" sz="2400">
              <a:solidFill>
                <a:srgbClr val="002060"/>
              </a:solidFill>
            </a:endParaRPr>
          </a:p>
        </p:txBody>
      </p:sp>
      <p:sp>
        <p:nvSpPr>
          <p:cNvPr id="142" name="Diamond 141">
            <a:extLst>
              <a:ext uri="{FF2B5EF4-FFF2-40B4-BE49-F238E27FC236}">
                <a16:creationId xmlns:a16="http://schemas.microsoft.com/office/drawing/2014/main" xmlns="" id="{6C75C905-2C61-4224-A1F4-2A51D9021A2F}"/>
              </a:ext>
            </a:extLst>
          </p:cNvPr>
          <p:cNvSpPr/>
          <p:nvPr/>
        </p:nvSpPr>
        <p:spPr>
          <a:xfrm>
            <a:off x="5525682" y="3315364"/>
            <a:ext cx="819422" cy="81942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3" name="Oval 21">
            <a:extLst>
              <a:ext uri="{FF2B5EF4-FFF2-40B4-BE49-F238E27FC236}">
                <a16:creationId xmlns:a16="http://schemas.microsoft.com/office/drawing/2014/main" xmlns="" id="{1FA7526A-ECFE-4DC4-A440-5C257205E155}"/>
              </a:ext>
            </a:extLst>
          </p:cNvPr>
          <p:cNvSpPr/>
          <p:nvPr/>
        </p:nvSpPr>
        <p:spPr>
          <a:xfrm rot="20700000">
            <a:off x="5766758" y="3568386"/>
            <a:ext cx="337277" cy="295599"/>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44" name="TextBox 143"/>
          <p:cNvSpPr txBox="1"/>
          <p:nvPr/>
        </p:nvSpPr>
        <p:spPr>
          <a:xfrm>
            <a:off x="6339403" y="3339947"/>
            <a:ext cx="5466561" cy="1200329"/>
          </a:xfrm>
          <a:prstGeom prst="rect">
            <a:avLst/>
          </a:prstGeom>
          <a:noFill/>
        </p:spPr>
        <p:txBody>
          <a:bodyPr wrap="none" rtlCol="0">
            <a:spAutoFit/>
          </a:bodyPr>
          <a:lstStyle/>
          <a:p>
            <a:pPr>
              <a:lnSpc>
                <a:spcPct val="150000"/>
              </a:lnSpc>
            </a:pPr>
            <a:r>
              <a:rPr lang="en-US" sz="2400" smtClean="0">
                <a:solidFill>
                  <a:srgbClr val="002060"/>
                </a:solidFill>
              </a:rPr>
              <a:t>Mỗi người có một cách sáng tạo sơ đồ</a:t>
            </a:r>
          </a:p>
          <a:p>
            <a:pPr>
              <a:lnSpc>
                <a:spcPct val="150000"/>
              </a:lnSpc>
            </a:pPr>
            <a:r>
              <a:rPr lang="en-US" sz="2400" smtClean="0">
                <a:solidFill>
                  <a:srgbClr val="002060"/>
                </a:solidFill>
              </a:rPr>
              <a:t>tư duy khác nhau.</a:t>
            </a:r>
            <a:endParaRPr lang="en-US" sz="2400">
              <a:solidFill>
                <a:srgbClr val="002060"/>
              </a:solidFill>
            </a:endParaRPr>
          </a:p>
        </p:txBody>
      </p:sp>
      <p:pic>
        <p:nvPicPr>
          <p:cNvPr id="145" name="Picture 1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769" y="1224470"/>
            <a:ext cx="6574982" cy="4320683"/>
          </a:xfrm>
          <a:prstGeom prst="rect">
            <a:avLst/>
          </a:prstGeom>
        </p:spPr>
      </p:pic>
    </p:spTree>
    <p:extLst>
      <p:ext uri="{BB962C8B-B14F-4D97-AF65-F5344CB8AC3E}">
        <p14:creationId xmlns:p14="http://schemas.microsoft.com/office/powerpoint/2010/main" val="2737942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5"/>
                                        </p:tgtEl>
                                        <p:attrNameLst>
                                          <p:attrName>style.visibility</p:attrName>
                                        </p:attrNameLst>
                                      </p:cBhvr>
                                      <p:to>
                                        <p:strVal val="visible"/>
                                      </p:to>
                                    </p:set>
                                    <p:animEffect transition="in" filter="wipe(down)">
                                      <p:cBhvr>
                                        <p:cTn id="18" dur="500"/>
                                        <p:tgtEl>
                                          <p:spTgt spid="1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5"/>
                                        </p:tgtEl>
                                      </p:cBhvr>
                                    </p:animEffect>
                                    <p:set>
                                      <p:cBhvr>
                                        <p:cTn id="23" dur="1" fill="hold">
                                          <p:stCondLst>
                                            <p:cond delay="499"/>
                                          </p:stCondLst>
                                        </p:cTn>
                                        <p:tgtEl>
                                          <p:spTgt spid="1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wipe(down)">
                                      <p:cBhvr>
                                        <p:cTn id="28" dur="500"/>
                                        <p:tgtEl>
                                          <p:spTgt spid="14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wipe(down)">
                                      <p:cBhvr>
                                        <p:cTn id="45" dur="500"/>
                                        <p:tgtEl>
                                          <p:spTgt spid="14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3"/>
                                        </p:tgtEl>
                                        <p:attrNameLst>
                                          <p:attrName>style.visibility</p:attrName>
                                        </p:attrNameLst>
                                      </p:cBhvr>
                                      <p:to>
                                        <p:strVal val="visible"/>
                                      </p:to>
                                    </p:set>
                                    <p:animEffect transition="in" filter="wipe(down)">
                                      <p:cBhvr>
                                        <p:cTn id="50" dur="500"/>
                                        <p:tgtEl>
                                          <p:spTgt spid="14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42"/>
                                        </p:tgtEl>
                                        <p:attrNameLst>
                                          <p:attrName>style.visibility</p:attrName>
                                        </p:attrNameLst>
                                      </p:cBhvr>
                                      <p:to>
                                        <p:strVal val="visible"/>
                                      </p:to>
                                    </p:set>
                                    <p:animEffect transition="in" filter="wipe(down)">
                                      <p:cBhvr>
                                        <p:cTn id="53" dur="500"/>
                                        <p:tgtEl>
                                          <p:spTgt spid="14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44"/>
                                        </p:tgtEl>
                                        <p:attrNameLst>
                                          <p:attrName>style.visibility</p:attrName>
                                        </p:attrNameLst>
                                      </p:cBhvr>
                                      <p:to>
                                        <p:strVal val="visible"/>
                                      </p:to>
                                    </p:set>
                                    <p:animEffect transition="in" filter="wipe(down)">
                                      <p:cBhvr>
                                        <p:cTn id="56"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animBg="1"/>
      <p:bldP spid="16" grpId="0" animBg="1"/>
      <p:bldP spid="17" grpId="0" animBg="1"/>
      <p:bldP spid="18" grpId="0" animBg="1"/>
      <p:bldP spid="80" grpId="0"/>
      <p:bldP spid="140" grpId="0"/>
      <p:bldP spid="141" grpId="0"/>
      <p:bldP spid="142" grpId="0" animBg="1"/>
      <p:bldP spid="143" grpId="0" animBg="1"/>
      <p:bldP spid="1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7">
            <a:extLst>
              <a:ext uri="{FF2B5EF4-FFF2-40B4-BE49-F238E27FC236}">
                <a16:creationId xmlns:a16="http://schemas.microsoft.com/office/drawing/2014/main" xmlns="" id="{FE37E30B-5B4F-43B5-842A-C67BB4E8A305}"/>
              </a:ext>
            </a:extLst>
          </p:cNvPr>
          <p:cNvSpPr/>
          <p:nvPr/>
        </p:nvSpPr>
        <p:spPr>
          <a:xfrm rot="18900000">
            <a:off x="2945712" y="5651051"/>
            <a:ext cx="1005485" cy="1005486"/>
          </a:xfrm>
          <a:prstGeom prst="roundRect">
            <a:avLst>
              <a:gd name="adj" fmla="val 0"/>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38" name="Freeform: Shape 37">
            <a:extLst>
              <a:ext uri="{FF2B5EF4-FFF2-40B4-BE49-F238E27FC236}">
                <a16:creationId xmlns:a16="http://schemas.microsoft.com/office/drawing/2014/main" xmlns="" id="{EEC46A63-1376-411F-9B9D-5CEF35C41BBB}"/>
              </a:ext>
            </a:extLst>
          </p:cNvPr>
          <p:cNvSpPr/>
          <p:nvPr/>
        </p:nvSpPr>
        <p:spPr>
          <a:xfrm flipH="1">
            <a:off x="3595375" y="5604026"/>
            <a:ext cx="771488" cy="960602"/>
          </a:xfrm>
          <a:custGeom>
            <a:avLst/>
            <a:gdLst>
              <a:gd name="connsiteX0" fmla="*/ 379545 w 1005590"/>
              <a:gd name="connsiteY0" fmla="*/ 0 h 1252088"/>
              <a:gd name="connsiteX1" fmla="*/ 1005590 w 1005590"/>
              <a:gd name="connsiteY1" fmla="*/ 626044 h 1252088"/>
              <a:gd name="connsiteX2" fmla="*/ 379545 w 1005590"/>
              <a:gd name="connsiteY2" fmla="*/ 1252088 h 1252088"/>
              <a:gd name="connsiteX3" fmla="*/ 0 w 1005590"/>
              <a:gd name="connsiteY3" fmla="*/ 872545 h 1252088"/>
              <a:gd name="connsiteX4" fmla="*/ 246501 w 1005590"/>
              <a:gd name="connsiteY4" fmla="*/ 626044 h 1252088"/>
              <a:gd name="connsiteX5" fmla="*/ 0 w 1005590"/>
              <a:gd name="connsiteY5" fmla="*/ 379544 h 125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590" h="1252088">
                <a:moveTo>
                  <a:pt x="379545" y="0"/>
                </a:moveTo>
                <a:lnTo>
                  <a:pt x="1005590" y="626044"/>
                </a:lnTo>
                <a:lnTo>
                  <a:pt x="379545" y="1252088"/>
                </a:lnTo>
                <a:lnTo>
                  <a:pt x="0" y="872545"/>
                </a:lnTo>
                <a:lnTo>
                  <a:pt x="246501" y="626044"/>
                </a:lnTo>
                <a:lnTo>
                  <a:pt x="0" y="37954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23" name="Rounded Rectangle 39">
            <a:extLst>
              <a:ext uri="{FF2B5EF4-FFF2-40B4-BE49-F238E27FC236}">
                <a16:creationId xmlns:a16="http://schemas.microsoft.com/office/drawing/2014/main" xmlns="" id="{F81624E7-454A-462F-83D4-B7075F1B5DE1}"/>
              </a:ext>
            </a:extLst>
          </p:cNvPr>
          <p:cNvSpPr/>
          <p:nvPr/>
        </p:nvSpPr>
        <p:spPr>
          <a:xfrm rot="18900000">
            <a:off x="8191183" y="5581580"/>
            <a:ext cx="1005486" cy="1005487"/>
          </a:xfrm>
          <a:prstGeom prst="roundRect">
            <a:avLst>
              <a:gd name="adj" fmla="val 0"/>
            </a:avLst>
          </a:prstGeom>
          <a:solidFill>
            <a:schemeClr val="accent4">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grpSp>
        <p:nvGrpSpPr>
          <p:cNvPr id="24" name="Group 23">
            <a:extLst>
              <a:ext uri="{FF2B5EF4-FFF2-40B4-BE49-F238E27FC236}">
                <a16:creationId xmlns:a16="http://schemas.microsoft.com/office/drawing/2014/main" xmlns="" id="{A2498513-314A-48B5-B341-F1D098DF97AF}"/>
              </a:ext>
            </a:extLst>
          </p:cNvPr>
          <p:cNvGrpSpPr/>
          <p:nvPr/>
        </p:nvGrpSpPr>
        <p:grpSpPr>
          <a:xfrm>
            <a:off x="5642555" y="5495749"/>
            <a:ext cx="884604" cy="884604"/>
            <a:chOff x="4182377" y="2551068"/>
            <a:chExt cx="756084" cy="756084"/>
          </a:xfrm>
        </p:grpSpPr>
        <p:sp>
          <p:nvSpPr>
            <p:cNvPr id="29" name="Rounded Rectangle 43">
              <a:extLst>
                <a:ext uri="{FF2B5EF4-FFF2-40B4-BE49-F238E27FC236}">
                  <a16:creationId xmlns:a16="http://schemas.microsoft.com/office/drawing/2014/main" xmlns="" id="{17B4E59B-D46C-413F-AFC1-F9A80240CF6F}"/>
                </a:ext>
              </a:extLst>
            </p:cNvPr>
            <p:cNvSpPr/>
            <p:nvPr/>
          </p:nvSpPr>
          <p:spPr>
            <a:xfrm rot="18900000">
              <a:off x="4182377" y="2551068"/>
              <a:ext cx="756084" cy="756084"/>
            </a:xfrm>
            <a:prstGeom prst="roundRect">
              <a:avLst>
                <a:gd name="adj" fmla="val 0"/>
              </a:avLst>
            </a:prstGeom>
            <a:solidFill>
              <a:schemeClr val="accent5">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30" name="Rounded Rectangle 44">
              <a:extLst>
                <a:ext uri="{FF2B5EF4-FFF2-40B4-BE49-F238E27FC236}">
                  <a16:creationId xmlns:a16="http://schemas.microsoft.com/office/drawing/2014/main" xmlns="" id="{73AFBF75-91B3-464F-8125-4CA3600DA662}"/>
                </a:ext>
              </a:extLst>
            </p:cNvPr>
            <p:cNvSpPr/>
            <p:nvPr/>
          </p:nvSpPr>
          <p:spPr>
            <a:xfrm rot="18900000">
              <a:off x="4261107" y="2629798"/>
              <a:ext cx="598625" cy="598625"/>
            </a:xfrm>
            <a:prstGeom prst="roundRect">
              <a:avLst>
                <a:gd name="adj" fmla="val 0"/>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grpSp>
      <p:sp>
        <p:nvSpPr>
          <p:cNvPr id="37" name="Freeform: Shape 36">
            <a:extLst>
              <a:ext uri="{FF2B5EF4-FFF2-40B4-BE49-F238E27FC236}">
                <a16:creationId xmlns:a16="http://schemas.microsoft.com/office/drawing/2014/main" xmlns="" id="{7D9F10AC-6E04-4CCB-A9E7-E2249F724279}"/>
              </a:ext>
            </a:extLst>
          </p:cNvPr>
          <p:cNvSpPr/>
          <p:nvPr/>
        </p:nvSpPr>
        <p:spPr>
          <a:xfrm>
            <a:off x="7597196" y="5604024"/>
            <a:ext cx="771489" cy="960603"/>
          </a:xfrm>
          <a:custGeom>
            <a:avLst/>
            <a:gdLst>
              <a:gd name="connsiteX0" fmla="*/ 379545 w 1005590"/>
              <a:gd name="connsiteY0" fmla="*/ 0 h 1252088"/>
              <a:gd name="connsiteX1" fmla="*/ 1005590 w 1005590"/>
              <a:gd name="connsiteY1" fmla="*/ 626044 h 1252088"/>
              <a:gd name="connsiteX2" fmla="*/ 379545 w 1005590"/>
              <a:gd name="connsiteY2" fmla="*/ 1252088 h 1252088"/>
              <a:gd name="connsiteX3" fmla="*/ 0 w 1005590"/>
              <a:gd name="connsiteY3" fmla="*/ 872545 h 1252088"/>
              <a:gd name="connsiteX4" fmla="*/ 246501 w 1005590"/>
              <a:gd name="connsiteY4" fmla="*/ 626044 h 1252088"/>
              <a:gd name="connsiteX5" fmla="*/ 0 w 1005590"/>
              <a:gd name="connsiteY5" fmla="*/ 379544 h 125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590" h="1252088">
                <a:moveTo>
                  <a:pt x="379545" y="0"/>
                </a:moveTo>
                <a:lnTo>
                  <a:pt x="1005590" y="626044"/>
                </a:lnTo>
                <a:lnTo>
                  <a:pt x="379545" y="1252088"/>
                </a:lnTo>
                <a:lnTo>
                  <a:pt x="0" y="872545"/>
                </a:lnTo>
                <a:lnTo>
                  <a:pt x="246501" y="626044"/>
                </a:lnTo>
                <a:lnTo>
                  <a:pt x="0" y="37954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solidFill>
                <a:schemeClr val="tx1">
                  <a:lumMod val="75000"/>
                  <a:lumOff val="25000"/>
                </a:schemeClr>
              </a:solidFill>
            </a:endParaRPr>
          </a:p>
        </p:txBody>
      </p:sp>
      <p:sp>
        <p:nvSpPr>
          <p:cNvPr id="27" name="Chevron 41">
            <a:extLst>
              <a:ext uri="{FF2B5EF4-FFF2-40B4-BE49-F238E27FC236}">
                <a16:creationId xmlns:a16="http://schemas.microsoft.com/office/drawing/2014/main" xmlns="" id="{A9E37D1F-76F8-42B4-86AC-CEE9C9D4511E}"/>
              </a:ext>
            </a:extLst>
          </p:cNvPr>
          <p:cNvSpPr/>
          <p:nvPr/>
        </p:nvSpPr>
        <p:spPr>
          <a:xfrm rot="10800000">
            <a:off x="4918935" y="5786049"/>
            <a:ext cx="328047" cy="452446"/>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31" name="Parallelogram 15">
            <a:extLst>
              <a:ext uri="{FF2B5EF4-FFF2-40B4-BE49-F238E27FC236}">
                <a16:creationId xmlns:a16="http://schemas.microsoft.com/office/drawing/2014/main" xmlns="" id="{41EF75B9-8CCA-4F45-8389-71A07BF9082B}"/>
              </a:ext>
            </a:extLst>
          </p:cNvPr>
          <p:cNvSpPr/>
          <p:nvPr/>
        </p:nvSpPr>
        <p:spPr>
          <a:xfrm flipH="1">
            <a:off x="3840362" y="5880824"/>
            <a:ext cx="357672" cy="357672"/>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Rounded Rectangle 32">
            <a:extLst>
              <a:ext uri="{FF2B5EF4-FFF2-40B4-BE49-F238E27FC236}">
                <a16:creationId xmlns:a16="http://schemas.microsoft.com/office/drawing/2014/main" xmlns="" id="{F19733E5-77D1-45F6-80AA-20A16BC26A86}"/>
              </a:ext>
            </a:extLst>
          </p:cNvPr>
          <p:cNvSpPr/>
          <p:nvPr/>
        </p:nvSpPr>
        <p:spPr>
          <a:xfrm>
            <a:off x="3125509" y="5985256"/>
            <a:ext cx="247527" cy="24752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Rectangle 9">
            <a:extLst>
              <a:ext uri="{FF2B5EF4-FFF2-40B4-BE49-F238E27FC236}">
                <a16:creationId xmlns:a16="http://schemas.microsoft.com/office/drawing/2014/main" xmlns="" id="{1200283B-B047-4C12-AAA5-BA8F71CA964B}"/>
              </a:ext>
            </a:extLst>
          </p:cNvPr>
          <p:cNvSpPr/>
          <p:nvPr/>
        </p:nvSpPr>
        <p:spPr>
          <a:xfrm>
            <a:off x="5904720" y="5754420"/>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Chord 15">
            <a:extLst>
              <a:ext uri="{FF2B5EF4-FFF2-40B4-BE49-F238E27FC236}">
                <a16:creationId xmlns:a16="http://schemas.microsoft.com/office/drawing/2014/main" xmlns="" id="{985218D9-621C-4788-9E93-85C4D5C0CCD9}"/>
              </a:ext>
            </a:extLst>
          </p:cNvPr>
          <p:cNvSpPr/>
          <p:nvPr/>
        </p:nvSpPr>
        <p:spPr>
          <a:xfrm>
            <a:off x="8617541" y="5818718"/>
            <a:ext cx="152769" cy="333077"/>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Rectangle 16">
            <a:extLst>
              <a:ext uri="{FF2B5EF4-FFF2-40B4-BE49-F238E27FC236}">
                <a16:creationId xmlns:a16="http://schemas.microsoft.com/office/drawing/2014/main" xmlns="" id="{56547D58-D55D-4FFB-BCEE-A40984D24C96}"/>
              </a:ext>
            </a:extLst>
          </p:cNvPr>
          <p:cNvSpPr/>
          <p:nvPr/>
        </p:nvSpPr>
        <p:spPr>
          <a:xfrm>
            <a:off x="7831756" y="6029857"/>
            <a:ext cx="302368" cy="1987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Chevron 40">
            <a:extLst>
              <a:ext uri="{FF2B5EF4-FFF2-40B4-BE49-F238E27FC236}">
                <a16:creationId xmlns:a16="http://schemas.microsoft.com/office/drawing/2014/main" xmlns="" id="{A38650CB-0131-40C8-B78B-2E604CDA4A22}"/>
              </a:ext>
            </a:extLst>
          </p:cNvPr>
          <p:cNvSpPr/>
          <p:nvPr/>
        </p:nvSpPr>
        <p:spPr>
          <a:xfrm>
            <a:off x="6772391" y="5639855"/>
            <a:ext cx="427590" cy="589736"/>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36" name="Freeform: Shape 80">
            <a:extLst>
              <a:ext uri="{FF2B5EF4-FFF2-40B4-BE49-F238E27FC236}">
                <a16:creationId xmlns:a16="http://schemas.microsoft.com/office/drawing/2014/main" xmlns="" id="{433C3BEC-A131-4439-BE0A-ACCA14A001A1}"/>
              </a:ext>
            </a:extLst>
          </p:cNvPr>
          <p:cNvSpPr/>
          <p:nvPr/>
        </p:nvSpPr>
        <p:spPr>
          <a:xfrm rot="21387172" flipV="1">
            <a:off x="-21412" y="-60506"/>
            <a:ext cx="4197954" cy="1178059"/>
          </a:xfrm>
          <a:custGeom>
            <a:avLst/>
            <a:gdLst>
              <a:gd name="connsiteX0" fmla="*/ 826583 w 2744831"/>
              <a:gd name="connsiteY0" fmla="*/ 1212567 h 1522587"/>
              <a:gd name="connsiteX1" fmla="*/ 798174 w 2744831"/>
              <a:gd name="connsiteY1" fmla="*/ 1217434 h 1522587"/>
              <a:gd name="connsiteX2" fmla="*/ 849033 w 2744831"/>
              <a:gd name="connsiteY2" fmla="*/ 1228560 h 1522587"/>
              <a:gd name="connsiteX3" fmla="*/ 849032 w 2744831"/>
              <a:gd name="connsiteY3" fmla="*/ 1228559 h 1522587"/>
              <a:gd name="connsiteX4" fmla="*/ 849033 w 2744831"/>
              <a:gd name="connsiteY4" fmla="*/ 1228559 h 1522587"/>
              <a:gd name="connsiteX5" fmla="*/ 896713 w 2744831"/>
              <a:gd name="connsiteY5" fmla="*/ 1230148 h 1522587"/>
              <a:gd name="connsiteX6" fmla="*/ 896713 w 2744831"/>
              <a:gd name="connsiteY6" fmla="*/ 1230123 h 1522587"/>
              <a:gd name="connsiteX7" fmla="*/ 897507 w 2744831"/>
              <a:gd name="connsiteY7" fmla="*/ 1230149 h 1522587"/>
              <a:gd name="connsiteX8" fmla="*/ 897507 w 2744831"/>
              <a:gd name="connsiteY8" fmla="*/ 1223792 h 1522587"/>
              <a:gd name="connsiteX9" fmla="*/ 896713 w 2744831"/>
              <a:gd name="connsiteY9" fmla="*/ 1223870 h 1522587"/>
              <a:gd name="connsiteX10" fmla="*/ 896713 w 2744831"/>
              <a:gd name="connsiteY10" fmla="*/ 1223791 h 1522587"/>
              <a:gd name="connsiteX11" fmla="*/ 849033 w 2744831"/>
              <a:gd name="connsiteY11" fmla="*/ 1228559 h 1522587"/>
              <a:gd name="connsiteX12" fmla="*/ 826583 w 2744831"/>
              <a:gd name="connsiteY12" fmla="*/ 1212567 h 1522587"/>
              <a:gd name="connsiteX13" fmla="*/ 896713 w 2744831"/>
              <a:gd name="connsiteY13" fmla="*/ 1189621 h 1522587"/>
              <a:gd name="connsiteX14" fmla="*/ 864926 w 2744831"/>
              <a:gd name="connsiteY14" fmla="*/ 1195978 h 1522587"/>
              <a:gd name="connsiteX15" fmla="*/ 865720 w 2744831"/>
              <a:gd name="connsiteY15" fmla="*/ 1204719 h 1522587"/>
              <a:gd name="connsiteX16" fmla="*/ 890355 w 2744831"/>
              <a:gd name="connsiteY16" fmla="*/ 1203924 h 1522587"/>
              <a:gd name="connsiteX17" fmla="*/ 896713 w 2744831"/>
              <a:gd name="connsiteY17" fmla="*/ 1190415 h 1522587"/>
              <a:gd name="connsiteX18" fmla="*/ 896383 w 2744831"/>
              <a:gd name="connsiteY18" fmla="*/ 1190473 h 1522587"/>
              <a:gd name="connsiteX19" fmla="*/ 965849 w 2744831"/>
              <a:gd name="connsiteY19" fmla="*/ 1182468 h 1522587"/>
              <a:gd name="connsiteX20" fmla="*/ 930884 w 2744831"/>
              <a:gd name="connsiteY20" fmla="*/ 1185647 h 1522587"/>
              <a:gd name="connsiteX21" fmla="*/ 931678 w 2744831"/>
              <a:gd name="connsiteY21" fmla="*/ 1192004 h 1522587"/>
              <a:gd name="connsiteX22" fmla="*/ 931679 w 2744831"/>
              <a:gd name="connsiteY22" fmla="*/ 1192004 h 1522587"/>
              <a:gd name="connsiteX23" fmla="*/ 931679 w 2744831"/>
              <a:gd name="connsiteY23" fmla="*/ 1192005 h 1522587"/>
              <a:gd name="connsiteX24" fmla="*/ 966644 w 2744831"/>
              <a:gd name="connsiteY24" fmla="*/ 1188031 h 1522587"/>
              <a:gd name="connsiteX25" fmla="*/ 965849 w 2744831"/>
              <a:gd name="connsiteY25" fmla="*/ 1182468 h 1522587"/>
              <a:gd name="connsiteX26" fmla="*/ 760824 w 2744831"/>
              <a:gd name="connsiteY26" fmla="*/ 1117306 h 1522587"/>
              <a:gd name="connsiteX27" fmla="*/ 760030 w 2744831"/>
              <a:gd name="connsiteY27" fmla="*/ 1122074 h 1522587"/>
              <a:gd name="connsiteX28" fmla="*/ 791021 w 2744831"/>
              <a:gd name="connsiteY28" fmla="*/ 1122074 h 1522587"/>
              <a:gd name="connsiteX29" fmla="*/ 791022 w 2744831"/>
              <a:gd name="connsiteY29" fmla="*/ 1122074 h 1522587"/>
              <a:gd name="connsiteX30" fmla="*/ 791022 w 2744831"/>
              <a:gd name="connsiteY30" fmla="*/ 1118895 h 1522587"/>
              <a:gd name="connsiteX31" fmla="*/ 760825 w 2744831"/>
              <a:gd name="connsiteY31" fmla="*/ 1117306 h 1522587"/>
              <a:gd name="connsiteX32" fmla="*/ 2513866 w 2744831"/>
              <a:gd name="connsiteY32" fmla="*/ 0 h 1522587"/>
              <a:gd name="connsiteX33" fmla="*/ 2523402 w 2744831"/>
              <a:gd name="connsiteY33" fmla="*/ 44502 h 1522587"/>
              <a:gd name="connsiteX34" fmla="*/ 2568698 w 2744831"/>
              <a:gd name="connsiteY34" fmla="*/ 55627 h 1522587"/>
              <a:gd name="connsiteX35" fmla="*/ 2609226 w 2744831"/>
              <a:gd name="connsiteY35" fmla="*/ 102512 h 1522587"/>
              <a:gd name="connsiteX36" fmla="*/ 2590154 w 2744831"/>
              <a:gd name="connsiteY36" fmla="*/ 154961 h 1522587"/>
              <a:gd name="connsiteX37" fmla="*/ 2587771 w 2744831"/>
              <a:gd name="connsiteY37" fmla="*/ 170854 h 1522587"/>
              <a:gd name="connsiteX38" fmla="*/ 2609226 w 2744831"/>
              <a:gd name="connsiteY38" fmla="*/ 255884 h 1522587"/>
              <a:gd name="connsiteX39" fmla="*/ 2628299 w 2744831"/>
              <a:gd name="connsiteY39" fmla="*/ 286081 h 1522587"/>
              <a:gd name="connsiteX40" fmla="*/ 2642602 w 2744831"/>
              <a:gd name="connsiteY40" fmla="*/ 336145 h 1522587"/>
              <a:gd name="connsiteX41" fmla="*/ 2668827 w 2744831"/>
              <a:gd name="connsiteY41" fmla="*/ 380647 h 1522587"/>
              <a:gd name="connsiteX42" fmla="*/ 2668827 w 2744831"/>
              <a:gd name="connsiteY42" fmla="*/ 399719 h 1522587"/>
              <a:gd name="connsiteX43" fmla="*/ 2720480 w 2744831"/>
              <a:gd name="connsiteY43" fmla="*/ 473623 h 1522587"/>
              <a:gd name="connsiteX44" fmla="*/ 2709355 w 2744831"/>
              <a:gd name="connsiteY44" fmla="*/ 486338 h 1522587"/>
              <a:gd name="connsiteX45" fmla="*/ 2711739 w 2744831"/>
              <a:gd name="connsiteY45" fmla="*/ 521303 h 1522587"/>
              <a:gd name="connsiteX46" fmla="*/ 2741936 w 2744831"/>
              <a:gd name="connsiteY46" fmla="*/ 617458 h 1522587"/>
              <a:gd name="connsiteX47" fmla="*/ 2737963 w 2744831"/>
              <a:gd name="connsiteY47" fmla="*/ 679443 h 1522587"/>
              <a:gd name="connsiteX48" fmla="*/ 2719686 w 2744831"/>
              <a:gd name="connsiteY48" fmla="*/ 723150 h 1522587"/>
              <a:gd name="connsiteX49" fmla="*/ 2691872 w 2744831"/>
              <a:gd name="connsiteY49" fmla="*/ 757320 h 1522587"/>
              <a:gd name="connsiteX50" fmla="*/ 2462213 w 2744831"/>
              <a:gd name="connsiteY50" fmla="*/ 944068 h 1522587"/>
              <a:gd name="connsiteX51" fmla="*/ 2198383 w 2744831"/>
              <a:gd name="connsiteY51" fmla="*/ 1057705 h 1522587"/>
              <a:gd name="connsiteX52" fmla="*/ 2014019 w 2744831"/>
              <a:gd name="connsiteY52" fmla="*/ 1133994 h 1522587"/>
              <a:gd name="connsiteX53" fmla="*/ 1914685 w 2744831"/>
              <a:gd name="connsiteY53" fmla="*/ 1176111 h 1522587"/>
              <a:gd name="connsiteX54" fmla="*/ 1770850 w 2744831"/>
              <a:gd name="connsiteY54" fmla="*/ 1229354 h 1522587"/>
              <a:gd name="connsiteX55" fmla="*/ 1654034 w 2744831"/>
              <a:gd name="connsiteY55" fmla="*/ 1271472 h 1522587"/>
              <a:gd name="connsiteX56" fmla="*/ 1512582 w 2744831"/>
              <a:gd name="connsiteY56" fmla="*/ 1319947 h 1522587"/>
              <a:gd name="connsiteX57" fmla="*/ 1282128 w 2744831"/>
              <a:gd name="connsiteY57" fmla="*/ 1413718 h 1522587"/>
              <a:gd name="connsiteX58" fmla="*/ 1161338 w 2744831"/>
              <a:gd name="connsiteY58" fmla="*/ 1458219 h 1522587"/>
              <a:gd name="connsiteX59" fmla="*/ 1125578 w 2744831"/>
              <a:gd name="connsiteY59" fmla="*/ 1455040 h 1522587"/>
              <a:gd name="connsiteX60" fmla="*/ 1076308 w 2744831"/>
              <a:gd name="connsiteY60" fmla="*/ 1479675 h 1522587"/>
              <a:gd name="connsiteX61" fmla="*/ 1033396 w 2744831"/>
              <a:gd name="connsiteY61" fmla="*/ 1498747 h 1522587"/>
              <a:gd name="connsiteX62" fmla="*/ 899097 w 2744831"/>
              <a:gd name="connsiteY62" fmla="*/ 1511462 h 1522587"/>
              <a:gd name="connsiteX63" fmla="*/ 835524 w 2744831"/>
              <a:gd name="connsiteY63" fmla="*/ 1477291 h 1522587"/>
              <a:gd name="connsiteX64" fmla="*/ 768771 w 2744831"/>
              <a:gd name="connsiteY64" fmla="*/ 1500337 h 1522587"/>
              <a:gd name="connsiteX65" fmla="*/ 794995 w 2744831"/>
              <a:gd name="connsiteY65" fmla="*/ 1522587 h 1522587"/>
              <a:gd name="connsiteX66" fmla="*/ 744137 w 2744831"/>
              <a:gd name="connsiteY66" fmla="*/ 1515435 h 1522587"/>
              <a:gd name="connsiteX67" fmla="*/ 738574 w 2744831"/>
              <a:gd name="connsiteY67" fmla="*/ 1471728 h 1522587"/>
              <a:gd name="connsiteX68" fmla="*/ 798968 w 2744831"/>
              <a:gd name="connsiteY68" fmla="*/ 1453451 h 1522587"/>
              <a:gd name="connsiteX69" fmla="*/ 748110 w 2744831"/>
              <a:gd name="connsiteY69" fmla="*/ 1385904 h 1522587"/>
              <a:gd name="connsiteX70" fmla="*/ 685331 w 2744831"/>
              <a:gd name="connsiteY70" fmla="*/ 1329483 h 1522587"/>
              <a:gd name="connsiteX71" fmla="*/ 677384 w 2744831"/>
              <a:gd name="connsiteY71" fmla="*/ 1320741 h 1522587"/>
              <a:gd name="connsiteX72" fmla="*/ 655928 w 2744831"/>
              <a:gd name="connsiteY72" fmla="*/ 1215845 h 1522587"/>
              <a:gd name="connsiteX73" fmla="*/ 651160 w 2744831"/>
              <a:gd name="connsiteY73" fmla="*/ 1135583 h 1522587"/>
              <a:gd name="connsiteX74" fmla="*/ 615400 w 2744831"/>
              <a:gd name="connsiteY74" fmla="*/ 1086314 h 1522587"/>
              <a:gd name="connsiteX75" fmla="*/ 598712 w 2744831"/>
              <a:gd name="connsiteY75" fmla="*/ 1064063 h 1522587"/>
              <a:gd name="connsiteX76" fmla="*/ 579640 w 2744831"/>
              <a:gd name="connsiteY76" fmla="*/ 1042607 h 1522587"/>
              <a:gd name="connsiteX77" fmla="*/ 506530 w 2744831"/>
              <a:gd name="connsiteY77" fmla="*/ 1013204 h 1522587"/>
              <a:gd name="connsiteX78" fmla="*/ 421500 w 2744831"/>
              <a:gd name="connsiteY78" fmla="*/ 1027508 h 1522587"/>
              <a:gd name="connsiteX79" fmla="*/ 302300 w 2744831"/>
              <a:gd name="connsiteY79" fmla="*/ 1033865 h 1522587"/>
              <a:gd name="connsiteX80" fmla="*/ 233958 w 2744831"/>
              <a:gd name="connsiteY80" fmla="*/ 1024329 h 1522587"/>
              <a:gd name="connsiteX81" fmla="*/ 194225 w 2744831"/>
              <a:gd name="connsiteY81" fmla="*/ 986980 h 1522587"/>
              <a:gd name="connsiteX82" fmla="*/ 126678 w 2744831"/>
              <a:gd name="connsiteY82" fmla="*/ 944862 h 1522587"/>
              <a:gd name="connsiteX83" fmla="*/ 129857 w 2744831"/>
              <a:gd name="connsiteY83" fmla="*/ 929764 h 1522587"/>
              <a:gd name="connsiteX84" fmla="*/ 104427 w 2744831"/>
              <a:gd name="connsiteY84" fmla="*/ 878110 h 1522587"/>
              <a:gd name="connsiteX85" fmla="*/ 78998 w 2744831"/>
              <a:gd name="connsiteY85" fmla="*/ 840761 h 1522587"/>
              <a:gd name="connsiteX86" fmla="*/ 95686 w 2744831"/>
              <a:gd name="connsiteY86" fmla="*/ 822483 h 1522587"/>
              <a:gd name="connsiteX87" fmla="*/ 81382 w 2744831"/>
              <a:gd name="connsiteY87" fmla="*/ 746990 h 1522587"/>
              <a:gd name="connsiteX88" fmla="*/ 74230 w 2744831"/>
              <a:gd name="connsiteY88" fmla="*/ 689773 h 1522587"/>
              <a:gd name="connsiteX89" fmla="*/ 28933 w 2744831"/>
              <a:gd name="connsiteY89" fmla="*/ 662755 h 1522587"/>
              <a:gd name="connsiteX90" fmla="*/ 31317 w 2744831"/>
              <a:gd name="connsiteY90" fmla="*/ 655603 h 1522587"/>
              <a:gd name="connsiteX91" fmla="*/ 61515 w 2744831"/>
              <a:gd name="connsiteY91" fmla="*/ 653219 h 1522587"/>
              <a:gd name="connsiteX92" fmla="*/ 14630 w 2744831"/>
              <a:gd name="connsiteY92" fmla="*/ 622226 h 1522587"/>
              <a:gd name="connsiteX93" fmla="*/ 50390 w 2744831"/>
              <a:gd name="connsiteY93" fmla="*/ 603154 h 1522587"/>
              <a:gd name="connsiteX94" fmla="*/ 48800 w 2744831"/>
              <a:gd name="connsiteY94" fmla="*/ 592029 h 1522587"/>
              <a:gd name="connsiteX95" fmla="*/ 43237 w 2744831"/>
              <a:gd name="connsiteY95" fmla="*/ 575341 h 1522587"/>
              <a:gd name="connsiteX96" fmla="*/ 43237 w 2744831"/>
              <a:gd name="connsiteY96" fmla="*/ 547528 h 1522587"/>
              <a:gd name="connsiteX97" fmla="*/ 33702 w 2744831"/>
              <a:gd name="connsiteY97" fmla="*/ 481570 h 1522587"/>
              <a:gd name="connsiteX98" fmla="*/ 33702 w 2744831"/>
              <a:gd name="connsiteY98" fmla="*/ 465676 h 1522587"/>
              <a:gd name="connsiteX99" fmla="*/ 12246 w 2744831"/>
              <a:gd name="connsiteY99" fmla="*/ 384620 h 1522587"/>
              <a:gd name="connsiteX100" fmla="*/ 10656 w 2744831"/>
              <a:gd name="connsiteY100" fmla="*/ 376673 h 1522587"/>
              <a:gd name="connsiteX101" fmla="*/ 1120 w 2744831"/>
              <a:gd name="connsiteY101" fmla="*/ 255884 h 1522587"/>
              <a:gd name="connsiteX102" fmla="*/ 4299 w 2744831"/>
              <a:gd name="connsiteY102" fmla="*/ 236812 h 1522587"/>
              <a:gd name="connsiteX103" fmla="*/ 4299 w 2744831"/>
              <a:gd name="connsiteY103" fmla="*/ 171649 h 1522587"/>
              <a:gd name="connsiteX104" fmla="*/ 186278 w 2744831"/>
              <a:gd name="connsiteY104" fmla="*/ 190721 h 1522587"/>
              <a:gd name="connsiteX105" fmla="*/ 213297 w 2744831"/>
              <a:gd name="connsiteY105" fmla="*/ 184363 h 1522587"/>
              <a:gd name="connsiteX106" fmla="*/ 269718 w 2744831"/>
              <a:gd name="connsiteY106" fmla="*/ 181185 h 1522587"/>
              <a:gd name="connsiteX107" fmla="*/ 315810 w 2744831"/>
              <a:gd name="connsiteY107" fmla="*/ 172443 h 1522587"/>
              <a:gd name="connsiteX108" fmla="*/ 375410 w 2744831"/>
              <a:gd name="connsiteY108" fmla="*/ 163702 h 1522587"/>
              <a:gd name="connsiteX109" fmla="*/ 456466 w 2744831"/>
              <a:gd name="connsiteY109" fmla="*/ 156550 h 1522587"/>
              <a:gd name="connsiteX110" fmla="*/ 575666 w 2744831"/>
              <a:gd name="connsiteY110" fmla="*/ 129531 h 1522587"/>
              <a:gd name="connsiteX111" fmla="*/ 601891 w 2744831"/>
              <a:gd name="connsiteY111" fmla="*/ 119995 h 1522587"/>
              <a:gd name="connsiteX112" fmla="*/ 635266 w 2744831"/>
              <a:gd name="connsiteY112" fmla="*/ 119995 h 1522587"/>
              <a:gd name="connsiteX113" fmla="*/ 669438 w 2744831"/>
              <a:gd name="connsiteY113" fmla="*/ 116022 h 1522587"/>
              <a:gd name="connsiteX114" fmla="*/ 737779 w 2744831"/>
              <a:gd name="connsiteY114" fmla="*/ 123969 h 1522587"/>
              <a:gd name="connsiteX115" fmla="*/ 793406 w 2744831"/>
              <a:gd name="connsiteY115" fmla="*/ 116022 h 1522587"/>
              <a:gd name="connsiteX116" fmla="*/ 869694 w 2744831"/>
              <a:gd name="connsiteY116" fmla="*/ 92976 h 1522587"/>
              <a:gd name="connsiteX117" fmla="*/ 918169 w 2744831"/>
              <a:gd name="connsiteY117" fmla="*/ 73904 h 1522587"/>
              <a:gd name="connsiteX118" fmla="*/ 1096175 w 2744831"/>
              <a:gd name="connsiteY118" fmla="*/ 60395 h 1522587"/>
              <a:gd name="connsiteX119" fmla="*/ 1260672 w 2744831"/>
              <a:gd name="connsiteY119" fmla="*/ 50064 h 1522587"/>
              <a:gd name="connsiteX120" fmla="*/ 1318682 w 2744831"/>
              <a:gd name="connsiteY120" fmla="*/ 54038 h 1522587"/>
              <a:gd name="connsiteX121" fmla="*/ 1356033 w 2744831"/>
              <a:gd name="connsiteY121" fmla="*/ 55627 h 1522587"/>
              <a:gd name="connsiteX122" fmla="*/ 1400534 w 2744831"/>
              <a:gd name="connsiteY122" fmla="*/ 56422 h 1522587"/>
              <a:gd name="connsiteX123" fmla="*/ 1503841 w 2744831"/>
              <a:gd name="connsiteY123" fmla="*/ 62779 h 1522587"/>
              <a:gd name="connsiteX124" fmla="*/ 1659596 w 2744831"/>
              <a:gd name="connsiteY124" fmla="*/ 73110 h 1522587"/>
              <a:gd name="connsiteX125" fmla="*/ 1772439 w 2744831"/>
              <a:gd name="connsiteY125" fmla="*/ 78672 h 1522587"/>
              <a:gd name="connsiteX126" fmla="*/ 1911506 w 2744831"/>
              <a:gd name="connsiteY126" fmla="*/ 83440 h 1522587"/>
              <a:gd name="connsiteX127" fmla="*/ 2199177 w 2744831"/>
              <a:gd name="connsiteY127" fmla="*/ 51654 h 1522587"/>
              <a:gd name="connsiteX128" fmla="*/ 2333476 w 2744831"/>
              <a:gd name="connsiteY128" fmla="*/ 10331 h 1522587"/>
              <a:gd name="connsiteX129" fmla="*/ 2513866 w 2744831"/>
              <a:gd name="connsiteY129" fmla="*/ 0 h 152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744831" h="1522587">
                <a:moveTo>
                  <a:pt x="826583" y="1212567"/>
                </a:moveTo>
                <a:cubicBezTo>
                  <a:pt x="817842" y="1211673"/>
                  <a:pt x="808107" y="1214256"/>
                  <a:pt x="798174" y="1217434"/>
                </a:cubicBezTo>
                <a:cubicBezTo>
                  <a:pt x="814862" y="1221408"/>
                  <a:pt x="832345" y="1224586"/>
                  <a:pt x="849033" y="1228560"/>
                </a:cubicBezTo>
                <a:lnTo>
                  <a:pt x="849032" y="1228559"/>
                </a:lnTo>
                <a:lnTo>
                  <a:pt x="849033" y="1228559"/>
                </a:lnTo>
                <a:cubicBezTo>
                  <a:pt x="865721" y="1229354"/>
                  <a:pt x="881614" y="1230148"/>
                  <a:pt x="896713" y="1230148"/>
                </a:cubicBezTo>
                <a:lnTo>
                  <a:pt x="896713" y="1230123"/>
                </a:lnTo>
                <a:lnTo>
                  <a:pt x="897507" y="1230149"/>
                </a:lnTo>
                <a:cubicBezTo>
                  <a:pt x="897507" y="1227765"/>
                  <a:pt x="897507" y="1226175"/>
                  <a:pt x="897507" y="1223792"/>
                </a:cubicBezTo>
                <a:lnTo>
                  <a:pt x="896713" y="1223870"/>
                </a:lnTo>
                <a:lnTo>
                  <a:pt x="896713" y="1223791"/>
                </a:lnTo>
                <a:cubicBezTo>
                  <a:pt x="880820" y="1225380"/>
                  <a:pt x="864926" y="1226970"/>
                  <a:pt x="849033" y="1228559"/>
                </a:cubicBezTo>
                <a:cubicBezTo>
                  <a:pt x="843073" y="1217831"/>
                  <a:pt x="835325" y="1213461"/>
                  <a:pt x="826583" y="1212567"/>
                </a:cubicBezTo>
                <a:close/>
                <a:moveTo>
                  <a:pt x="896713" y="1189621"/>
                </a:moveTo>
                <a:cubicBezTo>
                  <a:pt x="883204" y="1192799"/>
                  <a:pt x="873667" y="1194389"/>
                  <a:pt x="864926" y="1195978"/>
                </a:cubicBezTo>
                <a:cubicBezTo>
                  <a:pt x="864926" y="1199156"/>
                  <a:pt x="864926" y="1201540"/>
                  <a:pt x="865720" y="1204719"/>
                </a:cubicBezTo>
                <a:cubicBezTo>
                  <a:pt x="873667" y="1204719"/>
                  <a:pt x="882408" y="1204719"/>
                  <a:pt x="890355" y="1203924"/>
                </a:cubicBezTo>
                <a:cubicBezTo>
                  <a:pt x="891945" y="1203924"/>
                  <a:pt x="892739" y="1198362"/>
                  <a:pt x="896713" y="1190415"/>
                </a:cubicBezTo>
                <a:lnTo>
                  <a:pt x="896383" y="1190473"/>
                </a:lnTo>
                <a:close/>
                <a:moveTo>
                  <a:pt x="965849" y="1182468"/>
                </a:moveTo>
                <a:cubicBezTo>
                  <a:pt x="953929" y="1183263"/>
                  <a:pt x="942804" y="1184852"/>
                  <a:pt x="930884" y="1185647"/>
                </a:cubicBezTo>
                <a:cubicBezTo>
                  <a:pt x="931678" y="1187236"/>
                  <a:pt x="931678" y="1189620"/>
                  <a:pt x="931678" y="1192004"/>
                </a:cubicBezTo>
                <a:lnTo>
                  <a:pt x="931679" y="1192004"/>
                </a:lnTo>
                <a:lnTo>
                  <a:pt x="931679" y="1192005"/>
                </a:lnTo>
                <a:cubicBezTo>
                  <a:pt x="943599" y="1190415"/>
                  <a:pt x="954724" y="1188826"/>
                  <a:pt x="966644" y="1188031"/>
                </a:cubicBezTo>
                <a:cubicBezTo>
                  <a:pt x="966644" y="1186441"/>
                  <a:pt x="965849" y="1184057"/>
                  <a:pt x="965849" y="1182468"/>
                </a:cubicBezTo>
                <a:close/>
                <a:moveTo>
                  <a:pt x="760824" y="1117306"/>
                </a:moveTo>
                <a:cubicBezTo>
                  <a:pt x="760824" y="1118895"/>
                  <a:pt x="760030" y="1121279"/>
                  <a:pt x="760030" y="1122074"/>
                </a:cubicBezTo>
                <a:lnTo>
                  <a:pt x="791021" y="1122074"/>
                </a:lnTo>
                <a:lnTo>
                  <a:pt x="791022" y="1122074"/>
                </a:lnTo>
                <a:cubicBezTo>
                  <a:pt x="791022" y="1121279"/>
                  <a:pt x="791022" y="1119690"/>
                  <a:pt x="791022" y="1118895"/>
                </a:cubicBezTo>
                <a:cubicBezTo>
                  <a:pt x="780691" y="1118895"/>
                  <a:pt x="771155" y="1118100"/>
                  <a:pt x="760825" y="1117306"/>
                </a:cubicBezTo>
                <a:close/>
                <a:moveTo>
                  <a:pt x="2513866" y="0"/>
                </a:moveTo>
                <a:cubicBezTo>
                  <a:pt x="2503535" y="22251"/>
                  <a:pt x="2506714" y="37349"/>
                  <a:pt x="2523402" y="44502"/>
                </a:cubicBezTo>
                <a:cubicBezTo>
                  <a:pt x="2536912" y="50064"/>
                  <a:pt x="2552805" y="51654"/>
                  <a:pt x="2568698" y="55627"/>
                </a:cubicBezTo>
                <a:cubicBezTo>
                  <a:pt x="2579824" y="69136"/>
                  <a:pt x="2592539" y="83440"/>
                  <a:pt x="2609226" y="102512"/>
                </a:cubicBezTo>
                <a:cubicBezTo>
                  <a:pt x="2603664" y="116816"/>
                  <a:pt x="2597306" y="135889"/>
                  <a:pt x="2590154" y="154961"/>
                </a:cubicBezTo>
                <a:cubicBezTo>
                  <a:pt x="2588565" y="159729"/>
                  <a:pt x="2586975" y="166086"/>
                  <a:pt x="2587771" y="170854"/>
                </a:cubicBezTo>
                <a:cubicBezTo>
                  <a:pt x="2594127" y="199462"/>
                  <a:pt x="2600485" y="228070"/>
                  <a:pt x="2609226" y="255884"/>
                </a:cubicBezTo>
                <a:cubicBezTo>
                  <a:pt x="2612405" y="267009"/>
                  <a:pt x="2619558" y="278929"/>
                  <a:pt x="2628299" y="286081"/>
                </a:cubicBezTo>
                <a:cubicBezTo>
                  <a:pt x="2645781" y="300385"/>
                  <a:pt x="2632272" y="322636"/>
                  <a:pt x="2642602" y="336145"/>
                </a:cubicBezTo>
                <a:cubicBezTo>
                  <a:pt x="2652933" y="350449"/>
                  <a:pt x="2669621" y="359985"/>
                  <a:pt x="2668827" y="380647"/>
                </a:cubicBezTo>
                <a:cubicBezTo>
                  <a:pt x="2668827" y="386210"/>
                  <a:pt x="2668827" y="391772"/>
                  <a:pt x="2668827" y="399719"/>
                </a:cubicBezTo>
                <a:cubicBezTo>
                  <a:pt x="2708560" y="408460"/>
                  <a:pt x="2706176" y="445015"/>
                  <a:pt x="2720480" y="473623"/>
                </a:cubicBezTo>
                <a:cubicBezTo>
                  <a:pt x="2716507" y="478391"/>
                  <a:pt x="2713328" y="482365"/>
                  <a:pt x="2709355" y="486338"/>
                </a:cubicBezTo>
                <a:cubicBezTo>
                  <a:pt x="2696640" y="499053"/>
                  <a:pt x="2697435" y="509383"/>
                  <a:pt x="2711739" y="521303"/>
                </a:cubicBezTo>
                <a:cubicBezTo>
                  <a:pt x="2739552" y="544349"/>
                  <a:pt x="2749883" y="580904"/>
                  <a:pt x="2741936" y="617458"/>
                </a:cubicBezTo>
                <a:cubicBezTo>
                  <a:pt x="2737963" y="637325"/>
                  <a:pt x="2753061" y="659576"/>
                  <a:pt x="2737963" y="679443"/>
                </a:cubicBezTo>
                <a:cubicBezTo>
                  <a:pt x="2753061" y="702488"/>
                  <a:pt x="2727632" y="709640"/>
                  <a:pt x="2719686" y="723150"/>
                </a:cubicBezTo>
                <a:cubicBezTo>
                  <a:pt x="2712533" y="735864"/>
                  <a:pt x="2700613" y="745400"/>
                  <a:pt x="2691872" y="757320"/>
                </a:cubicBezTo>
                <a:cubicBezTo>
                  <a:pt x="2631478" y="839171"/>
                  <a:pt x="2556778" y="903540"/>
                  <a:pt x="2462213" y="944068"/>
                </a:cubicBezTo>
                <a:cubicBezTo>
                  <a:pt x="2374004" y="981417"/>
                  <a:pt x="2286591" y="1020356"/>
                  <a:pt x="2198383" y="1057705"/>
                </a:cubicBezTo>
                <a:cubicBezTo>
                  <a:pt x="2137192" y="1083930"/>
                  <a:pt x="2075209" y="1108564"/>
                  <a:pt x="2014019" y="1133994"/>
                </a:cubicBezTo>
                <a:cubicBezTo>
                  <a:pt x="1980643" y="1147503"/>
                  <a:pt x="1948061" y="1163397"/>
                  <a:pt x="1914685" y="1176111"/>
                </a:cubicBezTo>
                <a:cubicBezTo>
                  <a:pt x="1867005" y="1194389"/>
                  <a:pt x="1818530" y="1211872"/>
                  <a:pt x="1770850" y="1229354"/>
                </a:cubicBezTo>
                <a:cubicBezTo>
                  <a:pt x="1731911" y="1243658"/>
                  <a:pt x="1692972" y="1257962"/>
                  <a:pt x="1654034" y="1271472"/>
                </a:cubicBezTo>
                <a:cubicBezTo>
                  <a:pt x="1607148" y="1288160"/>
                  <a:pt x="1559468" y="1302464"/>
                  <a:pt x="1512582" y="1319947"/>
                </a:cubicBezTo>
                <a:cubicBezTo>
                  <a:pt x="1434704" y="1349349"/>
                  <a:pt x="1356033" y="1374779"/>
                  <a:pt x="1282128" y="1413718"/>
                </a:cubicBezTo>
                <a:cubicBezTo>
                  <a:pt x="1244779" y="1433584"/>
                  <a:pt x="1201866" y="1444710"/>
                  <a:pt x="1161338" y="1458219"/>
                </a:cubicBezTo>
                <a:cubicBezTo>
                  <a:pt x="1151802" y="1461398"/>
                  <a:pt x="1140676" y="1456630"/>
                  <a:pt x="1125578" y="1455040"/>
                </a:cubicBezTo>
                <a:cubicBezTo>
                  <a:pt x="1113658" y="1466166"/>
                  <a:pt x="1100148" y="1482059"/>
                  <a:pt x="1076308" y="1479675"/>
                </a:cubicBezTo>
                <a:cubicBezTo>
                  <a:pt x="1060415" y="1478086"/>
                  <a:pt x="1055647" y="1501926"/>
                  <a:pt x="1033396" y="1498747"/>
                </a:cubicBezTo>
                <a:cubicBezTo>
                  <a:pt x="988100" y="1490801"/>
                  <a:pt x="943599" y="1503515"/>
                  <a:pt x="899097" y="1511462"/>
                </a:cubicBezTo>
                <a:cubicBezTo>
                  <a:pt x="872873" y="1516230"/>
                  <a:pt x="849033" y="1512257"/>
                  <a:pt x="835524" y="1477291"/>
                </a:cubicBezTo>
                <a:cubicBezTo>
                  <a:pt x="825193" y="1514641"/>
                  <a:pt x="798174" y="1497953"/>
                  <a:pt x="768771" y="1500337"/>
                </a:cubicBezTo>
                <a:cubicBezTo>
                  <a:pt x="782280" y="1511462"/>
                  <a:pt x="788638" y="1517025"/>
                  <a:pt x="794995" y="1522587"/>
                </a:cubicBezTo>
                <a:cubicBezTo>
                  <a:pt x="779897" y="1520203"/>
                  <a:pt x="763208" y="1517819"/>
                  <a:pt x="744137" y="1515435"/>
                </a:cubicBezTo>
                <a:cubicBezTo>
                  <a:pt x="742547" y="1501926"/>
                  <a:pt x="740958" y="1488416"/>
                  <a:pt x="738574" y="1471728"/>
                </a:cubicBezTo>
                <a:cubicBezTo>
                  <a:pt x="758440" y="1465371"/>
                  <a:pt x="777513" y="1459808"/>
                  <a:pt x="798968" y="1453451"/>
                </a:cubicBezTo>
                <a:cubicBezTo>
                  <a:pt x="780691" y="1434379"/>
                  <a:pt x="791817" y="1389877"/>
                  <a:pt x="748110" y="1385904"/>
                </a:cubicBezTo>
                <a:cubicBezTo>
                  <a:pt x="722680" y="1372395"/>
                  <a:pt x="705992" y="1348555"/>
                  <a:pt x="685331" y="1329483"/>
                </a:cubicBezTo>
                <a:cubicBezTo>
                  <a:pt x="682152" y="1327099"/>
                  <a:pt x="677384" y="1323125"/>
                  <a:pt x="677384" y="1320741"/>
                </a:cubicBezTo>
                <a:cubicBezTo>
                  <a:pt x="689304" y="1281008"/>
                  <a:pt x="649571" y="1250810"/>
                  <a:pt x="655928" y="1215845"/>
                </a:cubicBezTo>
                <a:cubicBezTo>
                  <a:pt x="661491" y="1186442"/>
                  <a:pt x="625731" y="1164986"/>
                  <a:pt x="651160" y="1135583"/>
                </a:cubicBezTo>
                <a:cubicBezTo>
                  <a:pt x="627320" y="1125252"/>
                  <a:pt x="610632" y="1114127"/>
                  <a:pt x="615400" y="1086314"/>
                </a:cubicBezTo>
                <a:cubicBezTo>
                  <a:pt x="616194" y="1079956"/>
                  <a:pt x="605070" y="1071215"/>
                  <a:pt x="598712" y="1064063"/>
                </a:cubicBezTo>
                <a:cubicBezTo>
                  <a:pt x="592354" y="1056911"/>
                  <a:pt x="584407" y="1050554"/>
                  <a:pt x="579640" y="1042607"/>
                </a:cubicBezTo>
                <a:cubicBezTo>
                  <a:pt x="557389" y="1006847"/>
                  <a:pt x="545469" y="1002873"/>
                  <a:pt x="506530" y="1013204"/>
                </a:cubicBezTo>
                <a:cubicBezTo>
                  <a:pt x="478717" y="1020356"/>
                  <a:pt x="449314" y="1029097"/>
                  <a:pt x="421500" y="1027508"/>
                </a:cubicBezTo>
                <a:cubicBezTo>
                  <a:pt x="380972" y="1025919"/>
                  <a:pt x="342033" y="1029892"/>
                  <a:pt x="302300" y="1033865"/>
                </a:cubicBezTo>
                <a:cubicBezTo>
                  <a:pt x="279255" y="1036249"/>
                  <a:pt x="253825" y="1033865"/>
                  <a:pt x="233958" y="1024329"/>
                </a:cubicBezTo>
                <a:cubicBezTo>
                  <a:pt x="218859" y="1017177"/>
                  <a:pt x="206939" y="999695"/>
                  <a:pt x="194225" y="986980"/>
                </a:cubicBezTo>
                <a:cubicBezTo>
                  <a:pt x="164028" y="956782"/>
                  <a:pt x="166411" y="955193"/>
                  <a:pt x="126678" y="944862"/>
                </a:cubicBezTo>
                <a:cubicBezTo>
                  <a:pt x="127472" y="940094"/>
                  <a:pt x="129062" y="935326"/>
                  <a:pt x="129857" y="929764"/>
                </a:cubicBezTo>
                <a:cubicBezTo>
                  <a:pt x="134624" y="897182"/>
                  <a:pt x="133830" y="898772"/>
                  <a:pt x="104427" y="878110"/>
                </a:cubicBezTo>
                <a:cubicBezTo>
                  <a:pt x="93302" y="870163"/>
                  <a:pt x="87739" y="855065"/>
                  <a:pt x="78998" y="840761"/>
                </a:cubicBezTo>
                <a:cubicBezTo>
                  <a:pt x="83766" y="835993"/>
                  <a:pt x="90123" y="828841"/>
                  <a:pt x="95686" y="822483"/>
                </a:cubicBezTo>
                <a:cubicBezTo>
                  <a:pt x="50390" y="789107"/>
                  <a:pt x="49595" y="784339"/>
                  <a:pt x="81382" y="746990"/>
                </a:cubicBezTo>
                <a:cubicBezTo>
                  <a:pt x="51184" y="716792"/>
                  <a:pt x="50390" y="715203"/>
                  <a:pt x="74230" y="689773"/>
                </a:cubicBezTo>
                <a:cubicBezTo>
                  <a:pt x="59131" y="680237"/>
                  <a:pt x="44032" y="671496"/>
                  <a:pt x="28933" y="662755"/>
                </a:cubicBezTo>
                <a:cubicBezTo>
                  <a:pt x="29728" y="660371"/>
                  <a:pt x="30523" y="657987"/>
                  <a:pt x="31317" y="655603"/>
                </a:cubicBezTo>
                <a:cubicBezTo>
                  <a:pt x="40059" y="654808"/>
                  <a:pt x="48800" y="654808"/>
                  <a:pt x="61515" y="653219"/>
                </a:cubicBezTo>
                <a:cubicBezTo>
                  <a:pt x="45622" y="642888"/>
                  <a:pt x="32112" y="634147"/>
                  <a:pt x="14630" y="622226"/>
                </a:cubicBezTo>
                <a:cubicBezTo>
                  <a:pt x="28933" y="615074"/>
                  <a:pt x="39264" y="609512"/>
                  <a:pt x="50390" y="603154"/>
                </a:cubicBezTo>
                <a:cubicBezTo>
                  <a:pt x="49595" y="599976"/>
                  <a:pt x="49595" y="596002"/>
                  <a:pt x="48800" y="592029"/>
                </a:cubicBezTo>
                <a:cubicBezTo>
                  <a:pt x="47211" y="586466"/>
                  <a:pt x="42443" y="576136"/>
                  <a:pt x="43237" y="575341"/>
                </a:cubicBezTo>
                <a:cubicBezTo>
                  <a:pt x="59926" y="565805"/>
                  <a:pt x="48006" y="556269"/>
                  <a:pt x="43237" y="547528"/>
                </a:cubicBezTo>
                <a:cubicBezTo>
                  <a:pt x="31317" y="526866"/>
                  <a:pt x="18603" y="506999"/>
                  <a:pt x="33702" y="481570"/>
                </a:cubicBezTo>
                <a:cubicBezTo>
                  <a:pt x="36086" y="477597"/>
                  <a:pt x="36086" y="468061"/>
                  <a:pt x="33702" y="465676"/>
                </a:cubicBezTo>
                <a:cubicBezTo>
                  <a:pt x="6683" y="443426"/>
                  <a:pt x="25755" y="409255"/>
                  <a:pt x="12246" y="384620"/>
                </a:cubicBezTo>
                <a:cubicBezTo>
                  <a:pt x="10656" y="382236"/>
                  <a:pt x="9862" y="379058"/>
                  <a:pt x="10656" y="376673"/>
                </a:cubicBezTo>
                <a:cubicBezTo>
                  <a:pt x="24166" y="335351"/>
                  <a:pt x="17808" y="295617"/>
                  <a:pt x="1120" y="255884"/>
                </a:cubicBezTo>
                <a:cubicBezTo>
                  <a:pt x="-1264" y="250321"/>
                  <a:pt x="326" y="239196"/>
                  <a:pt x="4299" y="236812"/>
                </a:cubicBezTo>
                <a:cubicBezTo>
                  <a:pt x="36880" y="213766"/>
                  <a:pt x="13040" y="192310"/>
                  <a:pt x="4299" y="171649"/>
                </a:cubicBezTo>
                <a:cubicBezTo>
                  <a:pt x="64694" y="178006"/>
                  <a:pt x="125089" y="185158"/>
                  <a:pt x="186278" y="190721"/>
                </a:cubicBezTo>
                <a:cubicBezTo>
                  <a:pt x="195019" y="191515"/>
                  <a:pt x="203761" y="185158"/>
                  <a:pt x="213297" y="184363"/>
                </a:cubicBezTo>
                <a:cubicBezTo>
                  <a:pt x="232369" y="181979"/>
                  <a:pt x="251441" y="178006"/>
                  <a:pt x="269718" y="181185"/>
                </a:cubicBezTo>
                <a:cubicBezTo>
                  <a:pt x="287996" y="184363"/>
                  <a:pt x="300711" y="184363"/>
                  <a:pt x="315810" y="172443"/>
                </a:cubicBezTo>
                <a:cubicBezTo>
                  <a:pt x="333292" y="158934"/>
                  <a:pt x="354749" y="154961"/>
                  <a:pt x="375410" y="163702"/>
                </a:cubicBezTo>
                <a:cubicBezTo>
                  <a:pt x="404812" y="176417"/>
                  <a:pt x="427858" y="174827"/>
                  <a:pt x="456466" y="156550"/>
                </a:cubicBezTo>
                <a:cubicBezTo>
                  <a:pt x="491431" y="134299"/>
                  <a:pt x="532754" y="124763"/>
                  <a:pt x="575666" y="129531"/>
                </a:cubicBezTo>
                <a:cubicBezTo>
                  <a:pt x="585997" y="131121"/>
                  <a:pt x="597123" y="137478"/>
                  <a:pt x="601891" y="119995"/>
                </a:cubicBezTo>
                <a:cubicBezTo>
                  <a:pt x="602685" y="116816"/>
                  <a:pt x="624936" y="116022"/>
                  <a:pt x="635266" y="119995"/>
                </a:cubicBezTo>
                <a:cubicBezTo>
                  <a:pt x="648776" y="124763"/>
                  <a:pt x="656723" y="122379"/>
                  <a:pt x="669438" y="116022"/>
                </a:cubicBezTo>
                <a:cubicBezTo>
                  <a:pt x="691688" y="105691"/>
                  <a:pt x="717118" y="91387"/>
                  <a:pt x="737779" y="123969"/>
                </a:cubicBezTo>
                <a:cubicBezTo>
                  <a:pt x="746520" y="137478"/>
                  <a:pt x="776718" y="130326"/>
                  <a:pt x="793406" y="116022"/>
                </a:cubicBezTo>
                <a:cubicBezTo>
                  <a:pt x="817246" y="95360"/>
                  <a:pt x="840292" y="70726"/>
                  <a:pt x="869694" y="92976"/>
                </a:cubicBezTo>
                <a:cubicBezTo>
                  <a:pt x="888766" y="85030"/>
                  <a:pt x="903071" y="75494"/>
                  <a:pt x="918169" y="73904"/>
                </a:cubicBezTo>
                <a:cubicBezTo>
                  <a:pt x="977769" y="68342"/>
                  <a:pt x="1036575" y="64368"/>
                  <a:pt x="1096175" y="60395"/>
                </a:cubicBezTo>
                <a:cubicBezTo>
                  <a:pt x="1151007" y="56422"/>
                  <a:pt x="1205840" y="52448"/>
                  <a:pt x="1260672" y="50064"/>
                </a:cubicBezTo>
                <a:cubicBezTo>
                  <a:pt x="1279743" y="49270"/>
                  <a:pt x="1298816" y="52448"/>
                  <a:pt x="1318682" y="54038"/>
                </a:cubicBezTo>
                <a:cubicBezTo>
                  <a:pt x="1330603" y="54832"/>
                  <a:pt x="1343317" y="54832"/>
                  <a:pt x="1356033" y="55627"/>
                </a:cubicBezTo>
                <a:cubicBezTo>
                  <a:pt x="1371130" y="56422"/>
                  <a:pt x="1385435" y="55627"/>
                  <a:pt x="1400534" y="56422"/>
                </a:cubicBezTo>
                <a:cubicBezTo>
                  <a:pt x="1434704" y="58011"/>
                  <a:pt x="1469670" y="60395"/>
                  <a:pt x="1503841" y="62779"/>
                </a:cubicBezTo>
                <a:cubicBezTo>
                  <a:pt x="1556289" y="66752"/>
                  <a:pt x="1608737" y="80262"/>
                  <a:pt x="1659596" y="73110"/>
                </a:cubicBezTo>
                <a:cubicBezTo>
                  <a:pt x="1699329" y="67547"/>
                  <a:pt x="1734295" y="83440"/>
                  <a:pt x="1772439" y="78672"/>
                </a:cubicBezTo>
                <a:cubicBezTo>
                  <a:pt x="1817735" y="73110"/>
                  <a:pt x="1865416" y="83440"/>
                  <a:pt x="1911506" y="83440"/>
                </a:cubicBezTo>
                <a:cubicBezTo>
                  <a:pt x="2008456" y="82646"/>
                  <a:pt x="2105406" y="81056"/>
                  <a:pt x="2199177" y="51654"/>
                </a:cubicBezTo>
                <a:cubicBezTo>
                  <a:pt x="2244473" y="38144"/>
                  <a:pt x="2288180" y="17483"/>
                  <a:pt x="2333476" y="10331"/>
                </a:cubicBezTo>
                <a:cubicBezTo>
                  <a:pt x="2390692" y="1589"/>
                  <a:pt x="2449498" y="3179"/>
                  <a:pt x="2513866" y="0"/>
                </a:cubicBezTo>
                <a:close/>
              </a:path>
            </a:pathLst>
          </a:custGeom>
          <a:solidFill>
            <a:schemeClr val="accent2"/>
          </a:solidFill>
          <a:ln w="7945" cap="flat">
            <a:noFill/>
            <a:prstDash val="solid"/>
            <a:miter/>
          </a:ln>
        </p:spPr>
        <p:txBody>
          <a:bodyPr rtlCol="0" anchor="ctr"/>
          <a:lstStyle/>
          <a:p>
            <a:endParaRPr lang="en-US"/>
          </a:p>
        </p:txBody>
      </p:sp>
      <p:sp>
        <p:nvSpPr>
          <p:cNvPr id="21" name="Rectangle 20"/>
          <p:cNvSpPr/>
          <p:nvPr/>
        </p:nvSpPr>
        <p:spPr>
          <a:xfrm>
            <a:off x="977829" y="330741"/>
            <a:ext cx="2395207" cy="584775"/>
          </a:xfrm>
          <a:prstGeom prst="rect">
            <a:avLst/>
          </a:prstGeom>
        </p:spPr>
        <p:txBody>
          <a:bodyPr wrap="none">
            <a:spAutoFit/>
          </a:bodyPr>
          <a:lstStyle/>
          <a:p>
            <a:r>
              <a:rPr lang="en-US" sz="3200" b="1">
                <a:solidFill>
                  <a:schemeClr val="bg1"/>
                </a:solidFill>
              </a:rPr>
              <a:t>KẾT LUẬN:</a:t>
            </a:r>
            <a:endParaRPr lang="en-US" sz="3200" b="1" dirty="0">
              <a:solidFill>
                <a:schemeClr val="bg1"/>
              </a:solidFill>
            </a:endParaRPr>
          </a:p>
        </p:txBody>
      </p:sp>
      <p:sp>
        <p:nvSpPr>
          <p:cNvPr id="25" name="Rectangle 24"/>
          <p:cNvSpPr/>
          <p:nvPr/>
        </p:nvSpPr>
        <p:spPr>
          <a:xfrm>
            <a:off x="309716" y="1264988"/>
            <a:ext cx="11297265" cy="577850"/>
          </a:xfrm>
          <a:prstGeom prst="rect">
            <a:avLst/>
          </a:prstGeom>
        </p:spPr>
        <p:txBody>
          <a:bodyPr wrap="square">
            <a:spAutoFit/>
          </a:bodyPr>
          <a:lstStyle/>
          <a:p>
            <a:pPr marL="457200" indent="-457200">
              <a:lnSpc>
                <a:spcPct val="150000"/>
              </a:lnSpc>
              <a:buFont typeface="Wingdings" pitchFamily="2" charset="2"/>
              <a:buChar char="v"/>
            </a:pPr>
            <a:r>
              <a:rPr lang="en-US" sz="2400">
                <a:solidFill>
                  <a:srgbClr val="002060"/>
                </a:solidFill>
              </a:rPr>
              <a:t>Sơ đồ tư duy là sơ đồ giúp triển khai ý tưởng một cách ngắn gọn, trực quan.</a:t>
            </a:r>
            <a:endParaRPr lang="en-US" sz="2400">
              <a:solidFill>
                <a:srgbClr val="002060"/>
              </a:solidFill>
            </a:endParaRPr>
          </a:p>
        </p:txBody>
      </p:sp>
      <p:sp>
        <p:nvSpPr>
          <p:cNvPr id="28" name="Rectangle 27"/>
          <p:cNvSpPr/>
          <p:nvPr/>
        </p:nvSpPr>
        <p:spPr>
          <a:xfrm>
            <a:off x="296115" y="1894287"/>
            <a:ext cx="11577484" cy="1685846"/>
          </a:xfrm>
          <a:prstGeom prst="rect">
            <a:avLst/>
          </a:prstGeom>
        </p:spPr>
        <p:txBody>
          <a:bodyPr wrap="square">
            <a:spAutoFit/>
          </a:bodyPr>
          <a:lstStyle/>
          <a:p>
            <a:pPr marL="457200" indent="-457200">
              <a:lnSpc>
                <a:spcPct val="150000"/>
              </a:lnSpc>
              <a:buFont typeface="Wingdings" pitchFamily="2" charset="2"/>
              <a:buChar char="v"/>
            </a:pPr>
            <a:r>
              <a:rPr lang="en-US" sz="2400">
                <a:solidFill>
                  <a:srgbClr val="002060"/>
                </a:solidFill>
              </a:rPr>
              <a:t>Sơ đồ tư duy giúp ghi lại tóm tắt, triển khai một ý tưởng trong quá trình suy nghĩ. Dùng sơ đồ ta có thể trình bày một chủ đề theo các thấy được các ý chính của chủ đề và cả các ý chi tiết đă triển khai.</a:t>
            </a:r>
            <a:endParaRPr lang="en-US" sz="2400">
              <a:solidFill>
                <a:srgbClr val="002060"/>
              </a:solidFill>
            </a:endParaRPr>
          </a:p>
        </p:txBody>
      </p:sp>
      <p:sp>
        <p:nvSpPr>
          <p:cNvPr id="39" name="Rectangle 38"/>
          <p:cNvSpPr/>
          <p:nvPr/>
        </p:nvSpPr>
        <p:spPr>
          <a:xfrm>
            <a:off x="319542" y="3688482"/>
            <a:ext cx="11170356" cy="1754326"/>
          </a:xfrm>
          <a:prstGeom prst="rect">
            <a:avLst/>
          </a:prstGeom>
        </p:spPr>
        <p:txBody>
          <a:bodyPr wrap="square">
            <a:spAutoFit/>
          </a:bodyPr>
          <a:lstStyle/>
          <a:p>
            <a:pPr marL="342900" indent="-342900">
              <a:lnSpc>
                <a:spcPct val="150000"/>
              </a:lnSpc>
              <a:buFont typeface="Wingdings" pitchFamily="2" charset="2"/>
              <a:buChar char="v"/>
            </a:pPr>
            <a:r>
              <a:rPr lang="en-US" sz="2400">
                <a:solidFill>
                  <a:srgbClr val="002060"/>
                </a:solidFill>
              </a:rPr>
              <a:t>Các thành phần cơ bản của sơ đồ tư duy:</a:t>
            </a:r>
          </a:p>
          <a:p>
            <a:pPr marL="800100" lvl="1" indent="-342900">
              <a:lnSpc>
                <a:spcPct val="150000"/>
              </a:lnSpc>
              <a:buFont typeface="Wingdings" pitchFamily="2" charset="2"/>
              <a:buChar char="§"/>
            </a:pPr>
            <a:r>
              <a:rPr lang="en-US" sz="2400" i="1" smtClean="0">
                <a:solidFill>
                  <a:srgbClr val="002060"/>
                </a:solidFill>
              </a:rPr>
              <a:t>Tên </a:t>
            </a:r>
            <a:r>
              <a:rPr lang="en-US" sz="2400" i="1">
                <a:solidFill>
                  <a:srgbClr val="002060"/>
                </a:solidFill>
              </a:rPr>
              <a:t>của các chủ đề hoặc hình ảnh biểu thị một ý tưởng hay thông tin.</a:t>
            </a:r>
          </a:p>
          <a:p>
            <a:pPr marL="800100" lvl="1" indent="-342900">
              <a:lnSpc>
                <a:spcPct val="150000"/>
              </a:lnSpc>
              <a:buFont typeface="Wingdings" pitchFamily="2" charset="2"/>
              <a:buChar char="§"/>
            </a:pPr>
            <a:r>
              <a:rPr lang="en-US" sz="2400" i="1" smtClean="0">
                <a:solidFill>
                  <a:srgbClr val="002060"/>
                </a:solidFill>
              </a:rPr>
              <a:t>Các </a:t>
            </a:r>
            <a:r>
              <a:rPr lang="en-US" sz="2400" i="1">
                <a:solidFill>
                  <a:srgbClr val="002060"/>
                </a:solidFill>
              </a:rPr>
              <a:t>nhánh (đường nối).</a:t>
            </a:r>
          </a:p>
        </p:txBody>
      </p:sp>
    </p:spTree>
    <p:extLst>
      <p:ext uri="{BB962C8B-B14F-4D97-AF65-F5344CB8AC3E}">
        <p14:creationId xmlns:p14="http://schemas.microsoft.com/office/powerpoint/2010/main" val="34231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1" grpId="0"/>
      <p:bldP spid="25" grpId="0"/>
      <p:bldP spid="2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44E8784-ED87-46F3-83E9-B0B86C12533B}"/>
              </a:ext>
            </a:extLst>
          </p:cNvPr>
          <p:cNvGrpSpPr/>
          <p:nvPr/>
        </p:nvGrpSpPr>
        <p:grpSpPr>
          <a:xfrm rot="21411753">
            <a:off x="3730250" y="835045"/>
            <a:ext cx="4087102" cy="5066047"/>
            <a:chOff x="395536" y="1793041"/>
            <a:chExt cx="3170093" cy="3929395"/>
          </a:xfrm>
          <a:solidFill>
            <a:schemeClr val="accent1">
              <a:alpha val="7000"/>
            </a:schemeClr>
          </a:solidFill>
        </p:grpSpPr>
        <p:sp>
          <p:nvSpPr>
            <p:cNvPr id="4" name="Freeform 26">
              <a:extLst>
                <a:ext uri="{FF2B5EF4-FFF2-40B4-BE49-F238E27FC236}">
                  <a16:creationId xmlns:a16="http://schemas.microsoft.com/office/drawing/2014/main" xmlns="" id="{9A238DEA-2572-4004-B3B1-E58508D64626}"/>
                </a:ext>
              </a:extLst>
            </p:cNvPr>
            <p:cNvSpPr/>
            <p:nvPr/>
          </p:nvSpPr>
          <p:spPr>
            <a:xfrm rot="1800000" flipH="1">
              <a:off x="705002" y="1793041"/>
              <a:ext cx="2860627" cy="3411190"/>
            </a:xfrm>
            <a:custGeom>
              <a:avLst/>
              <a:gdLst>
                <a:gd name="connsiteX0" fmla="*/ 2332439 w 2860627"/>
                <a:gd name="connsiteY0" fmla="*/ 109484 h 3334674"/>
                <a:gd name="connsiteX1" fmla="*/ 1509012 w 2860627"/>
                <a:gd name="connsiteY1" fmla="*/ 0 h 3334674"/>
                <a:gd name="connsiteX2" fmla="*/ 364700 w 2860627"/>
                <a:gd name="connsiteY2" fmla="*/ 1279977 h 3334674"/>
                <a:gd name="connsiteX3" fmla="*/ 160 w 2860627"/>
                <a:gd name="connsiteY3" fmla="*/ 1755003 h 3334674"/>
                <a:gd name="connsiteX4" fmla="*/ 286853 w 2860627"/>
                <a:gd name="connsiteY4" fmla="*/ 1930370 h 3334674"/>
                <a:gd name="connsiteX5" fmla="*/ 207417 w 2860627"/>
                <a:gd name="connsiteY5" fmla="*/ 2111278 h 3334674"/>
                <a:gd name="connsiteX6" fmla="*/ 287242 w 2860627"/>
                <a:gd name="connsiteY6" fmla="*/ 2167898 h 3334674"/>
                <a:gd name="connsiteX7" fmla="*/ 256972 w 2860627"/>
                <a:gd name="connsiteY7" fmla="*/ 2262662 h 3334674"/>
                <a:gd name="connsiteX8" fmla="*/ 368654 w 2860627"/>
                <a:gd name="connsiteY8" fmla="*/ 2376290 h 3334674"/>
                <a:gd name="connsiteX9" fmla="*/ 465657 w 2860627"/>
                <a:gd name="connsiteY9" fmla="*/ 2793853 h 3334674"/>
                <a:gd name="connsiteX10" fmla="*/ 1108723 w 2860627"/>
                <a:gd name="connsiteY10" fmla="*/ 2720803 h 3334674"/>
                <a:gd name="connsiteX11" fmla="*/ 1313164 w 2860627"/>
                <a:gd name="connsiteY11" fmla="*/ 3300023 h 3334674"/>
                <a:gd name="connsiteX12" fmla="*/ 1936108 w 2860627"/>
                <a:gd name="connsiteY12" fmla="*/ 3321065 h 3334674"/>
                <a:gd name="connsiteX13" fmla="*/ 1882503 w 2860627"/>
                <a:gd name="connsiteY13" fmla="*/ 1973867 h 3334674"/>
                <a:gd name="connsiteX14" fmla="*/ 1315566 w 2860627"/>
                <a:gd name="connsiteY14" fmla="*/ 1469419 h 3334674"/>
                <a:gd name="connsiteX15" fmla="*/ 1294771 w 2860627"/>
                <a:gd name="connsiteY15" fmla="*/ 1450917 h 3334674"/>
                <a:gd name="connsiteX16" fmla="*/ 1253957 w 2860627"/>
                <a:gd name="connsiteY16" fmla="*/ 1414601 h 3334674"/>
                <a:gd name="connsiteX17" fmla="*/ 1259713 w 2860627"/>
                <a:gd name="connsiteY17" fmla="*/ 1414265 h 3334674"/>
                <a:gd name="connsiteX18" fmla="*/ 1156260 w 2860627"/>
                <a:gd name="connsiteY18" fmla="*/ 686769 h 3334674"/>
                <a:gd name="connsiteX19" fmla="*/ 2022208 w 2860627"/>
                <a:gd name="connsiteY19" fmla="*/ 483047 h 3334674"/>
                <a:gd name="connsiteX20" fmla="*/ 2336014 w 2860627"/>
                <a:gd name="connsiteY20" fmla="*/ 897827 h 3334674"/>
                <a:gd name="connsiteX21" fmla="*/ 2860627 w 2860627"/>
                <a:gd name="connsiteY21" fmla="*/ 876952 h 3334674"/>
                <a:gd name="connsiteX22" fmla="*/ 2332439 w 2860627"/>
                <a:gd name="connsiteY22" fmla="*/ 109484 h 3334674"/>
                <a:gd name="connsiteX0" fmla="*/ 2332439 w 2860627"/>
                <a:gd name="connsiteY0" fmla="*/ 176751 h 3401941"/>
                <a:gd name="connsiteX1" fmla="*/ 1525852 w 2860627"/>
                <a:gd name="connsiteY1" fmla="*/ 0 h 3401941"/>
                <a:gd name="connsiteX2" fmla="*/ 364700 w 2860627"/>
                <a:gd name="connsiteY2" fmla="*/ 1347244 h 3401941"/>
                <a:gd name="connsiteX3" fmla="*/ 160 w 2860627"/>
                <a:gd name="connsiteY3" fmla="*/ 1822270 h 3401941"/>
                <a:gd name="connsiteX4" fmla="*/ 286853 w 2860627"/>
                <a:gd name="connsiteY4" fmla="*/ 1997637 h 3401941"/>
                <a:gd name="connsiteX5" fmla="*/ 207417 w 2860627"/>
                <a:gd name="connsiteY5" fmla="*/ 2178545 h 3401941"/>
                <a:gd name="connsiteX6" fmla="*/ 287242 w 2860627"/>
                <a:gd name="connsiteY6" fmla="*/ 2235165 h 3401941"/>
                <a:gd name="connsiteX7" fmla="*/ 256972 w 2860627"/>
                <a:gd name="connsiteY7" fmla="*/ 2329929 h 3401941"/>
                <a:gd name="connsiteX8" fmla="*/ 368654 w 2860627"/>
                <a:gd name="connsiteY8" fmla="*/ 2443557 h 3401941"/>
                <a:gd name="connsiteX9" fmla="*/ 465657 w 2860627"/>
                <a:gd name="connsiteY9" fmla="*/ 2861120 h 3401941"/>
                <a:gd name="connsiteX10" fmla="*/ 1108723 w 2860627"/>
                <a:gd name="connsiteY10" fmla="*/ 2788070 h 3401941"/>
                <a:gd name="connsiteX11" fmla="*/ 1313164 w 2860627"/>
                <a:gd name="connsiteY11" fmla="*/ 3367290 h 3401941"/>
                <a:gd name="connsiteX12" fmla="*/ 1936108 w 2860627"/>
                <a:gd name="connsiteY12" fmla="*/ 3388332 h 3401941"/>
                <a:gd name="connsiteX13" fmla="*/ 1882503 w 2860627"/>
                <a:gd name="connsiteY13" fmla="*/ 2041134 h 3401941"/>
                <a:gd name="connsiteX14" fmla="*/ 1315566 w 2860627"/>
                <a:gd name="connsiteY14" fmla="*/ 1536686 h 3401941"/>
                <a:gd name="connsiteX15" fmla="*/ 1294771 w 2860627"/>
                <a:gd name="connsiteY15" fmla="*/ 1518184 h 3401941"/>
                <a:gd name="connsiteX16" fmla="*/ 1253957 w 2860627"/>
                <a:gd name="connsiteY16" fmla="*/ 1481868 h 3401941"/>
                <a:gd name="connsiteX17" fmla="*/ 1259713 w 2860627"/>
                <a:gd name="connsiteY17" fmla="*/ 1481532 h 3401941"/>
                <a:gd name="connsiteX18" fmla="*/ 1156260 w 2860627"/>
                <a:gd name="connsiteY18" fmla="*/ 754036 h 3401941"/>
                <a:gd name="connsiteX19" fmla="*/ 2022208 w 2860627"/>
                <a:gd name="connsiteY19" fmla="*/ 550314 h 3401941"/>
                <a:gd name="connsiteX20" fmla="*/ 2336014 w 2860627"/>
                <a:gd name="connsiteY20" fmla="*/ 965094 h 3401941"/>
                <a:gd name="connsiteX21" fmla="*/ 2860627 w 2860627"/>
                <a:gd name="connsiteY21" fmla="*/ 944219 h 3401941"/>
                <a:gd name="connsiteX22" fmla="*/ 2332439 w 2860627"/>
                <a:gd name="connsiteY22" fmla="*/ 176751 h 3401941"/>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94771 w 2860627"/>
                <a:gd name="connsiteY15" fmla="*/ 1527433 h 3411190"/>
                <a:gd name="connsiteX16" fmla="*/ 1253957 w 2860627"/>
                <a:gd name="connsiteY16" fmla="*/ 1491117 h 3411190"/>
                <a:gd name="connsiteX17" fmla="*/ 1259713 w 2860627"/>
                <a:gd name="connsiteY17" fmla="*/ 1490781 h 3411190"/>
                <a:gd name="connsiteX18" fmla="*/ 1156260 w 2860627"/>
                <a:gd name="connsiteY18" fmla="*/ 763285 h 3411190"/>
                <a:gd name="connsiteX19" fmla="*/ 2022208 w 2860627"/>
                <a:gd name="connsiteY19" fmla="*/ 559563 h 3411190"/>
                <a:gd name="connsiteX20" fmla="*/ 2336014 w 2860627"/>
                <a:gd name="connsiteY20" fmla="*/ 974343 h 3411190"/>
                <a:gd name="connsiteX21" fmla="*/ 2860627 w 2860627"/>
                <a:gd name="connsiteY21" fmla="*/ 953468 h 3411190"/>
                <a:gd name="connsiteX22" fmla="*/ 2332439 w 2860627"/>
                <a:gd name="connsiteY22"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53957 w 2860627"/>
                <a:gd name="connsiteY15" fmla="*/ 1491117 h 3411190"/>
                <a:gd name="connsiteX16" fmla="*/ 1259713 w 2860627"/>
                <a:gd name="connsiteY16" fmla="*/ 1490781 h 3411190"/>
                <a:gd name="connsiteX17" fmla="*/ 1156260 w 2860627"/>
                <a:gd name="connsiteY17" fmla="*/ 763285 h 3411190"/>
                <a:gd name="connsiteX18" fmla="*/ 2022208 w 2860627"/>
                <a:gd name="connsiteY18" fmla="*/ 559563 h 3411190"/>
                <a:gd name="connsiteX19" fmla="*/ 2336014 w 2860627"/>
                <a:gd name="connsiteY19" fmla="*/ 974343 h 3411190"/>
                <a:gd name="connsiteX20" fmla="*/ 2860627 w 2860627"/>
                <a:gd name="connsiteY20" fmla="*/ 953468 h 3411190"/>
                <a:gd name="connsiteX21" fmla="*/ 2332439 w 2860627"/>
                <a:gd name="connsiteY21"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60627" h="3411190">
                  <a:moveTo>
                    <a:pt x="2332439" y="186000"/>
                  </a:moveTo>
                  <a:cubicBezTo>
                    <a:pt x="2114028" y="67375"/>
                    <a:pt x="1894506" y="-31252"/>
                    <a:pt x="1525852" y="9249"/>
                  </a:cubicBezTo>
                  <a:cubicBezTo>
                    <a:pt x="735732" y="27225"/>
                    <a:pt x="265149" y="734924"/>
                    <a:pt x="364700" y="1356493"/>
                  </a:cubicBezTo>
                  <a:cubicBezTo>
                    <a:pt x="243187" y="1514835"/>
                    <a:pt x="-7219" y="1802068"/>
                    <a:pt x="160" y="1831519"/>
                  </a:cubicBezTo>
                  <a:cubicBezTo>
                    <a:pt x="17130" y="1925603"/>
                    <a:pt x="185001" y="1956813"/>
                    <a:pt x="286853" y="2006886"/>
                  </a:cubicBezTo>
                  <a:cubicBezTo>
                    <a:pt x="253040" y="2069284"/>
                    <a:pt x="200362" y="2166263"/>
                    <a:pt x="207417" y="2187794"/>
                  </a:cubicBezTo>
                  <a:cubicBezTo>
                    <a:pt x="222499" y="2208763"/>
                    <a:pt x="256442" y="2226588"/>
                    <a:pt x="287242" y="2244414"/>
                  </a:cubicBezTo>
                  <a:cubicBezTo>
                    <a:pt x="277153" y="2276002"/>
                    <a:pt x="241912" y="2313878"/>
                    <a:pt x="256972" y="2339178"/>
                  </a:cubicBezTo>
                  <a:cubicBezTo>
                    <a:pt x="285816" y="2378102"/>
                    <a:pt x="349241" y="2404451"/>
                    <a:pt x="368654" y="2452806"/>
                  </a:cubicBezTo>
                  <a:cubicBezTo>
                    <a:pt x="412514" y="2527024"/>
                    <a:pt x="255179" y="2774145"/>
                    <a:pt x="465657" y="2870369"/>
                  </a:cubicBezTo>
                  <a:cubicBezTo>
                    <a:pt x="653816" y="2944521"/>
                    <a:pt x="911133" y="2842626"/>
                    <a:pt x="1108723" y="2797319"/>
                  </a:cubicBezTo>
                  <a:cubicBezTo>
                    <a:pt x="1261750" y="2755661"/>
                    <a:pt x="1267023" y="3179274"/>
                    <a:pt x="1313164" y="3376539"/>
                  </a:cubicBezTo>
                  <a:cubicBezTo>
                    <a:pt x="1541931" y="3416747"/>
                    <a:pt x="1746247" y="3419423"/>
                    <a:pt x="1936108" y="3397581"/>
                  </a:cubicBezTo>
                  <a:cubicBezTo>
                    <a:pt x="1911464" y="2966600"/>
                    <a:pt x="1933512" y="2397598"/>
                    <a:pt x="1886582" y="2195718"/>
                  </a:cubicBezTo>
                  <a:cubicBezTo>
                    <a:pt x="1843777" y="1980896"/>
                    <a:pt x="1445585" y="1714871"/>
                    <a:pt x="1253957" y="1491117"/>
                  </a:cubicBezTo>
                  <a:lnTo>
                    <a:pt x="1259713" y="1490781"/>
                  </a:lnTo>
                  <a:cubicBezTo>
                    <a:pt x="1069359" y="1294123"/>
                    <a:pt x="1020028" y="999248"/>
                    <a:pt x="1156260" y="763285"/>
                  </a:cubicBezTo>
                  <a:cubicBezTo>
                    <a:pt x="1324542" y="471813"/>
                    <a:pt x="1712240" y="380603"/>
                    <a:pt x="2022208" y="559563"/>
                  </a:cubicBezTo>
                  <a:cubicBezTo>
                    <a:pt x="2187368" y="654919"/>
                    <a:pt x="2297137" y="807738"/>
                    <a:pt x="2336014" y="974343"/>
                  </a:cubicBezTo>
                  <a:lnTo>
                    <a:pt x="2860627" y="953468"/>
                  </a:lnTo>
                  <a:cubicBezTo>
                    <a:pt x="2773794" y="641332"/>
                    <a:pt x="2600917" y="331818"/>
                    <a:pt x="2332439" y="186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 name="Oval 4">
              <a:extLst>
                <a:ext uri="{FF2B5EF4-FFF2-40B4-BE49-F238E27FC236}">
                  <a16:creationId xmlns:a16="http://schemas.microsoft.com/office/drawing/2014/main" xmlns="" id="{F000FEA4-93F7-4BF1-8719-881480C7CCAE}"/>
                </a:ext>
              </a:extLst>
            </p:cNvPr>
            <p:cNvSpPr/>
            <p:nvPr/>
          </p:nvSpPr>
          <p:spPr>
            <a:xfrm>
              <a:off x="395536" y="4869725"/>
              <a:ext cx="852711" cy="8527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6" name="Group 5">
            <a:extLst>
              <a:ext uri="{FF2B5EF4-FFF2-40B4-BE49-F238E27FC236}">
                <a16:creationId xmlns:a16="http://schemas.microsoft.com/office/drawing/2014/main" xmlns="" id="{554DE28F-49B7-45A9-ABB5-B7B0DCA095F5}"/>
              </a:ext>
            </a:extLst>
          </p:cNvPr>
          <p:cNvGrpSpPr/>
          <p:nvPr/>
        </p:nvGrpSpPr>
        <p:grpSpPr>
          <a:xfrm rot="21411753">
            <a:off x="6906396" y="587532"/>
            <a:ext cx="4446424" cy="5511434"/>
            <a:chOff x="395536" y="1793041"/>
            <a:chExt cx="3170093" cy="3929395"/>
          </a:xfrm>
          <a:solidFill>
            <a:schemeClr val="accent1">
              <a:alpha val="7000"/>
            </a:schemeClr>
          </a:solidFill>
        </p:grpSpPr>
        <p:sp>
          <p:nvSpPr>
            <p:cNvPr id="7" name="Freeform 29">
              <a:extLst>
                <a:ext uri="{FF2B5EF4-FFF2-40B4-BE49-F238E27FC236}">
                  <a16:creationId xmlns:a16="http://schemas.microsoft.com/office/drawing/2014/main" xmlns="" id="{5D5CE453-9A53-4588-B8AA-451A7BD5B82E}"/>
                </a:ext>
              </a:extLst>
            </p:cNvPr>
            <p:cNvSpPr/>
            <p:nvPr/>
          </p:nvSpPr>
          <p:spPr>
            <a:xfrm rot="1800000" flipH="1">
              <a:off x="705002" y="1793041"/>
              <a:ext cx="2860627" cy="3411190"/>
            </a:xfrm>
            <a:custGeom>
              <a:avLst/>
              <a:gdLst>
                <a:gd name="connsiteX0" fmla="*/ 2332439 w 2860627"/>
                <a:gd name="connsiteY0" fmla="*/ 109484 h 3334674"/>
                <a:gd name="connsiteX1" fmla="*/ 1509012 w 2860627"/>
                <a:gd name="connsiteY1" fmla="*/ 0 h 3334674"/>
                <a:gd name="connsiteX2" fmla="*/ 364700 w 2860627"/>
                <a:gd name="connsiteY2" fmla="*/ 1279977 h 3334674"/>
                <a:gd name="connsiteX3" fmla="*/ 160 w 2860627"/>
                <a:gd name="connsiteY3" fmla="*/ 1755003 h 3334674"/>
                <a:gd name="connsiteX4" fmla="*/ 286853 w 2860627"/>
                <a:gd name="connsiteY4" fmla="*/ 1930370 h 3334674"/>
                <a:gd name="connsiteX5" fmla="*/ 207417 w 2860627"/>
                <a:gd name="connsiteY5" fmla="*/ 2111278 h 3334674"/>
                <a:gd name="connsiteX6" fmla="*/ 287242 w 2860627"/>
                <a:gd name="connsiteY6" fmla="*/ 2167898 h 3334674"/>
                <a:gd name="connsiteX7" fmla="*/ 256972 w 2860627"/>
                <a:gd name="connsiteY7" fmla="*/ 2262662 h 3334674"/>
                <a:gd name="connsiteX8" fmla="*/ 368654 w 2860627"/>
                <a:gd name="connsiteY8" fmla="*/ 2376290 h 3334674"/>
                <a:gd name="connsiteX9" fmla="*/ 465657 w 2860627"/>
                <a:gd name="connsiteY9" fmla="*/ 2793853 h 3334674"/>
                <a:gd name="connsiteX10" fmla="*/ 1108723 w 2860627"/>
                <a:gd name="connsiteY10" fmla="*/ 2720803 h 3334674"/>
                <a:gd name="connsiteX11" fmla="*/ 1313164 w 2860627"/>
                <a:gd name="connsiteY11" fmla="*/ 3300023 h 3334674"/>
                <a:gd name="connsiteX12" fmla="*/ 1936108 w 2860627"/>
                <a:gd name="connsiteY12" fmla="*/ 3321065 h 3334674"/>
                <a:gd name="connsiteX13" fmla="*/ 1882503 w 2860627"/>
                <a:gd name="connsiteY13" fmla="*/ 1973867 h 3334674"/>
                <a:gd name="connsiteX14" fmla="*/ 1315566 w 2860627"/>
                <a:gd name="connsiteY14" fmla="*/ 1469419 h 3334674"/>
                <a:gd name="connsiteX15" fmla="*/ 1294771 w 2860627"/>
                <a:gd name="connsiteY15" fmla="*/ 1450917 h 3334674"/>
                <a:gd name="connsiteX16" fmla="*/ 1253957 w 2860627"/>
                <a:gd name="connsiteY16" fmla="*/ 1414601 h 3334674"/>
                <a:gd name="connsiteX17" fmla="*/ 1259713 w 2860627"/>
                <a:gd name="connsiteY17" fmla="*/ 1414265 h 3334674"/>
                <a:gd name="connsiteX18" fmla="*/ 1156260 w 2860627"/>
                <a:gd name="connsiteY18" fmla="*/ 686769 h 3334674"/>
                <a:gd name="connsiteX19" fmla="*/ 2022208 w 2860627"/>
                <a:gd name="connsiteY19" fmla="*/ 483047 h 3334674"/>
                <a:gd name="connsiteX20" fmla="*/ 2336014 w 2860627"/>
                <a:gd name="connsiteY20" fmla="*/ 897827 h 3334674"/>
                <a:gd name="connsiteX21" fmla="*/ 2860627 w 2860627"/>
                <a:gd name="connsiteY21" fmla="*/ 876952 h 3334674"/>
                <a:gd name="connsiteX22" fmla="*/ 2332439 w 2860627"/>
                <a:gd name="connsiteY22" fmla="*/ 109484 h 3334674"/>
                <a:gd name="connsiteX0" fmla="*/ 2332439 w 2860627"/>
                <a:gd name="connsiteY0" fmla="*/ 176751 h 3401941"/>
                <a:gd name="connsiteX1" fmla="*/ 1525852 w 2860627"/>
                <a:gd name="connsiteY1" fmla="*/ 0 h 3401941"/>
                <a:gd name="connsiteX2" fmla="*/ 364700 w 2860627"/>
                <a:gd name="connsiteY2" fmla="*/ 1347244 h 3401941"/>
                <a:gd name="connsiteX3" fmla="*/ 160 w 2860627"/>
                <a:gd name="connsiteY3" fmla="*/ 1822270 h 3401941"/>
                <a:gd name="connsiteX4" fmla="*/ 286853 w 2860627"/>
                <a:gd name="connsiteY4" fmla="*/ 1997637 h 3401941"/>
                <a:gd name="connsiteX5" fmla="*/ 207417 w 2860627"/>
                <a:gd name="connsiteY5" fmla="*/ 2178545 h 3401941"/>
                <a:gd name="connsiteX6" fmla="*/ 287242 w 2860627"/>
                <a:gd name="connsiteY6" fmla="*/ 2235165 h 3401941"/>
                <a:gd name="connsiteX7" fmla="*/ 256972 w 2860627"/>
                <a:gd name="connsiteY7" fmla="*/ 2329929 h 3401941"/>
                <a:gd name="connsiteX8" fmla="*/ 368654 w 2860627"/>
                <a:gd name="connsiteY8" fmla="*/ 2443557 h 3401941"/>
                <a:gd name="connsiteX9" fmla="*/ 465657 w 2860627"/>
                <a:gd name="connsiteY9" fmla="*/ 2861120 h 3401941"/>
                <a:gd name="connsiteX10" fmla="*/ 1108723 w 2860627"/>
                <a:gd name="connsiteY10" fmla="*/ 2788070 h 3401941"/>
                <a:gd name="connsiteX11" fmla="*/ 1313164 w 2860627"/>
                <a:gd name="connsiteY11" fmla="*/ 3367290 h 3401941"/>
                <a:gd name="connsiteX12" fmla="*/ 1936108 w 2860627"/>
                <a:gd name="connsiteY12" fmla="*/ 3388332 h 3401941"/>
                <a:gd name="connsiteX13" fmla="*/ 1882503 w 2860627"/>
                <a:gd name="connsiteY13" fmla="*/ 2041134 h 3401941"/>
                <a:gd name="connsiteX14" fmla="*/ 1315566 w 2860627"/>
                <a:gd name="connsiteY14" fmla="*/ 1536686 h 3401941"/>
                <a:gd name="connsiteX15" fmla="*/ 1294771 w 2860627"/>
                <a:gd name="connsiteY15" fmla="*/ 1518184 h 3401941"/>
                <a:gd name="connsiteX16" fmla="*/ 1253957 w 2860627"/>
                <a:gd name="connsiteY16" fmla="*/ 1481868 h 3401941"/>
                <a:gd name="connsiteX17" fmla="*/ 1259713 w 2860627"/>
                <a:gd name="connsiteY17" fmla="*/ 1481532 h 3401941"/>
                <a:gd name="connsiteX18" fmla="*/ 1156260 w 2860627"/>
                <a:gd name="connsiteY18" fmla="*/ 754036 h 3401941"/>
                <a:gd name="connsiteX19" fmla="*/ 2022208 w 2860627"/>
                <a:gd name="connsiteY19" fmla="*/ 550314 h 3401941"/>
                <a:gd name="connsiteX20" fmla="*/ 2336014 w 2860627"/>
                <a:gd name="connsiteY20" fmla="*/ 965094 h 3401941"/>
                <a:gd name="connsiteX21" fmla="*/ 2860627 w 2860627"/>
                <a:gd name="connsiteY21" fmla="*/ 944219 h 3401941"/>
                <a:gd name="connsiteX22" fmla="*/ 2332439 w 2860627"/>
                <a:gd name="connsiteY22" fmla="*/ 176751 h 3401941"/>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94771 w 2860627"/>
                <a:gd name="connsiteY15" fmla="*/ 1527433 h 3411190"/>
                <a:gd name="connsiteX16" fmla="*/ 1253957 w 2860627"/>
                <a:gd name="connsiteY16" fmla="*/ 1491117 h 3411190"/>
                <a:gd name="connsiteX17" fmla="*/ 1259713 w 2860627"/>
                <a:gd name="connsiteY17" fmla="*/ 1490781 h 3411190"/>
                <a:gd name="connsiteX18" fmla="*/ 1156260 w 2860627"/>
                <a:gd name="connsiteY18" fmla="*/ 763285 h 3411190"/>
                <a:gd name="connsiteX19" fmla="*/ 2022208 w 2860627"/>
                <a:gd name="connsiteY19" fmla="*/ 559563 h 3411190"/>
                <a:gd name="connsiteX20" fmla="*/ 2336014 w 2860627"/>
                <a:gd name="connsiteY20" fmla="*/ 974343 h 3411190"/>
                <a:gd name="connsiteX21" fmla="*/ 2860627 w 2860627"/>
                <a:gd name="connsiteY21" fmla="*/ 953468 h 3411190"/>
                <a:gd name="connsiteX22" fmla="*/ 2332439 w 2860627"/>
                <a:gd name="connsiteY22"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53957 w 2860627"/>
                <a:gd name="connsiteY15" fmla="*/ 1491117 h 3411190"/>
                <a:gd name="connsiteX16" fmla="*/ 1259713 w 2860627"/>
                <a:gd name="connsiteY16" fmla="*/ 1490781 h 3411190"/>
                <a:gd name="connsiteX17" fmla="*/ 1156260 w 2860627"/>
                <a:gd name="connsiteY17" fmla="*/ 763285 h 3411190"/>
                <a:gd name="connsiteX18" fmla="*/ 2022208 w 2860627"/>
                <a:gd name="connsiteY18" fmla="*/ 559563 h 3411190"/>
                <a:gd name="connsiteX19" fmla="*/ 2336014 w 2860627"/>
                <a:gd name="connsiteY19" fmla="*/ 974343 h 3411190"/>
                <a:gd name="connsiteX20" fmla="*/ 2860627 w 2860627"/>
                <a:gd name="connsiteY20" fmla="*/ 953468 h 3411190"/>
                <a:gd name="connsiteX21" fmla="*/ 2332439 w 2860627"/>
                <a:gd name="connsiteY21"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60627" h="3411190">
                  <a:moveTo>
                    <a:pt x="2332439" y="186000"/>
                  </a:moveTo>
                  <a:cubicBezTo>
                    <a:pt x="2114028" y="67375"/>
                    <a:pt x="1894506" y="-31252"/>
                    <a:pt x="1525852" y="9249"/>
                  </a:cubicBezTo>
                  <a:cubicBezTo>
                    <a:pt x="735732" y="27225"/>
                    <a:pt x="265149" y="734924"/>
                    <a:pt x="364700" y="1356493"/>
                  </a:cubicBezTo>
                  <a:cubicBezTo>
                    <a:pt x="243187" y="1514835"/>
                    <a:pt x="-7219" y="1802068"/>
                    <a:pt x="160" y="1831519"/>
                  </a:cubicBezTo>
                  <a:cubicBezTo>
                    <a:pt x="17130" y="1925603"/>
                    <a:pt x="185001" y="1956813"/>
                    <a:pt x="286853" y="2006886"/>
                  </a:cubicBezTo>
                  <a:cubicBezTo>
                    <a:pt x="253040" y="2069284"/>
                    <a:pt x="200362" y="2166263"/>
                    <a:pt x="207417" y="2187794"/>
                  </a:cubicBezTo>
                  <a:cubicBezTo>
                    <a:pt x="222499" y="2208763"/>
                    <a:pt x="256442" y="2226588"/>
                    <a:pt x="287242" y="2244414"/>
                  </a:cubicBezTo>
                  <a:cubicBezTo>
                    <a:pt x="277153" y="2276002"/>
                    <a:pt x="241912" y="2313878"/>
                    <a:pt x="256972" y="2339178"/>
                  </a:cubicBezTo>
                  <a:cubicBezTo>
                    <a:pt x="285816" y="2378102"/>
                    <a:pt x="349241" y="2404451"/>
                    <a:pt x="368654" y="2452806"/>
                  </a:cubicBezTo>
                  <a:cubicBezTo>
                    <a:pt x="412514" y="2527024"/>
                    <a:pt x="255179" y="2774145"/>
                    <a:pt x="465657" y="2870369"/>
                  </a:cubicBezTo>
                  <a:cubicBezTo>
                    <a:pt x="653816" y="2944521"/>
                    <a:pt x="911133" y="2842626"/>
                    <a:pt x="1108723" y="2797319"/>
                  </a:cubicBezTo>
                  <a:cubicBezTo>
                    <a:pt x="1261750" y="2755661"/>
                    <a:pt x="1267023" y="3179274"/>
                    <a:pt x="1313164" y="3376539"/>
                  </a:cubicBezTo>
                  <a:cubicBezTo>
                    <a:pt x="1541931" y="3416747"/>
                    <a:pt x="1746247" y="3419423"/>
                    <a:pt x="1936108" y="3397581"/>
                  </a:cubicBezTo>
                  <a:cubicBezTo>
                    <a:pt x="1911464" y="2966600"/>
                    <a:pt x="1933512" y="2397598"/>
                    <a:pt x="1886582" y="2195718"/>
                  </a:cubicBezTo>
                  <a:cubicBezTo>
                    <a:pt x="1843777" y="1980896"/>
                    <a:pt x="1445585" y="1714871"/>
                    <a:pt x="1253957" y="1491117"/>
                  </a:cubicBezTo>
                  <a:lnTo>
                    <a:pt x="1259713" y="1490781"/>
                  </a:lnTo>
                  <a:cubicBezTo>
                    <a:pt x="1069359" y="1294123"/>
                    <a:pt x="1020028" y="999248"/>
                    <a:pt x="1156260" y="763285"/>
                  </a:cubicBezTo>
                  <a:cubicBezTo>
                    <a:pt x="1324542" y="471813"/>
                    <a:pt x="1712240" y="380603"/>
                    <a:pt x="2022208" y="559563"/>
                  </a:cubicBezTo>
                  <a:cubicBezTo>
                    <a:pt x="2187368" y="654919"/>
                    <a:pt x="2297137" y="807738"/>
                    <a:pt x="2336014" y="974343"/>
                  </a:cubicBezTo>
                  <a:lnTo>
                    <a:pt x="2860627" y="953468"/>
                  </a:lnTo>
                  <a:cubicBezTo>
                    <a:pt x="2773794" y="641332"/>
                    <a:pt x="2600917" y="331818"/>
                    <a:pt x="2332439" y="186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 name="Oval 7">
              <a:extLst>
                <a:ext uri="{FF2B5EF4-FFF2-40B4-BE49-F238E27FC236}">
                  <a16:creationId xmlns:a16="http://schemas.microsoft.com/office/drawing/2014/main" xmlns="" id="{20BC97D0-155C-4704-83FE-4B92C7C11CE5}"/>
                </a:ext>
              </a:extLst>
            </p:cNvPr>
            <p:cNvSpPr/>
            <p:nvPr/>
          </p:nvSpPr>
          <p:spPr>
            <a:xfrm>
              <a:off x="395536" y="4869725"/>
              <a:ext cx="852711" cy="8527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9" name="TextBox 8">
            <a:extLst>
              <a:ext uri="{FF2B5EF4-FFF2-40B4-BE49-F238E27FC236}">
                <a16:creationId xmlns:a16="http://schemas.microsoft.com/office/drawing/2014/main" xmlns="" id="{5780B5A4-BB74-47F2-8C94-91E82B9F6AFB}"/>
              </a:ext>
            </a:extLst>
          </p:cNvPr>
          <p:cNvSpPr txBox="1"/>
          <p:nvPr/>
        </p:nvSpPr>
        <p:spPr>
          <a:xfrm>
            <a:off x="3437785" y="246451"/>
            <a:ext cx="4842318" cy="461665"/>
          </a:xfrm>
          <a:prstGeom prst="rect">
            <a:avLst/>
          </a:prstGeom>
          <a:noFill/>
        </p:spPr>
        <p:txBody>
          <a:bodyPr wrap="square" rtlCol="0">
            <a:spAutoFit/>
          </a:bodyPr>
          <a:lstStyle/>
          <a:p>
            <a:r>
              <a:rPr lang="en-US" altLang="ko-KR" sz="2400" b="1" u="sng" smtClean="0">
                <a:solidFill>
                  <a:srgbClr val="002060"/>
                </a:solidFill>
                <a:latin typeface="+mj-lt"/>
                <a:cs typeface="Arial" pitchFamily="34" charset="0"/>
              </a:rPr>
              <a:t>Hoạt động 1</a:t>
            </a:r>
            <a:endParaRPr lang="ko-KR" altLang="en-US" sz="2400" b="1" u="sng" dirty="0">
              <a:solidFill>
                <a:srgbClr val="002060"/>
              </a:solidFill>
              <a:latin typeface="+mj-lt"/>
              <a:cs typeface="Arial" pitchFamily="34" charset="0"/>
            </a:endParaRPr>
          </a:p>
        </p:txBody>
      </p:sp>
      <p:sp>
        <p:nvSpPr>
          <p:cNvPr id="14" name="Diamond 13">
            <a:extLst>
              <a:ext uri="{FF2B5EF4-FFF2-40B4-BE49-F238E27FC236}">
                <a16:creationId xmlns:a16="http://schemas.microsoft.com/office/drawing/2014/main" xmlns="" id="{193F2D9F-57E9-4580-9839-0851856D8366}"/>
              </a:ext>
            </a:extLst>
          </p:cNvPr>
          <p:cNvSpPr/>
          <p:nvPr/>
        </p:nvSpPr>
        <p:spPr>
          <a:xfrm>
            <a:off x="7959855" y="125957"/>
            <a:ext cx="689392" cy="689392"/>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Diamond 17">
            <a:extLst>
              <a:ext uri="{FF2B5EF4-FFF2-40B4-BE49-F238E27FC236}">
                <a16:creationId xmlns:a16="http://schemas.microsoft.com/office/drawing/2014/main" xmlns="" id="{B2F92503-11F7-4BBF-B992-391CA3182595}"/>
              </a:ext>
            </a:extLst>
          </p:cNvPr>
          <p:cNvSpPr/>
          <p:nvPr/>
        </p:nvSpPr>
        <p:spPr>
          <a:xfrm>
            <a:off x="5857065" y="134849"/>
            <a:ext cx="689392" cy="689392"/>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Diamond 21">
            <a:extLst>
              <a:ext uri="{FF2B5EF4-FFF2-40B4-BE49-F238E27FC236}">
                <a16:creationId xmlns:a16="http://schemas.microsoft.com/office/drawing/2014/main" xmlns="" id="{F0729824-FBDB-47D9-BDAB-DCB3CF64A357}"/>
              </a:ext>
            </a:extLst>
          </p:cNvPr>
          <p:cNvSpPr/>
          <p:nvPr/>
        </p:nvSpPr>
        <p:spPr>
          <a:xfrm>
            <a:off x="10062645" y="124409"/>
            <a:ext cx="689392" cy="68939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ectangle 9">
            <a:extLst>
              <a:ext uri="{FF2B5EF4-FFF2-40B4-BE49-F238E27FC236}">
                <a16:creationId xmlns:a16="http://schemas.microsoft.com/office/drawing/2014/main" xmlns="" id="{0702C167-A6B4-498D-83EF-FE4A21EE7966}"/>
              </a:ext>
            </a:extLst>
          </p:cNvPr>
          <p:cNvSpPr/>
          <p:nvPr/>
        </p:nvSpPr>
        <p:spPr>
          <a:xfrm>
            <a:off x="8186225" y="366519"/>
            <a:ext cx="236654" cy="22153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Oval 7">
            <a:extLst>
              <a:ext uri="{FF2B5EF4-FFF2-40B4-BE49-F238E27FC236}">
                <a16:creationId xmlns:a16="http://schemas.microsoft.com/office/drawing/2014/main" xmlns="" id="{FA658D35-AB1B-42E2-A4C1-9B7C66310DCE}"/>
              </a:ext>
            </a:extLst>
          </p:cNvPr>
          <p:cNvSpPr/>
          <p:nvPr/>
        </p:nvSpPr>
        <p:spPr>
          <a:xfrm>
            <a:off x="6084374" y="353266"/>
            <a:ext cx="234783" cy="234783"/>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5" name="Oval 21">
            <a:extLst>
              <a:ext uri="{FF2B5EF4-FFF2-40B4-BE49-F238E27FC236}">
                <a16:creationId xmlns:a16="http://schemas.microsoft.com/office/drawing/2014/main" xmlns="" id="{C941E69D-64CB-4A4C-9EBD-8C4074A82500}"/>
              </a:ext>
            </a:extLst>
          </p:cNvPr>
          <p:cNvSpPr>
            <a:spLocks noChangeAspect="1"/>
          </p:cNvSpPr>
          <p:nvPr/>
        </p:nvSpPr>
        <p:spPr>
          <a:xfrm>
            <a:off x="10271459" y="314005"/>
            <a:ext cx="271770" cy="27404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nvGrpSpPr>
          <p:cNvPr id="26" name="Group 25">
            <a:extLst>
              <a:ext uri="{FF2B5EF4-FFF2-40B4-BE49-F238E27FC236}">
                <a16:creationId xmlns:a16="http://schemas.microsoft.com/office/drawing/2014/main" xmlns="" id="{F19A1CA4-1C5A-4F23-999A-AE086E1EF523}"/>
              </a:ext>
            </a:extLst>
          </p:cNvPr>
          <p:cNvGrpSpPr/>
          <p:nvPr/>
        </p:nvGrpSpPr>
        <p:grpSpPr>
          <a:xfrm rot="19895902">
            <a:off x="-101480" y="3001062"/>
            <a:ext cx="2803812" cy="3289977"/>
            <a:chOff x="395536" y="1793041"/>
            <a:chExt cx="3170093" cy="3929395"/>
          </a:xfrm>
          <a:solidFill>
            <a:schemeClr val="accent1"/>
          </a:solidFill>
        </p:grpSpPr>
        <p:sp>
          <p:nvSpPr>
            <p:cNvPr id="27" name="Freeform 20">
              <a:extLst>
                <a:ext uri="{FF2B5EF4-FFF2-40B4-BE49-F238E27FC236}">
                  <a16:creationId xmlns:a16="http://schemas.microsoft.com/office/drawing/2014/main" xmlns="" id="{8FB72CEA-42BA-44E5-9F74-EC84A2A3DCA4}"/>
                </a:ext>
              </a:extLst>
            </p:cNvPr>
            <p:cNvSpPr/>
            <p:nvPr/>
          </p:nvSpPr>
          <p:spPr>
            <a:xfrm rot="1800000" flipH="1">
              <a:off x="705002" y="1793041"/>
              <a:ext cx="2860627" cy="3411190"/>
            </a:xfrm>
            <a:custGeom>
              <a:avLst/>
              <a:gdLst>
                <a:gd name="connsiteX0" fmla="*/ 2332439 w 2860627"/>
                <a:gd name="connsiteY0" fmla="*/ 109484 h 3334674"/>
                <a:gd name="connsiteX1" fmla="*/ 1509012 w 2860627"/>
                <a:gd name="connsiteY1" fmla="*/ 0 h 3334674"/>
                <a:gd name="connsiteX2" fmla="*/ 364700 w 2860627"/>
                <a:gd name="connsiteY2" fmla="*/ 1279977 h 3334674"/>
                <a:gd name="connsiteX3" fmla="*/ 160 w 2860627"/>
                <a:gd name="connsiteY3" fmla="*/ 1755003 h 3334674"/>
                <a:gd name="connsiteX4" fmla="*/ 286853 w 2860627"/>
                <a:gd name="connsiteY4" fmla="*/ 1930370 h 3334674"/>
                <a:gd name="connsiteX5" fmla="*/ 207417 w 2860627"/>
                <a:gd name="connsiteY5" fmla="*/ 2111278 h 3334674"/>
                <a:gd name="connsiteX6" fmla="*/ 287242 w 2860627"/>
                <a:gd name="connsiteY6" fmla="*/ 2167898 h 3334674"/>
                <a:gd name="connsiteX7" fmla="*/ 256972 w 2860627"/>
                <a:gd name="connsiteY7" fmla="*/ 2262662 h 3334674"/>
                <a:gd name="connsiteX8" fmla="*/ 368654 w 2860627"/>
                <a:gd name="connsiteY8" fmla="*/ 2376290 h 3334674"/>
                <a:gd name="connsiteX9" fmla="*/ 465657 w 2860627"/>
                <a:gd name="connsiteY9" fmla="*/ 2793853 h 3334674"/>
                <a:gd name="connsiteX10" fmla="*/ 1108723 w 2860627"/>
                <a:gd name="connsiteY10" fmla="*/ 2720803 h 3334674"/>
                <a:gd name="connsiteX11" fmla="*/ 1313164 w 2860627"/>
                <a:gd name="connsiteY11" fmla="*/ 3300023 h 3334674"/>
                <a:gd name="connsiteX12" fmla="*/ 1936108 w 2860627"/>
                <a:gd name="connsiteY12" fmla="*/ 3321065 h 3334674"/>
                <a:gd name="connsiteX13" fmla="*/ 1882503 w 2860627"/>
                <a:gd name="connsiteY13" fmla="*/ 1973867 h 3334674"/>
                <a:gd name="connsiteX14" fmla="*/ 1315566 w 2860627"/>
                <a:gd name="connsiteY14" fmla="*/ 1469419 h 3334674"/>
                <a:gd name="connsiteX15" fmla="*/ 1294771 w 2860627"/>
                <a:gd name="connsiteY15" fmla="*/ 1450917 h 3334674"/>
                <a:gd name="connsiteX16" fmla="*/ 1253957 w 2860627"/>
                <a:gd name="connsiteY16" fmla="*/ 1414601 h 3334674"/>
                <a:gd name="connsiteX17" fmla="*/ 1259713 w 2860627"/>
                <a:gd name="connsiteY17" fmla="*/ 1414265 h 3334674"/>
                <a:gd name="connsiteX18" fmla="*/ 1156260 w 2860627"/>
                <a:gd name="connsiteY18" fmla="*/ 686769 h 3334674"/>
                <a:gd name="connsiteX19" fmla="*/ 2022208 w 2860627"/>
                <a:gd name="connsiteY19" fmla="*/ 483047 h 3334674"/>
                <a:gd name="connsiteX20" fmla="*/ 2336014 w 2860627"/>
                <a:gd name="connsiteY20" fmla="*/ 897827 h 3334674"/>
                <a:gd name="connsiteX21" fmla="*/ 2860627 w 2860627"/>
                <a:gd name="connsiteY21" fmla="*/ 876952 h 3334674"/>
                <a:gd name="connsiteX22" fmla="*/ 2332439 w 2860627"/>
                <a:gd name="connsiteY22" fmla="*/ 109484 h 3334674"/>
                <a:gd name="connsiteX0" fmla="*/ 2332439 w 2860627"/>
                <a:gd name="connsiteY0" fmla="*/ 176751 h 3401941"/>
                <a:gd name="connsiteX1" fmla="*/ 1525852 w 2860627"/>
                <a:gd name="connsiteY1" fmla="*/ 0 h 3401941"/>
                <a:gd name="connsiteX2" fmla="*/ 364700 w 2860627"/>
                <a:gd name="connsiteY2" fmla="*/ 1347244 h 3401941"/>
                <a:gd name="connsiteX3" fmla="*/ 160 w 2860627"/>
                <a:gd name="connsiteY3" fmla="*/ 1822270 h 3401941"/>
                <a:gd name="connsiteX4" fmla="*/ 286853 w 2860627"/>
                <a:gd name="connsiteY4" fmla="*/ 1997637 h 3401941"/>
                <a:gd name="connsiteX5" fmla="*/ 207417 w 2860627"/>
                <a:gd name="connsiteY5" fmla="*/ 2178545 h 3401941"/>
                <a:gd name="connsiteX6" fmla="*/ 287242 w 2860627"/>
                <a:gd name="connsiteY6" fmla="*/ 2235165 h 3401941"/>
                <a:gd name="connsiteX7" fmla="*/ 256972 w 2860627"/>
                <a:gd name="connsiteY7" fmla="*/ 2329929 h 3401941"/>
                <a:gd name="connsiteX8" fmla="*/ 368654 w 2860627"/>
                <a:gd name="connsiteY8" fmla="*/ 2443557 h 3401941"/>
                <a:gd name="connsiteX9" fmla="*/ 465657 w 2860627"/>
                <a:gd name="connsiteY9" fmla="*/ 2861120 h 3401941"/>
                <a:gd name="connsiteX10" fmla="*/ 1108723 w 2860627"/>
                <a:gd name="connsiteY10" fmla="*/ 2788070 h 3401941"/>
                <a:gd name="connsiteX11" fmla="*/ 1313164 w 2860627"/>
                <a:gd name="connsiteY11" fmla="*/ 3367290 h 3401941"/>
                <a:gd name="connsiteX12" fmla="*/ 1936108 w 2860627"/>
                <a:gd name="connsiteY12" fmla="*/ 3388332 h 3401941"/>
                <a:gd name="connsiteX13" fmla="*/ 1882503 w 2860627"/>
                <a:gd name="connsiteY13" fmla="*/ 2041134 h 3401941"/>
                <a:gd name="connsiteX14" fmla="*/ 1315566 w 2860627"/>
                <a:gd name="connsiteY14" fmla="*/ 1536686 h 3401941"/>
                <a:gd name="connsiteX15" fmla="*/ 1294771 w 2860627"/>
                <a:gd name="connsiteY15" fmla="*/ 1518184 h 3401941"/>
                <a:gd name="connsiteX16" fmla="*/ 1253957 w 2860627"/>
                <a:gd name="connsiteY16" fmla="*/ 1481868 h 3401941"/>
                <a:gd name="connsiteX17" fmla="*/ 1259713 w 2860627"/>
                <a:gd name="connsiteY17" fmla="*/ 1481532 h 3401941"/>
                <a:gd name="connsiteX18" fmla="*/ 1156260 w 2860627"/>
                <a:gd name="connsiteY18" fmla="*/ 754036 h 3401941"/>
                <a:gd name="connsiteX19" fmla="*/ 2022208 w 2860627"/>
                <a:gd name="connsiteY19" fmla="*/ 550314 h 3401941"/>
                <a:gd name="connsiteX20" fmla="*/ 2336014 w 2860627"/>
                <a:gd name="connsiteY20" fmla="*/ 965094 h 3401941"/>
                <a:gd name="connsiteX21" fmla="*/ 2860627 w 2860627"/>
                <a:gd name="connsiteY21" fmla="*/ 944219 h 3401941"/>
                <a:gd name="connsiteX22" fmla="*/ 2332439 w 2860627"/>
                <a:gd name="connsiteY22" fmla="*/ 176751 h 3401941"/>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94771 w 2860627"/>
                <a:gd name="connsiteY15" fmla="*/ 1527433 h 3411190"/>
                <a:gd name="connsiteX16" fmla="*/ 1253957 w 2860627"/>
                <a:gd name="connsiteY16" fmla="*/ 1491117 h 3411190"/>
                <a:gd name="connsiteX17" fmla="*/ 1259713 w 2860627"/>
                <a:gd name="connsiteY17" fmla="*/ 1490781 h 3411190"/>
                <a:gd name="connsiteX18" fmla="*/ 1156260 w 2860627"/>
                <a:gd name="connsiteY18" fmla="*/ 763285 h 3411190"/>
                <a:gd name="connsiteX19" fmla="*/ 2022208 w 2860627"/>
                <a:gd name="connsiteY19" fmla="*/ 559563 h 3411190"/>
                <a:gd name="connsiteX20" fmla="*/ 2336014 w 2860627"/>
                <a:gd name="connsiteY20" fmla="*/ 974343 h 3411190"/>
                <a:gd name="connsiteX21" fmla="*/ 2860627 w 2860627"/>
                <a:gd name="connsiteY21" fmla="*/ 953468 h 3411190"/>
                <a:gd name="connsiteX22" fmla="*/ 2332439 w 2860627"/>
                <a:gd name="connsiteY22"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53957 w 2860627"/>
                <a:gd name="connsiteY15" fmla="*/ 1491117 h 3411190"/>
                <a:gd name="connsiteX16" fmla="*/ 1259713 w 2860627"/>
                <a:gd name="connsiteY16" fmla="*/ 1490781 h 3411190"/>
                <a:gd name="connsiteX17" fmla="*/ 1156260 w 2860627"/>
                <a:gd name="connsiteY17" fmla="*/ 763285 h 3411190"/>
                <a:gd name="connsiteX18" fmla="*/ 2022208 w 2860627"/>
                <a:gd name="connsiteY18" fmla="*/ 559563 h 3411190"/>
                <a:gd name="connsiteX19" fmla="*/ 2336014 w 2860627"/>
                <a:gd name="connsiteY19" fmla="*/ 974343 h 3411190"/>
                <a:gd name="connsiteX20" fmla="*/ 2860627 w 2860627"/>
                <a:gd name="connsiteY20" fmla="*/ 953468 h 3411190"/>
                <a:gd name="connsiteX21" fmla="*/ 2332439 w 2860627"/>
                <a:gd name="connsiteY21"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60627" h="3411190">
                  <a:moveTo>
                    <a:pt x="2332439" y="186000"/>
                  </a:moveTo>
                  <a:cubicBezTo>
                    <a:pt x="2114028" y="67375"/>
                    <a:pt x="1894506" y="-31252"/>
                    <a:pt x="1525852" y="9249"/>
                  </a:cubicBezTo>
                  <a:cubicBezTo>
                    <a:pt x="735732" y="27225"/>
                    <a:pt x="265149" y="734924"/>
                    <a:pt x="364700" y="1356493"/>
                  </a:cubicBezTo>
                  <a:cubicBezTo>
                    <a:pt x="243187" y="1514835"/>
                    <a:pt x="-7219" y="1802068"/>
                    <a:pt x="160" y="1831519"/>
                  </a:cubicBezTo>
                  <a:cubicBezTo>
                    <a:pt x="17130" y="1925603"/>
                    <a:pt x="185001" y="1956813"/>
                    <a:pt x="286853" y="2006886"/>
                  </a:cubicBezTo>
                  <a:cubicBezTo>
                    <a:pt x="253040" y="2069284"/>
                    <a:pt x="200362" y="2166263"/>
                    <a:pt x="207417" y="2187794"/>
                  </a:cubicBezTo>
                  <a:cubicBezTo>
                    <a:pt x="222499" y="2208763"/>
                    <a:pt x="256442" y="2226588"/>
                    <a:pt x="287242" y="2244414"/>
                  </a:cubicBezTo>
                  <a:cubicBezTo>
                    <a:pt x="277153" y="2276002"/>
                    <a:pt x="241912" y="2313878"/>
                    <a:pt x="256972" y="2339178"/>
                  </a:cubicBezTo>
                  <a:cubicBezTo>
                    <a:pt x="285816" y="2378102"/>
                    <a:pt x="349241" y="2404451"/>
                    <a:pt x="368654" y="2452806"/>
                  </a:cubicBezTo>
                  <a:cubicBezTo>
                    <a:pt x="412514" y="2527024"/>
                    <a:pt x="255179" y="2774145"/>
                    <a:pt x="465657" y="2870369"/>
                  </a:cubicBezTo>
                  <a:cubicBezTo>
                    <a:pt x="653816" y="2944521"/>
                    <a:pt x="911133" y="2842626"/>
                    <a:pt x="1108723" y="2797319"/>
                  </a:cubicBezTo>
                  <a:cubicBezTo>
                    <a:pt x="1261750" y="2755661"/>
                    <a:pt x="1267023" y="3179274"/>
                    <a:pt x="1313164" y="3376539"/>
                  </a:cubicBezTo>
                  <a:cubicBezTo>
                    <a:pt x="1541931" y="3416747"/>
                    <a:pt x="1746247" y="3419423"/>
                    <a:pt x="1936108" y="3397581"/>
                  </a:cubicBezTo>
                  <a:cubicBezTo>
                    <a:pt x="1911464" y="2966600"/>
                    <a:pt x="1933512" y="2397598"/>
                    <a:pt x="1886582" y="2195718"/>
                  </a:cubicBezTo>
                  <a:cubicBezTo>
                    <a:pt x="1843777" y="1980896"/>
                    <a:pt x="1445585" y="1714871"/>
                    <a:pt x="1253957" y="1491117"/>
                  </a:cubicBezTo>
                  <a:lnTo>
                    <a:pt x="1259713" y="1490781"/>
                  </a:lnTo>
                  <a:cubicBezTo>
                    <a:pt x="1069359" y="1294123"/>
                    <a:pt x="1020028" y="999248"/>
                    <a:pt x="1156260" y="763285"/>
                  </a:cubicBezTo>
                  <a:cubicBezTo>
                    <a:pt x="1324542" y="471813"/>
                    <a:pt x="1712240" y="380603"/>
                    <a:pt x="2022208" y="559563"/>
                  </a:cubicBezTo>
                  <a:cubicBezTo>
                    <a:pt x="2187368" y="654919"/>
                    <a:pt x="2297137" y="807738"/>
                    <a:pt x="2336014" y="974343"/>
                  </a:cubicBezTo>
                  <a:lnTo>
                    <a:pt x="2860627" y="953468"/>
                  </a:lnTo>
                  <a:cubicBezTo>
                    <a:pt x="2773794" y="641332"/>
                    <a:pt x="2600917" y="331818"/>
                    <a:pt x="2332439" y="1860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Oval 27">
              <a:extLst>
                <a:ext uri="{FF2B5EF4-FFF2-40B4-BE49-F238E27FC236}">
                  <a16:creationId xmlns:a16="http://schemas.microsoft.com/office/drawing/2014/main" xmlns="" id="{6A34D61F-D2C9-47A9-8554-8971C06D7ACF}"/>
                </a:ext>
              </a:extLst>
            </p:cNvPr>
            <p:cNvSpPr/>
            <p:nvPr/>
          </p:nvSpPr>
          <p:spPr>
            <a:xfrm>
              <a:off x="395536" y="4869725"/>
              <a:ext cx="852711" cy="8527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 name="Rounded Rectangle 1"/>
          <p:cNvSpPr/>
          <p:nvPr/>
        </p:nvSpPr>
        <p:spPr>
          <a:xfrm>
            <a:off x="896111" y="824242"/>
            <a:ext cx="10519141" cy="149125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Nếu được giới thiệu với các bạn trong lớp về bản thân, em dự kiến sẽ nói về những gì ? Em hãy vẽ sơ đồ tư duy thể hiện dự kiến đó. Hình 2 dưới đây là một ví dụ</a:t>
            </a:r>
            <a:endParaRPr lang="en-US" sz="2000"/>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014" y="2495006"/>
            <a:ext cx="8090169" cy="4264850"/>
          </a:xfrm>
          <a:prstGeom prst="rect">
            <a:avLst/>
          </a:prstGeom>
        </p:spPr>
      </p:pic>
    </p:spTree>
    <p:extLst>
      <p:ext uri="{BB962C8B-B14F-4D97-AF65-F5344CB8AC3E}">
        <p14:creationId xmlns:p14="http://schemas.microsoft.com/office/powerpoint/2010/main" val="4201278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4"/>
          </p:nvPr>
        </p:nvPicPr>
        <p:blipFill>
          <a:blip r:embed="rId2" cstate="print">
            <a:extLst>
              <a:ext uri="{28A0092B-C50C-407E-A947-70E740481C1C}">
                <a14:useLocalDpi xmlns:a14="http://schemas.microsoft.com/office/drawing/2010/main" val="0"/>
              </a:ext>
            </a:extLst>
          </a:blip>
          <a:srcRect l="11838" r="11838"/>
          <a:stretch>
            <a:fillRect/>
          </a:stretch>
        </p:blipFill>
        <p:spPr>
          <a:xfrm>
            <a:off x="1037322" y="1819296"/>
            <a:ext cx="2000845" cy="2000845"/>
          </a:xfrm>
        </p:spPr>
      </p:pic>
      <p:pic>
        <p:nvPicPr>
          <p:cNvPr id="43" name="Picture Placeholder 42"/>
          <p:cNvPicPr>
            <a:picLocks noGrp="1" noChangeAspect="1"/>
          </p:cNvPicPr>
          <p:nvPr>
            <p:ph type="pic" idx="16"/>
          </p:nvPr>
        </p:nvPicPr>
        <p:blipFill>
          <a:blip r:embed="rId3">
            <a:extLst>
              <a:ext uri="{28A0092B-C50C-407E-A947-70E740481C1C}">
                <a14:useLocalDpi xmlns:a14="http://schemas.microsoft.com/office/drawing/2010/main" val="0"/>
              </a:ext>
            </a:extLst>
          </a:blip>
          <a:srcRect l="15167" r="15167"/>
          <a:stretch>
            <a:fillRect/>
          </a:stretch>
        </p:blipFill>
        <p:spPr>
          <a:xfrm>
            <a:off x="6356546" y="1775050"/>
            <a:ext cx="2015285" cy="2015285"/>
          </a:xfrm>
        </p:spPr>
      </p:pic>
      <p:pic>
        <p:nvPicPr>
          <p:cNvPr id="48" name="Picture Placeholder 47"/>
          <p:cNvPicPr>
            <a:picLocks noGrp="1" noChangeAspect="1"/>
          </p:cNvPicPr>
          <p:nvPr>
            <p:ph type="pic" idx="15"/>
          </p:nvPr>
        </p:nvPicPr>
        <p:blipFill>
          <a:blip r:embed="rId4">
            <a:extLst>
              <a:ext uri="{28A0092B-C50C-407E-A947-70E740481C1C}">
                <a14:useLocalDpi xmlns:a14="http://schemas.microsoft.com/office/drawing/2010/main" val="0"/>
              </a:ext>
            </a:extLst>
          </a:blip>
          <a:stretch>
            <a:fillRect/>
          </a:stretch>
        </p:blipFill>
        <p:spPr>
          <a:xfrm>
            <a:off x="3913811" y="4129548"/>
            <a:ext cx="1895497" cy="1932039"/>
          </a:xfrm>
        </p:spPr>
      </p:pic>
      <p:pic>
        <p:nvPicPr>
          <p:cNvPr id="49" name="Picture Placeholder 48"/>
          <p:cNvPicPr>
            <a:picLocks noGrp="1" noChangeAspect="1"/>
          </p:cNvPicPr>
          <p:nvPr>
            <p:ph type="pic" idx="17"/>
          </p:nvPr>
        </p:nvPicPr>
        <p:blipFill>
          <a:blip r:embed="rId5" cstate="print">
            <a:extLst>
              <a:ext uri="{28A0092B-C50C-407E-A947-70E740481C1C}">
                <a14:useLocalDpi xmlns:a14="http://schemas.microsoft.com/office/drawing/2010/main" val="0"/>
              </a:ext>
            </a:extLst>
          </a:blip>
          <a:srcRect/>
          <a:stretch>
            <a:fillRect/>
          </a:stretch>
        </p:blipFill>
        <p:spPr>
          <a:xfrm>
            <a:off x="9202995" y="4115742"/>
            <a:ext cx="1951684" cy="1960593"/>
          </a:xfrm>
        </p:spPr>
      </p:pic>
      <p:sp>
        <p:nvSpPr>
          <p:cNvPr id="45" name="Freeform: Shape 331">
            <a:extLst>
              <a:ext uri="{FF2B5EF4-FFF2-40B4-BE49-F238E27FC236}">
                <a16:creationId xmlns:a16="http://schemas.microsoft.com/office/drawing/2014/main" xmlns="" id="{22DB180A-258B-4BB0-B646-6B6D46A2A157}"/>
              </a:ext>
            </a:extLst>
          </p:cNvPr>
          <p:cNvSpPr/>
          <p:nvPr/>
        </p:nvSpPr>
        <p:spPr>
          <a:xfrm flipH="1">
            <a:off x="-2723279" y="175846"/>
            <a:ext cx="11095110" cy="868774"/>
          </a:xfrm>
          <a:custGeom>
            <a:avLst/>
            <a:gdLst>
              <a:gd name="connsiteX0" fmla="*/ 5054615 w 8126741"/>
              <a:gd name="connsiteY0" fmla="*/ 122 h 2000841"/>
              <a:gd name="connsiteX1" fmla="*/ 5677692 w 8126741"/>
              <a:gd name="connsiteY1" fmla="*/ 26072 h 2000841"/>
              <a:gd name="connsiteX2" fmla="*/ 6438793 w 8126741"/>
              <a:gd name="connsiteY2" fmla="*/ 23477 h 2000841"/>
              <a:gd name="connsiteX3" fmla="*/ 7181160 w 8126741"/>
              <a:gd name="connsiteY3" fmla="*/ 13097 h 2000841"/>
              <a:gd name="connsiteX4" fmla="*/ 7755930 w 8126741"/>
              <a:gd name="connsiteY4" fmla="*/ 5312 h 2000841"/>
              <a:gd name="connsiteX5" fmla="*/ 8085214 w 8126741"/>
              <a:gd name="connsiteY5" fmla="*/ 8555 h 2000841"/>
              <a:gd name="connsiteX6" fmla="*/ 8124650 w 8126741"/>
              <a:gd name="connsiteY6" fmla="*/ 9204 h 2000841"/>
              <a:gd name="connsiteX7" fmla="*/ 8126741 w 8126741"/>
              <a:gd name="connsiteY7" fmla="*/ 164852 h 2000841"/>
              <a:gd name="connsiteX8" fmla="*/ 6161752 w 8126741"/>
              <a:gd name="connsiteY8" fmla="*/ 1993349 h 2000841"/>
              <a:gd name="connsiteX9" fmla="*/ 5952753 w 8126741"/>
              <a:gd name="connsiteY9" fmla="*/ 1985259 h 2000841"/>
              <a:gd name="connsiteX10" fmla="*/ 5520937 w 8126741"/>
              <a:gd name="connsiteY10" fmla="*/ 1962553 h 2000841"/>
              <a:gd name="connsiteX11" fmla="*/ 4866311 w 8126741"/>
              <a:gd name="connsiteY11" fmla="*/ 1956066 h 2000841"/>
              <a:gd name="connsiteX12" fmla="*/ 3690155 w 8126741"/>
              <a:gd name="connsiteY12" fmla="*/ 1976825 h 2000841"/>
              <a:gd name="connsiteX13" fmla="*/ 2508083 w 8126741"/>
              <a:gd name="connsiteY13" fmla="*/ 1970987 h 2000841"/>
              <a:gd name="connsiteX14" fmla="*/ 1528117 w 8126741"/>
              <a:gd name="connsiteY14" fmla="*/ 1972933 h 2000841"/>
              <a:gd name="connsiteX15" fmla="*/ 967151 w 8126741"/>
              <a:gd name="connsiteY15" fmla="*/ 1988503 h 2000841"/>
              <a:gd name="connsiteX16" fmla="*/ 603360 w 8126741"/>
              <a:gd name="connsiteY16" fmla="*/ 1999531 h 2000841"/>
              <a:gd name="connsiteX17" fmla="*/ 186332 w 8126741"/>
              <a:gd name="connsiteY17" fmla="*/ 1982664 h 2000841"/>
              <a:gd name="connsiteX18" fmla="*/ 120278 w 8126741"/>
              <a:gd name="connsiteY18" fmla="*/ 1969040 h 2000841"/>
              <a:gd name="connsiteX19" fmla="*/ 41407 w 8126741"/>
              <a:gd name="connsiteY19" fmla="*/ 1863945 h 2000841"/>
              <a:gd name="connsiteX20" fmla="*/ 32535 w 8126741"/>
              <a:gd name="connsiteY20" fmla="*/ 1725764 h 2000841"/>
              <a:gd name="connsiteX21" fmla="*/ 100560 w 8126741"/>
              <a:gd name="connsiteY21" fmla="*/ 1616127 h 2000841"/>
              <a:gd name="connsiteX22" fmla="*/ 204078 w 8126741"/>
              <a:gd name="connsiteY22" fmla="*/ 1542820 h 2000841"/>
              <a:gd name="connsiteX23" fmla="*/ 178445 w 8126741"/>
              <a:gd name="connsiteY23" fmla="*/ 1490921 h 2000841"/>
              <a:gd name="connsiteX24" fmla="*/ 99575 w 8126741"/>
              <a:gd name="connsiteY24" fmla="*/ 1472757 h 2000841"/>
              <a:gd name="connsiteX25" fmla="*/ 23661 w 8126741"/>
              <a:gd name="connsiteY25" fmla="*/ 1399449 h 2000841"/>
              <a:gd name="connsiteX26" fmla="*/ 52252 w 8126741"/>
              <a:gd name="connsiteY26" fmla="*/ 1219100 h 2000841"/>
              <a:gd name="connsiteX27" fmla="*/ 137038 w 8126741"/>
              <a:gd name="connsiteY27" fmla="*/ 1140603 h 2000841"/>
              <a:gd name="connsiteX28" fmla="*/ 346045 w 8126741"/>
              <a:gd name="connsiteY28" fmla="*/ 1074432 h 2000841"/>
              <a:gd name="connsiteX29" fmla="*/ 385481 w 8126741"/>
              <a:gd name="connsiteY29" fmla="*/ 1049130 h 2000841"/>
              <a:gd name="connsiteX30" fmla="*/ 340130 w 8126741"/>
              <a:gd name="connsiteY30" fmla="*/ 1034210 h 2000841"/>
              <a:gd name="connsiteX31" fmla="*/ 131123 w 8126741"/>
              <a:gd name="connsiteY31" fmla="*/ 1014099 h 2000841"/>
              <a:gd name="connsiteX32" fmla="*/ 0 w 8126741"/>
              <a:gd name="connsiteY32" fmla="*/ 975174 h 2000841"/>
              <a:gd name="connsiteX33" fmla="*/ 0 w 8126741"/>
              <a:gd name="connsiteY33" fmla="*/ 936250 h 2000841"/>
              <a:gd name="connsiteX34" fmla="*/ 25633 w 8126741"/>
              <a:gd name="connsiteY34" fmla="*/ 786392 h 2000841"/>
              <a:gd name="connsiteX35" fmla="*/ 34507 w 8126741"/>
              <a:gd name="connsiteY35" fmla="*/ 663132 h 2000841"/>
              <a:gd name="connsiteX36" fmla="*/ 99575 w 8126741"/>
              <a:gd name="connsiteY36" fmla="*/ 558036 h 2000841"/>
              <a:gd name="connsiteX37" fmla="*/ 117321 w 8126741"/>
              <a:gd name="connsiteY37" fmla="*/ 514571 h 2000841"/>
              <a:gd name="connsiteX38" fmla="*/ 202106 w 8126741"/>
              <a:gd name="connsiteY38" fmla="*/ 442561 h 2000841"/>
              <a:gd name="connsiteX39" fmla="*/ 471251 w 8126741"/>
              <a:gd name="connsiteY39" fmla="*/ 403637 h 2000841"/>
              <a:gd name="connsiteX40" fmla="*/ 556037 w 8126741"/>
              <a:gd name="connsiteY40" fmla="*/ 386121 h 2000841"/>
              <a:gd name="connsiteX41" fmla="*/ 466323 w 8126741"/>
              <a:gd name="connsiteY41" fmla="*/ 371848 h 2000841"/>
              <a:gd name="connsiteX42" fmla="*/ 138024 w 8126741"/>
              <a:gd name="connsiteY42" fmla="*/ 353035 h 2000841"/>
              <a:gd name="connsiteX43" fmla="*/ 99575 w 8126741"/>
              <a:gd name="connsiteY43" fmla="*/ 347196 h 2000841"/>
              <a:gd name="connsiteX44" fmla="*/ 69998 w 8126741"/>
              <a:gd name="connsiteY44" fmla="*/ 299190 h 2000841"/>
              <a:gd name="connsiteX45" fmla="*/ 114362 w 8126741"/>
              <a:gd name="connsiteY45" fmla="*/ 138303 h 2000841"/>
              <a:gd name="connsiteX46" fmla="*/ 110419 w 8126741"/>
              <a:gd name="connsiteY46" fmla="*/ 105866 h 2000841"/>
              <a:gd name="connsiteX47" fmla="*/ 238583 w 8126741"/>
              <a:gd name="connsiteY47" fmla="*/ 27369 h 2000841"/>
              <a:gd name="connsiteX48" fmla="*/ 973066 w 8126741"/>
              <a:gd name="connsiteY48" fmla="*/ 12448 h 2000841"/>
              <a:gd name="connsiteX49" fmla="*/ 1610931 w 8126741"/>
              <a:gd name="connsiteY49" fmla="*/ 37100 h 2000841"/>
              <a:gd name="connsiteX50" fmla="*/ 2082182 w 8126741"/>
              <a:gd name="connsiteY50" fmla="*/ 31261 h 2000841"/>
              <a:gd name="connsiteX51" fmla="*/ 2425269 w 8126741"/>
              <a:gd name="connsiteY51" fmla="*/ 13097 h 2000841"/>
              <a:gd name="connsiteX52" fmla="*/ 3932682 w 8126741"/>
              <a:gd name="connsiteY52" fmla="*/ 18935 h 2000841"/>
              <a:gd name="connsiteX53" fmla="*/ 5054615 w 8126741"/>
              <a:gd name="connsiteY53" fmla="*/ 122 h 200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26741" h="2000841">
                <a:moveTo>
                  <a:pt x="5054615" y="122"/>
                </a:moveTo>
                <a:cubicBezTo>
                  <a:pt x="5262636" y="1420"/>
                  <a:pt x="5470657" y="13097"/>
                  <a:pt x="5677692" y="26072"/>
                </a:cubicBezTo>
                <a:cubicBezTo>
                  <a:pt x="5931063" y="40344"/>
                  <a:pt x="6184435" y="39695"/>
                  <a:pt x="6438793" y="23477"/>
                </a:cubicBezTo>
                <a:cubicBezTo>
                  <a:pt x="6685263" y="7258"/>
                  <a:pt x="6933705" y="770"/>
                  <a:pt x="7181160" y="13097"/>
                </a:cubicBezTo>
                <a:cubicBezTo>
                  <a:pt x="7373408" y="22179"/>
                  <a:pt x="7564669" y="19584"/>
                  <a:pt x="7755930" y="5312"/>
                </a:cubicBezTo>
                <a:cubicBezTo>
                  <a:pt x="7866349" y="-2473"/>
                  <a:pt x="7975781" y="4663"/>
                  <a:pt x="8085214" y="8555"/>
                </a:cubicBezTo>
                <a:cubicBezTo>
                  <a:pt x="8098030" y="9204"/>
                  <a:pt x="8111833" y="9204"/>
                  <a:pt x="8124650" y="9204"/>
                </a:cubicBezTo>
                <a:lnTo>
                  <a:pt x="8126741" y="164852"/>
                </a:lnTo>
                <a:lnTo>
                  <a:pt x="6161752" y="1993349"/>
                </a:lnTo>
                <a:lnTo>
                  <a:pt x="5952753" y="1985259"/>
                </a:lnTo>
                <a:cubicBezTo>
                  <a:pt x="5808814" y="1978772"/>
                  <a:pt x="5664875" y="1969040"/>
                  <a:pt x="5520937" y="1962553"/>
                </a:cubicBezTo>
                <a:cubicBezTo>
                  <a:pt x="5303057" y="1952173"/>
                  <a:pt x="5084192" y="1953471"/>
                  <a:pt x="4866311" y="1956066"/>
                </a:cubicBezTo>
                <a:cubicBezTo>
                  <a:pt x="4474917" y="1961256"/>
                  <a:pt x="4082536" y="1969690"/>
                  <a:pt x="3690155" y="1976825"/>
                </a:cubicBezTo>
                <a:cubicBezTo>
                  <a:pt x="3295802" y="1984610"/>
                  <a:pt x="2902435" y="1972933"/>
                  <a:pt x="2508083" y="1970987"/>
                </a:cubicBezTo>
                <a:cubicBezTo>
                  <a:pt x="2181757" y="1969690"/>
                  <a:pt x="1854444" y="1966445"/>
                  <a:pt x="1528117" y="1972933"/>
                </a:cubicBezTo>
                <a:cubicBezTo>
                  <a:pt x="1340799" y="1976825"/>
                  <a:pt x="1154468" y="1982015"/>
                  <a:pt x="967151" y="1988503"/>
                </a:cubicBezTo>
                <a:cubicBezTo>
                  <a:pt x="845887" y="1992395"/>
                  <a:pt x="724624" y="1996287"/>
                  <a:pt x="603360" y="1999531"/>
                </a:cubicBezTo>
                <a:cubicBezTo>
                  <a:pt x="463364" y="2003424"/>
                  <a:pt x="324356" y="1998882"/>
                  <a:pt x="186332" y="1982664"/>
                </a:cubicBezTo>
                <a:cubicBezTo>
                  <a:pt x="163657" y="1980069"/>
                  <a:pt x="140982" y="1974879"/>
                  <a:pt x="120278" y="1969040"/>
                </a:cubicBezTo>
                <a:cubicBezTo>
                  <a:pt x="29577" y="1943091"/>
                  <a:pt x="16761" y="1926873"/>
                  <a:pt x="41407" y="1863945"/>
                </a:cubicBezTo>
                <a:cubicBezTo>
                  <a:pt x="59153" y="1817236"/>
                  <a:pt x="41407" y="1771176"/>
                  <a:pt x="32535" y="1725764"/>
                </a:cubicBezTo>
                <a:cubicBezTo>
                  <a:pt x="22676" y="1678406"/>
                  <a:pt x="41407" y="1643374"/>
                  <a:pt x="100560" y="1616127"/>
                </a:cubicBezTo>
                <a:cubicBezTo>
                  <a:pt x="142954" y="1596665"/>
                  <a:pt x="174502" y="1570067"/>
                  <a:pt x="204078" y="1542820"/>
                </a:cubicBezTo>
                <a:cubicBezTo>
                  <a:pt x="231683" y="1517519"/>
                  <a:pt x="223796" y="1502598"/>
                  <a:pt x="178445" y="1490921"/>
                </a:cubicBezTo>
                <a:cubicBezTo>
                  <a:pt x="152812" y="1483785"/>
                  <a:pt x="126193" y="1479244"/>
                  <a:pt x="99575" y="1472757"/>
                </a:cubicBezTo>
                <a:cubicBezTo>
                  <a:pt x="42394" y="1458484"/>
                  <a:pt x="18732" y="1438373"/>
                  <a:pt x="23661" y="1399449"/>
                </a:cubicBezTo>
                <a:cubicBezTo>
                  <a:pt x="30563" y="1339117"/>
                  <a:pt x="41407" y="1278784"/>
                  <a:pt x="52252" y="1219100"/>
                </a:cubicBezTo>
                <a:cubicBezTo>
                  <a:pt x="58168" y="1183420"/>
                  <a:pt x="89716" y="1158767"/>
                  <a:pt x="137038" y="1140603"/>
                </a:cubicBezTo>
                <a:cubicBezTo>
                  <a:pt x="205064" y="1114653"/>
                  <a:pt x="275062" y="1095191"/>
                  <a:pt x="346045" y="1074432"/>
                </a:cubicBezTo>
                <a:cubicBezTo>
                  <a:pt x="363791" y="1069242"/>
                  <a:pt x="389424" y="1064052"/>
                  <a:pt x="385481" y="1049130"/>
                </a:cubicBezTo>
                <a:cubicBezTo>
                  <a:pt x="382522" y="1036805"/>
                  <a:pt x="357876" y="1036156"/>
                  <a:pt x="340130" y="1034210"/>
                </a:cubicBezTo>
                <a:cubicBezTo>
                  <a:pt x="271118" y="1027073"/>
                  <a:pt x="201120" y="1021235"/>
                  <a:pt x="131123" y="1014099"/>
                </a:cubicBezTo>
                <a:cubicBezTo>
                  <a:pt x="81829" y="1008909"/>
                  <a:pt x="32535" y="1003719"/>
                  <a:pt x="0" y="975174"/>
                </a:cubicBezTo>
                <a:cubicBezTo>
                  <a:pt x="0" y="962200"/>
                  <a:pt x="0" y="949225"/>
                  <a:pt x="0" y="936250"/>
                </a:cubicBezTo>
                <a:cubicBezTo>
                  <a:pt x="38450" y="888244"/>
                  <a:pt x="53238" y="838939"/>
                  <a:pt x="25633" y="786392"/>
                </a:cubicBezTo>
                <a:cubicBezTo>
                  <a:pt x="3944" y="744873"/>
                  <a:pt x="9859" y="703354"/>
                  <a:pt x="34507" y="663132"/>
                </a:cubicBezTo>
                <a:cubicBezTo>
                  <a:pt x="55210" y="628100"/>
                  <a:pt x="77885" y="593068"/>
                  <a:pt x="99575" y="558036"/>
                </a:cubicBezTo>
                <a:cubicBezTo>
                  <a:pt x="108447" y="543764"/>
                  <a:pt x="119292" y="530140"/>
                  <a:pt x="117321" y="514571"/>
                </a:cubicBezTo>
                <a:cubicBezTo>
                  <a:pt x="112391" y="473051"/>
                  <a:pt x="147882" y="453589"/>
                  <a:pt x="202106" y="442561"/>
                </a:cubicBezTo>
                <a:cubicBezTo>
                  <a:pt x="289849" y="425045"/>
                  <a:pt x="381537" y="416612"/>
                  <a:pt x="471251" y="403637"/>
                </a:cubicBezTo>
                <a:cubicBezTo>
                  <a:pt x="498856" y="399744"/>
                  <a:pt x="526461" y="397149"/>
                  <a:pt x="556037" y="386121"/>
                </a:cubicBezTo>
                <a:cubicBezTo>
                  <a:pt x="525476" y="373146"/>
                  <a:pt x="495899" y="373795"/>
                  <a:pt x="466323" y="371848"/>
                </a:cubicBezTo>
                <a:cubicBezTo>
                  <a:pt x="356889" y="364713"/>
                  <a:pt x="246471" y="364713"/>
                  <a:pt x="138024" y="353035"/>
                </a:cubicBezTo>
                <a:cubicBezTo>
                  <a:pt x="125208" y="351089"/>
                  <a:pt x="112391" y="349791"/>
                  <a:pt x="99575" y="347196"/>
                </a:cubicBezTo>
                <a:cubicBezTo>
                  <a:pt x="56196" y="338114"/>
                  <a:pt x="42394" y="321247"/>
                  <a:pt x="69998" y="299190"/>
                </a:cubicBezTo>
                <a:cubicBezTo>
                  <a:pt x="131123" y="249886"/>
                  <a:pt x="119292" y="194094"/>
                  <a:pt x="114362" y="138303"/>
                </a:cubicBezTo>
                <a:cubicBezTo>
                  <a:pt x="113377" y="127275"/>
                  <a:pt x="109434" y="116246"/>
                  <a:pt x="110419" y="105866"/>
                </a:cubicBezTo>
                <a:cubicBezTo>
                  <a:pt x="116334" y="42290"/>
                  <a:pt x="141967" y="26720"/>
                  <a:pt x="238583" y="27369"/>
                </a:cubicBezTo>
                <a:cubicBezTo>
                  <a:pt x="483082" y="29315"/>
                  <a:pt x="727581" y="16340"/>
                  <a:pt x="973066" y="12448"/>
                </a:cubicBezTo>
                <a:cubicBezTo>
                  <a:pt x="1187002" y="9853"/>
                  <a:pt x="1398967" y="17638"/>
                  <a:pt x="1610931" y="37100"/>
                </a:cubicBezTo>
                <a:cubicBezTo>
                  <a:pt x="1768672" y="51372"/>
                  <a:pt x="1925427" y="46182"/>
                  <a:pt x="2082182" y="31261"/>
                </a:cubicBezTo>
                <a:cubicBezTo>
                  <a:pt x="2195559" y="20233"/>
                  <a:pt x="2309921" y="12448"/>
                  <a:pt x="2425269" y="13097"/>
                </a:cubicBezTo>
                <a:cubicBezTo>
                  <a:pt x="2928068" y="15692"/>
                  <a:pt x="3429882" y="17638"/>
                  <a:pt x="3932682" y="18935"/>
                </a:cubicBezTo>
                <a:cubicBezTo>
                  <a:pt x="4306331" y="20233"/>
                  <a:pt x="4679980" y="-1825"/>
                  <a:pt x="5054615" y="122"/>
                </a:cubicBezTo>
                <a:close/>
              </a:path>
            </a:pathLst>
          </a:custGeom>
          <a:solidFill>
            <a:schemeClr val="accent1"/>
          </a:solidFill>
          <a:ln w="9525" cap="flat">
            <a:noFill/>
            <a:prstDash val="solid"/>
            <a:miter/>
          </a:ln>
        </p:spPr>
        <p:txBody>
          <a:bodyPr rtlCol="0" anchor="ctr"/>
          <a:lstStyle/>
          <a:p>
            <a:endParaRPr lang="en-US"/>
          </a:p>
        </p:txBody>
      </p:sp>
      <p:sp>
        <p:nvSpPr>
          <p:cNvPr id="46" name="TextBox 45"/>
          <p:cNvSpPr txBox="1"/>
          <p:nvPr/>
        </p:nvSpPr>
        <p:spPr>
          <a:xfrm>
            <a:off x="255003" y="348623"/>
            <a:ext cx="6843540" cy="584775"/>
          </a:xfrm>
          <a:prstGeom prst="rect">
            <a:avLst/>
          </a:prstGeom>
          <a:noFill/>
        </p:spPr>
        <p:txBody>
          <a:bodyPr wrap="none" rtlCol="0">
            <a:spAutoFit/>
          </a:bodyPr>
          <a:lstStyle/>
          <a:p>
            <a:r>
              <a:rPr lang="en-US" sz="3200" b="1" smtClean="0">
                <a:solidFill>
                  <a:schemeClr val="bg1"/>
                </a:solidFill>
              </a:rPr>
              <a:t>2. Cách lập sơ đồ tư duy đơn giản</a:t>
            </a:r>
            <a:endParaRPr lang="en-US" sz="3200" b="1">
              <a:solidFill>
                <a:schemeClr val="bg1"/>
              </a:solidFill>
            </a:endParaRPr>
          </a:p>
        </p:txBody>
      </p:sp>
    </p:spTree>
    <p:extLst>
      <p:ext uri="{BB962C8B-B14F-4D97-AF65-F5344CB8AC3E}">
        <p14:creationId xmlns:p14="http://schemas.microsoft.com/office/powerpoint/2010/main" val="141078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13010" y="1059370"/>
            <a:ext cx="9283311" cy="461665"/>
          </a:xfrm>
          <a:prstGeom prst="rect">
            <a:avLst/>
          </a:prstGeom>
        </p:spPr>
        <p:txBody>
          <a:bodyPr wrap="none">
            <a:spAutoFit/>
          </a:bodyPr>
          <a:lstStyle/>
          <a:p>
            <a:r>
              <a:rPr lang="en-US" sz="2400" smtClean="0">
                <a:solidFill>
                  <a:srgbClr val="002060"/>
                </a:solidFill>
              </a:rPr>
              <a:t>Em hãy trình </a:t>
            </a:r>
            <a:r>
              <a:rPr lang="en-US" sz="2400">
                <a:solidFill>
                  <a:srgbClr val="002060"/>
                </a:solidFill>
              </a:rPr>
              <a:t>bày cách tạo sơ đồ tư duy theo cách </a:t>
            </a:r>
            <a:r>
              <a:rPr lang="en-US" sz="2400">
                <a:solidFill>
                  <a:srgbClr val="002060"/>
                </a:solidFill>
              </a:rPr>
              <a:t>hiểu </a:t>
            </a:r>
            <a:r>
              <a:rPr lang="en-US" sz="2400" smtClean="0">
                <a:solidFill>
                  <a:srgbClr val="002060"/>
                </a:solidFill>
              </a:rPr>
              <a:t>của mình? </a:t>
            </a:r>
            <a:endParaRPr lang="en-US" sz="2400">
              <a:solidFill>
                <a:srgbClr val="002060"/>
              </a:solidFill>
            </a:endParaRPr>
          </a:p>
        </p:txBody>
      </p:sp>
      <p:sp>
        <p:nvSpPr>
          <p:cNvPr id="29" name="Freeform: Shape 331">
            <a:extLst>
              <a:ext uri="{FF2B5EF4-FFF2-40B4-BE49-F238E27FC236}">
                <a16:creationId xmlns:a16="http://schemas.microsoft.com/office/drawing/2014/main" xmlns="" id="{22DB180A-258B-4BB0-B646-6B6D46A2A157}"/>
              </a:ext>
            </a:extLst>
          </p:cNvPr>
          <p:cNvSpPr/>
          <p:nvPr/>
        </p:nvSpPr>
        <p:spPr>
          <a:xfrm flipH="1">
            <a:off x="-2723279" y="175846"/>
            <a:ext cx="11095110" cy="868774"/>
          </a:xfrm>
          <a:custGeom>
            <a:avLst/>
            <a:gdLst>
              <a:gd name="connsiteX0" fmla="*/ 5054615 w 8126741"/>
              <a:gd name="connsiteY0" fmla="*/ 122 h 2000841"/>
              <a:gd name="connsiteX1" fmla="*/ 5677692 w 8126741"/>
              <a:gd name="connsiteY1" fmla="*/ 26072 h 2000841"/>
              <a:gd name="connsiteX2" fmla="*/ 6438793 w 8126741"/>
              <a:gd name="connsiteY2" fmla="*/ 23477 h 2000841"/>
              <a:gd name="connsiteX3" fmla="*/ 7181160 w 8126741"/>
              <a:gd name="connsiteY3" fmla="*/ 13097 h 2000841"/>
              <a:gd name="connsiteX4" fmla="*/ 7755930 w 8126741"/>
              <a:gd name="connsiteY4" fmla="*/ 5312 h 2000841"/>
              <a:gd name="connsiteX5" fmla="*/ 8085214 w 8126741"/>
              <a:gd name="connsiteY5" fmla="*/ 8555 h 2000841"/>
              <a:gd name="connsiteX6" fmla="*/ 8124650 w 8126741"/>
              <a:gd name="connsiteY6" fmla="*/ 9204 h 2000841"/>
              <a:gd name="connsiteX7" fmla="*/ 8126741 w 8126741"/>
              <a:gd name="connsiteY7" fmla="*/ 164852 h 2000841"/>
              <a:gd name="connsiteX8" fmla="*/ 6161752 w 8126741"/>
              <a:gd name="connsiteY8" fmla="*/ 1993349 h 2000841"/>
              <a:gd name="connsiteX9" fmla="*/ 5952753 w 8126741"/>
              <a:gd name="connsiteY9" fmla="*/ 1985259 h 2000841"/>
              <a:gd name="connsiteX10" fmla="*/ 5520937 w 8126741"/>
              <a:gd name="connsiteY10" fmla="*/ 1962553 h 2000841"/>
              <a:gd name="connsiteX11" fmla="*/ 4866311 w 8126741"/>
              <a:gd name="connsiteY11" fmla="*/ 1956066 h 2000841"/>
              <a:gd name="connsiteX12" fmla="*/ 3690155 w 8126741"/>
              <a:gd name="connsiteY12" fmla="*/ 1976825 h 2000841"/>
              <a:gd name="connsiteX13" fmla="*/ 2508083 w 8126741"/>
              <a:gd name="connsiteY13" fmla="*/ 1970987 h 2000841"/>
              <a:gd name="connsiteX14" fmla="*/ 1528117 w 8126741"/>
              <a:gd name="connsiteY14" fmla="*/ 1972933 h 2000841"/>
              <a:gd name="connsiteX15" fmla="*/ 967151 w 8126741"/>
              <a:gd name="connsiteY15" fmla="*/ 1988503 h 2000841"/>
              <a:gd name="connsiteX16" fmla="*/ 603360 w 8126741"/>
              <a:gd name="connsiteY16" fmla="*/ 1999531 h 2000841"/>
              <a:gd name="connsiteX17" fmla="*/ 186332 w 8126741"/>
              <a:gd name="connsiteY17" fmla="*/ 1982664 h 2000841"/>
              <a:gd name="connsiteX18" fmla="*/ 120278 w 8126741"/>
              <a:gd name="connsiteY18" fmla="*/ 1969040 h 2000841"/>
              <a:gd name="connsiteX19" fmla="*/ 41407 w 8126741"/>
              <a:gd name="connsiteY19" fmla="*/ 1863945 h 2000841"/>
              <a:gd name="connsiteX20" fmla="*/ 32535 w 8126741"/>
              <a:gd name="connsiteY20" fmla="*/ 1725764 h 2000841"/>
              <a:gd name="connsiteX21" fmla="*/ 100560 w 8126741"/>
              <a:gd name="connsiteY21" fmla="*/ 1616127 h 2000841"/>
              <a:gd name="connsiteX22" fmla="*/ 204078 w 8126741"/>
              <a:gd name="connsiteY22" fmla="*/ 1542820 h 2000841"/>
              <a:gd name="connsiteX23" fmla="*/ 178445 w 8126741"/>
              <a:gd name="connsiteY23" fmla="*/ 1490921 h 2000841"/>
              <a:gd name="connsiteX24" fmla="*/ 99575 w 8126741"/>
              <a:gd name="connsiteY24" fmla="*/ 1472757 h 2000841"/>
              <a:gd name="connsiteX25" fmla="*/ 23661 w 8126741"/>
              <a:gd name="connsiteY25" fmla="*/ 1399449 h 2000841"/>
              <a:gd name="connsiteX26" fmla="*/ 52252 w 8126741"/>
              <a:gd name="connsiteY26" fmla="*/ 1219100 h 2000841"/>
              <a:gd name="connsiteX27" fmla="*/ 137038 w 8126741"/>
              <a:gd name="connsiteY27" fmla="*/ 1140603 h 2000841"/>
              <a:gd name="connsiteX28" fmla="*/ 346045 w 8126741"/>
              <a:gd name="connsiteY28" fmla="*/ 1074432 h 2000841"/>
              <a:gd name="connsiteX29" fmla="*/ 385481 w 8126741"/>
              <a:gd name="connsiteY29" fmla="*/ 1049130 h 2000841"/>
              <a:gd name="connsiteX30" fmla="*/ 340130 w 8126741"/>
              <a:gd name="connsiteY30" fmla="*/ 1034210 h 2000841"/>
              <a:gd name="connsiteX31" fmla="*/ 131123 w 8126741"/>
              <a:gd name="connsiteY31" fmla="*/ 1014099 h 2000841"/>
              <a:gd name="connsiteX32" fmla="*/ 0 w 8126741"/>
              <a:gd name="connsiteY32" fmla="*/ 975174 h 2000841"/>
              <a:gd name="connsiteX33" fmla="*/ 0 w 8126741"/>
              <a:gd name="connsiteY33" fmla="*/ 936250 h 2000841"/>
              <a:gd name="connsiteX34" fmla="*/ 25633 w 8126741"/>
              <a:gd name="connsiteY34" fmla="*/ 786392 h 2000841"/>
              <a:gd name="connsiteX35" fmla="*/ 34507 w 8126741"/>
              <a:gd name="connsiteY35" fmla="*/ 663132 h 2000841"/>
              <a:gd name="connsiteX36" fmla="*/ 99575 w 8126741"/>
              <a:gd name="connsiteY36" fmla="*/ 558036 h 2000841"/>
              <a:gd name="connsiteX37" fmla="*/ 117321 w 8126741"/>
              <a:gd name="connsiteY37" fmla="*/ 514571 h 2000841"/>
              <a:gd name="connsiteX38" fmla="*/ 202106 w 8126741"/>
              <a:gd name="connsiteY38" fmla="*/ 442561 h 2000841"/>
              <a:gd name="connsiteX39" fmla="*/ 471251 w 8126741"/>
              <a:gd name="connsiteY39" fmla="*/ 403637 h 2000841"/>
              <a:gd name="connsiteX40" fmla="*/ 556037 w 8126741"/>
              <a:gd name="connsiteY40" fmla="*/ 386121 h 2000841"/>
              <a:gd name="connsiteX41" fmla="*/ 466323 w 8126741"/>
              <a:gd name="connsiteY41" fmla="*/ 371848 h 2000841"/>
              <a:gd name="connsiteX42" fmla="*/ 138024 w 8126741"/>
              <a:gd name="connsiteY42" fmla="*/ 353035 h 2000841"/>
              <a:gd name="connsiteX43" fmla="*/ 99575 w 8126741"/>
              <a:gd name="connsiteY43" fmla="*/ 347196 h 2000841"/>
              <a:gd name="connsiteX44" fmla="*/ 69998 w 8126741"/>
              <a:gd name="connsiteY44" fmla="*/ 299190 h 2000841"/>
              <a:gd name="connsiteX45" fmla="*/ 114362 w 8126741"/>
              <a:gd name="connsiteY45" fmla="*/ 138303 h 2000841"/>
              <a:gd name="connsiteX46" fmla="*/ 110419 w 8126741"/>
              <a:gd name="connsiteY46" fmla="*/ 105866 h 2000841"/>
              <a:gd name="connsiteX47" fmla="*/ 238583 w 8126741"/>
              <a:gd name="connsiteY47" fmla="*/ 27369 h 2000841"/>
              <a:gd name="connsiteX48" fmla="*/ 973066 w 8126741"/>
              <a:gd name="connsiteY48" fmla="*/ 12448 h 2000841"/>
              <a:gd name="connsiteX49" fmla="*/ 1610931 w 8126741"/>
              <a:gd name="connsiteY49" fmla="*/ 37100 h 2000841"/>
              <a:gd name="connsiteX50" fmla="*/ 2082182 w 8126741"/>
              <a:gd name="connsiteY50" fmla="*/ 31261 h 2000841"/>
              <a:gd name="connsiteX51" fmla="*/ 2425269 w 8126741"/>
              <a:gd name="connsiteY51" fmla="*/ 13097 h 2000841"/>
              <a:gd name="connsiteX52" fmla="*/ 3932682 w 8126741"/>
              <a:gd name="connsiteY52" fmla="*/ 18935 h 2000841"/>
              <a:gd name="connsiteX53" fmla="*/ 5054615 w 8126741"/>
              <a:gd name="connsiteY53" fmla="*/ 122 h 200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26741" h="2000841">
                <a:moveTo>
                  <a:pt x="5054615" y="122"/>
                </a:moveTo>
                <a:cubicBezTo>
                  <a:pt x="5262636" y="1420"/>
                  <a:pt x="5470657" y="13097"/>
                  <a:pt x="5677692" y="26072"/>
                </a:cubicBezTo>
                <a:cubicBezTo>
                  <a:pt x="5931063" y="40344"/>
                  <a:pt x="6184435" y="39695"/>
                  <a:pt x="6438793" y="23477"/>
                </a:cubicBezTo>
                <a:cubicBezTo>
                  <a:pt x="6685263" y="7258"/>
                  <a:pt x="6933705" y="770"/>
                  <a:pt x="7181160" y="13097"/>
                </a:cubicBezTo>
                <a:cubicBezTo>
                  <a:pt x="7373408" y="22179"/>
                  <a:pt x="7564669" y="19584"/>
                  <a:pt x="7755930" y="5312"/>
                </a:cubicBezTo>
                <a:cubicBezTo>
                  <a:pt x="7866349" y="-2473"/>
                  <a:pt x="7975781" y="4663"/>
                  <a:pt x="8085214" y="8555"/>
                </a:cubicBezTo>
                <a:cubicBezTo>
                  <a:pt x="8098030" y="9204"/>
                  <a:pt x="8111833" y="9204"/>
                  <a:pt x="8124650" y="9204"/>
                </a:cubicBezTo>
                <a:lnTo>
                  <a:pt x="8126741" y="164852"/>
                </a:lnTo>
                <a:lnTo>
                  <a:pt x="6161752" y="1993349"/>
                </a:lnTo>
                <a:lnTo>
                  <a:pt x="5952753" y="1985259"/>
                </a:lnTo>
                <a:cubicBezTo>
                  <a:pt x="5808814" y="1978772"/>
                  <a:pt x="5664875" y="1969040"/>
                  <a:pt x="5520937" y="1962553"/>
                </a:cubicBezTo>
                <a:cubicBezTo>
                  <a:pt x="5303057" y="1952173"/>
                  <a:pt x="5084192" y="1953471"/>
                  <a:pt x="4866311" y="1956066"/>
                </a:cubicBezTo>
                <a:cubicBezTo>
                  <a:pt x="4474917" y="1961256"/>
                  <a:pt x="4082536" y="1969690"/>
                  <a:pt x="3690155" y="1976825"/>
                </a:cubicBezTo>
                <a:cubicBezTo>
                  <a:pt x="3295802" y="1984610"/>
                  <a:pt x="2902435" y="1972933"/>
                  <a:pt x="2508083" y="1970987"/>
                </a:cubicBezTo>
                <a:cubicBezTo>
                  <a:pt x="2181757" y="1969690"/>
                  <a:pt x="1854444" y="1966445"/>
                  <a:pt x="1528117" y="1972933"/>
                </a:cubicBezTo>
                <a:cubicBezTo>
                  <a:pt x="1340799" y="1976825"/>
                  <a:pt x="1154468" y="1982015"/>
                  <a:pt x="967151" y="1988503"/>
                </a:cubicBezTo>
                <a:cubicBezTo>
                  <a:pt x="845887" y="1992395"/>
                  <a:pt x="724624" y="1996287"/>
                  <a:pt x="603360" y="1999531"/>
                </a:cubicBezTo>
                <a:cubicBezTo>
                  <a:pt x="463364" y="2003424"/>
                  <a:pt x="324356" y="1998882"/>
                  <a:pt x="186332" y="1982664"/>
                </a:cubicBezTo>
                <a:cubicBezTo>
                  <a:pt x="163657" y="1980069"/>
                  <a:pt x="140982" y="1974879"/>
                  <a:pt x="120278" y="1969040"/>
                </a:cubicBezTo>
                <a:cubicBezTo>
                  <a:pt x="29577" y="1943091"/>
                  <a:pt x="16761" y="1926873"/>
                  <a:pt x="41407" y="1863945"/>
                </a:cubicBezTo>
                <a:cubicBezTo>
                  <a:pt x="59153" y="1817236"/>
                  <a:pt x="41407" y="1771176"/>
                  <a:pt x="32535" y="1725764"/>
                </a:cubicBezTo>
                <a:cubicBezTo>
                  <a:pt x="22676" y="1678406"/>
                  <a:pt x="41407" y="1643374"/>
                  <a:pt x="100560" y="1616127"/>
                </a:cubicBezTo>
                <a:cubicBezTo>
                  <a:pt x="142954" y="1596665"/>
                  <a:pt x="174502" y="1570067"/>
                  <a:pt x="204078" y="1542820"/>
                </a:cubicBezTo>
                <a:cubicBezTo>
                  <a:pt x="231683" y="1517519"/>
                  <a:pt x="223796" y="1502598"/>
                  <a:pt x="178445" y="1490921"/>
                </a:cubicBezTo>
                <a:cubicBezTo>
                  <a:pt x="152812" y="1483785"/>
                  <a:pt x="126193" y="1479244"/>
                  <a:pt x="99575" y="1472757"/>
                </a:cubicBezTo>
                <a:cubicBezTo>
                  <a:pt x="42394" y="1458484"/>
                  <a:pt x="18732" y="1438373"/>
                  <a:pt x="23661" y="1399449"/>
                </a:cubicBezTo>
                <a:cubicBezTo>
                  <a:pt x="30563" y="1339117"/>
                  <a:pt x="41407" y="1278784"/>
                  <a:pt x="52252" y="1219100"/>
                </a:cubicBezTo>
                <a:cubicBezTo>
                  <a:pt x="58168" y="1183420"/>
                  <a:pt x="89716" y="1158767"/>
                  <a:pt x="137038" y="1140603"/>
                </a:cubicBezTo>
                <a:cubicBezTo>
                  <a:pt x="205064" y="1114653"/>
                  <a:pt x="275062" y="1095191"/>
                  <a:pt x="346045" y="1074432"/>
                </a:cubicBezTo>
                <a:cubicBezTo>
                  <a:pt x="363791" y="1069242"/>
                  <a:pt x="389424" y="1064052"/>
                  <a:pt x="385481" y="1049130"/>
                </a:cubicBezTo>
                <a:cubicBezTo>
                  <a:pt x="382522" y="1036805"/>
                  <a:pt x="357876" y="1036156"/>
                  <a:pt x="340130" y="1034210"/>
                </a:cubicBezTo>
                <a:cubicBezTo>
                  <a:pt x="271118" y="1027073"/>
                  <a:pt x="201120" y="1021235"/>
                  <a:pt x="131123" y="1014099"/>
                </a:cubicBezTo>
                <a:cubicBezTo>
                  <a:pt x="81829" y="1008909"/>
                  <a:pt x="32535" y="1003719"/>
                  <a:pt x="0" y="975174"/>
                </a:cubicBezTo>
                <a:cubicBezTo>
                  <a:pt x="0" y="962200"/>
                  <a:pt x="0" y="949225"/>
                  <a:pt x="0" y="936250"/>
                </a:cubicBezTo>
                <a:cubicBezTo>
                  <a:pt x="38450" y="888244"/>
                  <a:pt x="53238" y="838939"/>
                  <a:pt x="25633" y="786392"/>
                </a:cubicBezTo>
                <a:cubicBezTo>
                  <a:pt x="3944" y="744873"/>
                  <a:pt x="9859" y="703354"/>
                  <a:pt x="34507" y="663132"/>
                </a:cubicBezTo>
                <a:cubicBezTo>
                  <a:pt x="55210" y="628100"/>
                  <a:pt x="77885" y="593068"/>
                  <a:pt x="99575" y="558036"/>
                </a:cubicBezTo>
                <a:cubicBezTo>
                  <a:pt x="108447" y="543764"/>
                  <a:pt x="119292" y="530140"/>
                  <a:pt x="117321" y="514571"/>
                </a:cubicBezTo>
                <a:cubicBezTo>
                  <a:pt x="112391" y="473051"/>
                  <a:pt x="147882" y="453589"/>
                  <a:pt x="202106" y="442561"/>
                </a:cubicBezTo>
                <a:cubicBezTo>
                  <a:pt x="289849" y="425045"/>
                  <a:pt x="381537" y="416612"/>
                  <a:pt x="471251" y="403637"/>
                </a:cubicBezTo>
                <a:cubicBezTo>
                  <a:pt x="498856" y="399744"/>
                  <a:pt x="526461" y="397149"/>
                  <a:pt x="556037" y="386121"/>
                </a:cubicBezTo>
                <a:cubicBezTo>
                  <a:pt x="525476" y="373146"/>
                  <a:pt x="495899" y="373795"/>
                  <a:pt x="466323" y="371848"/>
                </a:cubicBezTo>
                <a:cubicBezTo>
                  <a:pt x="356889" y="364713"/>
                  <a:pt x="246471" y="364713"/>
                  <a:pt x="138024" y="353035"/>
                </a:cubicBezTo>
                <a:cubicBezTo>
                  <a:pt x="125208" y="351089"/>
                  <a:pt x="112391" y="349791"/>
                  <a:pt x="99575" y="347196"/>
                </a:cubicBezTo>
                <a:cubicBezTo>
                  <a:pt x="56196" y="338114"/>
                  <a:pt x="42394" y="321247"/>
                  <a:pt x="69998" y="299190"/>
                </a:cubicBezTo>
                <a:cubicBezTo>
                  <a:pt x="131123" y="249886"/>
                  <a:pt x="119292" y="194094"/>
                  <a:pt x="114362" y="138303"/>
                </a:cubicBezTo>
                <a:cubicBezTo>
                  <a:pt x="113377" y="127275"/>
                  <a:pt x="109434" y="116246"/>
                  <a:pt x="110419" y="105866"/>
                </a:cubicBezTo>
                <a:cubicBezTo>
                  <a:pt x="116334" y="42290"/>
                  <a:pt x="141967" y="26720"/>
                  <a:pt x="238583" y="27369"/>
                </a:cubicBezTo>
                <a:cubicBezTo>
                  <a:pt x="483082" y="29315"/>
                  <a:pt x="727581" y="16340"/>
                  <a:pt x="973066" y="12448"/>
                </a:cubicBezTo>
                <a:cubicBezTo>
                  <a:pt x="1187002" y="9853"/>
                  <a:pt x="1398967" y="17638"/>
                  <a:pt x="1610931" y="37100"/>
                </a:cubicBezTo>
                <a:cubicBezTo>
                  <a:pt x="1768672" y="51372"/>
                  <a:pt x="1925427" y="46182"/>
                  <a:pt x="2082182" y="31261"/>
                </a:cubicBezTo>
                <a:cubicBezTo>
                  <a:pt x="2195559" y="20233"/>
                  <a:pt x="2309921" y="12448"/>
                  <a:pt x="2425269" y="13097"/>
                </a:cubicBezTo>
                <a:cubicBezTo>
                  <a:pt x="2928068" y="15692"/>
                  <a:pt x="3429882" y="17638"/>
                  <a:pt x="3932682" y="18935"/>
                </a:cubicBezTo>
                <a:cubicBezTo>
                  <a:pt x="4306331" y="20233"/>
                  <a:pt x="4679980" y="-1825"/>
                  <a:pt x="5054615" y="122"/>
                </a:cubicBezTo>
                <a:close/>
              </a:path>
            </a:pathLst>
          </a:custGeom>
          <a:solidFill>
            <a:schemeClr val="accent1"/>
          </a:solidFill>
          <a:ln w="9525" cap="flat">
            <a:noFill/>
            <a:prstDash val="solid"/>
            <a:miter/>
          </a:ln>
        </p:spPr>
        <p:txBody>
          <a:bodyPr rtlCol="0" anchor="ctr"/>
          <a:lstStyle/>
          <a:p>
            <a:endParaRPr lang="en-US"/>
          </a:p>
        </p:txBody>
      </p:sp>
      <p:sp>
        <p:nvSpPr>
          <p:cNvPr id="30" name="TextBox 29"/>
          <p:cNvSpPr txBox="1"/>
          <p:nvPr/>
        </p:nvSpPr>
        <p:spPr>
          <a:xfrm>
            <a:off x="255003" y="348623"/>
            <a:ext cx="6843540" cy="584775"/>
          </a:xfrm>
          <a:prstGeom prst="rect">
            <a:avLst/>
          </a:prstGeom>
          <a:noFill/>
        </p:spPr>
        <p:txBody>
          <a:bodyPr wrap="none" rtlCol="0">
            <a:spAutoFit/>
          </a:bodyPr>
          <a:lstStyle/>
          <a:p>
            <a:r>
              <a:rPr lang="en-US" sz="3200" b="1" smtClean="0">
                <a:solidFill>
                  <a:schemeClr val="bg1"/>
                </a:solidFill>
              </a:rPr>
              <a:t>2. Cách lập sơ đồ tư duy đơn giản</a:t>
            </a:r>
            <a:endParaRPr lang="en-US" sz="3200" b="1">
              <a:solidFill>
                <a:schemeClr val="bg1"/>
              </a:solidFill>
            </a:endParaRPr>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91583"/>
            <a:ext cx="6445044" cy="4963178"/>
          </a:xfrm>
          <a:prstGeom prst="rect">
            <a:avLst/>
          </a:prstGeom>
        </p:spPr>
      </p:pic>
      <p:sp>
        <p:nvSpPr>
          <p:cNvPr id="32" name="Rectangle 31"/>
          <p:cNvSpPr/>
          <p:nvPr/>
        </p:nvSpPr>
        <p:spPr>
          <a:xfrm>
            <a:off x="6445044" y="2189349"/>
            <a:ext cx="6293579" cy="2308324"/>
          </a:xfrm>
          <a:prstGeom prst="rect">
            <a:avLst/>
          </a:prstGeom>
        </p:spPr>
        <p:txBody>
          <a:bodyPr wrap="square">
            <a:spAutoFit/>
          </a:bodyPr>
          <a:lstStyle/>
          <a:p>
            <a:pPr marL="342900" indent="-342900">
              <a:lnSpc>
                <a:spcPct val="150000"/>
              </a:lnSpc>
              <a:buFont typeface="Wingdings" pitchFamily="2" charset="2"/>
              <a:buChar char="Ø"/>
            </a:pPr>
            <a:r>
              <a:rPr lang="en-US" sz="2400" b="1" smtClean="0">
                <a:solidFill>
                  <a:srgbClr val="002060"/>
                </a:solidFill>
              </a:rPr>
              <a:t>B1</a:t>
            </a:r>
            <a:r>
              <a:rPr lang="en-US" sz="2400">
                <a:solidFill>
                  <a:srgbClr val="002060"/>
                </a:solidFill>
              </a:rPr>
              <a:t>: Thể hiện chủ đề trung tâm</a:t>
            </a:r>
          </a:p>
          <a:p>
            <a:pPr marL="342900" indent="-342900">
              <a:lnSpc>
                <a:spcPct val="150000"/>
              </a:lnSpc>
              <a:buFont typeface="Wingdings" pitchFamily="2" charset="2"/>
              <a:buChar char="Ø"/>
            </a:pPr>
            <a:r>
              <a:rPr lang="en-US" sz="2400" b="1" smtClean="0">
                <a:solidFill>
                  <a:srgbClr val="002060"/>
                </a:solidFill>
              </a:rPr>
              <a:t>B2</a:t>
            </a:r>
            <a:r>
              <a:rPr lang="en-US" sz="2400">
                <a:solidFill>
                  <a:srgbClr val="002060"/>
                </a:solidFill>
              </a:rPr>
              <a:t>: Triển khai chi tiết cho đủ chủ </a:t>
            </a:r>
            <a:r>
              <a:rPr lang="en-US" sz="2400">
                <a:solidFill>
                  <a:srgbClr val="002060"/>
                </a:solidFill>
              </a:rPr>
              <a:t>đề </a:t>
            </a:r>
            <a:endParaRPr lang="en-US" sz="2400" smtClean="0">
              <a:solidFill>
                <a:srgbClr val="002060"/>
              </a:solidFill>
            </a:endParaRPr>
          </a:p>
          <a:p>
            <a:pPr>
              <a:lnSpc>
                <a:spcPct val="150000"/>
              </a:lnSpc>
            </a:pPr>
            <a:r>
              <a:rPr lang="en-US" sz="2400">
                <a:solidFill>
                  <a:srgbClr val="002060"/>
                </a:solidFill>
              </a:rPr>
              <a:t> </a:t>
            </a:r>
            <a:r>
              <a:rPr lang="en-US" sz="2400" smtClean="0">
                <a:solidFill>
                  <a:srgbClr val="002060"/>
                </a:solidFill>
              </a:rPr>
              <a:t>    trung </a:t>
            </a:r>
            <a:r>
              <a:rPr lang="en-US" sz="2400">
                <a:solidFill>
                  <a:srgbClr val="002060"/>
                </a:solidFill>
              </a:rPr>
              <a:t>tâm.</a:t>
            </a:r>
          </a:p>
          <a:p>
            <a:pPr marL="342900" indent="-342900">
              <a:lnSpc>
                <a:spcPct val="150000"/>
              </a:lnSpc>
              <a:buFont typeface="Wingdings" pitchFamily="2" charset="2"/>
              <a:buChar char="Ø"/>
            </a:pPr>
            <a:r>
              <a:rPr lang="en-US" sz="2400" b="1" smtClean="0">
                <a:solidFill>
                  <a:srgbClr val="002060"/>
                </a:solidFill>
              </a:rPr>
              <a:t>B3</a:t>
            </a:r>
            <a:r>
              <a:rPr lang="en-US" sz="2400">
                <a:solidFill>
                  <a:srgbClr val="002060"/>
                </a:solidFill>
              </a:rPr>
              <a:t>: Bổ sung nhánh </a:t>
            </a:r>
            <a:r>
              <a:rPr lang="en-US" sz="2400">
                <a:solidFill>
                  <a:srgbClr val="002060"/>
                </a:solidFill>
              </a:rPr>
              <a:t>mới</a:t>
            </a:r>
            <a:r>
              <a:rPr lang="en-US" sz="2400" smtClean="0">
                <a:solidFill>
                  <a:srgbClr val="002060"/>
                </a:solidFill>
              </a:rPr>
              <a:t>.</a:t>
            </a:r>
            <a:endParaRPr lang="en-US" sz="2400">
              <a:solidFill>
                <a:srgbClr val="002060"/>
              </a:solidFill>
            </a:endParaRPr>
          </a:p>
        </p:txBody>
      </p:sp>
      <p:sp>
        <p:nvSpPr>
          <p:cNvPr id="33" name="Rectangle 32"/>
          <p:cNvSpPr/>
          <p:nvPr/>
        </p:nvSpPr>
        <p:spPr>
          <a:xfrm>
            <a:off x="6281532" y="4518193"/>
            <a:ext cx="5910468" cy="2239844"/>
          </a:xfrm>
          <a:prstGeom prst="rect">
            <a:avLst/>
          </a:prstGeom>
        </p:spPr>
        <p:txBody>
          <a:bodyPr wrap="square">
            <a:spAutoFit/>
          </a:bodyPr>
          <a:lstStyle/>
          <a:p>
            <a:pPr>
              <a:lnSpc>
                <a:spcPct val="150000"/>
              </a:lnSpc>
            </a:pPr>
            <a:r>
              <a:rPr lang="en-US" sz="2400" b="1" u="sng" smtClean="0"/>
              <a:t>Lưu ý</a:t>
            </a:r>
            <a:r>
              <a:rPr lang="en-US" sz="2400" smtClean="0"/>
              <a:t>: </a:t>
            </a:r>
            <a:r>
              <a:rPr lang="en-US" sz="2400"/>
              <a:t>Khi lập sơ đồ tư duy, các nhánh phải thể hiện mối liên quan hợp lí, viết ngắn gọn, chừa khoảng trống để có thể bổ sung.</a:t>
            </a:r>
            <a:endParaRPr lang="en-US" sz="2400"/>
          </a:p>
        </p:txBody>
      </p:sp>
      <p:sp>
        <p:nvSpPr>
          <p:cNvPr id="34" name="Rounded Rectangle 33"/>
          <p:cNvSpPr/>
          <p:nvPr/>
        </p:nvSpPr>
        <p:spPr>
          <a:xfrm>
            <a:off x="7624915" y="1621190"/>
            <a:ext cx="2315497" cy="568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rPr>
              <a:t>KẾT LUẬN</a:t>
            </a:r>
            <a:endParaRPr lang="en-US" sz="2400" b="1">
              <a:solidFill>
                <a:srgbClr val="0070C0"/>
              </a:solidFill>
            </a:endParaRPr>
          </a:p>
        </p:txBody>
      </p:sp>
    </p:spTree>
    <p:extLst>
      <p:ext uri="{BB962C8B-B14F-4D97-AF65-F5344CB8AC3E}">
        <p14:creationId xmlns:p14="http://schemas.microsoft.com/office/powerpoint/2010/main" val="1557309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animBg="1"/>
    </p:bldLst>
  </p:timing>
</p:sld>
</file>

<file path=ppt/theme/theme1.xml><?xml version="1.0" encoding="utf-8"?>
<a:theme xmlns:a="http://schemas.openxmlformats.org/drawingml/2006/main" name="Cover and End Slide Master">
  <a:themeElements>
    <a:clrScheme name="ALLPPT-227">
      <a:dk1>
        <a:sysClr val="windowText" lastClr="000000"/>
      </a:dk1>
      <a:lt1>
        <a:sysClr val="window" lastClr="FFFFFF"/>
      </a:lt1>
      <a:dk2>
        <a:srgbClr val="44546A"/>
      </a:dk2>
      <a:lt2>
        <a:srgbClr val="E7E6E6"/>
      </a:lt2>
      <a:accent1>
        <a:srgbClr val="FCBE0E"/>
      </a:accent1>
      <a:accent2>
        <a:srgbClr val="00ACB2"/>
      </a:accent2>
      <a:accent3>
        <a:srgbClr val="EA3293"/>
      </a:accent3>
      <a:accent4>
        <a:srgbClr val="6F2893"/>
      </a:accent4>
      <a:accent5>
        <a:srgbClr val="F28A00"/>
      </a:accent5>
      <a:accent6>
        <a:srgbClr val="99CD37"/>
      </a:accent6>
      <a:hlink>
        <a:srgbClr val="FFFFFF"/>
      </a:hlink>
      <a:folHlink>
        <a:srgbClr val="FFFF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227">
      <a:dk1>
        <a:sysClr val="windowText" lastClr="000000"/>
      </a:dk1>
      <a:lt1>
        <a:sysClr val="window" lastClr="FFFFFF"/>
      </a:lt1>
      <a:dk2>
        <a:srgbClr val="44546A"/>
      </a:dk2>
      <a:lt2>
        <a:srgbClr val="E7E6E6"/>
      </a:lt2>
      <a:accent1>
        <a:srgbClr val="FCBE0E"/>
      </a:accent1>
      <a:accent2>
        <a:srgbClr val="00ACB2"/>
      </a:accent2>
      <a:accent3>
        <a:srgbClr val="EA3293"/>
      </a:accent3>
      <a:accent4>
        <a:srgbClr val="6F2893"/>
      </a:accent4>
      <a:accent5>
        <a:srgbClr val="F28A00"/>
      </a:accent5>
      <a:accent6>
        <a:srgbClr val="99CD37"/>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227">
      <a:dk1>
        <a:sysClr val="windowText" lastClr="000000"/>
      </a:dk1>
      <a:lt1>
        <a:sysClr val="window" lastClr="FFFFFF"/>
      </a:lt1>
      <a:dk2>
        <a:srgbClr val="44546A"/>
      </a:dk2>
      <a:lt2>
        <a:srgbClr val="E7E6E6"/>
      </a:lt2>
      <a:accent1>
        <a:srgbClr val="FCBE0E"/>
      </a:accent1>
      <a:accent2>
        <a:srgbClr val="00ACB2"/>
      </a:accent2>
      <a:accent3>
        <a:srgbClr val="EA3293"/>
      </a:accent3>
      <a:accent4>
        <a:srgbClr val="6F2893"/>
      </a:accent4>
      <a:accent5>
        <a:srgbClr val="F28A00"/>
      </a:accent5>
      <a:accent6>
        <a:srgbClr val="99CD37"/>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3147</TotalTime>
  <Words>1138</Words>
  <Application>Microsoft Office PowerPoint</Application>
  <PresentationFormat>Custom</PresentationFormat>
  <Paragraphs>99</Paragraphs>
  <Slides>17</Slides>
  <Notes>0</Notes>
  <HiddenSlides>0</HiddenSlides>
  <MMClips>1</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HDLAPTOP</cp:lastModifiedBy>
  <cp:revision>103</cp:revision>
  <dcterms:created xsi:type="dcterms:W3CDTF">2020-01-20T05:08:25Z</dcterms:created>
  <dcterms:modified xsi:type="dcterms:W3CDTF">2021-09-21T09:02:50Z</dcterms:modified>
</cp:coreProperties>
</file>