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30"/>
  </p:notesMasterIdLst>
  <p:handoutMasterIdLst>
    <p:handoutMasterId r:id="rId31"/>
  </p:handoutMasterIdLst>
  <p:sldIdLst>
    <p:sldId id="321" r:id="rId2"/>
    <p:sldId id="426" r:id="rId3"/>
    <p:sldId id="416" r:id="rId4"/>
    <p:sldId id="397" r:id="rId5"/>
    <p:sldId id="414" r:id="rId6"/>
    <p:sldId id="398" r:id="rId7"/>
    <p:sldId id="417" r:id="rId8"/>
    <p:sldId id="399" r:id="rId9"/>
    <p:sldId id="394" r:id="rId10"/>
    <p:sldId id="403" r:id="rId11"/>
    <p:sldId id="418" r:id="rId12"/>
    <p:sldId id="427" r:id="rId13"/>
    <p:sldId id="428" r:id="rId14"/>
    <p:sldId id="429" r:id="rId15"/>
    <p:sldId id="430" r:id="rId16"/>
    <p:sldId id="431" r:id="rId17"/>
    <p:sldId id="432" r:id="rId18"/>
    <p:sldId id="433" r:id="rId19"/>
    <p:sldId id="434" r:id="rId20"/>
    <p:sldId id="435" r:id="rId21"/>
    <p:sldId id="410" r:id="rId22"/>
    <p:sldId id="419" r:id="rId23"/>
    <p:sldId id="407" r:id="rId24"/>
    <p:sldId id="423" r:id="rId25"/>
    <p:sldId id="421" r:id="rId26"/>
    <p:sldId id="422" r:id="rId27"/>
    <p:sldId id="393" r:id="rId28"/>
    <p:sldId id="324" r:id="rId29"/>
  </p:sldIdLst>
  <p:sldSz cx="9906000" cy="6858000" type="A4"/>
  <p:notesSz cx="6669088" cy="992822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6FF66"/>
    <a:srgbClr val="0000CC"/>
    <a:srgbClr val="FFFF00"/>
    <a:srgbClr val="FFFF99"/>
    <a:srgbClr val="00589A"/>
    <a:srgbClr val="0062AC"/>
    <a:srgbClr val="FFFFFF"/>
    <a:srgbClr val="FF99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55" autoAdjust="0"/>
    <p:restoredTop sz="50000" autoAdjust="0"/>
  </p:normalViewPr>
  <p:slideViewPr>
    <p:cSldViewPr>
      <p:cViewPr varScale="1">
        <p:scale>
          <a:sx n="69" d="100"/>
          <a:sy n="69" d="100"/>
        </p:scale>
        <p:origin x="708" y="4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F8E5-A3EE-4B16-80FF-F461A2FC63F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377601CE-2422-4A69-8D59-F60960EFB5D5}">
      <dgm:prSet custT="1"/>
      <dgm:spPr/>
      <dgm:t>
        <a:bodyPr/>
        <a:lstStyle/>
        <a:p>
          <a:r>
            <a:rPr lang="en-US" sz="1800" i="1" dirty="0">
              <a:latin typeface="Arial" panose="020B0604020202020204" pitchFamily="34" charset="0"/>
              <a:cs typeface="Arial" panose="020B0604020202020204" pitchFamily="34" charset="0"/>
            </a:rPr>
            <a:t>CV </a:t>
          </a:r>
          <a:r>
            <a:rPr lang="en-US" sz="1800" i="1" dirty="0" err="1">
              <a:latin typeface="Arial" panose="020B0604020202020204" pitchFamily="34" charset="0"/>
              <a:cs typeface="Arial" panose="020B0604020202020204" pitchFamily="34" charset="0"/>
            </a:rPr>
            <a:t>số</a:t>
          </a:r>
          <a:r>
            <a:rPr lang="en-US" sz="1800" i="1" dirty="0">
              <a:latin typeface="Arial" panose="020B0604020202020204" pitchFamily="34" charset="0"/>
              <a:cs typeface="Arial" panose="020B0604020202020204" pitchFamily="34" charset="0"/>
            </a:rPr>
            <a:t> 1244/BYT-MT 13/3/2020 : </a:t>
          </a:r>
          <a:r>
            <a:rPr lang="en-US" sz="1800" i="1" dirty="0" err="1">
              <a:latin typeface="Arial" panose="020B0604020202020204" pitchFamily="34" charset="0"/>
              <a:cs typeface="Arial" panose="020B0604020202020204" pitchFamily="34" charset="0"/>
            </a:rPr>
            <a:t>Hướng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dẫn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xử</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trí</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sốt</a:t>
          </a:r>
          <a:r>
            <a:rPr lang="en-US" sz="1800" i="1" dirty="0">
              <a:latin typeface="Arial" panose="020B0604020202020204" pitchFamily="34" charset="0"/>
              <a:cs typeface="Arial" panose="020B0604020202020204" pitchFamily="34" charset="0"/>
            </a:rPr>
            <a:t>, ho, </a:t>
          </a:r>
          <a:r>
            <a:rPr lang="en-US" sz="1800" i="1" dirty="0" err="1">
              <a:latin typeface="Arial" panose="020B0604020202020204" pitchFamily="34" charset="0"/>
              <a:cs typeface="Arial" panose="020B0604020202020204" pitchFamily="34" charset="0"/>
            </a:rPr>
            <a:t>khó</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thở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trong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trường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học</a:t>
          </a:r>
          <a:r>
            <a:rPr lang="en-US" sz="1800" i="1"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442D5956-817C-4F73-B7FD-CBE9F4DD50D9}" type="parTrans" cxnId="{587512ED-0BD2-4505-9804-69AE071DB071}">
      <dgm:prSet/>
      <dgm:spPr/>
      <dgm:t>
        <a:bodyPr/>
        <a:lstStyle/>
        <a:p>
          <a:endParaRPr lang="en-US"/>
        </a:p>
      </dgm:t>
    </dgm:pt>
    <dgm:pt modelId="{07E0099C-C4E3-4960-A90E-75ADFEF1606F}" type="sibTrans" cxnId="{587512ED-0BD2-4505-9804-69AE071DB071}">
      <dgm:prSet/>
      <dgm:spPr/>
      <dgm:t>
        <a:bodyPr/>
        <a:lstStyle/>
        <a:p>
          <a:endParaRPr lang="en-US"/>
        </a:p>
      </dgm:t>
    </dgm:pt>
    <dgm:pt modelId="{243D4EBB-D844-4BF4-A269-51BF293E31B3}">
      <dgm:prSet custT="1"/>
      <dgm:spPr/>
      <dgm:t>
        <a:bodyPr/>
        <a:lstStyle/>
        <a:p>
          <a:pPr algn="just"/>
          <a:r>
            <a:rPr lang="en-US" sz="1800" i="1" dirty="0">
              <a:latin typeface="Arial" panose="020B0604020202020204" pitchFamily="34" charset="0"/>
              <a:cs typeface="Arial" panose="020B0604020202020204" pitchFamily="34" charset="0"/>
            </a:rPr>
            <a:t>CV </a:t>
          </a:r>
          <a:r>
            <a:rPr lang="en-US" sz="1800" i="1" dirty="0" err="1">
              <a:latin typeface="Arial" panose="020B0604020202020204" pitchFamily="34" charset="0"/>
              <a:cs typeface="Arial" panose="020B0604020202020204" pitchFamily="34" charset="0"/>
            </a:rPr>
            <a:t>số</a:t>
          </a:r>
          <a:r>
            <a:rPr lang="en-US" sz="1800" i="1" dirty="0">
              <a:latin typeface="Arial" panose="020B0604020202020204" pitchFamily="34" charset="0"/>
              <a:cs typeface="Arial" panose="020B0604020202020204" pitchFamily="34" charset="0"/>
            </a:rPr>
            <a:t> 1583/BGDĐT-GDTC 07/5/2020: </a:t>
          </a:r>
          <a:r>
            <a:rPr lang="en-US" sz="1800" i="1" dirty="0" err="1">
              <a:latin typeface="Arial" panose="020B0604020202020204" pitchFamily="34" charset="0"/>
              <a:cs typeface="Arial" panose="020B0604020202020204" pitchFamily="34" charset="0"/>
            </a:rPr>
            <a:t>Thực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hiện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các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biện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pháp</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phòng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chống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dịch</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trong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trường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học</a:t>
          </a:r>
          <a:r>
            <a:rPr lang="en-US" sz="1800" i="1"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AA9E69DD-DE12-4EB8-B3D0-8422EF11CC7D}" type="parTrans" cxnId="{595FE71F-6256-4BE6-A00F-B81F026180D6}">
      <dgm:prSet/>
      <dgm:spPr/>
      <dgm:t>
        <a:bodyPr/>
        <a:lstStyle/>
        <a:p>
          <a:endParaRPr lang="en-US"/>
        </a:p>
      </dgm:t>
    </dgm:pt>
    <dgm:pt modelId="{F8441F70-E824-4DF2-A0EC-0C4B5345EF10}" type="sibTrans" cxnId="{595FE71F-6256-4BE6-A00F-B81F026180D6}">
      <dgm:prSet/>
      <dgm:spPr/>
      <dgm:t>
        <a:bodyPr/>
        <a:lstStyle/>
        <a:p>
          <a:endParaRPr lang="en-US"/>
        </a:p>
      </dgm:t>
    </dgm:pt>
    <dgm:pt modelId="{CCFF95B5-7931-4E81-A494-91C9DE151891}">
      <dgm:prSet custT="1"/>
      <dgm:spPr/>
      <dgm:t>
        <a:bodyPr/>
        <a:lstStyle/>
        <a:p>
          <a:r>
            <a:rPr lang="en-US" sz="1800" i="1" dirty="0">
              <a:latin typeface="Arial" panose="020B0604020202020204" pitchFamily="34" charset="0"/>
              <a:cs typeface="Arial" panose="020B0604020202020204" pitchFamily="34" charset="0"/>
            </a:rPr>
            <a:t>CV </a:t>
          </a:r>
          <a:r>
            <a:rPr lang="en-US" sz="1800" i="1" dirty="0" err="1">
              <a:latin typeface="Arial" panose="020B0604020202020204" pitchFamily="34" charset="0"/>
              <a:cs typeface="Arial" panose="020B0604020202020204" pitchFamily="34" charset="0"/>
            </a:rPr>
            <a:t>số</a:t>
          </a:r>
          <a:r>
            <a:rPr lang="en-US" sz="1800" i="1" dirty="0">
              <a:latin typeface="Arial" panose="020B0604020202020204" pitchFamily="34" charset="0"/>
              <a:cs typeface="Arial" panose="020B0604020202020204" pitchFamily="34" charset="0"/>
            </a:rPr>
            <a:t> 7020/BYT-MT 25/8/2021: </a:t>
          </a:r>
          <a:r>
            <a:rPr lang="en-US" sz="1800" i="1" dirty="0" err="1">
              <a:latin typeface="Arial" panose="020B0604020202020204" pitchFamily="34" charset="0"/>
              <a:cs typeface="Arial" panose="020B0604020202020204" pitchFamily="34" charset="0"/>
            </a:rPr>
            <a:t>Cách</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ly</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phòng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chống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dịch</a:t>
          </a:r>
          <a:r>
            <a:rPr lang="en-US" sz="1800" i="1" dirty="0">
              <a:latin typeface="Arial" panose="020B0604020202020204" pitchFamily="34" charset="0"/>
              <a:cs typeface="Arial" panose="020B0604020202020204" pitchFamily="34" charset="0"/>
            </a:rPr>
            <a:t> COVID-19 </a:t>
          </a:r>
          <a:r>
            <a:rPr lang="en-US" sz="1800" i="1" dirty="0" err="1">
              <a:latin typeface="Arial" panose="020B0604020202020204" pitchFamily="34" charset="0"/>
              <a:cs typeface="Arial" panose="020B0604020202020204" pitchFamily="34" charset="0"/>
            </a:rPr>
            <a:t>đối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với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trẻ</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em</a:t>
          </a:r>
          <a:r>
            <a:rPr lang="en-US" sz="1800" i="1"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F3B47AFF-CDEA-4566-8AC8-D4DE22889FE2}" type="parTrans" cxnId="{C911788E-4B8E-4E16-988F-BB662E950E8F}">
      <dgm:prSet/>
      <dgm:spPr/>
      <dgm:t>
        <a:bodyPr/>
        <a:lstStyle/>
        <a:p>
          <a:endParaRPr lang="en-US"/>
        </a:p>
      </dgm:t>
    </dgm:pt>
    <dgm:pt modelId="{C0329212-6DCD-4F99-A0DA-BDDEADC1C289}" type="sibTrans" cxnId="{C911788E-4B8E-4E16-988F-BB662E950E8F}">
      <dgm:prSet/>
      <dgm:spPr/>
      <dgm:t>
        <a:bodyPr/>
        <a:lstStyle/>
        <a:p>
          <a:endParaRPr lang="en-US"/>
        </a:p>
      </dgm:t>
    </dgm:pt>
    <dgm:pt modelId="{2D34A254-4E7B-44D4-B830-A3565DFEFBB7}">
      <dgm:prSet custT="1"/>
      <dgm:spPr/>
      <dgm:t>
        <a:bodyPr/>
        <a:lstStyle/>
        <a:p>
          <a:pPr algn="just"/>
          <a:r>
            <a:rPr lang="en-US" sz="1800" i="1" dirty="0">
              <a:latin typeface="Arial" panose="020B0604020202020204" pitchFamily="34" charset="0"/>
              <a:cs typeface="Arial" panose="020B0604020202020204" pitchFamily="34" charset="0"/>
            </a:rPr>
            <a:t>KH </a:t>
          </a:r>
          <a:r>
            <a:rPr lang="en-US" sz="1800" i="1" dirty="0" err="1">
              <a:latin typeface="Arial" panose="020B0604020202020204" pitchFamily="34" charset="0"/>
              <a:cs typeface="Arial" panose="020B0604020202020204" pitchFamily="34" charset="0"/>
            </a:rPr>
            <a:t>số</a:t>
          </a:r>
          <a:r>
            <a:rPr lang="en-US" sz="1800" i="1" dirty="0">
              <a:latin typeface="Arial" panose="020B0604020202020204" pitchFamily="34" charset="0"/>
              <a:cs typeface="Arial" panose="020B0604020202020204" pitchFamily="34" charset="0"/>
            </a:rPr>
            <a:t> 895/KH-BGDĐT 09/9/2021: </a:t>
          </a:r>
          <a:r>
            <a:rPr lang="en-US" sz="1800" i="1" dirty="0" err="1">
              <a:latin typeface="Arial" panose="020B0604020202020204" pitchFamily="34" charset="0"/>
              <a:cs typeface="Arial" panose="020B0604020202020204" pitchFamily="34" charset="0"/>
            </a:rPr>
            <a:t>Công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tác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đảm</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bảo</a:t>
          </a:r>
          <a:r>
            <a:rPr lang="en-US" sz="1800" i="1" dirty="0">
              <a:latin typeface="Arial" panose="020B0604020202020204" pitchFamily="34" charset="0"/>
              <a:cs typeface="Arial" panose="020B0604020202020204" pitchFamily="34" charset="0"/>
            </a:rPr>
            <a:t> an </a:t>
          </a:r>
          <a:r>
            <a:rPr lang="en-US" sz="1800" i="1" dirty="0" err="1">
              <a:latin typeface="Arial" panose="020B0604020202020204" pitchFamily="34" charset="0"/>
              <a:cs typeface="Arial" panose="020B0604020202020204" pitchFamily="34" charset="0"/>
            </a:rPr>
            <a:t>toàn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phòng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chống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dịch</a:t>
          </a:r>
          <a:r>
            <a:rPr lang="en-US" sz="1800" i="1" dirty="0">
              <a:latin typeface="Arial" panose="020B0604020202020204" pitchFamily="34" charset="0"/>
              <a:cs typeface="Arial" panose="020B0604020202020204" pitchFamily="34" charset="0"/>
            </a:rPr>
            <a:t> COVID-19 </a:t>
          </a:r>
          <a:r>
            <a:rPr lang="en-US" sz="1800" i="1" dirty="0" err="1">
              <a:latin typeface="Arial" panose="020B0604020202020204" pitchFamily="34" charset="0"/>
              <a:cs typeface="Arial" panose="020B0604020202020204" pitchFamily="34" charset="0"/>
            </a:rPr>
            <a:t>của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ngành</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Giáo</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dục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năm</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học</a:t>
          </a:r>
          <a:r>
            <a:rPr lang="en-US" sz="1800" i="1" dirty="0">
              <a:latin typeface="Arial" panose="020B0604020202020204" pitchFamily="34" charset="0"/>
              <a:cs typeface="Arial" panose="020B0604020202020204" pitchFamily="34" charset="0"/>
            </a:rPr>
            <a:t> 2021- 2022.</a:t>
          </a:r>
          <a:endParaRPr lang="en-US" sz="1800" dirty="0">
            <a:latin typeface="Arial" panose="020B0604020202020204" pitchFamily="34" charset="0"/>
            <a:cs typeface="Arial" panose="020B0604020202020204" pitchFamily="34" charset="0"/>
          </a:endParaRPr>
        </a:p>
      </dgm:t>
    </dgm:pt>
    <dgm:pt modelId="{7469599D-86C0-418B-A513-9A240E133D70}" type="parTrans" cxnId="{F07ECBD2-96B9-432A-A457-06773A8D40B1}">
      <dgm:prSet/>
      <dgm:spPr/>
      <dgm:t>
        <a:bodyPr/>
        <a:lstStyle/>
        <a:p>
          <a:endParaRPr lang="en-US"/>
        </a:p>
      </dgm:t>
    </dgm:pt>
    <dgm:pt modelId="{C8F3D533-7923-457E-8979-8F4BBD9351F8}" type="sibTrans" cxnId="{F07ECBD2-96B9-432A-A457-06773A8D40B1}">
      <dgm:prSet/>
      <dgm:spPr/>
      <dgm:t>
        <a:bodyPr/>
        <a:lstStyle/>
        <a:p>
          <a:endParaRPr lang="en-US"/>
        </a:p>
      </dgm:t>
    </dgm:pt>
    <dgm:pt modelId="{D5353D3E-B8FC-44B1-A367-BE7D3DE12786}">
      <dgm:prSet custT="1"/>
      <dgm:spPr/>
      <dgm:t>
        <a:bodyPr/>
        <a:lstStyle/>
        <a:p>
          <a:pPr algn="just"/>
          <a:r>
            <a:rPr lang="en-US" sz="1800" i="1">
              <a:latin typeface="Arial" panose="020B0604020202020204" pitchFamily="34" charset="0"/>
              <a:cs typeface="Arial" panose="020B0604020202020204" pitchFamily="34" charset="0"/>
            </a:rPr>
            <a:t>NQ số 128/NQ-CP 11/10/2021: Ban hành quy định tạm thời “Thích ứng an toàn, linh hoạt, kiểm soát hiệu quả dịch COVID-19”</a:t>
          </a:r>
          <a:endParaRPr lang="en-US" sz="1800">
            <a:latin typeface="Arial" panose="020B0604020202020204" pitchFamily="34" charset="0"/>
            <a:cs typeface="Arial" panose="020B0604020202020204" pitchFamily="34" charset="0"/>
          </a:endParaRPr>
        </a:p>
      </dgm:t>
    </dgm:pt>
    <dgm:pt modelId="{2A9648D9-5ED3-41F8-91EC-D296CD02089B}" type="parTrans" cxnId="{86402756-51C2-4BBC-9646-18306EB52888}">
      <dgm:prSet/>
      <dgm:spPr/>
      <dgm:t>
        <a:bodyPr/>
        <a:lstStyle/>
        <a:p>
          <a:endParaRPr lang="en-US"/>
        </a:p>
      </dgm:t>
    </dgm:pt>
    <dgm:pt modelId="{F49430EA-A928-4944-8152-FA93E4C9F058}" type="sibTrans" cxnId="{86402756-51C2-4BBC-9646-18306EB52888}">
      <dgm:prSet/>
      <dgm:spPr/>
      <dgm:t>
        <a:bodyPr/>
        <a:lstStyle/>
        <a:p>
          <a:endParaRPr lang="en-US"/>
        </a:p>
      </dgm:t>
    </dgm:pt>
    <dgm:pt modelId="{9413DE22-4F6C-4347-8232-F3116BCB7D8E}">
      <dgm:prSet custT="1"/>
      <dgm:spPr/>
      <dgm:t>
        <a:bodyPr/>
        <a:lstStyle/>
        <a:p>
          <a:pPr algn="just"/>
          <a:r>
            <a:rPr lang="en-US" sz="1800" i="1" dirty="0">
              <a:latin typeface="Arial" panose="020B0604020202020204" pitchFamily="34" charset="0"/>
              <a:cs typeface="Arial" panose="020B0604020202020204" pitchFamily="34" charset="0"/>
            </a:rPr>
            <a:t>QĐ </a:t>
          </a:r>
          <a:r>
            <a:rPr lang="en-US" sz="1800" i="1" dirty="0" err="1">
              <a:latin typeface="Arial" panose="020B0604020202020204" pitchFamily="34" charset="0"/>
              <a:cs typeface="Arial" panose="020B0604020202020204" pitchFamily="34" charset="0"/>
            </a:rPr>
            <a:t>số</a:t>
          </a:r>
          <a:r>
            <a:rPr lang="en-US" sz="1800" i="1" dirty="0">
              <a:latin typeface="Arial" panose="020B0604020202020204" pitchFamily="34" charset="0"/>
              <a:cs typeface="Arial" panose="020B0604020202020204" pitchFamily="34" charset="0"/>
            </a:rPr>
            <a:t> </a:t>
          </a:r>
          <a:r>
            <a:rPr lang="en-US" sz="1800" i="1" dirty="0" smtClean="0">
              <a:latin typeface="Arial" panose="020B0604020202020204" pitchFamily="34" charset="0"/>
              <a:cs typeface="Arial" panose="020B0604020202020204" pitchFamily="34" charset="0"/>
            </a:rPr>
            <a:t>218/QĐ-BYT 27/01/2022: </a:t>
          </a:r>
          <a:r>
            <a:rPr lang="en-US" sz="1800" i="1" dirty="0">
              <a:latin typeface="Arial" panose="020B0604020202020204" pitchFamily="34" charset="0"/>
              <a:cs typeface="Arial" panose="020B0604020202020204" pitchFamily="34" charset="0"/>
            </a:rPr>
            <a:t>Ban </a:t>
          </a:r>
          <a:r>
            <a:rPr lang="en-US" sz="1800" i="1" dirty="0" err="1">
              <a:latin typeface="Arial" panose="020B0604020202020204" pitchFamily="34" charset="0"/>
              <a:cs typeface="Arial" panose="020B0604020202020204" pitchFamily="34" charset="0"/>
            </a:rPr>
            <a:t>hành</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hướng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dẫn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tạm</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thời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về</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chuyên</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môn</a:t>
          </a:r>
          <a:r>
            <a:rPr lang="en-US" sz="1800" i="1" dirty="0">
              <a:latin typeface="Arial" panose="020B0604020202020204" pitchFamily="34" charset="0"/>
              <a:cs typeface="Arial" panose="020B0604020202020204" pitchFamily="34" charset="0"/>
            </a:rPr>
            <a:t> y </a:t>
          </a:r>
          <a:r>
            <a:rPr lang="en-US" sz="1800" i="1" dirty="0" err="1">
              <a:latin typeface="Arial" panose="020B0604020202020204" pitchFamily="34" charset="0"/>
              <a:cs typeface="Arial" panose="020B0604020202020204" pitchFamily="34" charset="0"/>
            </a:rPr>
            <a:t>tế</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thực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hiện</a:t>
          </a:r>
          <a:r>
            <a:rPr lang="en-US" sz="1800" i="1" dirty="0">
              <a:latin typeface="Arial" panose="020B0604020202020204" pitchFamily="34" charset="0"/>
              <a:cs typeface="Arial" panose="020B0604020202020204" pitchFamily="34" charset="0"/>
            </a:rPr>
            <a:t> NQ 128/NQ-CP.</a:t>
          </a:r>
          <a:endParaRPr lang="en-US" sz="1800" dirty="0">
            <a:latin typeface="Arial" panose="020B0604020202020204" pitchFamily="34" charset="0"/>
            <a:cs typeface="Arial" panose="020B0604020202020204" pitchFamily="34" charset="0"/>
          </a:endParaRPr>
        </a:p>
      </dgm:t>
    </dgm:pt>
    <dgm:pt modelId="{C0F272DF-2339-4CE2-B8FC-4764136F6958}" type="parTrans" cxnId="{5A9D12AD-C8C0-4FF5-A11E-01DC0C36F387}">
      <dgm:prSet/>
      <dgm:spPr/>
      <dgm:t>
        <a:bodyPr/>
        <a:lstStyle/>
        <a:p>
          <a:endParaRPr lang="en-US"/>
        </a:p>
      </dgm:t>
    </dgm:pt>
    <dgm:pt modelId="{05FE4046-78A9-4DA0-87D7-DBE474968548}" type="sibTrans" cxnId="{5A9D12AD-C8C0-4FF5-A11E-01DC0C36F387}">
      <dgm:prSet/>
      <dgm:spPr/>
      <dgm:t>
        <a:bodyPr/>
        <a:lstStyle/>
        <a:p>
          <a:endParaRPr lang="en-US"/>
        </a:p>
      </dgm:t>
    </dgm:pt>
    <dgm:pt modelId="{283704CC-1169-4BBE-A421-14C8850F33E5}">
      <dgm:prSet custT="1"/>
      <dgm:spPr/>
      <dgm:t>
        <a:bodyPr/>
        <a:lstStyle/>
        <a:p>
          <a:pPr algn="just"/>
          <a:r>
            <a:rPr lang="en-US" sz="1800" i="1" dirty="0">
              <a:latin typeface="Arial" panose="020B0604020202020204" pitchFamily="34" charset="0"/>
              <a:cs typeface="Arial" panose="020B0604020202020204" pitchFamily="34" charset="0"/>
            </a:rPr>
            <a:t>CV </a:t>
          </a:r>
          <a:r>
            <a:rPr lang="en-US" sz="1800" i="1" dirty="0" err="1">
              <a:latin typeface="Arial" panose="020B0604020202020204" pitchFamily="34" charset="0"/>
              <a:cs typeface="Arial" panose="020B0604020202020204" pitchFamily="34" charset="0"/>
            </a:rPr>
            <a:t>số</a:t>
          </a:r>
          <a:r>
            <a:rPr lang="en-US" sz="1800" i="1" dirty="0">
              <a:latin typeface="Arial" panose="020B0604020202020204" pitchFamily="34" charset="0"/>
              <a:cs typeface="Arial" panose="020B0604020202020204" pitchFamily="34" charset="0"/>
            </a:rPr>
            <a:t> 4726/BGDĐT-GDTC 15/10/2021: </a:t>
          </a:r>
          <a:r>
            <a:rPr lang="en-US" sz="1800" i="1" dirty="0" err="1">
              <a:latin typeface="Arial" panose="020B0604020202020204" pitchFamily="34" charset="0"/>
              <a:cs typeface="Arial" panose="020B0604020202020204" pitchFamily="34" charset="0"/>
            </a:rPr>
            <a:t>Tổ</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chức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hoạt</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động</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dạy</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học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trực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tiếp</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tại</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các</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cơ</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sở</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giáo</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dục</a:t>
          </a:r>
          <a:r>
            <a:rPr lang="en-US" sz="1800" i="1"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720FF238-2233-4312-B2F9-0E5B3C18EAB6}" type="parTrans" cxnId="{343ADA44-5B5E-4E46-A863-DDA599FF305B}">
      <dgm:prSet/>
      <dgm:spPr/>
      <dgm:t>
        <a:bodyPr/>
        <a:lstStyle/>
        <a:p>
          <a:endParaRPr lang="en-US"/>
        </a:p>
      </dgm:t>
    </dgm:pt>
    <dgm:pt modelId="{35B873DB-0F8E-453F-96E4-FDB6BBD4E6FB}" type="sibTrans" cxnId="{343ADA44-5B5E-4E46-A863-DDA599FF305B}">
      <dgm:prSet/>
      <dgm:spPr/>
      <dgm:t>
        <a:bodyPr/>
        <a:lstStyle/>
        <a:p>
          <a:endParaRPr lang="en-US"/>
        </a:p>
      </dgm:t>
    </dgm:pt>
    <dgm:pt modelId="{D7DFE29A-8605-47BF-A05B-6BB0EA68A007}">
      <dgm:prSet custT="1"/>
      <dgm:spPr/>
      <dgm:t>
        <a:bodyPr/>
        <a:lstStyle/>
        <a:p>
          <a:pPr algn="just"/>
          <a:r>
            <a:rPr lang="en-US" sz="1800" dirty="0" smtClean="0">
              <a:latin typeface="Arial" panose="020B0604020202020204" pitchFamily="34" charset="0"/>
              <a:cs typeface="Arial" panose="020B0604020202020204" pitchFamily="34" charset="0"/>
            </a:rPr>
            <a:t>KH </a:t>
          </a:r>
          <a:r>
            <a:rPr lang="en-US" sz="1800" dirty="0" err="1" smtClean="0">
              <a:latin typeface="Arial" panose="020B0604020202020204" pitchFamily="34" charset="0"/>
              <a:cs typeface="Arial" panose="020B0604020202020204" pitchFamily="34" charset="0"/>
            </a:rPr>
            <a:t>số</a:t>
          </a:r>
          <a:r>
            <a:rPr lang="en-US" sz="1800" dirty="0" smtClean="0">
              <a:latin typeface="Arial" panose="020B0604020202020204" pitchFamily="34" charset="0"/>
              <a:cs typeface="Arial" panose="020B0604020202020204" pitchFamily="34" charset="0"/>
            </a:rPr>
            <a:t> 262</a:t>
          </a:r>
          <a:r>
            <a:rPr lang="en-US" sz="1800" i="1" dirty="0" smtClean="0">
              <a:latin typeface="Arial" panose="020B0604020202020204" pitchFamily="34" charset="0"/>
              <a:cs typeface="Arial" panose="020B0604020202020204" pitchFamily="34" charset="0"/>
            </a:rPr>
            <a:t>/KH-UBND </a:t>
          </a:r>
          <a:r>
            <a:rPr lang="en-US" sz="1800" i="1" dirty="0" err="1" smtClean="0">
              <a:latin typeface="Arial" panose="020B0604020202020204" pitchFamily="34" charset="0"/>
              <a:cs typeface="Arial" panose="020B0604020202020204" pitchFamily="34" charset="0"/>
            </a:rPr>
            <a:t>ngày</a:t>
          </a:r>
          <a:r>
            <a:rPr lang="en-US" sz="1800" i="1" dirty="0" smtClean="0">
              <a:latin typeface="Arial" panose="020B0604020202020204" pitchFamily="34" charset="0"/>
              <a:cs typeface="Arial" panose="020B0604020202020204" pitchFamily="34" charset="0"/>
            </a:rPr>
            <a:t> 23/11/2021 </a:t>
          </a:r>
          <a:r>
            <a:rPr lang="en-US" sz="1800" i="1" dirty="0" err="1" smtClean="0">
              <a:latin typeface="Arial" panose="020B0604020202020204" pitchFamily="34" charset="0"/>
              <a:cs typeface="Arial" panose="020B0604020202020204" pitchFamily="34" charset="0"/>
            </a:rPr>
            <a:t>của</a:t>
          </a:r>
          <a:r>
            <a:rPr lang="en-US" sz="1800" i="1" dirty="0" smtClean="0">
              <a:latin typeface="Arial" panose="020B0604020202020204" pitchFamily="34" charset="0"/>
              <a:cs typeface="Arial" panose="020B0604020202020204" pitchFamily="34" charset="0"/>
            </a:rPr>
            <a:t> UBND TP </a:t>
          </a:r>
          <a:r>
            <a:rPr lang="en-US" sz="1800" i="1" dirty="0" err="1" smtClean="0">
              <a:latin typeface="Arial" panose="020B0604020202020204" pitchFamily="34" charset="0"/>
              <a:cs typeface="Arial" panose="020B0604020202020204" pitchFamily="34" charset="0"/>
            </a:rPr>
            <a:t>Hải</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Phòng</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Thích</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ứng</a:t>
          </a:r>
          <a:r>
            <a:rPr lang="en-US" sz="1800" i="1" dirty="0" smtClean="0">
              <a:latin typeface="Arial" panose="020B0604020202020204" pitchFamily="34" charset="0"/>
              <a:cs typeface="Arial" panose="020B0604020202020204" pitchFamily="34" charset="0"/>
            </a:rPr>
            <a:t> an </a:t>
          </a:r>
          <a:r>
            <a:rPr lang="en-US" sz="1800" i="1" dirty="0" err="1" smtClean="0">
              <a:latin typeface="Arial" panose="020B0604020202020204" pitchFamily="34" charset="0"/>
              <a:cs typeface="Arial" panose="020B0604020202020204" pitchFamily="34" charset="0"/>
            </a:rPr>
            <a:t>toàn</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linh</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hoạt</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kiểm</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soát</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hiệu</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quả</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dịch</a:t>
          </a:r>
          <a:r>
            <a:rPr lang="en-US" sz="1800" i="1" dirty="0" smtClean="0">
              <a:latin typeface="Arial" panose="020B0604020202020204" pitchFamily="34" charset="0"/>
              <a:cs typeface="Arial" panose="020B0604020202020204" pitchFamily="34" charset="0"/>
            </a:rPr>
            <a:t> COVID-19.</a:t>
          </a:r>
          <a:endParaRPr lang="en-US" sz="1800" dirty="0">
            <a:latin typeface="Arial" panose="020B0604020202020204" pitchFamily="34" charset="0"/>
            <a:cs typeface="Arial" panose="020B0604020202020204" pitchFamily="34" charset="0"/>
          </a:endParaRPr>
        </a:p>
      </dgm:t>
    </dgm:pt>
    <dgm:pt modelId="{48D1AF38-96D8-432F-A2BA-A1B8E6BDFB52}" type="parTrans" cxnId="{8FE83DBC-D402-43F2-B8F6-FA018F35B204}">
      <dgm:prSet/>
      <dgm:spPr/>
      <dgm:t>
        <a:bodyPr/>
        <a:lstStyle/>
        <a:p>
          <a:endParaRPr lang="en-US"/>
        </a:p>
      </dgm:t>
    </dgm:pt>
    <dgm:pt modelId="{C9D4C5BF-36FB-42A2-BAAC-F445765D231E}" type="sibTrans" cxnId="{8FE83DBC-D402-43F2-B8F6-FA018F35B204}">
      <dgm:prSet/>
      <dgm:spPr/>
      <dgm:t>
        <a:bodyPr/>
        <a:lstStyle/>
        <a:p>
          <a:endParaRPr lang="en-US"/>
        </a:p>
      </dgm:t>
    </dgm:pt>
    <dgm:pt modelId="{472F8369-CC97-46F5-A1EC-94BB05B56AC1}">
      <dgm:prSet custT="1"/>
      <dgm:spPr/>
      <dgm:t>
        <a:bodyPr/>
        <a:lstStyle/>
        <a:p>
          <a:pPr algn="just"/>
          <a:r>
            <a:rPr lang="en-US" sz="1800" dirty="0" smtClean="0">
              <a:latin typeface="Arial" panose="020B0604020202020204" pitchFamily="34" charset="0"/>
              <a:cs typeface="Arial" panose="020B0604020202020204" pitchFamily="34" charset="0"/>
            </a:rPr>
            <a:t>CV </a:t>
          </a:r>
          <a:r>
            <a:rPr lang="en-US" sz="1800" dirty="0" err="1" smtClean="0">
              <a:latin typeface="Arial" panose="020B0604020202020204" pitchFamily="34" charset="0"/>
              <a:cs typeface="Arial" panose="020B0604020202020204" pitchFamily="34" charset="0"/>
            </a:rPr>
            <a:t>số</a:t>
          </a:r>
          <a:r>
            <a:rPr lang="en-US" sz="1800" dirty="0" smtClean="0">
              <a:latin typeface="Arial" panose="020B0604020202020204" pitchFamily="34" charset="0"/>
              <a:cs typeface="Arial" panose="020B0604020202020204" pitchFamily="34" charset="0"/>
            </a:rPr>
            <a:t> 06</a:t>
          </a:r>
          <a:r>
            <a:rPr lang="en-US" sz="1800" i="1" dirty="0" smtClean="0">
              <a:latin typeface="Arial" panose="020B0604020202020204" pitchFamily="34" charset="0"/>
              <a:cs typeface="Arial" panose="020B0604020202020204" pitchFamily="34" charset="0"/>
            </a:rPr>
            <a:t>/UBND-VX </a:t>
          </a:r>
          <a:r>
            <a:rPr lang="en-US" sz="1800" i="1" dirty="0" err="1" smtClean="0">
              <a:latin typeface="Arial" panose="020B0604020202020204" pitchFamily="34" charset="0"/>
              <a:cs typeface="Arial" panose="020B0604020202020204" pitchFamily="34" charset="0"/>
            </a:rPr>
            <a:t>ngày</a:t>
          </a:r>
          <a:r>
            <a:rPr lang="en-US" sz="1800" i="1" dirty="0" smtClean="0">
              <a:latin typeface="Arial" panose="020B0604020202020204" pitchFamily="34" charset="0"/>
              <a:cs typeface="Arial" panose="020B0604020202020204" pitchFamily="34" charset="0"/>
            </a:rPr>
            <a:t> 04/01/2022 </a:t>
          </a:r>
          <a:r>
            <a:rPr lang="en-US" sz="1800" i="1" dirty="0" err="1" smtClean="0">
              <a:latin typeface="Arial" panose="020B0604020202020204" pitchFamily="34" charset="0"/>
              <a:cs typeface="Arial" panose="020B0604020202020204" pitchFamily="34" charset="0"/>
            </a:rPr>
            <a:t>của</a:t>
          </a:r>
          <a:r>
            <a:rPr lang="en-US" sz="1800" i="1" dirty="0" smtClean="0">
              <a:latin typeface="Arial" panose="020B0604020202020204" pitchFamily="34" charset="0"/>
              <a:cs typeface="Arial" panose="020B0604020202020204" pitchFamily="34" charset="0"/>
            </a:rPr>
            <a:t> UBND TP </a:t>
          </a:r>
          <a:r>
            <a:rPr lang="en-US" sz="1800" i="1" dirty="0" err="1" smtClean="0">
              <a:latin typeface="Arial" panose="020B0604020202020204" pitchFamily="34" charset="0"/>
              <a:cs typeface="Arial" panose="020B0604020202020204" pitchFamily="34" charset="0"/>
            </a:rPr>
            <a:t>về</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việc</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điều</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chỉnh</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cách</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ly</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xét</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nghiệm</a:t>
          </a:r>
          <a:r>
            <a:rPr lang="en-US" sz="1800" i="1" dirty="0" smtClean="0">
              <a:latin typeface="Arial" panose="020B0604020202020204" pitchFamily="34" charset="0"/>
              <a:cs typeface="Arial" panose="020B0604020202020204" pitchFamily="34" charset="0"/>
            </a:rPr>
            <a:t> F0, F1</a:t>
          </a:r>
          <a:endParaRPr lang="en-US" sz="1800" dirty="0">
            <a:latin typeface="Arial" panose="020B0604020202020204" pitchFamily="34" charset="0"/>
            <a:cs typeface="Arial" panose="020B0604020202020204" pitchFamily="34" charset="0"/>
          </a:endParaRPr>
        </a:p>
      </dgm:t>
    </dgm:pt>
    <dgm:pt modelId="{1854B4D8-C593-4B22-AB5D-A0FB36919B50}" type="parTrans" cxnId="{E4F0D5E9-AA9A-4BFC-A25F-9BE5E3820477}">
      <dgm:prSet/>
      <dgm:spPr/>
      <dgm:t>
        <a:bodyPr/>
        <a:lstStyle/>
        <a:p>
          <a:endParaRPr lang="en-US"/>
        </a:p>
      </dgm:t>
    </dgm:pt>
    <dgm:pt modelId="{6361C314-1933-452B-BAC7-4B1AA95DDECC}" type="sibTrans" cxnId="{E4F0D5E9-AA9A-4BFC-A25F-9BE5E3820477}">
      <dgm:prSet/>
      <dgm:spPr/>
      <dgm:t>
        <a:bodyPr/>
        <a:lstStyle/>
        <a:p>
          <a:endParaRPr lang="en-US"/>
        </a:p>
      </dgm:t>
    </dgm:pt>
    <dgm:pt modelId="{55661E1C-E90F-4C64-9969-97DD0FD5BFE8}">
      <dgm:prSet custT="1"/>
      <dgm:spPr/>
      <dgm:t>
        <a:bodyPr/>
        <a:lstStyle/>
        <a:p>
          <a:pPr algn="just"/>
          <a:r>
            <a:rPr lang="en-US" sz="1800" dirty="0" smtClean="0">
              <a:latin typeface="Arial" panose="020B0604020202020204" pitchFamily="34" charset="0"/>
              <a:cs typeface="Arial" panose="020B0604020202020204" pitchFamily="34" charset="0"/>
            </a:rPr>
            <a:t>CV </a:t>
          </a:r>
          <a:r>
            <a:rPr lang="en-US" sz="1800" dirty="0" err="1" smtClean="0">
              <a:latin typeface="Arial" panose="020B0604020202020204" pitchFamily="34" charset="0"/>
              <a:cs typeface="Arial" panose="020B0604020202020204" pitchFamily="34" charset="0"/>
            </a:rPr>
            <a:t>số</a:t>
          </a:r>
          <a:r>
            <a:rPr lang="en-US" sz="1800" dirty="0" smtClean="0">
              <a:latin typeface="Arial" panose="020B0604020202020204" pitchFamily="34" charset="0"/>
              <a:cs typeface="Arial" panose="020B0604020202020204" pitchFamily="34" charset="0"/>
            </a:rPr>
            <a:t> 737</a:t>
          </a:r>
          <a:r>
            <a:rPr lang="en-US" sz="1800" i="1" dirty="0" smtClean="0">
              <a:latin typeface="Arial" panose="020B0604020202020204" pitchFamily="34" charset="0"/>
              <a:cs typeface="Arial" panose="020B0604020202020204" pitchFamily="34" charset="0"/>
            </a:rPr>
            <a:t>/UBND-VX </a:t>
          </a:r>
          <a:r>
            <a:rPr lang="en-US" sz="1800" i="1" dirty="0" err="1" smtClean="0">
              <a:latin typeface="Arial" panose="020B0604020202020204" pitchFamily="34" charset="0"/>
              <a:cs typeface="Arial" panose="020B0604020202020204" pitchFamily="34" charset="0"/>
            </a:rPr>
            <a:t>ngày</a:t>
          </a:r>
          <a:r>
            <a:rPr lang="en-US" sz="1800" i="1" dirty="0" smtClean="0">
              <a:latin typeface="Arial" panose="020B0604020202020204" pitchFamily="34" charset="0"/>
              <a:cs typeface="Arial" panose="020B0604020202020204" pitchFamily="34" charset="0"/>
            </a:rPr>
            <a:t> 30/01/2022 </a:t>
          </a:r>
          <a:r>
            <a:rPr lang="en-US" sz="1800" i="1" dirty="0" err="1" smtClean="0">
              <a:latin typeface="Arial" panose="020B0604020202020204" pitchFamily="34" charset="0"/>
              <a:cs typeface="Arial" panose="020B0604020202020204" pitchFamily="34" charset="0"/>
            </a:rPr>
            <a:t>của</a:t>
          </a:r>
          <a:r>
            <a:rPr lang="en-US" sz="1800" i="1" dirty="0" smtClean="0">
              <a:latin typeface="Arial" panose="020B0604020202020204" pitchFamily="34" charset="0"/>
              <a:cs typeface="Arial" panose="020B0604020202020204" pitchFamily="34" charset="0"/>
            </a:rPr>
            <a:t> UBND TP </a:t>
          </a:r>
          <a:r>
            <a:rPr lang="en-US" sz="1800" i="1" dirty="0" err="1" smtClean="0">
              <a:latin typeface="Arial" panose="020B0604020202020204" pitchFamily="34" charset="0"/>
              <a:cs typeface="Arial" panose="020B0604020202020204" pitchFamily="34" charset="0"/>
            </a:rPr>
            <a:t>về</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điều</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chỉnh</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thời</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gian</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điều</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trị</a:t>
          </a:r>
          <a:r>
            <a:rPr lang="en-US" sz="1800" i="1" dirty="0" smtClean="0">
              <a:latin typeface="Arial" panose="020B0604020202020204" pitchFamily="34" charset="0"/>
              <a:cs typeface="Arial" panose="020B0604020202020204" pitchFamily="34" charset="0"/>
            </a:rPr>
            <a:t> F0</a:t>
          </a:r>
          <a:endParaRPr lang="en-US" sz="1800" dirty="0">
            <a:latin typeface="Arial" panose="020B0604020202020204" pitchFamily="34" charset="0"/>
            <a:cs typeface="Arial" panose="020B0604020202020204" pitchFamily="34" charset="0"/>
          </a:endParaRPr>
        </a:p>
      </dgm:t>
    </dgm:pt>
    <dgm:pt modelId="{DAAAB9D8-CCF3-4BFE-8F8D-C16E30FFCD59}" type="parTrans" cxnId="{57A9DEC4-D9DE-4CD0-B7AF-7F6E48AC72D7}">
      <dgm:prSet/>
      <dgm:spPr/>
      <dgm:t>
        <a:bodyPr/>
        <a:lstStyle/>
        <a:p>
          <a:endParaRPr lang="en-US"/>
        </a:p>
      </dgm:t>
    </dgm:pt>
    <dgm:pt modelId="{F7B48010-16D6-47D5-A82D-91D671347294}" type="sibTrans" cxnId="{57A9DEC4-D9DE-4CD0-B7AF-7F6E48AC72D7}">
      <dgm:prSet/>
      <dgm:spPr/>
      <dgm:t>
        <a:bodyPr/>
        <a:lstStyle/>
        <a:p>
          <a:endParaRPr lang="en-US"/>
        </a:p>
      </dgm:t>
    </dgm:pt>
    <dgm:pt modelId="{1DD0EFDA-F616-4E03-A37B-0A3C27D7A87B}">
      <dgm:prSet custT="1"/>
      <dgm:spPr/>
      <dgm:t>
        <a:bodyPr/>
        <a:lstStyle/>
        <a:p>
          <a:pPr algn="just"/>
          <a:r>
            <a:rPr lang="en-US" sz="1800" dirty="0" err="1" smtClean="0">
              <a:latin typeface="Arial" panose="020B0604020202020204" pitchFamily="34" charset="0"/>
              <a:cs typeface="Arial" panose="020B0604020202020204" pitchFamily="34" charset="0"/>
            </a:rPr>
            <a:t>Công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văn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số</a:t>
          </a:r>
          <a:r>
            <a:rPr lang="en-US" sz="1800" dirty="0" smtClean="0">
              <a:latin typeface="Arial" panose="020B0604020202020204" pitchFamily="34" charset="0"/>
              <a:cs typeface="Arial" panose="020B0604020202020204" pitchFamily="34" charset="0"/>
            </a:rPr>
            <a:t> 11042</a:t>
          </a:r>
          <a:r>
            <a:rPr lang="en-US" sz="1800" i="1" dirty="0" smtClean="0">
              <a:latin typeface="Arial" panose="020B0604020202020204" pitchFamily="34" charset="0"/>
              <a:cs typeface="Arial" panose="020B0604020202020204" pitchFamily="34" charset="0"/>
            </a:rPr>
            <a:t>/BYT-DP </a:t>
          </a:r>
          <a:r>
            <a:rPr lang="en-US" sz="1800" i="1" dirty="0" err="1" smtClean="0">
              <a:latin typeface="Arial" panose="020B0604020202020204" pitchFamily="34" charset="0"/>
              <a:cs typeface="Arial" panose="020B0604020202020204" pitchFamily="34" charset="0"/>
            </a:rPr>
            <a:t>ngày</a:t>
          </a:r>
          <a:r>
            <a:rPr lang="en-US" sz="1800" i="1" dirty="0" smtClean="0">
              <a:latin typeface="Arial" panose="020B0604020202020204" pitchFamily="34" charset="0"/>
              <a:cs typeface="Arial" panose="020B0604020202020204" pitchFamily="34" charset="0"/>
            </a:rPr>
            <a:t> 29/12/2021 </a:t>
          </a:r>
          <a:r>
            <a:rPr lang="en-US" sz="1800" i="1" dirty="0" err="1" smtClean="0">
              <a:latin typeface="Arial" panose="020B0604020202020204" pitchFamily="34" charset="0"/>
              <a:cs typeface="Arial" panose="020B0604020202020204" pitchFamily="34" charset="0"/>
            </a:rPr>
            <a:t>của</a:t>
          </a:r>
          <a:r>
            <a:rPr lang="en-US" sz="1800" i="1" dirty="0" smtClean="0">
              <a:latin typeface="Arial" panose="020B0604020202020204" pitchFamily="34" charset="0"/>
              <a:cs typeface="Arial" panose="020B0604020202020204" pitchFamily="34" charset="0"/>
            </a:rPr>
            <a:t> BYT: </a:t>
          </a:r>
          <a:r>
            <a:rPr lang="en-US" sz="1800" i="1" dirty="0" err="1" smtClean="0">
              <a:latin typeface="Arial" panose="020B0604020202020204" pitchFamily="34" charset="0"/>
              <a:cs typeface="Arial" panose="020B0604020202020204" pitchFamily="34" charset="0"/>
            </a:rPr>
            <a:t>Điều</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chỉnh</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định</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nghĩa</a:t>
          </a:r>
          <a:r>
            <a:rPr lang="en-US" sz="1800" i="1" dirty="0" smtClean="0">
              <a:latin typeface="Arial" panose="020B0604020202020204" pitchFamily="34" charset="0"/>
              <a:cs typeface="Arial" panose="020B0604020202020204" pitchFamily="34" charset="0"/>
            </a:rPr>
            <a:t> ca </a:t>
          </a:r>
          <a:r>
            <a:rPr lang="en-US" sz="1800" i="1" dirty="0" err="1" smtClean="0">
              <a:latin typeface="Arial" panose="020B0604020202020204" pitchFamily="34" charset="0"/>
              <a:cs typeface="Arial" panose="020B0604020202020204" pitchFamily="34" charset="0"/>
            </a:rPr>
            <a:t>bệnh</a:t>
          </a:r>
          <a:r>
            <a:rPr lang="en-US" sz="1800" i="1" dirty="0" smtClean="0">
              <a:latin typeface="Arial" panose="020B0604020202020204" pitchFamily="34" charset="0"/>
              <a:cs typeface="Arial" panose="020B0604020202020204" pitchFamily="34" charset="0"/>
            </a:rPr>
            <a:t> COVID-19</a:t>
          </a:r>
          <a:endParaRPr lang="en-US" sz="1800" dirty="0">
            <a:latin typeface="Arial" panose="020B0604020202020204" pitchFamily="34" charset="0"/>
            <a:cs typeface="Arial" panose="020B0604020202020204" pitchFamily="34" charset="0"/>
          </a:endParaRPr>
        </a:p>
      </dgm:t>
    </dgm:pt>
    <dgm:pt modelId="{3568B272-BB3A-4FB4-82FD-8AD4AA718340}" type="parTrans" cxnId="{99A5F0F0-B06C-4574-8782-B49B4B24BEB1}">
      <dgm:prSet/>
      <dgm:spPr/>
      <dgm:t>
        <a:bodyPr/>
        <a:lstStyle/>
        <a:p>
          <a:endParaRPr lang="en-US"/>
        </a:p>
      </dgm:t>
    </dgm:pt>
    <dgm:pt modelId="{41DC9A94-4B77-4C28-BC46-13CA67A66252}" type="sibTrans" cxnId="{99A5F0F0-B06C-4574-8782-B49B4B24BEB1}">
      <dgm:prSet/>
      <dgm:spPr/>
      <dgm:t>
        <a:bodyPr/>
        <a:lstStyle/>
        <a:p>
          <a:endParaRPr lang="en-US"/>
        </a:p>
      </dgm:t>
    </dgm:pt>
    <dgm:pt modelId="{614065E1-5FF2-49C9-BB4E-426B5105AA59}" type="pres">
      <dgm:prSet presAssocID="{D75FF8E5-A3EE-4B16-80FF-F461A2FC63F8}" presName="linear" presStyleCnt="0">
        <dgm:presLayoutVars>
          <dgm:animLvl val="lvl"/>
          <dgm:resizeHandles val="exact"/>
        </dgm:presLayoutVars>
      </dgm:prSet>
      <dgm:spPr/>
      <dgm:t>
        <a:bodyPr/>
        <a:lstStyle/>
        <a:p>
          <a:endParaRPr lang="en-US"/>
        </a:p>
      </dgm:t>
    </dgm:pt>
    <dgm:pt modelId="{4BE37789-A394-4955-A7CD-91F19FF8BDC5}" type="pres">
      <dgm:prSet presAssocID="{377601CE-2422-4A69-8D59-F60960EFB5D5}" presName="parentText" presStyleLbl="node1" presStyleIdx="0" presStyleCnt="11">
        <dgm:presLayoutVars>
          <dgm:chMax val="0"/>
          <dgm:bulletEnabled val="1"/>
        </dgm:presLayoutVars>
      </dgm:prSet>
      <dgm:spPr/>
      <dgm:t>
        <a:bodyPr/>
        <a:lstStyle/>
        <a:p>
          <a:endParaRPr lang="en-US"/>
        </a:p>
      </dgm:t>
    </dgm:pt>
    <dgm:pt modelId="{712C84C7-E3BD-4223-B5C3-A6FBAC0EF41D}" type="pres">
      <dgm:prSet presAssocID="{07E0099C-C4E3-4960-A90E-75ADFEF1606F}" presName="spacer" presStyleCnt="0"/>
      <dgm:spPr/>
    </dgm:pt>
    <dgm:pt modelId="{9C43A190-C0A9-4CB9-83A7-C9ADB263AF2D}" type="pres">
      <dgm:prSet presAssocID="{243D4EBB-D844-4BF4-A269-51BF293E31B3}" presName="parentText" presStyleLbl="node1" presStyleIdx="1" presStyleCnt="11">
        <dgm:presLayoutVars>
          <dgm:chMax val="0"/>
          <dgm:bulletEnabled val="1"/>
        </dgm:presLayoutVars>
      </dgm:prSet>
      <dgm:spPr/>
      <dgm:t>
        <a:bodyPr/>
        <a:lstStyle/>
        <a:p>
          <a:endParaRPr lang="en-US"/>
        </a:p>
      </dgm:t>
    </dgm:pt>
    <dgm:pt modelId="{3C6F3ED7-3FDB-4EDB-B517-55E0F8776ED3}" type="pres">
      <dgm:prSet presAssocID="{F8441F70-E824-4DF2-A0EC-0C4B5345EF10}" presName="spacer" presStyleCnt="0"/>
      <dgm:spPr/>
    </dgm:pt>
    <dgm:pt modelId="{64986F98-400C-4BC8-801F-48AB7E786A91}" type="pres">
      <dgm:prSet presAssocID="{CCFF95B5-7931-4E81-A494-91C9DE151891}" presName="parentText" presStyleLbl="node1" presStyleIdx="2" presStyleCnt="11">
        <dgm:presLayoutVars>
          <dgm:chMax val="0"/>
          <dgm:bulletEnabled val="1"/>
        </dgm:presLayoutVars>
      </dgm:prSet>
      <dgm:spPr/>
      <dgm:t>
        <a:bodyPr/>
        <a:lstStyle/>
        <a:p>
          <a:endParaRPr lang="en-US"/>
        </a:p>
      </dgm:t>
    </dgm:pt>
    <dgm:pt modelId="{4C343694-BBA5-4ED2-A41F-FF796765FC95}" type="pres">
      <dgm:prSet presAssocID="{C0329212-6DCD-4F99-A0DA-BDDEADC1C289}" presName="spacer" presStyleCnt="0"/>
      <dgm:spPr/>
    </dgm:pt>
    <dgm:pt modelId="{A7B00905-CB2B-42F8-976E-34C42ED67B14}" type="pres">
      <dgm:prSet presAssocID="{2D34A254-4E7B-44D4-B830-A3565DFEFBB7}" presName="parentText" presStyleLbl="node1" presStyleIdx="3" presStyleCnt="11">
        <dgm:presLayoutVars>
          <dgm:chMax val="0"/>
          <dgm:bulletEnabled val="1"/>
        </dgm:presLayoutVars>
      </dgm:prSet>
      <dgm:spPr/>
      <dgm:t>
        <a:bodyPr/>
        <a:lstStyle/>
        <a:p>
          <a:endParaRPr lang="en-US"/>
        </a:p>
      </dgm:t>
    </dgm:pt>
    <dgm:pt modelId="{50E696CF-89AD-44C0-A19D-4CD91199E320}" type="pres">
      <dgm:prSet presAssocID="{C8F3D533-7923-457E-8979-8F4BBD9351F8}" presName="spacer" presStyleCnt="0"/>
      <dgm:spPr/>
    </dgm:pt>
    <dgm:pt modelId="{F7C54364-C115-47D3-9710-37B4FF628936}" type="pres">
      <dgm:prSet presAssocID="{D5353D3E-B8FC-44B1-A367-BE7D3DE12786}" presName="parentText" presStyleLbl="node1" presStyleIdx="4" presStyleCnt="11">
        <dgm:presLayoutVars>
          <dgm:chMax val="0"/>
          <dgm:bulletEnabled val="1"/>
        </dgm:presLayoutVars>
      </dgm:prSet>
      <dgm:spPr/>
      <dgm:t>
        <a:bodyPr/>
        <a:lstStyle/>
        <a:p>
          <a:endParaRPr lang="en-US"/>
        </a:p>
      </dgm:t>
    </dgm:pt>
    <dgm:pt modelId="{2ADC266D-8701-4347-BAE1-6B2B3213CBCB}" type="pres">
      <dgm:prSet presAssocID="{F49430EA-A928-4944-8152-FA93E4C9F058}" presName="spacer" presStyleCnt="0"/>
      <dgm:spPr/>
    </dgm:pt>
    <dgm:pt modelId="{362A08A0-43F6-4DB8-9405-945C238FB07A}" type="pres">
      <dgm:prSet presAssocID="{9413DE22-4F6C-4347-8232-F3116BCB7D8E}" presName="parentText" presStyleLbl="node1" presStyleIdx="5" presStyleCnt="11">
        <dgm:presLayoutVars>
          <dgm:chMax val="0"/>
          <dgm:bulletEnabled val="1"/>
        </dgm:presLayoutVars>
      </dgm:prSet>
      <dgm:spPr/>
      <dgm:t>
        <a:bodyPr/>
        <a:lstStyle/>
        <a:p>
          <a:endParaRPr lang="en-US"/>
        </a:p>
      </dgm:t>
    </dgm:pt>
    <dgm:pt modelId="{4DB84B77-9465-453A-B84A-5B62E1D58153}" type="pres">
      <dgm:prSet presAssocID="{05FE4046-78A9-4DA0-87D7-DBE474968548}" presName="spacer" presStyleCnt="0"/>
      <dgm:spPr/>
    </dgm:pt>
    <dgm:pt modelId="{9C6004D0-A1DA-4D72-B8FE-BE7C05C04BF7}" type="pres">
      <dgm:prSet presAssocID="{283704CC-1169-4BBE-A421-14C8850F33E5}" presName="parentText" presStyleLbl="node1" presStyleIdx="6" presStyleCnt="11">
        <dgm:presLayoutVars>
          <dgm:chMax val="0"/>
          <dgm:bulletEnabled val="1"/>
        </dgm:presLayoutVars>
      </dgm:prSet>
      <dgm:spPr/>
      <dgm:t>
        <a:bodyPr/>
        <a:lstStyle/>
        <a:p>
          <a:endParaRPr lang="en-US"/>
        </a:p>
      </dgm:t>
    </dgm:pt>
    <dgm:pt modelId="{2C79C44E-E053-4E7B-892B-B001E1FC5E33}" type="pres">
      <dgm:prSet presAssocID="{35B873DB-0F8E-453F-96E4-FDB6BBD4E6FB}" presName="spacer" presStyleCnt="0"/>
      <dgm:spPr/>
    </dgm:pt>
    <dgm:pt modelId="{BFFD12C9-6B24-412B-9A0F-73B822FA33D9}" type="pres">
      <dgm:prSet presAssocID="{D7DFE29A-8605-47BF-A05B-6BB0EA68A007}" presName="parentText" presStyleLbl="node1" presStyleIdx="7" presStyleCnt="11">
        <dgm:presLayoutVars>
          <dgm:chMax val="0"/>
          <dgm:bulletEnabled val="1"/>
        </dgm:presLayoutVars>
      </dgm:prSet>
      <dgm:spPr/>
      <dgm:t>
        <a:bodyPr/>
        <a:lstStyle/>
        <a:p>
          <a:endParaRPr lang="en-US"/>
        </a:p>
      </dgm:t>
    </dgm:pt>
    <dgm:pt modelId="{9B331131-F539-4772-AC81-DE17900C4DED}" type="pres">
      <dgm:prSet presAssocID="{C9D4C5BF-36FB-42A2-BAAC-F445765D231E}" presName="spacer" presStyleCnt="0"/>
      <dgm:spPr/>
    </dgm:pt>
    <dgm:pt modelId="{D7C781D8-FFFE-4AB2-8803-18144644A935}" type="pres">
      <dgm:prSet presAssocID="{1DD0EFDA-F616-4E03-A37B-0A3C27D7A87B}" presName="parentText" presStyleLbl="node1" presStyleIdx="8" presStyleCnt="11">
        <dgm:presLayoutVars>
          <dgm:chMax val="0"/>
          <dgm:bulletEnabled val="1"/>
        </dgm:presLayoutVars>
      </dgm:prSet>
      <dgm:spPr/>
      <dgm:t>
        <a:bodyPr/>
        <a:lstStyle/>
        <a:p>
          <a:endParaRPr lang="en-US"/>
        </a:p>
      </dgm:t>
    </dgm:pt>
    <dgm:pt modelId="{DF6786FF-3C16-40E1-B8D8-3F2D1D95F899}" type="pres">
      <dgm:prSet presAssocID="{41DC9A94-4B77-4C28-BC46-13CA67A66252}" presName="spacer" presStyleCnt="0"/>
      <dgm:spPr/>
    </dgm:pt>
    <dgm:pt modelId="{9D28FCCD-D158-4AB7-9203-43C6BDE92E2D}" type="pres">
      <dgm:prSet presAssocID="{472F8369-CC97-46F5-A1EC-94BB05B56AC1}" presName="parentText" presStyleLbl="node1" presStyleIdx="9" presStyleCnt="11">
        <dgm:presLayoutVars>
          <dgm:chMax val="0"/>
          <dgm:bulletEnabled val="1"/>
        </dgm:presLayoutVars>
      </dgm:prSet>
      <dgm:spPr/>
      <dgm:t>
        <a:bodyPr/>
        <a:lstStyle/>
        <a:p>
          <a:endParaRPr lang="en-US"/>
        </a:p>
      </dgm:t>
    </dgm:pt>
    <dgm:pt modelId="{993ADAEE-36B6-4572-BD3B-E63CCED8B5D6}" type="pres">
      <dgm:prSet presAssocID="{6361C314-1933-452B-BAC7-4B1AA95DDECC}" presName="spacer" presStyleCnt="0"/>
      <dgm:spPr/>
    </dgm:pt>
    <dgm:pt modelId="{78EF4707-93A3-47B6-A249-9E1AB668EED8}" type="pres">
      <dgm:prSet presAssocID="{55661E1C-E90F-4C64-9969-97DD0FD5BFE8}" presName="parentText" presStyleLbl="node1" presStyleIdx="10" presStyleCnt="11">
        <dgm:presLayoutVars>
          <dgm:chMax val="0"/>
          <dgm:bulletEnabled val="1"/>
        </dgm:presLayoutVars>
      </dgm:prSet>
      <dgm:spPr/>
      <dgm:t>
        <a:bodyPr/>
        <a:lstStyle/>
        <a:p>
          <a:endParaRPr lang="en-US"/>
        </a:p>
      </dgm:t>
    </dgm:pt>
  </dgm:ptLst>
  <dgm:cxnLst>
    <dgm:cxn modelId="{86402756-51C2-4BBC-9646-18306EB52888}" srcId="{D75FF8E5-A3EE-4B16-80FF-F461A2FC63F8}" destId="{D5353D3E-B8FC-44B1-A367-BE7D3DE12786}" srcOrd="4" destOrd="0" parTransId="{2A9648D9-5ED3-41F8-91EC-D296CD02089B}" sibTransId="{F49430EA-A928-4944-8152-FA93E4C9F058}"/>
    <dgm:cxn modelId="{E0E7B220-43BB-4EEA-B39D-4BA8435E645A}" type="presOf" srcId="{283704CC-1169-4BBE-A421-14C8850F33E5}" destId="{9C6004D0-A1DA-4D72-B8FE-BE7C05C04BF7}" srcOrd="0" destOrd="0" presId="urn:microsoft.com/office/officeart/2005/8/layout/vList2"/>
    <dgm:cxn modelId="{67F1B4C0-DF08-441C-B717-E79B6D4BE6DF}" type="presOf" srcId="{1DD0EFDA-F616-4E03-A37B-0A3C27D7A87B}" destId="{D7C781D8-FFFE-4AB2-8803-18144644A935}" srcOrd="0" destOrd="0" presId="urn:microsoft.com/office/officeart/2005/8/layout/vList2"/>
    <dgm:cxn modelId="{595FE71F-6256-4BE6-A00F-B81F026180D6}" srcId="{D75FF8E5-A3EE-4B16-80FF-F461A2FC63F8}" destId="{243D4EBB-D844-4BF4-A269-51BF293E31B3}" srcOrd="1" destOrd="0" parTransId="{AA9E69DD-DE12-4EB8-B3D0-8422EF11CC7D}" sibTransId="{F8441F70-E824-4DF2-A0EC-0C4B5345EF10}"/>
    <dgm:cxn modelId="{587512ED-0BD2-4505-9804-69AE071DB071}" srcId="{D75FF8E5-A3EE-4B16-80FF-F461A2FC63F8}" destId="{377601CE-2422-4A69-8D59-F60960EFB5D5}" srcOrd="0" destOrd="0" parTransId="{442D5956-817C-4F73-B7FD-CBE9F4DD50D9}" sibTransId="{07E0099C-C4E3-4960-A90E-75ADFEF1606F}"/>
    <dgm:cxn modelId="{0D3EE47F-EBDE-4E92-9B18-550DE8E86D68}" type="presOf" srcId="{55661E1C-E90F-4C64-9969-97DD0FD5BFE8}" destId="{78EF4707-93A3-47B6-A249-9E1AB668EED8}" srcOrd="0" destOrd="0" presId="urn:microsoft.com/office/officeart/2005/8/layout/vList2"/>
    <dgm:cxn modelId="{8FE83DBC-D402-43F2-B8F6-FA018F35B204}" srcId="{D75FF8E5-A3EE-4B16-80FF-F461A2FC63F8}" destId="{D7DFE29A-8605-47BF-A05B-6BB0EA68A007}" srcOrd="7" destOrd="0" parTransId="{48D1AF38-96D8-432F-A2BA-A1B8E6BDFB52}" sibTransId="{C9D4C5BF-36FB-42A2-BAAC-F445765D231E}"/>
    <dgm:cxn modelId="{F285AF8A-ED6A-4639-8A84-BD1D53DCD9C3}" type="presOf" srcId="{D5353D3E-B8FC-44B1-A367-BE7D3DE12786}" destId="{F7C54364-C115-47D3-9710-37B4FF628936}" srcOrd="0" destOrd="0" presId="urn:microsoft.com/office/officeart/2005/8/layout/vList2"/>
    <dgm:cxn modelId="{F07ECBD2-96B9-432A-A457-06773A8D40B1}" srcId="{D75FF8E5-A3EE-4B16-80FF-F461A2FC63F8}" destId="{2D34A254-4E7B-44D4-B830-A3565DFEFBB7}" srcOrd="3" destOrd="0" parTransId="{7469599D-86C0-418B-A513-9A240E133D70}" sibTransId="{C8F3D533-7923-457E-8979-8F4BBD9351F8}"/>
    <dgm:cxn modelId="{44730A86-0B39-47BA-8B80-A8B83BFDB363}" type="presOf" srcId="{2D34A254-4E7B-44D4-B830-A3565DFEFBB7}" destId="{A7B00905-CB2B-42F8-976E-34C42ED67B14}" srcOrd="0" destOrd="0" presId="urn:microsoft.com/office/officeart/2005/8/layout/vList2"/>
    <dgm:cxn modelId="{FD98F6A4-B7DF-429F-AF15-2CE2562A4B1E}" type="presOf" srcId="{CCFF95B5-7931-4E81-A494-91C9DE151891}" destId="{64986F98-400C-4BC8-801F-48AB7E786A91}" srcOrd="0" destOrd="0" presId="urn:microsoft.com/office/officeart/2005/8/layout/vList2"/>
    <dgm:cxn modelId="{57A9DEC4-D9DE-4CD0-B7AF-7F6E48AC72D7}" srcId="{D75FF8E5-A3EE-4B16-80FF-F461A2FC63F8}" destId="{55661E1C-E90F-4C64-9969-97DD0FD5BFE8}" srcOrd="10" destOrd="0" parTransId="{DAAAB9D8-CCF3-4BFE-8F8D-C16E30FFCD59}" sibTransId="{F7B48010-16D6-47D5-A82D-91D671347294}"/>
    <dgm:cxn modelId="{5A9D12AD-C8C0-4FF5-A11E-01DC0C36F387}" srcId="{D75FF8E5-A3EE-4B16-80FF-F461A2FC63F8}" destId="{9413DE22-4F6C-4347-8232-F3116BCB7D8E}" srcOrd="5" destOrd="0" parTransId="{C0F272DF-2339-4CE2-B8FC-4764136F6958}" sibTransId="{05FE4046-78A9-4DA0-87D7-DBE474968548}"/>
    <dgm:cxn modelId="{A91A7522-57D4-448A-B936-48903EC2AC44}" type="presOf" srcId="{D75FF8E5-A3EE-4B16-80FF-F461A2FC63F8}" destId="{614065E1-5FF2-49C9-BB4E-426B5105AA59}" srcOrd="0" destOrd="0" presId="urn:microsoft.com/office/officeart/2005/8/layout/vList2"/>
    <dgm:cxn modelId="{C911788E-4B8E-4E16-988F-BB662E950E8F}" srcId="{D75FF8E5-A3EE-4B16-80FF-F461A2FC63F8}" destId="{CCFF95B5-7931-4E81-A494-91C9DE151891}" srcOrd="2" destOrd="0" parTransId="{F3B47AFF-CDEA-4566-8AC8-D4DE22889FE2}" sibTransId="{C0329212-6DCD-4F99-A0DA-BDDEADC1C289}"/>
    <dgm:cxn modelId="{16B5FB8C-B4AE-4396-AF47-9E3DE9A44D44}" type="presOf" srcId="{9413DE22-4F6C-4347-8232-F3116BCB7D8E}" destId="{362A08A0-43F6-4DB8-9405-945C238FB07A}" srcOrd="0" destOrd="0" presId="urn:microsoft.com/office/officeart/2005/8/layout/vList2"/>
    <dgm:cxn modelId="{E4F0D5E9-AA9A-4BFC-A25F-9BE5E3820477}" srcId="{D75FF8E5-A3EE-4B16-80FF-F461A2FC63F8}" destId="{472F8369-CC97-46F5-A1EC-94BB05B56AC1}" srcOrd="9" destOrd="0" parTransId="{1854B4D8-C593-4B22-AB5D-A0FB36919B50}" sibTransId="{6361C314-1933-452B-BAC7-4B1AA95DDECC}"/>
    <dgm:cxn modelId="{99A5F0F0-B06C-4574-8782-B49B4B24BEB1}" srcId="{D75FF8E5-A3EE-4B16-80FF-F461A2FC63F8}" destId="{1DD0EFDA-F616-4E03-A37B-0A3C27D7A87B}" srcOrd="8" destOrd="0" parTransId="{3568B272-BB3A-4FB4-82FD-8AD4AA718340}" sibTransId="{41DC9A94-4B77-4C28-BC46-13CA67A66252}"/>
    <dgm:cxn modelId="{2406BAF1-5B1C-45A6-8D4E-C170655EF60A}" type="presOf" srcId="{377601CE-2422-4A69-8D59-F60960EFB5D5}" destId="{4BE37789-A394-4955-A7CD-91F19FF8BDC5}" srcOrd="0" destOrd="0" presId="urn:microsoft.com/office/officeart/2005/8/layout/vList2"/>
    <dgm:cxn modelId="{45201C50-1776-466E-9FA0-4F867E88968A}" type="presOf" srcId="{D7DFE29A-8605-47BF-A05B-6BB0EA68A007}" destId="{BFFD12C9-6B24-412B-9A0F-73B822FA33D9}" srcOrd="0" destOrd="0" presId="urn:microsoft.com/office/officeart/2005/8/layout/vList2"/>
    <dgm:cxn modelId="{2F951068-EE09-479F-B78A-AAF59A2EE8AA}" type="presOf" srcId="{243D4EBB-D844-4BF4-A269-51BF293E31B3}" destId="{9C43A190-C0A9-4CB9-83A7-C9ADB263AF2D}" srcOrd="0" destOrd="0" presId="urn:microsoft.com/office/officeart/2005/8/layout/vList2"/>
    <dgm:cxn modelId="{A2F246D2-C342-48B1-B596-9E3540853BAD}" type="presOf" srcId="{472F8369-CC97-46F5-A1EC-94BB05B56AC1}" destId="{9D28FCCD-D158-4AB7-9203-43C6BDE92E2D}" srcOrd="0" destOrd="0" presId="urn:microsoft.com/office/officeart/2005/8/layout/vList2"/>
    <dgm:cxn modelId="{343ADA44-5B5E-4E46-A863-DDA599FF305B}" srcId="{D75FF8E5-A3EE-4B16-80FF-F461A2FC63F8}" destId="{283704CC-1169-4BBE-A421-14C8850F33E5}" srcOrd="6" destOrd="0" parTransId="{720FF238-2233-4312-B2F9-0E5B3C18EAB6}" sibTransId="{35B873DB-0F8E-453F-96E4-FDB6BBD4E6FB}"/>
    <dgm:cxn modelId="{F7325D07-3A20-4E99-BDBE-665092365C91}" type="presParOf" srcId="{614065E1-5FF2-49C9-BB4E-426B5105AA59}" destId="{4BE37789-A394-4955-A7CD-91F19FF8BDC5}" srcOrd="0" destOrd="0" presId="urn:microsoft.com/office/officeart/2005/8/layout/vList2"/>
    <dgm:cxn modelId="{34C2CFEE-0A36-492D-BA2A-0D092038465C}" type="presParOf" srcId="{614065E1-5FF2-49C9-BB4E-426B5105AA59}" destId="{712C84C7-E3BD-4223-B5C3-A6FBAC0EF41D}" srcOrd="1" destOrd="0" presId="urn:microsoft.com/office/officeart/2005/8/layout/vList2"/>
    <dgm:cxn modelId="{9E415FAF-D11A-413F-B278-A085D430AD91}" type="presParOf" srcId="{614065E1-5FF2-49C9-BB4E-426B5105AA59}" destId="{9C43A190-C0A9-4CB9-83A7-C9ADB263AF2D}" srcOrd="2" destOrd="0" presId="urn:microsoft.com/office/officeart/2005/8/layout/vList2"/>
    <dgm:cxn modelId="{BD016F18-8B78-4022-B02F-1D7FDF1774F3}" type="presParOf" srcId="{614065E1-5FF2-49C9-BB4E-426B5105AA59}" destId="{3C6F3ED7-3FDB-4EDB-B517-55E0F8776ED3}" srcOrd="3" destOrd="0" presId="urn:microsoft.com/office/officeart/2005/8/layout/vList2"/>
    <dgm:cxn modelId="{F6BDB811-ABFD-4455-B700-5AA0F7C534B2}" type="presParOf" srcId="{614065E1-5FF2-49C9-BB4E-426B5105AA59}" destId="{64986F98-400C-4BC8-801F-48AB7E786A91}" srcOrd="4" destOrd="0" presId="urn:microsoft.com/office/officeart/2005/8/layout/vList2"/>
    <dgm:cxn modelId="{B29F6AAC-F1DC-4C93-8E09-BAD167778A23}" type="presParOf" srcId="{614065E1-5FF2-49C9-BB4E-426B5105AA59}" destId="{4C343694-BBA5-4ED2-A41F-FF796765FC95}" srcOrd="5" destOrd="0" presId="urn:microsoft.com/office/officeart/2005/8/layout/vList2"/>
    <dgm:cxn modelId="{3D322E7B-7DF5-4AA1-93A7-A44F5938B34A}" type="presParOf" srcId="{614065E1-5FF2-49C9-BB4E-426B5105AA59}" destId="{A7B00905-CB2B-42F8-976E-34C42ED67B14}" srcOrd="6" destOrd="0" presId="urn:microsoft.com/office/officeart/2005/8/layout/vList2"/>
    <dgm:cxn modelId="{31E65D6A-0708-4710-9A67-78C9D0E543FB}" type="presParOf" srcId="{614065E1-5FF2-49C9-BB4E-426B5105AA59}" destId="{50E696CF-89AD-44C0-A19D-4CD91199E320}" srcOrd="7" destOrd="0" presId="urn:microsoft.com/office/officeart/2005/8/layout/vList2"/>
    <dgm:cxn modelId="{82838C4B-C213-4C6F-AEB9-D0EDC72B5EB1}" type="presParOf" srcId="{614065E1-5FF2-49C9-BB4E-426B5105AA59}" destId="{F7C54364-C115-47D3-9710-37B4FF628936}" srcOrd="8" destOrd="0" presId="urn:microsoft.com/office/officeart/2005/8/layout/vList2"/>
    <dgm:cxn modelId="{C007E0AD-853D-48A2-BD63-8692638BC870}" type="presParOf" srcId="{614065E1-5FF2-49C9-BB4E-426B5105AA59}" destId="{2ADC266D-8701-4347-BAE1-6B2B3213CBCB}" srcOrd="9" destOrd="0" presId="urn:microsoft.com/office/officeart/2005/8/layout/vList2"/>
    <dgm:cxn modelId="{C536C543-1D0D-42D3-9CEE-907B802B9243}" type="presParOf" srcId="{614065E1-5FF2-49C9-BB4E-426B5105AA59}" destId="{362A08A0-43F6-4DB8-9405-945C238FB07A}" srcOrd="10" destOrd="0" presId="urn:microsoft.com/office/officeart/2005/8/layout/vList2"/>
    <dgm:cxn modelId="{4366FBBD-F22F-4F77-8A69-4A6128263BE1}" type="presParOf" srcId="{614065E1-5FF2-49C9-BB4E-426B5105AA59}" destId="{4DB84B77-9465-453A-B84A-5B62E1D58153}" srcOrd="11" destOrd="0" presId="urn:microsoft.com/office/officeart/2005/8/layout/vList2"/>
    <dgm:cxn modelId="{5087A04F-1B71-469E-B914-BCD3D49763C5}" type="presParOf" srcId="{614065E1-5FF2-49C9-BB4E-426B5105AA59}" destId="{9C6004D0-A1DA-4D72-B8FE-BE7C05C04BF7}" srcOrd="12" destOrd="0" presId="urn:microsoft.com/office/officeart/2005/8/layout/vList2"/>
    <dgm:cxn modelId="{106FF3B4-7D62-4944-A7F0-EF657823671A}" type="presParOf" srcId="{614065E1-5FF2-49C9-BB4E-426B5105AA59}" destId="{2C79C44E-E053-4E7B-892B-B001E1FC5E33}" srcOrd="13" destOrd="0" presId="urn:microsoft.com/office/officeart/2005/8/layout/vList2"/>
    <dgm:cxn modelId="{BE45B851-817D-4463-B048-2A5018E683BF}" type="presParOf" srcId="{614065E1-5FF2-49C9-BB4E-426B5105AA59}" destId="{BFFD12C9-6B24-412B-9A0F-73B822FA33D9}" srcOrd="14" destOrd="0" presId="urn:microsoft.com/office/officeart/2005/8/layout/vList2"/>
    <dgm:cxn modelId="{9A30BF13-0193-4187-A49B-AC29D1FEEAB6}" type="presParOf" srcId="{614065E1-5FF2-49C9-BB4E-426B5105AA59}" destId="{9B331131-F539-4772-AC81-DE17900C4DED}" srcOrd="15" destOrd="0" presId="urn:microsoft.com/office/officeart/2005/8/layout/vList2"/>
    <dgm:cxn modelId="{8F9285CC-59E9-4D8F-A803-A53FB0A8CD44}" type="presParOf" srcId="{614065E1-5FF2-49C9-BB4E-426B5105AA59}" destId="{D7C781D8-FFFE-4AB2-8803-18144644A935}" srcOrd="16" destOrd="0" presId="urn:microsoft.com/office/officeart/2005/8/layout/vList2"/>
    <dgm:cxn modelId="{32453346-B87A-4BB3-8FEE-A98D6AACB94B}" type="presParOf" srcId="{614065E1-5FF2-49C9-BB4E-426B5105AA59}" destId="{DF6786FF-3C16-40E1-B8D8-3F2D1D95F899}" srcOrd="17" destOrd="0" presId="urn:microsoft.com/office/officeart/2005/8/layout/vList2"/>
    <dgm:cxn modelId="{1FF6191F-936D-445D-B43A-AE487B85ADA1}" type="presParOf" srcId="{614065E1-5FF2-49C9-BB4E-426B5105AA59}" destId="{9D28FCCD-D158-4AB7-9203-43C6BDE92E2D}" srcOrd="18" destOrd="0" presId="urn:microsoft.com/office/officeart/2005/8/layout/vList2"/>
    <dgm:cxn modelId="{89A061B4-1A41-46B8-B3C1-E7A2A7F00F9B}" type="presParOf" srcId="{614065E1-5FF2-49C9-BB4E-426B5105AA59}" destId="{993ADAEE-36B6-4572-BD3B-E63CCED8B5D6}" srcOrd="19" destOrd="0" presId="urn:microsoft.com/office/officeart/2005/8/layout/vList2"/>
    <dgm:cxn modelId="{2E004DF3-FCFB-42B6-A498-9A3ED90256D3}" type="presParOf" srcId="{614065E1-5FF2-49C9-BB4E-426B5105AA59}" destId="{78EF4707-93A3-47B6-A249-9E1AB668EED8}"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4DBE3F-011B-4627-A0B3-8B5C47D971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18DFF33-A442-46FC-BFD1-641F03121F2F}">
      <dgm:prSet custT="1"/>
      <dgm:spPr/>
      <dgm:t>
        <a:bodyPr/>
        <a:lstStyle/>
        <a:p>
          <a:r>
            <a:rPr lang="en-US" sz="2400" dirty="0" err="1" smtClean="0"/>
            <a:t>Tạm</a:t>
          </a:r>
          <a:r>
            <a:rPr lang="en-US" sz="2400" dirty="0" smtClean="0"/>
            <a:t> </a:t>
          </a:r>
          <a:r>
            <a:rPr lang="en-US" sz="2400" dirty="0" err="1" smtClean="0"/>
            <a:t>thời</a:t>
          </a:r>
          <a:r>
            <a:rPr lang="en-US" sz="2400" dirty="0" smtClean="0"/>
            <a:t> </a:t>
          </a:r>
          <a:r>
            <a:rPr lang="en-US" sz="2400" dirty="0" err="1" smtClean="0"/>
            <a:t>dừng</a:t>
          </a:r>
          <a:r>
            <a:rPr lang="en-US" sz="2400" dirty="0" smtClean="0"/>
            <a:t> </a:t>
          </a:r>
          <a:r>
            <a:rPr lang="en-US" sz="2400" dirty="0" err="1" smtClean="0"/>
            <a:t>dạy</a:t>
          </a:r>
          <a:r>
            <a:rPr lang="en-US" sz="2400" dirty="0" smtClean="0"/>
            <a:t>, </a:t>
          </a:r>
          <a:r>
            <a:rPr lang="en-US" sz="2400" dirty="0" err="1" smtClean="0"/>
            <a:t>học</a:t>
          </a:r>
          <a:r>
            <a:rPr lang="en-US" sz="2400" dirty="0" smtClean="0"/>
            <a:t> </a:t>
          </a:r>
          <a:r>
            <a:rPr lang="en-US" sz="2400" dirty="0" err="1" smtClean="0"/>
            <a:t>lớp</a:t>
          </a:r>
          <a:r>
            <a:rPr lang="en-US" sz="2400" dirty="0" smtClean="0"/>
            <a:t> </a:t>
          </a:r>
          <a:r>
            <a:rPr lang="en-US" sz="2400" dirty="0" err="1" smtClean="0"/>
            <a:t>có</a:t>
          </a:r>
          <a:r>
            <a:rPr lang="en-US" sz="2400" dirty="0" smtClean="0"/>
            <a:t> F0</a:t>
          </a:r>
          <a:endParaRPr lang="en-US" sz="2400" dirty="0"/>
        </a:p>
      </dgm:t>
    </dgm:pt>
    <dgm:pt modelId="{2727AF91-0FF9-4FA3-AC4E-6F902C052BDD}" type="parTrans" cxnId="{0437B2E0-9C99-412A-9248-E44DD8217F0E}">
      <dgm:prSet/>
      <dgm:spPr/>
      <dgm:t>
        <a:bodyPr/>
        <a:lstStyle/>
        <a:p>
          <a:endParaRPr lang="en-US" sz="2000"/>
        </a:p>
      </dgm:t>
    </dgm:pt>
    <dgm:pt modelId="{B46E77BF-89D0-43EF-B4D3-76F1DE7DE74E}" type="sibTrans" cxnId="{0437B2E0-9C99-412A-9248-E44DD8217F0E}">
      <dgm:prSet/>
      <dgm:spPr/>
      <dgm:t>
        <a:bodyPr/>
        <a:lstStyle/>
        <a:p>
          <a:endParaRPr lang="en-US" sz="2000"/>
        </a:p>
      </dgm:t>
    </dgm:pt>
    <dgm:pt modelId="{ED0A2421-8C47-4A26-A837-4581491949FE}">
      <dgm:prSet custT="1"/>
      <dgm:spPr/>
      <dgm:t>
        <a:bodyPr/>
        <a:lstStyle/>
        <a:p>
          <a:pPr algn="just"/>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y </a:t>
          </a:r>
          <a:r>
            <a:rPr lang="en-US" sz="2400" dirty="0" err="1">
              <a:latin typeface="Arial" panose="020B0604020202020204" pitchFamily="34" charset="0"/>
              <a:cs typeface="Arial" panose="020B0604020202020204" pitchFamily="34" charset="0"/>
            </a:rPr>
            <a:t>tế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tách</a:t>
          </a:r>
          <a:r>
            <a:rPr lang="en-US" sz="2400" dirty="0">
              <a:latin typeface="Arial" panose="020B0604020202020204" pitchFamily="34" charset="0"/>
              <a:cs typeface="Arial" panose="020B0604020202020204" pitchFamily="34" charset="0"/>
            </a:rPr>
            <a:t> F0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đưa</a:t>
          </a:r>
          <a:r>
            <a:rPr lang="en-US" sz="2400" dirty="0">
              <a:latin typeface="Arial" panose="020B0604020202020204" pitchFamily="34" charset="0"/>
              <a:cs typeface="Arial" panose="020B0604020202020204" pitchFamily="34" charset="0"/>
            </a:rPr>
            <a:t> F0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theo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endParaRPr lang="en-US" sz="2400" dirty="0">
            <a:latin typeface="Arial" panose="020B0604020202020204" pitchFamily="34" charset="0"/>
            <a:cs typeface="Arial" panose="020B0604020202020204" pitchFamily="34" charset="0"/>
          </a:endParaRPr>
        </a:p>
      </dgm:t>
    </dgm:pt>
    <dgm:pt modelId="{15CCC059-813E-4887-9247-F03FB6493137}" type="parTrans" cxnId="{7A64EED1-6C33-4023-BEDA-C698420DD7B2}">
      <dgm:prSet/>
      <dgm:spPr/>
      <dgm:t>
        <a:bodyPr/>
        <a:lstStyle/>
        <a:p>
          <a:endParaRPr lang="en-US" sz="2000"/>
        </a:p>
      </dgm:t>
    </dgm:pt>
    <dgm:pt modelId="{4D28A451-7602-440D-9668-9CC83D172EC1}" type="sibTrans" cxnId="{7A64EED1-6C33-4023-BEDA-C698420DD7B2}">
      <dgm:prSet/>
      <dgm:spPr/>
      <dgm:t>
        <a:bodyPr/>
        <a:lstStyle/>
        <a:p>
          <a:endParaRPr lang="en-US" sz="2000"/>
        </a:p>
      </dgm:t>
    </dgm:pt>
    <dgm:pt modelId="{FDE69EA6-9DED-4FFB-911B-35E1CD8412BB}">
      <dgm:prSet custT="1"/>
      <dgm:spPr/>
      <dgm:t>
        <a:bodyPr/>
        <a:lstStyle/>
        <a:p>
          <a:pPr algn="just"/>
          <a:r>
            <a:rPr lang="en-US" sz="2400" dirty="0" err="1"/>
            <a:t>Rà</a:t>
          </a:r>
          <a:r>
            <a:rPr lang="en-US" sz="2400" dirty="0"/>
            <a:t> </a:t>
          </a:r>
          <a:r>
            <a:rPr lang="en-US" sz="2400" dirty="0" err="1"/>
            <a:t>soát</a:t>
          </a:r>
          <a:r>
            <a:rPr lang="en-US" sz="2400" dirty="0"/>
            <a:t> </a:t>
          </a:r>
          <a:r>
            <a:rPr lang="en-US" sz="2400" dirty="0" err="1"/>
            <a:t>ngay</a:t>
          </a:r>
          <a:r>
            <a:rPr lang="en-US" sz="2400" dirty="0"/>
            <a:t> </a:t>
          </a:r>
          <a:r>
            <a:rPr lang="en-US" sz="2400" dirty="0" err="1"/>
            <a:t>để</a:t>
          </a:r>
          <a:r>
            <a:rPr lang="en-US" sz="2400" dirty="0"/>
            <a:t> </a:t>
          </a:r>
          <a:r>
            <a:rPr lang="en-US" sz="2400" dirty="0" err="1"/>
            <a:t>phát</a:t>
          </a:r>
          <a:r>
            <a:rPr lang="en-US" sz="2400" dirty="0"/>
            <a:t> </a:t>
          </a:r>
          <a:r>
            <a:rPr lang="en-US" sz="2400" dirty="0" err="1"/>
            <a:t>hiện</a:t>
          </a:r>
          <a:r>
            <a:rPr lang="en-US" sz="2400" dirty="0"/>
            <a:t> </a:t>
          </a:r>
          <a:r>
            <a:rPr lang="en-US" sz="2400" dirty="0" err="1"/>
            <a:t>toàn</a:t>
          </a:r>
          <a:r>
            <a:rPr lang="en-US" sz="2400" dirty="0"/>
            <a:t> </a:t>
          </a:r>
          <a:r>
            <a:rPr lang="en-US" sz="2400" dirty="0" err="1"/>
            <a:t>bộ</a:t>
          </a:r>
          <a:r>
            <a:rPr lang="en-US" sz="2400" dirty="0"/>
            <a:t> </a:t>
          </a:r>
          <a:r>
            <a:rPr lang="en-US" sz="2400" dirty="0" err="1"/>
            <a:t>học</a:t>
          </a:r>
          <a:r>
            <a:rPr lang="en-US" sz="2400" dirty="0"/>
            <a:t> </a:t>
          </a:r>
          <a:r>
            <a:rPr lang="en-US" sz="2400" dirty="0" err="1"/>
            <a:t>sinh</a:t>
          </a:r>
          <a:r>
            <a:rPr lang="en-US" sz="2400" dirty="0"/>
            <a:t>, </a:t>
          </a:r>
          <a:r>
            <a:rPr lang="en-US" sz="2400" dirty="0" err="1"/>
            <a:t>giáo</a:t>
          </a:r>
          <a:r>
            <a:rPr lang="en-US" sz="2400" dirty="0"/>
            <a:t> </a:t>
          </a:r>
          <a:r>
            <a:rPr lang="en-US" sz="2400" dirty="0" err="1"/>
            <a:t>viên</a:t>
          </a:r>
          <a:r>
            <a:rPr lang="en-US" sz="2400" dirty="0"/>
            <a:t>, </a:t>
          </a:r>
          <a:r>
            <a:rPr lang="en-US" sz="2400" dirty="0" err="1"/>
            <a:t>người</a:t>
          </a:r>
          <a:r>
            <a:rPr lang="en-US" sz="2400" dirty="0"/>
            <a:t> </a:t>
          </a:r>
          <a:r>
            <a:rPr lang="en-US" sz="2400" dirty="0" err="1"/>
            <a:t>lao</a:t>
          </a:r>
          <a:r>
            <a:rPr lang="en-US" sz="2400" dirty="0"/>
            <a:t> </a:t>
          </a:r>
          <a:r>
            <a:rPr lang="en-US" sz="2400" dirty="0" err="1"/>
            <a:t>động</a:t>
          </a:r>
          <a:r>
            <a:rPr lang="en-US" sz="2400" dirty="0"/>
            <a:t> </a:t>
          </a:r>
          <a:r>
            <a:rPr lang="en-US" sz="2400" dirty="0" err="1"/>
            <a:t>đang</a:t>
          </a:r>
          <a:r>
            <a:rPr lang="en-US" sz="2400" dirty="0"/>
            <a:t> </a:t>
          </a:r>
          <a:r>
            <a:rPr lang="en-US" sz="2400" dirty="0" err="1"/>
            <a:t>có</a:t>
          </a:r>
          <a:r>
            <a:rPr lang="en-US" sz="2400" dirty="0"/>
            <a:t> </a:t>
          </a:r>
          <a:r>
            <a:rPr lang="en-US" sz="2400" dirty="0" err="1"/>
            <a:t>triệu</a:t>
          </a:r>
          <a:r>
            <a:rPr lang="en-US" sz="2400" dirty="0"/>
            <a:t> </a:t>
          </a:r>
          <a:r>
            <a:rPr lang="en-US" sz="2400" dirty="0" err="1"/>
            <a:t>chứng</a:t>
          </a:r>
          <a:r>
            <a:rPr lang="en-US" sz="2400" dirty="0"/>
            <a:t> </a:t>
          </a:r>
          <a:r>
            <a:rPr lang="en-US" sz="2400" dirty="0" err="1"/>
            <a:t>nghi</a:t>
          </a:r>
          <a:r>
            <a:rPr lang="en-US" sz="2400" dirty="0"/>
            <a:t> </a:t>
          </a:r>
          <a:r>
            <a:rPr lang="en-US" sz="2400" dirty="0" err="1"/>
            <a:t>ngờ</a:t>
          </a:r>
          <a:r>
            <a:rPr lang="en-US" sz="2400" dirty="0"/>
            <a:t> </a:t>
          </a:r>
          <a:r>
            <a:rPr lang="en-US" sz="2400" dirty="0" err="1"/>
            <a:t>mắc</a:t>
          </a:r>
          <a:r>
            <a:rPr lang="en-US" sz="2400" dirty="0"/>
            <a:t> </a:t>
          </a:r>
          <a:r>
            <a:rPr lang="en-US" sz="2400" dirty="0" err="1"/>
            <a:t>bệnh</a:t>
          </a:r>
          <a:r>
            <a:rPr lang="en-US" sz="2400" dirty="0"/>
            <a:t> </a:t>
          </a:r>
          <a:r>
            <a:rPr lang="en-US" sz="2400" dirty="0" err="1"/>
            <a:t>trong</a:t>
          </a:r>
          <a:r>
            <a:rPr lang="en-US" sz="2400" dirty="0"/>
            <a:t> </a:t>
          </a:r>
          <a:r>
            <a:rPr lang="en-US" sz="2400" dirty="0" err="1"/>
            <a:t>trường</a:t>
          </a:r>
          <a:r>
            <a:rPr lang="en-US" sz="2400" dirty="0"/>
            <a:t> </a:t>
          </a:r>
          <a:r>
            <a:rPr lang="en-US" sz="2400" dirty="0" err="1"/>
            <a:t>học</a:t>
          </a:r>
          <a:r>
            <a:rPr lang="en-US" sz="2400" dirty="0"/>
            <a:t> </a:t>
          </a:r>
          <a:r>
            <a:rPr lang="en-US" sz="2400" dirty="0" err="1"/>
            <a:t>và</a:t>
          </a:r>
          <a:r>
            <a:rPr lang="en-US" sz="2400" dirty="0"/>
            <a:t> </a:t>
          </a:r>
          <a:r>
            <a:rPr lang="en-US" sz="2400" dirty="0" err="1"/>
            <a:t>đang</a:t>
          </a:r>
          <a:r>
            <a:rPr lang="en-US" sz="2400" dirty="0"/>
            <a:t> ở </a:t>
          </a:r>
          <a:r>
            <a:rPr lang="en-US" sz="2400" dirty="0" err="1"/>
            <a:t>trong</a:t>
          </a:r>
          <a:r>
            <a:rPr lang="en-US" sz="2400" dirty="0"/>
            <a:t> </a:t>
          </a:r>
          <a:r>
            <a:rPr lang="en-US" sz="2400" dirty="0" err="1" smtClean="0"/>
            <a:t>cộng</a:t>
          </a:r>
          <a:r>
            <a:rPr lang="en-US" sz="2400" dirty="0" smtClean="0"/>
            <a:t> </a:t>
          </a:r>
          <a:r>
            <a:rPr lang="en-US" sz="2400" dirty="0" err="1"/>
            <a:t>đồng</a:t>
          </a:r>
          <a:r>
            <a:rPr lang="en-US" sz="2400" dirty="0"/>
            <a:t>. </a:t>
          </a:r>
          <a:r>
            <a:rPr lang="en-US" sz="2400" dirty="0" err="1"/>
            <a:t>Tổ</a:t>
          </a:r>
          <a:r>
            <a:rPr lang="en-US" sz="2400" dirty="0"/>
            <a:t> </a:t>
          </a:r>
          <a:r>
            <a:rPr lang="en-US" sz="2400" dirty="0" err="1"/>
            <a:t>chức</a:t>
          </a:r>
          <a:r>
            <a:rPr lang="en-US" sz="2400" dirty="0"/>
            <a:t> </a:t>
          </a:r>
          <a:r>
            <a:rPr lang="en-US" sz="2400" dirty="0" err="1"/>
            <a:t>ngay</a:t>
          </a:r>
          <a:r>
            <a:rPr lang="en-US" sz="2400" dirty="0"/>
            <a:t> </a:t>
          </a:r>
          <a:r>
            <a:rPr lang="en-US" sz="2400" dirty="0" err="1"/>
            <a:t>việc</a:t>
          </a:r>
          <a:r>
            <a:rPr lang="en-US" sz="2400" dirty="0"/>
            <a:t> </a:t>
          </a:r>
          <a:r>
            <a:rPr lang="en-US" sz="2400" dirty="0" err="1"/>
            <a:t>cách</a:t>
          </a:r>
          <a:r>
            <a:rPr lang="en-US" sz="2400" dirty="0"/>
            <a:t> </a:t>
          </a:r>
          <a:r>
            <a:rPr lang="en-US" sz="2400" dirty="0" err="1"/>
            <a:t>ly</a:t>
          </a:r>
          <a:r>
            <a:rPr lang="en-US" sz="2400" dirty="0"/>
            <a:t> </a:t>
          </a:r>
          <a:r>
            <a:rPr lang="en-US" sz="2400" dirty="0" err="1"/>
            <a:t>tạm</a:t>
          </a:r>
          <a:r>
            <a:rPr lang="en-US" sz="2400" dirty="0"/>
            <a:t> </a:t>
          </a:r>
          <a:r>
            <a:rPr lang="en-US" sz="2400" dirty="0" err="1"/>
            <a:t>thời</a:t>
          </a:r>
          <a:r>
            <a:rPr lang="en-US" sz="2400" dirty="0"/>
            <a:t> </a:t>
          </a:r>
          <a:r>
            <a:rPr lang="en-US" sz="2400" dirty="0" err="1"/>
            <a:t>tại</a:t>
          </a:r>
          <a:r>
            <a:rPr lang="en-US" sz="2400" dirty="0"/>
            <a:t> </a:t>
          </a:r>
          <a:r>
            <a:rPr lang="en-US" sz="2400" dirty="0" err="1"/>
            <a:t>trường</a:t>
          </a:r>
          <a:r>
            <a:rPr lang="en-US" sz="2400" dirty="0"/>
            <a:t> </a:t>
          </a:r>
          <a:r>
            <a:rPr lang="en-US" sz="2400" dirty="0" err="1"/>
            <a:t>học</a:t>
          </a:r>
          <a:r>
            <a:rPr lang="en-US" sz="2400" dirty="0"/>
            <a:t> ca </a:t>
          </a:r>
          <a:r>
            <a:rPr lang="en-US" sz="2400" dirty="0" err="1"/>
            <a:t>bệnh</a:t>
          </a:r>
          <a:r>
            <a:rPr lang="en-US" sz="2400" dirty="0"/>
            <a:t> </a:t>
          </a:r>
          <a:r>
            <a:rPr lang="en-US" sz="2400" dirty="0" err="1"/>
            <a:t>nghi</a:t>
          </a:r>
          <a:r>
            <a:rPr lang="en-US" sz="2400" dirty="0"/>
            <a:t> </a:t>
          </a:r>
          <a:r>
            <a:rPr lang="en-US" sz="2400" dirty="0" err="1"/>
            <a:t>ngờ</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smtClean="0"/>
            <a:t>xét</a:t>
          </a:r>
          <a:r>
            <a:rPr lang="en-US" sz="2400" dirty="0" smtClean="0"/>
            <a:t> </a:t>
          </a:r>
          <a:r>
            <a:rPr lang="en-US" sz="2400" dirty="0" err="1" smtClean="0"/>
            <a:t>nghiệm</a:t>
          </a:r>
          <a:r>
            <a:rPr lang="en-US" sz="2400" dirty="0" smtClean="0"/>
            <a:t> </a:t>
          </a:r>
          <a:r>
            <a:rPr lang="en-US" sz="2400" dirty="0" err="1" smtClean="0"/>
            <a:t>tại</a:t>
          </a:r>
          <a:r>
            <a:rPr lang="en-US" sz="2400" dirty="0" smtClean="0"/>
            <a:t> </a:t>
          </a:r>
          <a:r>
            <a:rPr lang="en-US" sz="2400" dirty="0" err="1"/>
            <a:t>một</a:t>
          </a:r>
          <a:r>
            <a:rPr lang="en-US" sz="2400" dirty="0"/>
            <a:t> </a:t>
          </a:r>
          <a:r>
            <a:rPr lang="en-US" sz="2400" dirty="0" err="1"/>
            <a:t>khu</a:t>
          </a:r>
          <a:r>
            <a:rPr lang="en-US" sz="2400" dirty="0"/>
            <a:t> </a:t>
          </a:r>
          <a:r>
            <a:rPr lang="en-US" sz="2400" dirty="0" err="1"/>
            <a:t>vực</a:t>
          </a:r>
          <a:r>
            <a:rPr lang="en-US" sz="2400" dirty="0"/>
            <a:t> </a:t>
          </a:r>
          <a:r>
            <a:rPr lang="en-US" sz="2400" dirty="0" err="1"/>
            <a:t>riêng</a:t>
          </a:r>
          <a:r>
            <a:rPr lang="en-US" sz="2400" dirty="0"/>
            <a:t>.</a:t>
          </a:r>
        </a:p>
      </dgm:t>
    </dgm:pt>
    <dgm:pt modelId="{35054291-81A4-4260-A9AA-241D089B2AA3}" type="parTrans" cxnId="{E3E748DD-C8BD-4DD3-9F0C-F431D555587F}">
      <dgm:prSet/>
      <dgm:spPr/>
      <dgm:t>
        <a:bodyPr/>
        <a:lstStyle/>
        <a:p>
          <a:endParaRPr lang="en-US" sz="2000"/>
        </a:p>
      </dgm:t>
    </dgm:pt>
    <dgm:pt modelId="{4BA98FFF-3026-465C-8080-6D89F851192B}" type="sibTrans" cxnId="{E3E748DD-C8BD-4DD3-9F0C-F431D555587F}">
      <dgm:prSet/>
      <dgm:spPr/>
      <dgm:t>
        <a:bodyPr/>
        <a:lstStyle/>
        <a:p>
          <a:endParaRPr lang="en-US" sz="2000"/>
        </a:p>
      </dgm:t>
    </dgm:pt>
    <dgm:pt modelId="{38EB189E-403E-4F90-8921-C01CE52BBFC8}" type="pres">
      <dgm:prSet presAssocID="{3D4DBE3F-011B-4627-A0B3-8B5C47D97150}" presName="linear" presStyleCnt="0">
        <dgm:presLayoutVars>
          <dgm:animLvl val="lvl"/>
          <dgm:resizeHandles val="exact"/>
        </dgm:presLayoutVars>
      </dgm:prSet>
      <dgm:spPr/>
      <dgm:t>
        <a:bodyPr/>
        <a:lstStyle/>
        <a:p>
          <a:endParaRPr lang="en-US"/>
        </a:p>
      </dgm:t>
    </dgm:pt>
    <dgm:pt modelId="{C3B4E3A9-5902-41E4-8926-66BCCC5D873B}" type="pres">
      <dgm:prSet presAssocID="{D18DFF33-A442-46FC-BFD1-641F03121F2F}" presName="parentText" presStyleLbl="node1" presStyleIdx="0" presStyleCnt="3" custScaleY="59893" custLinFactY="-19128" custLinFactNeighborX="-307" custLinFactNeighborY="-100000">
        <dgm:presLayoutVars>
          <dgm:chMax val="0"/>
          <dgm:bulletEnabled val="1"/>
        </dgm:presLayoutVars>
      </dgm:prSet>
      <dgm:spPr/>
      <dgm:t>
        <a:bodyPr/>
        <a:lstStyle/>
        <a:p>
          <a:endParaRPr lang="en-US"/>
        </a:p>
      </dgm:t>
    </dgm:pt>
    <dgm:pt modelId="{5B08A4C4-41D3-4267-ACC2-98164BFAAFB7}" type="pres">
      <dgm:prSet presAssocID="{B46E77BF-89D0-43EF-B4D3-76F1DE7DE74E}" presName="spacer" presStyleCnt="0"/>
      <dgm:spPr/>
    </dgm:pt>
    <dgm:pt modelId="{5AAA29CE-A684-4C12-BD69-419A65593412}" type="pres">
      <dgm:prSet presAssocID="{ED0A2421-8C47-4A26-A837-4581491949FE}" presName="parentText" presStyleLbl="node1" presStyleIdx="1" presStyleCnt="3" custLinFactY="-3783" custLinFactNeighborX="-649" custLinFactNeighborY="-100000">
        <dgm:presLayoutVars>
          <dgm:chMax val="0"/>
          <dgm:bulletEnabled val="1"/>
        </dgm:presLayoutVars>
      </dgm:prSet>
      <dgm:spPr/>
      <dgm:t>
        <a:bodyPr/>
        <a:lstStyle/>
        <a:p>
          <a:endParaRPr lang="en-US"/>
        </a:p>
      </dgm:t>
    </dgm:pt>
    <dgm:pt modelId="{4194EABF-6931-4F75-BEC0-A030511BAAE3}" type="pres">
      <dgm:prSet presAssocID="{4D28A451-7602-440D-9668-9CC83D172EC1}" presName="spacer" presStyleCnt="0"/>
      <dgm:spPr/>
    </dgm:pt>
    <dgm:pt modelId="{D40FCA58-D3A5-44E2-8698-1A8913A73BE3}" type="pres">
      <dgm:prSet presAssocID="{FDE69EA6-9DED-4FFB-911B-35E1CD8412BB}" presName="parentText" presStyleLbl="node1" presStyleIdx="2" presStyleCnt="3" custScaleY="129731" custLinFactY="10086" custLinFactNeighborY="100000">
        <dgm:presLayoutVars>
          <dgm:chMax val="0"/>
          <dgm:bulletEnabled val="1"/>
        </dgm:presLayoutVars>
      </dgm:prSet>
      <dgm:spPr/>
      <dgm:t>
        <a:bodyPr/>
        <a:lstStyle/>
        <a:p>
          <a:endParaRPr lang="en-US"/>
        </a:p>
      </dgm:t>
    </dgm:pt>
  </dgm:ptLst>
  <dgm:cxnLst>
    <dgm:cxn modelId="{E5EAF4F5-90D7-4251-A02C-C7A5D6F79418}" type="presOf" srcId="{ED0A2421-8C47-4A26-A837-4581491949FE}" destId="{5AAA29CE-A684-4C12-BD69-419A65593412}" srcOrd="0" destOrd="0" presId="urn:microsoft.com/office/officeart/2005/8/layout/vList2"/>
    <dgm:cxn modelId="{87C93090-397D-4F85-AA65-EAF27F4E748D}" type="presOf" srcId="{D18DFF33-A442-46FC-BFD1-641F03121F2F}" destId="{C3B4E3A9-5902-41E4-8926-66BCCC5D873B}" srcOrd="0" destOrd="0" presId="urn:microsoft.com/office/officeart/2005/8/layout/vList2"/>
    <dgm:cxn modelId="{0437B2E0-9C99-412A-9248-E44DD8217F0E}" srcId="{3D4DBE3F-011B-4627-A0B3-8B5C47D97150}" destId="{D18DFF33-A442-46FC-BFD1-641F03121F2F}" srcOrd="0" destOrd="0" parTransId="{2727AF91-0FF9-4FA3-AC4E-6F902C052BDD}" sibTransId="{B46E77BF-89D0-43EF-B4D3-76F1DE7DE74E}"/>
    <dgm:cxn modelId="{7A64EED1-6C33-4023-BEDA-C698420DD7B2}" srcId="{3D4DBE3F-011B-4627-A0B3-8B5C47D97150}" destId="{ED0A2421-8C47-4A26-A837-4581491949FE}" srcOrd="1" destOrd="0" parTransId="{15CCC059-813E-4887-9247-F03FB6493137}" sibTransId="{4D28A451-7602-440D-9668-9CC83D172EC1}"/>
    <dgm:cxn modelId="{AC50D3F5-6B05-4A1B-8C96-757BCE7F571B}" type="presOf" srcId="{FDE69EA6-9DED-4FFB-911B-35E1CD8412BB}" destId="{D40FCA58-D3A5-44E2-8698-1A8913A73BE3}" srcOrd="0" destOrd="0" presId="urn:microsoft.com/office/officeart/2005/8/layout/vList2"/>
    <dgm:cxn modelId="{93C262AF-5D11-4879-9ECF-A6F48FAA6406}" type="presOf" srcId="{3D4DBE3F-011B-4627-A0B3-8B5C47D97150}" destId="{38EB189E-403E-4F90-8921-C01CE52BBFC8}" srcOrd="0" destOrd="0" presId="urn:microsoft.com/office/officeart/2005/8/layout/vList2"/>
    <dgm:cxn modelId="{E3E748DD-C8BD-4DD3-9F0C-F431D555587F}" srcId="{3D4DBE3F-011B-4627-A0B3-8B5C47D97150}" destId="{FDE69EA6-9DED-4FFB-911B-35E1CD8412BB}" srcOrd="2" destOrd="0" parTransId="{35054291-81A4-4260-A9AA-241D089B2AA3}" sibTransId="{4BA98FFF-3026-465C-8080-6D89F851192B}"/>
    <dgm:cxn modelId="{87356491-E4FB-4BCB-B67B-59742F03648D}" type="presParOf" srcId="{38EB189E-403E-4F90-8921-C01CE52BBFC8}" destId="{C3B4E3A9-5902-41E4-8926-66BCCC5D873B}" srcOrd="0" destOrd="0" presId="urn:microsoft.com/office/officeart/2005/8/layout/vList2"/>
    <dgm:cxn modelId="{67D78FC4-6166-4B10-BAB5-132E39750719}" type="presParOf" srcId="{38EB189E-403E-4F90-8921-C01CE52BBFC8}" destId="{5B08A4C4-41D3-4267-ACC2-98164BFAAFB7}" srcOrd="1" destOrd="0" presId="urn:microsoft.com/office/officeart/2005/8/layout/vList2"/>
    <dgm:cxn modelId="{5B4D88AC-C095-47D4-B5F1-95A3EDA9E3D6}" type="presParOf" srcId="{38EB189E-403E-4F90-8921-C01CE52BBFC8}" destId="{5AAA29CE-A684-4C12-BD69-419A65593412}" srcOrd="2" destOrd="0" presId="urn:microsoft.com/office/officeart/2005/8/layout/vList2"/>
    <dgm:cxn modelId="{39341C2D-83AB-4018-BC77-C39D0F9C8A44}" type="presParOf" srcId="{38EB189E-403E-4F90-8921-C01CE52BBFC8}" destId="{4194EABF-6931-4F75-BEC0-A030511BAAE3}" srcOrd="3" destOrd="0" presId="urn:microsoft.com/office/officeart/2005/8/layout/vList2"/>
    <dgm:cxn modelId="{03E3891E-F737-4CF8-A4FF-8B7F4DB18B5D}" type="presParOf" srcId="{38EB189E-403E-4F90-8921-C01CE52BBFC8}" destId="{D40FCA58-D3A5-44E2-8698-1A8913A73BE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6F54A5-0A74-4F89-AEEF-8EE6B604B1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B44EB0F-5A6B-46B9-A4E4-ABA057BD2F3E}">
      <dgm:prSet/>
      <dgm:spPr/>
      <dgm:t>
        <a:bodyPr/>
        <a:lstStyle/>
        <a:p>
          <a:r>
            <a:rPr lang="en-US" dirty="0" err="1"/>
            <a:t>Truy</a:t>
          </a:r>
          <a:r>
            <a:rPr lang="en-US" dirty="0"/>
            <a:t> </a:t>
          </a:r>
          <a:r>
            <a:rPr lang="en-US" dirty="0" err="1"/>
            <a:t>vết</a:t>
          </a:r>
          <a:r>
            <a:rPr lang="en-US" dirty="0"/>
            <a:t> F1 </a:t>
          </a:r>
          <a:r>
            <a:rPr lang="en-US" dirty="0" err="1"/>
            <a:t>triệt</a:t>
          </a:r>
          <a:r>
            <a:rPr lang="en-US" dirty="0"/>
            <a:t> </a:t>
          </a:r>
          <a:r>
            <a:rPr lang="en-US" dirty="0" err="1"/>
            <a:t>để</a:t>
          </a:r>
          <a:r>
            <a:rPr lang="en-US" dirty="0"/>
            <a:t> </a:t>
          </a:r>
          <a:r>
            <a:rPr lang="en-US" dirty="0" err="1"/>
            <a:t>tại</a:t>
          </a:r>
          <a:r>
            <a:rPr lang="en-US" dirty="0"/>
            <a:t> </a:t>
          </a:r>
          <a:r>
            <a:rPr lang="en-US" dirty="0" err="1"/>
            <a:t>trường</a:t>
          </a:r>
          <a:r>
            <a:rPr lang="en-US" dirty="0"/>
            <a:t> </a:t>
          </a:r>
          <a:r>
            <a:rPr lang="en-US" dirty="0" err="1"/>
            <a:t>học</a:t>
          </a:r>
          <a:r>
            <a:rPr lang="en-US" dirty="0"/>
            <a:t> </a:t>
          </a:r>
          <a:r>
            <a:rPr lang="en-US" dirty="0" err="1"/>
            <a:t>cũng</a:t>
          </a:r>
          <a:r>
            <a:rPr lang="en-US" dirty="0"/>
            <a:t> </a:t>
          </a:r>
          <a:r>
            <a:rPr lang="en-US" dirty="0" err="1"/>
            <a:t>như</a:t>
          </a:r>
          <a:r>
            <a:rPr lang="en-US" dirty="0"/>
            <a:t> </a:t>
          </a:r>
          <a:r>
            <a:rPr lang="en-US" dirty="0" err="1"/>
            <a:t>trong</a:t>
          </a:r>
          <a:r>
            <a:rPr lang="en-US" dirty="0"/>
            <a:t> </a:t>
          </a:r>
          <a:r>
            <a:rPr lang="en-US" dirty="0" err="1"/>
            <a:t>cộng</a:t>
          </a:r>
          <a:r>
            <a:rPr lang="en-US" dirty="0"/>
            <a:t> </a:t>
          </a:r>
          <a:r>
            <a:rPr lang="en-US" dirty="0" err="1" smtClean="0"/>
            <a:t>đồng</a:t>
          </a:r>
          <a:endParaRPr lang="en-US" dirty="0"/>
        </a:p>
      </dgm:t>
    </dgm:pt>
    <dgm:pt modelId="{564C7F95-B661-40EB-83B1-B011A2ABBB9E}" type="parTrans" cxnId="{9A9C7186-2045-4BE8-9BFF-BD9DD8E9D5D2}">
      <dgm:prSet/>
      <dgm:spPr/>
      <dgm:t>
        <a:bodyPr/>
        <a:lstStyle/>
        <a:p>
          <a:endParaRPr lang="en-US"/>
        </a:p>
      </dgm:t>
    </dgm:pt>
    <dgm:pt modelId="{F3A98609-B58F-487B-9695-B8D896340C00}" type="sibTrans" cxnId="{9A9C7186-2045-4BE8-9BFF-BD9DD8E9D5D2}">
      <dgm:prSet/>
      <dgm:spPr/>
      <dgm:t>
        <a:bodyPr/>
        <a:lstStyle/>
        <a:p>
          <a:endParaRPr lang="en-US"/>
        </a:p>
      </dgm:t>
    </dgm:pt>
    <dgm:pt modelId="{056CF8EE-23C9-47D0-B9E6-44A0046D0299}">
      <dgm:prSet custT="1"/>
      <dgm:spPr/>
      <dgm:t>
        <a:bodyPr/>
        <a:lstStyle/>
        <a:p>
          <a:pPr algn="just"/>
          <a:r>
            <a:rPr lang="en-US" sz="2400" dirty="0" err="1"/>
            <a:t>Tại</a:t>
          </a:r>
          <a:r>
            <a:rPr lang="en-US" sz="2400" dirty="0"/>
            <a:t> </a:t>
          </a:r>
          <a:r>
            <a:rPr lang="en-US" sz="2400" dirty="0" err="1"/>
            <a:t>trường</a:t>
          </a:r>
          <a:r>
            <a:rPr lang="en-US" sz="2400" dirty="0"/>
            <a:t> </a:t>
          </a:r>
          <a:r>
            <a:rPr lang="en-US" sz="2400" dirty="0" err="1"/>
            <a:t>học</a:t>
          </a:r>
          <a:r>
            <a:rPr lang="en-US" sz="2400" dirty="0"/>
            <a:t>: </a:t>
          </a:r>
          <a:r>
            <a:rPr lang="en-US" sz="2400" dirty="0" err="1"/>
            <a:t>Tách</a:t>
          </a:r>
          <a:r>
            <a:rPr lang="en-US" sz="2400" dirty="0"/>
            <a:t> </a:t>
          </a:r>
          <a:r>
            <a:rPr lang="en-US" sz="2400" dirty="0" err="1"/>
            <a:t>ngay</a:t>
          </a:r>
          <a:r>
            <a:rPr lang="en-US" sz="2400" dirty="0"/>
            <a:t> F1 </a:t>
          </a:r>
          <a:r>
            <a:rPr lang="en-US" sz="2400" dirty="0" err="1"/>
            <a:t>ra</a:t>
          </a:r>
          <a:r>
            <a:rPr lang="en-US" sz="2400" dirty="0"/>
            <a:t> </a:t>
          </a:r>
          <a:r>
            <a:rPr lang="en-US" sz="2400" dirty="0" err="1"/>
            <a:t>một</a:t>
          </a:r>
          <a:r>
            <a:rPr lang="en-US" sz="2400" dirty="0"/>
            <a:t> </a:t>
          </a:r>
          <a:r>
            <a:rPr lang="en-US" sz="2400" dirty="0" err="1"/>
            <a:t>khu</a:t>
          </a:r>
          <a:r>
            <a:rPr lang="en-US" sz="2400" dirty="0"/>
            <a:t> </a:t>
          </a:r>
          <a:r>
            <a:rPr lang="en-US" sz="2400" dirty="0" err="1"/>
            <a:t>vực</a:t>
          </a:r>
          <a:r>
            <a:rPr lang="en-US" sz="2400" dirty="0"/>
            <a:t> </a:t>
          </a:r>
          <a:r>
            <a:rPr lang="en-US" sz="2400" dirty="0" err="1"/>
            <a:t>riêng</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cách</a:t>
          </a:r>
          <a:r>
            <a:rPr lang="en-US" sz="2400" dirty="0"/>
            <a:t> </a:t>
          </a:r>
          <a:r>
            <a:rPr lang="en-US" sz="2400" dirty="0" err="1"/>
            <a:t>ly</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 </a:t>
          </a:r>
          <a:r>
            <a:rPr lang="en-US" sz="2400" dirty="0" err="1" smtClean="0"/>
            <a:t>xét</a:t>
          </a:r>
          <a:r>
            <a:rPr lang="en-US" sz="2400" dirty="0" smtClean="0"/>
            <a:t> </a:t>
          </a:r>
          <a:r>
            <a:rPr lang="en-US" sz="2400" dirty="0" err="1" smtClean="0"/>
            <a:t>nghiệm</a:t>
          </a:r>
          <a:r>
            <a:rPr lang="en-US" sz="2400" dirty="0" smtClean="0"/>
            <a:t> SARS-CoV-2 </a:t>
          </a:r>
          <a:r>
            <a:rPr lang="en-US" sz="2400" dirty="0" err="1" smtClean="0"/>
            <a:t>cho</a:t>
          </a:r>
          <a:r>
            <a:rPr lang="en-US" sz="2400" dirty="0" smtClean="0"/>
            <a:t> F1. </a:t>
          </a:r>
          <a:endParaRPr lang="en-US" sz="2400" dirty="0"/>
        </a:p>
      </dgm:t>
    </dgm:pt>
    <dgm:pt modelId="{4F76507E-B8DF-43EF-9820-D756692AB477}" type="parTrans" cxnId="{6EB03833-127A-4BB2-B26E-571EE6F448E1}">
      <dgm:prSet/>
      <dgm:spPr/>
      <dgm:t>
        <a:bodyPr/>
        <a:lstStyle/>
        <a:p>
          <a:endParaRPr lang="en-US"/>
        </a:p>
      </dgm:t>
    </dgm:pt>
    <dgm:pt modelId="{66E680F2-588D-41C1-ACFE-37BF888F1462}" type="sibTrans" cxnId="{6EB03833-127A-4BB2-B26E-571EE6F448E1}">
      <dgm:prSet/>
      <dgm:spPr/>
      <dgm:t>
        <a:bodyPr/>
        <a:lstStyle/>
        <a:p>
          <a:endParaRPr lang="en-US"/>
        </a:p>
      </dgm:t>
    </dgm:pt>
    <dgm:pt modelId="{06E9EE48-0118-4107-8EFC-4D0819720798}">
      <dgm:prSet custT="1"/>
      <dgm:spPr/>
      <dgm:t>
        <a:bodyPr/>
        <a:lstStyle/>
        <a:p>
          <a:pPr algn="l"/>
          <a:r>
            <a:rPr lang="en-US" sz="2400" dirty="0" err="1"/>
            <a:t>Đối</a:t>
          </a:r>
          <a:r>
            <a:rPr lang="en-US" sz="2400" dirty="0"/>
            <a:t> </a:t>
          </a:r>
          <a:r>
            <a:rPr lang="en-US" sz="2400" dirty="0" err="1"/>
            <a:t>với</a:t>
          </a:r>
          <a:r>
            <a:rPr lang="en-US" sz="2400" dirty="0"/>
            <a:t> </a:t>
          </a:r>
          <a:r>
            <a:rPr lang="en-US" sz="2400" dirty="0" err="1"/>
            <a:t>cán</a:t>
          </a:r>
          <a:r>
            <a:rPr lang="en-US" sz="2400" dirty="0"/>
            <a:t> </a:t>
          </a:r>
          <a:r>
            <a:rPr lang="en-US" sz="2400" dirty="0" err="1"/>
            <a:t>bộ</a:t>
          </a:r>
          <a:r>
            <a:rPr lang="en-US" sz="2400" dirty="0"/>
            <a:t>, </a:t>
          </a:r>
          <a:r>
            <a:rPr lang="en-US" sz="2400" dirty="0" err="1"/>
            <a:t>giáo</a:t>
          </a:r>
          <a:r>
            <a:rPr lang="en-US" sz="2400" dirty="0"/>
            <a:t> </a:t>
          </a:r>
          <a:r>
            <a:rPr lang="en-US" sz="2400" dirty="0" err="1"/>
            <a:t>viên</a:t>
          </a:r>
          <a:r>
            <a:rPr lang="en-US" sz="2400" dirty="0"/>
            <a:t>, </a:t>
          </a:r>
          <a:r>
            <a:rPr lang="en-US" sz="2400" dirty="0" err="1"/>
            <a:t>học</a:t>
          </a:r>
          <a:r>
            <a:rPr lang="en-US" sz="2400" dirty="0"/>
            <a:t> </a:t>
          </a:r>
          <a:r>
            <a:rPr lang="en-US" sz="2400" dirty="0" err="1"/>
            <a:t>sinh</a:t>
          </a:r>
          <a:r>
            <a:rPr lang="en-US" sz="2400" dirty="0"/>
            <a:t> </a:t>
          </a:r>
          <a:r>
            <a:rPr lang="en-US" sz="2400" dirty="0" err="1"/>
            <a:t>là</a:t>
          </a:r>
          <a:r>
            <a:rPr lang="en-US" sz="2400" dirty="0"/>
            <a:t> F1 </a:t>
          </a:r>
          <a:r>
            <a:rPr lang="en-US" sz="2400" dirty="0" err="1"/>
            <a:t>đang</a:t>
          </a:r>
          <a:r>
            <a:rPr lang="en-US" sz="2400" dirty="0"/>
            <a:t> ở </a:t>
          </a:r>
          <a:r>
            <a:rPr lang="en-US" sz="2400" dirty="0" err="1"/>
            <a:t>cộng</a:t>
          </a:r>
          <a:r>
            <a:rPr lang="en-US" sz="2400" dirty="0"/>
            <a:t> </a:t>
          </a:r>
          <a:r>
            <a:rPr lang="en-US" sz="2400" dirty="0" err="1"/>
            <a:t>đồng</a:t>
          </a:r>
          <a:r>
            <a:rPr lang="en-US" sz="2400" dirty="0"/>
            <a:t>, </a:t>
          </a:r>
          <a:r>
            <a:rPr lang="en-US" sz="2400" dirty="0" err="1"/>
            <a:t>yêu</a:t>
          </a:r>
          <a:r>
            <a:rPr lang="en-US" sz="2400" dirty="0"/>
            <a:t> </a:t>
          </a:r>
          <a:r>
            <a:rPr lang="en-US" sz="2400" dirty="0" err="1"/>
            <a:t>cầu</a:t>
          </a:r>
          <a:r>
            <a:rPr lang="en-US" sz="2400" dirty="0"/>
            <a:t> ở </a:t>
          </a:r>
          <a:r>
            <a:rPr lang="en-US" sz="2400" dirty="0" err="1"/>
            <a:t>yên</a:t>
          </a:r>
          <a:r>
            <a:rPr lang="en-US" sz="2400" dirty="0"/>
            <a:t> </a:t>
          </a:r>
          <a:r>
            <a:rPr lang="en-US" sz="2400" dirty="0" err="1"/>
            <a:t>tại</a:t>
          </a:r>
          <a:r>
            <a:rPr lang="en-US" sz="2400" dirty="0"/>
            <a:t> </a:t>
          </a:r>
          <a:r>
            <a:rPr lang="en-US" sz="2400" dirty="0" err="1"/>
            <a:t>nơi</a:t>
          </a:r>
          <a:r>
            <a:rPr lang="en-US" sz="2400" dirty="0"/>
            <a:t> </a:t>
          </a:r>
          <a:r>
            <a:rPr lang="en-US" sz="2400" dirty="0" err="1"/>
            <a:t>lưu</a:t>
          </a:r>
          <a:r>
            <a:rPr lang="en-US" sz="2400" dirty="0"/>
            <a:t> </a:t>
          </a:r>
          <a:r>
            <a:rPr lang="en-US" sz="2400" dirty="0" err="1"/>
            <a:t>trú</a:t>
          </a:r>
          <a:r>
            <a:rPr lang="en-US" sz="2400" dirty="0"/>
            <a:t> </a:t>
          </a:r>
          <a:r>
            <a:rPr lang="en-US" sz="2400" dirty="0" err="1"/>
            <a:t>và</a:t>
          </a:r>
          <a:r>
            <a:rPr lang="en-US" sz="2400" dirty="0"/>
            <a:t> </a:t>
          </a:r>
          <a:r>
            <a:rPr lang="en-US" sz="2400" dirty="0" err="1"/>
            <a:t>thông</a:t>
          </a:r>
          <a:r>
            <a:rPr lang="en-US" sz="2400" dirty="0"/>
            <a:t> </a:t>
          </a:r>
          <a:r>
            <a:rPr lang="en-US" sz="2400" dirty="0" err="1"/>
            <a:t>báo</a:t>
          </a:r>
          <a:r>
            <a:rPr lang="en-US" sz="2400" dirty="0"/>
            <a:t> </a:t>
          </a:r>
          <a:r>
            <a:rPr lang="en-US" sz="2400" dirty="0" err="1"/>
            <a:t>ngay</a:t>
          </a:r>
          <a:r>
            <a:rPr lang="en-US" sz="2400" dirty="0"/>
            <a:t> </a:t>
          </a:r>
          <a:r>
            <a:rPr lang="en-US" sz="2400" dirty="0" err="1"/>
            <a:t>cho</a:t>
          </a:r>
          <a:r>
            <a:rPr lang="en-US" sz="2400" dirty="0"/>
            <a:t> y </a:t>
          </a:r>
          <a:r>
            <a:rPr lang="en-US" sz="2400" dirty="0" err="1"/>
            <a:t>tế</a:t>
          </a:r>
          <a:r>
            <a:rPr lang="en-US" sz="2400" dirty="0"/>
            <a:t> </a:t>
          </a:r>
          <a:r>
            <a:rPr lang="en-US" sz="2400" dirty="0" err="1"/>
            <a:t>cơ</a:t>
          </a:r>
          <a:r>
            <a:rPr lang="en-US" sz="2400" dirty="0"/>
            <a:t> </a:t>
          </a:r>
          <a:r>
            <a:rPr lang="en-US" sz="2400" dirty="0" err="1"/>
            <a:t>sở</a:t>
          </a:r>
          <a:r>
            <a:rPr lang="en-US" sz="2400" dirty="0"/>
            <a:t> </a:t>
          </a:r>
          <a:r>
            <a:rPr lang="en-US" sz="2400" dirty="0" err="1"/>
            <a:t>để</a:t>
          </a:r>
          <a:r>
            <a:rPr lang="en-US" sz="2400" dirty="0"/>
            <a:t> </a:t>
          </a:r>
          <a:r>
            <a:rPr lang="en-US" sz="2400" dirty="0" err="1"/>
            <a:t>xử</a:t>
          </a:r>
          <a:r>
            <a:rPr lang="en-US" sz="2400" dirty="0"/>
            <a:t> </a:t>
          </a:r>
          <a:r>
            <a:rPr lang="en-US" sz="2400" dirty="0" err="1"/>
            <a:t>lý</a:t>
          </a:r>
          <a:r>
            <a:rPr lang="en-US" sz="2400" dirty="0"/>
            <a:t>. </a:t>
          </a:r>
        </a:p>
      </dgm:t>
    </dgm:pt>
    <dgm:pt modelId="{4932D880-8C13-44A8-A745-BED945050A40}" type="parTrans" cxnId="{B96287CC-B08C-4A02-B146-44BD4C256B06}">
      <dgm:prSet/>
      <dgm:spPr/>
      <dgm:t>
        <a:bodyPr/>
        <a:lstStyle/>
        <a:p>
          <a:endParaRPr lang="en-US"/>
        </a:p>
      </dgm:t>
    </dgm:pt>
    <dgm:pt modelId="{886507D6-BDF0-4395-94B0-153170037FC2}" type="sibTrans" cxnId="{B96287CC-B08C-4A02-B146-44BD4C256B06}">
      <dgm:prSet/>
      <dgm:spPr/>
      <dgm:t>
        <a:bodyPr/>
        <a:lstStyle/>
        <a:p>
          <a:endParaRPr lang="en-US"/>
        </a:p>
      </dgm:t>
    </dgm:pt>
    <dgm:pt modelId="{202D7255-5109-470F-9B19-5A5C3037C946}">
      <dgm:prSet/>
      <dgm:spPr/>
      <dgm:t>
        <a:bodyPr/>
        <a:lstStyle/>
        <a:p>
          <a:pPr algn="just"/>
          <a:r>
            <a:rPr lang="en-US" dirty="0" err="1"/>
            <a:t>Tổ</a:t>
          </a:r>
          <a:r>
            <a:rPr lang="en-US" dirty="0"/>
            <a:t> </a:t>
          </a:r>
          <a:r>
            <a:rPr lang="en-US" dirty="0" err="1"/>
            <a:t>chức</a:t>
          </a:r>
          <a:r>
            <a:rPr lang="en-US" dirty="0"/>
            <a:t> </a:t>
          </a:r>
          <a:r>
            <a:rPr lang="en-US" dirty="0" err="1"/>
            <a:t>ngay</a:t>
          </a:r>
          <a:r>
            <a:rPr lang="en-US" dirty="0"/>
            <a:t> </a:t>
          </a:r>
          <a:r>
            <a:rPr lang="en-US" dirty="0" err="1"/>
            <a:t>lấy</a:t>
          </a:r>
          <a:r>
            <a:rPr lang="en-US" dirty="0"/>
            <a:t> </a:t>
          </a:r>
          <a:r>
            <a:rPr lang="en-US" dirty="0" err="1"/>
            <a:t>mẫu</a:t>
          </a:r>
          <a:r>
            <a:rPr lang="en-US" dirty="0"/>
            <a:t> </a:t>
          </a:r>
          <a:r>
            <a:rPr lang="en-US" dirty="0" err="1"/>
            <a:t>xét</a:t>
          </a:r>
          <a:r>
            <a:rPr lang="en-US" dirty="0"/>
            <a:t> </a:t>
          </a:r>
          <a:r>
            <a:rPr lang="en-US" dirty="0" err="1"/>
            <a:t>nghiệm</a:t>
          </a:r>
          <a:r>
            <a:rPr lang="en-US" dirty="0"/>
            <a:t> </a:t>
          </a:r>
          <a:r>
            <a:rPr lang="en-US" dirty="0" err="1"/>
            <a:t>nhanh</a:t>
          </a:r>
          <a:r>
            <a:rPr lang="en-US" dirty="0"/>
            <a:t> </a:t>
          </a:r>
          <a:r>
            <a:rPr lang="en-US" dirty="0" err="1" smtClean="0"/>
            <a:t>cho</a:t>
          </a:r>
          <a:r>
            <a:rPr lang="en-US" dirty="0" smtClean="0"/>
            <a:t> </a:t>
          </a:r>
          <a:r>
            <a:rPr lang="en-US" i="0" dirty="0" err="1" smtClean="0"/>
            <a:t>tất</a:t>
          </a:r>
          <a:r>
            <a:rPr lang="en-US" i="0" dirty="0" smtClean="0"/>
            <a:t> </a:t>
          </a:r>
          <a:r>
            <a:rPr lang="en-US" i="0" dirty="0" err="1" smtClean="0"/>
            <a:t>cả</a:t>
          </a:r>
          <a:r>
            <a:rPr lang="en-US" i="0" dirty="0" smtClean="0"/>
            <a:t> </a:t>
          </a:r>
          <a:r>
            <a:rPr lang="en-US" i="0" dirty="0" err="1" smtClean="0"/>
            <a:t>những</a:t>
          </a:r>
          <a:r>
            <a:rPr lang="en-US" i="0" dirty="0" smtClean="0"/>
            <a:t> </a:t>
          </a:r>
          <a:r>
            <a:rPr lang="en-US" i="0" dirty="0" err="1"/>
            <a:t>người</a:t>
          </a:r>
          <a:r>
            <a:rPr lang="en-US" i="0" dirty="0"/>
            <a:t> </a:t>
          </a:r>
          <a:r>
            <a:rPr lang="en-US" i="0" dirty="0" err="1"/>
            <a:t>đang</a:t>
          </a:r>
          <a:r>
            <a:rPr lang="en-US" i="0" dirty="0"/>
            <a:t> </a:t>
          </a:r>
          <a:r>
            <a:rPr lang="en-US" i="0" dirty="0" err="1"/>
            <a:t>có</a:t>
          </a:r>
          <a:r>
            <a:rPr lang="en-US" i="0" dirty="0"/>
            <a:t> </a:t>
          </a:r>
          <a:r>
            <a:rPr lang="en-US" i="0" dirty="0" err="1"/>
            <a:t>triệu</a:t>
          </a:r>
          <a:r>
            <a:rPr lang="en-US" i="0" dirty="0"/>
            <a:t> </a:t>
          </a:r>
          <a:r>
            <a:rPr lang="en-US" i="0" dirty="0" err="1"/>
            <a:t>chứng</a:t>
          </a:r>
          <a:r>
            <a:rPr lang="en-US" i="0" dirty="0"/>
            <a:t> </a:t>
          </a:r>
          <a:r>
            <a:rPr lang="en-US" i="0" dirty="0" err="1"/>
            <a:t>nghi</a:t>
          </a:r>
          <a:r>
            <a:rPr lang="en-US" i="0" dirty="0"/>
            <a:t> </a:t>
          </a:r>
          <a:r>
            <a:rPr lang="en-US" i="0" dirty="0" err="1"/>
            <a:t>ngờ</a:t>
          </a:r>
          <a:r>
            <a:rPr lang="en-US" i="0" dirty="0"/>
            <a:t> </a:t>
          </a:r>
          <a:r>
            <a:rPr lang="en-US" i="0" dirty="0" err="1"/>
            <a:t>mắc</a:t>
          </a:r>
          <a:r>
            <a:rPr lang="en-US" i="0" dirty="0"/>
            <a:t> </a:t>
          </a:r>
          <a:r>
            <a:rPr lang="en-US" i="0" dirty="0" err="1"/>
            <a:t>bệnh</a:t>
          </a:r>
          <a:r>
            <a:rPr lang="en-US" i="0" dirty="0"/>
            <a:t> </a:t>
          </a:r>
          <a:r>
            <a:rPr lang="en-US" i="0" dirty="0" err="1"/>
            <a:t>và</a:t>
          </a:r>
          <a:r>
            <a:rPr lang="en-US" i="0" dirty="0"/>
            <a:t> </a:t>
          </a:r>
          <a:r>
            <a:rPr lang="en-US" i="0" dirty="0" smtClean="0"/>
            <a:t>F1</a:t>
          </a:r>
          <a:endParaRPr lang="en-US" i="0" dirty="0"/>
        </a:p>
      </dgm:t>
    </dgm:pt>
    <dgm:pt modelId="{4E929F11-C5BF-4F5E-9916-184932D5DB32}" type="parTrans" cxnId="{E513766A-BA13-4440-AB36-11CED17E2DF9}">
      <dgm:prSet/>
      <dgm:spPr/>
      <dgm:t>
        <a:bodyPr/>
        <a:lstStyle/>
        <a:p>
          <a:endParaRPr lang="en-US"/>
        </a:p>
      </dgm:t>
    </dgm:pt>
    <dgm:pt modelId="{507E890F-C82E-45FD-9AC3-AD9DA341BC96}" type="sibTrans" cxnId="{E513766A-BA13-4440-AB36-11CED17E2DF9}">
      <dgm:prSet/>
      <dgm:spPr/>
      <dgm:t>
        <a:bodyPr/>
        <a:lstStyle/>
        <a:p>
          <a:endParaRPr lang="en-US"/>
        </a:p>
      </dgm:t>
    </dgm:pt>
    <dgm:pt modelId="{A597F71F-BC18-49BB-B6D2-1A7232A2A3FF}" type="pres">
      <dgm:prSet presAssocID="{8A6F54A5-0A74-4F89-AEEF-8EE6B604B1BD}" presName="linear" presStyleCnt="0">
        <dgm:presLayoutVars>
          <dgm:animLvl val="lvl"/>
          <dgm:resizeHandles val="exact"/>
        </dgm:presLayoutVars>
      </dgm:prSet>
      <dgm:spPr/>
      <dgm:t>
        <a:bodyPr/>
        <a:lstStyle/>
        <a:p>
          <a:endParaRPr lang="en-US"/>
        </a:p>
      </dgm:t>
    </dgm:pt>
    <dgm:pt modelId="{B0DB7FCB-612B-46D6-9804-837F5DB152C7}" type="pres">
      <dgm:prSet presAssocID="{0B44EB0F-5A6B-46B9-A4E4-ABA057BD2F3E}" presName="parentText" presStyleLbl="node1" presStyleIdx="0" presStyleCnt="2" custScaleY="53222">
        <dgm:presLayoutVars>
          <dgm:chMax val="0"/>
          <dgm:bulletEnabled val="1"/>
        </dgm:presLayoutVars>
      </dgm:prSet>
      <dgm:spPr/>
      <dgm:t>
        <a:bodyPr/>
        <a:lstStyle/>
        <a:p>
          <a:endParaRPr lang="en-US"/>
        </a:p>
      </dgm:t>
    </dgm:pt>
    <dgm:pt modelId="{FC1F05FB-067C-4926-AD91-972AB907574A}" type="pres">
      <dgm:prSet presAssocID="{0B44EB0F-5A6B-46B9-A4E4-ABA057BD2F3E}" presName="childText" presStyleLbl="revTx" presStyleIdx="0" presStyleCnt="1">
        <dgm:presLayoutVars>
          <dgm:bulletEnabled val="1"/>
        </dgm:presLayoutVars>
      </dgm:prSet>
      <dgm:spPr/>
      <dgm:t>
        <a:bodyPr/>
        <a:lstStyle/>
        <a:p>
          <a:endParaRPr lang="en-US"/>
        </a:p>
      </dgm:t>
    </dgm:pt>
    <dgm:pt modelId="{E10A5324-5C1C-4F92-89EF-201CC3A47B2B}" type="pres">
      <dgm:prSet presAssocID="{202D7255-5109-470F-9B19-5A5C3037C946}" presName="parentText" presStyleLbl="node1" presStyleIdx="1" presStyleCnt="2" custScaleY="49236">
        <dgm:presLayoutVars>
          <dgm:chMax val="0"/>
          <dgm:bulletEnabled val="1"/>
        </dgm:presLayoutVars>
      </dgm:prSet>
      <dgm:spPr/>
      <dgm:t>
        <a:bodyPr/>
        <a:lstStyle/>
        <a:p>
          <a:endParaRPr lang="en-US"/>
        </a:p>
      </dgm:t>
    </dgm:pt>
  </dgm:ptLst>
  <dgm:cxnLst>
    <dgm:cxn modelId="{59F3346A-2E64-44E2-9F9C-AA46A24B23AF}" type="presOf" srcId="{8A6F54A5-0A74-4F89-AEEF-8EE6B604B1BD}" destId="{A597F71F-BC18-49BB-B6D2-1A7232A2A3FF}" srcOrd="0" destOrd="0" presId="urn:microsoft.com/office/officeart/2005/8/layout/vList2"/>
    <dgm:cxn modelId="{6EB03833-127A-4BB2-B26E-571EE6F448E1}" srcId="{0B44EB0F-5A6B-46B9-A4E4-ABA057BD2F3E}" destId="{056CF8EE-23C9-47D0-B9E6-44A0046D0299}" srcOrd="0" destOrd="0" parTransId="{4F76507E-B8DF-43EF-9820-D756692AB477}" sibTransId="{66E680F2-588D-41C1-ACFE-37BF888F1462}"/>
    <dgm:cxn modelId="{9A9C7186-2045-4BE8-9BFF-BD9DD8E9D5D2}" srcId="{8A6F54A5-0A74-4F89-AEEF-8EE6B604B1BD}" destId="{0B44EB0F-5A6B-46B9-A4E4-ABA057BD2F3E}" srcOrd="0" destOrd="0" parTransId="{564C7F95-B661-40EB-83B1-B011A2ABBB9E}" sibTransId="{F3A98609-B58F-487B-9695-B8D896340C00}"/>
    <dgm:cxn modelId="{FB670A9C-E057-41D1-B42E-D0C2CD388895}" type="presOf" srcId="{0B44EB0F-5A6B-46B9-A4E4-ABA057BD2F3E}" destId="{B0DB7FCB-612B-46D6-9804-837F5DB152C7}" srcOrd="0" destOrd="0" presId="urn:microsoft.com/office/officeart/2005/8/layout/vList2"/>
    <dgm:cxn modelId="{9AE3BE3F-80CA-4F98-A324-DDA81BEA91B5}" type="presOf" srcId="{056CF8EE-23C9-47D0-B9E6-44A0046D0299}" destId="{FC1F05FB-067C-4926-AD91-972AB907574A}" srcOrd="0" destOrd="0" presId="urn:microsoft.com/office/officeart/2005/8/layout/vList2"/>
    <dgm:cxn modelId="{CBB1C711-169A-4FCE-8539-2BE9134C11C5}" type="presOf" srcId="{202D7255-5109-470F-9B19-5A5C3037C946}" destId="{E10A5324-5C1C-4F92-89EF-201CC3A47B2B}" srcOrd="0" destOrd="0" presId="urn:microsoft.com/office/officeart/2005/8/layout/vList2"/>
    <dgm:cxn modelId="{E513766A-BA13-4440-AB36-11CED17E2DF9}" srcId="{8A6F54A5-0A74-4F89-AEEF-8EE6B604B1BD}" destId="{202D7255-5109-470F-9B19-5A5C3037C946}" srcOrd="1" destOrd="0" parTransId="{4E929F11-C5BF-4F5E-9916-184932D5DB32}" sibTransId="{507E890F-C82E-45FD-9AC3-AD9DA341BC96}"/>
    <dgm:cxn modelId="{B96287CC-B08C-4A02-B146-44BD4C256B06}" srcId="{0B44EB0F-5A6B-46B9-A4E4-ABA057BD2F3E}" destId="{06E9EE48-0118-4107-8EFC-4D0819720798}" srcOrd="1" destOrd="0" parTransId="{4932D880-8C13-44A8-A745-BED945050A40}" sibTransId="{886507D6-BDF0-4395-94B0-153170037FC2}"/>
    <dgm:cxn modelId="{C24CA341-C5CE-4BD7-8B09-66DD1553E641}" type="presOf" srcId="{06E9EE48-0118-4107-8EFC-4D0819720798}" destId="{FC1F05FB-067C-4926-AD91-972AB907574A}" srcOrd="0" destOrd="1" presId="urn:microsoft.com/office/officeart/2005/8/layout/vList2"/>
    <dgm:cxn modelId="{52F7B374-202B-4A41-92F7-8D7AE01EF1A4}" type="presParOf" srcId="{A597F71F-BC18-49BB-B6D2-1A7232A2A3FF}" destId="{B0DB7FCB-612B-46D6-9804-837F5DB152C7}" srcOrd="0" destOrd="0" presId="urn:microsoft.com/office/officeart/2005/8/layout/vList2"/>
    <dgm:cxn modelId="{1109B60B-B102-4931-AFEE-B6C7B7A5E27B}" type="presParOf" srcId="{A597F71F-BC18-49BB-B6D2-1A7232A2A3FF}" destId="{FC1F05FB-067C-4926-AD91-972AB907574A}" srcOrd="1" destOrd="0" presId="urn:microsoft.com/office/officeart/2005/8/layout/vList2"/>
    <dgm:cxn modelId="{C73CFF7C-C0B2-4437-8C28-A3F3C9369505}" type="presParOf" srcId="{A597F71F-BC18-49BB-B6D2-1A7232A2A3FF}" destId="{E10A5324-5C1C-4F92-89EF-201CC3A47B2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D14679-C55B-4C79-8FDA-E60B4FF2D0A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986B39E-FA05-461F-8944-BD3A9A2AB81E}">
      <dgm:prSet custT="1"/>
      <dgm:spPr/>
      <dgm:t>
        <a:bodyPr/>
        <a:lstStyle/>
        <a:p>
          <a:r>
            <a:rPr lang="en-US" sz="2000" dirty="0" err="1"/>
            <a:t>Có</a:t>
          </a:r>
          <a:r>
            <a:rPr lang="en-US" sz="2000" dirty="0"/>
            <a:t> </a:t>
          </a:r>
          <a:r>
            <a:rPr lang="en-US" sz="2000" dirty="0" err="1"/>
            <a:t>công</a:t>
          </a:r>
          <a:r>
            <a:rPr lang="en-US" sz="2000" dirty="0"/>
            <a:t> </a:t>
          </a:r>
          <a:r>
            <a:rPr lang="en-US" sz="2000" dirty="0" err="1"/>
            <a:t>trình</a:t>
          </a:r>
          <a:r>
            <a:rPr lang="en-US" sz="2000" dirty="0"/>
            <a:t> </a:t>
          </a:r>
          <a:r>
            <a:rPr lang="en-US" sz="2000" dirty="0" err="1"/>
            <a:t>vệ</a:t>
          </a:r>
          <a:r>
            <a:rPr lang="en-US" sz="2000" dirty="0"/>
            <a:t> </a:t>
          </a:r>
          <a:r>
            <a:rPr lang="en-US" sz="2000" dirty="0" err="1"/>
            <a:t>sinh</a:t>
          </a:r>
          <a:r>
            <a:rPr lang="en-US" sz="2000" dirty="0"/>
            <a:t> </a:t>
          </a:r>
          <a:r>
            <a:rPr lang="en-US" sz="2000" dirty="0" err="1"/>
            <a:t>khép</a:t>
          </a:r>
          <a:r>
            <a:rPr lang="en-US" sz="2000" dirty="0"/>
            <a:t> </a:t>
          </a:r>
          <a:r>
            <a:rPr lang="en-US" sz="2000" dirty="0" err="1"/>
            <a:t>kín</a:t>
          </a:r>
          <a:r>
            <a:rPr lang="en-US" sz="2000" dirty="0"/>
            <a:t>; </a:t>
          </a:r>
        </a:p>
      </dgm:t>
    </dgm:pt>
    <dgm:pt modelId="{F67FA905-BD14-4277-91F6-0759956A3E27}" type="parTrans" cxnId="{A60DD51C-81F1-4BF9-80B3-41E56EA389A8}">
      <dgm:prSet/>
      <dgm:spPr/>
      <dgm:t>
        <a:bodyPr/>
        <a:lstStyle/>
        <a:p>
          <a:endParaRPr lang="en-US" sz="2000"/>
        </a:p>
      </dgm:t>
    </dgm:pt>
    <dgm:pt modelId="{83764547-9BB1-4767-8B76-927FEAAD9DDA}" type="sibTrans" cxnId="{A60DD51C-81F1-4BF9-80B3-41E56EA389A8}">
      <dgm:prSet/>
      <dgm:spPr/>
      <dgm:t>
        <a:bodyPr/>
        <a:lstStyle/>
        <a:p>
          <a:endParaRPr lang="en-US" sz="2000"/>
        </a:p>
      </dgm:t>
    </dgm:pt>
    <dgm:pt modelId="{15646C88-3AF9-4040-9C32-0E3B23E04127}">
      <dgm:prSet custT="1"/>
      <dgm:spPr/>
      <dgm:t>
        <a:bodyPr/>
        <a:lstStyle/>
        <a:p>
          <a:r>
            <a:rPr lang="en-US" sz="2000"/>
            <a:t>Đảm bảo thực hiện phòng chống lây nhiễm bằng việc thực hiện vệ sinh thông khí; hàng ngày lau rửa nền nhà, tay nắm cửa và bề mặt các đồ vật trong phòng bằng các dung dịch sát khuẩn hoặc chất tẩy rửa thông thường, nhà vệ sinh sạch sẽ</a:t>
          </a:r>
        </a:p>
      </dgm:t>
    </dgm:pt>
    <dgm:pt modelId="{643BE940-E42C-4678-804A-277BB6B00AE4}" type="parTrans" cxnId="{93B81DE9-D3E0-480B-BB13-7F9F5AA5FDB2}">
      <dgm:prSet/>
      <dgm:spPr/>
      <dgm:t>
        <a:bodyPr/>
        <a:lstStyle/>
        <a:p>
          <a:endParaRPr lang="en-US" sz="2000"/>
        </a:p>
      </dgm:t>
    </dgm:pt>
    <dgm:pt modelId="{36A9FAC1-8812-475B-9AB1-D3D262687CC6}" type="sibTrans" cxnId="{93B81DE9-D3E0-480B-BB13-7F9F5AA5FDB2}">
      <dgm:prSet/>
      <dgm:spPr/>
      <dgm:t>
        <a:bodyPr/>
        <a:lstStyle/>
        <a:p>
          <a:endParaRPr lang="en-US" sz="2000"/>
        </a:p>
      </dgm:t>
    </dgm:pt>
    <dgm:pt modelId="{0B6FC877-AF06-4056-9542-B453536C389F}">
      <dgm:prSet custT="1"/>
      <dgm:spPr/>
      <dgm:t>
        <a:bodyPr/>
        <a:lstStyle/>
        <a:p>
          <a:r>
            <a:rPr lang="en-US" sz="2000"/>
            <a:t>Cửa phòng bố trí nơi rửa tay với xà phòng hoặc dung dịch sát khuẩn tay nhanh để thuận tiện sử dụng;</a:t>
          </a:r>
        </a:p>
      </dgm:t>
    </dgm:pt>
    <dgm:pt modelId="{AA9231E1-498C-4772-9B70-297561988136}" type="parTrans" cxnId="{E01E8976-1CF3-4242-9714-9EEE63387CFC}">
      <dgm:prSet/>
      <dgm:spPr/>
      <dgm:t>
        <a:bodyPr/>
        <a:lstStyle/>
        <a:p>
          <a:endParaRPr lang="en-US" sz="2000"/>
        </a:p>
      </dgm:t>
    </dgm:pt>
    <dgm:pt modelId="{04D7CF09-6917-4582-8518-374E83E2AB34}" type="sibTrans" cxnId="{E01E8976-1CF3-4242-9714-9EEE63387CFC}">
      <dgm:prSet/>
      <dgm:spPr/>
      <dgm:t>
        <a:bodyPr/>
        <a:lstStyle/>
        <a:p>
          <a:endParaRPr lang="en-US" sz="2000"/>
        </a:p>
      </dgm:t>
    </dgm:pt>
    <dgm:pt modelId="{D995294A-9FB6-4E05-B8DF-D7DC3FA7AD22}" type="pres">
      <dgm:prSet presAssocID="{21D14679-C55B-4C79-8FDA-E60B4FF2D0AF}" presName="linear" presStyleCnt="0">
        <dgm:presLayoutVars>
          <dgm:animLvl val="lvl"/>
          <dgm:resizeHandles val="exact"/>
        </dgm:presLayoutVars>
      </dgm:prSet>
      <dgm:spPr/>
      <dgm:t>
        <a:bodyPr/>
        <a:lstStyle/>
        <a:p>
          <a:endParaRPr lang="en-US"/>
        </a:p>
      </dgm:t>
    </dgm:pt>
    <dgm:pt modelId="{7288DDB3-919A-4E64-83B3-6FBC7D39FEF5}" type="pres">
      <dgm:prSet presAssocID="{0986B39E-FA05-461F-8944-BD3A9A2AB81E}" presName="parentText" presStyleLbl="node1" presStyleIdx="0" presStyleCnt="3" custScaleY="72199">
        <dgm:presLayoutVars>
          <dgm:chMax val="0"/>
          <dgm:bulletEnabled val="1"/>
        </dgm:presLayoutVars>
      </dgm:prSet>
      <dgm:spPr/>
      <dgm:t>
        <a:bodyPr/>
        <a:lstStyle/>
        <a:p>
          <a:endParaRPr lang="en-US"/>
        </a:p>
      </dgm:t>
    </dgm:pt>
    <dgm:pt modelId="{E080FD54-8044-4B7E-AB83-B51F88FF2A43}" type="pres">
      <dgm:prSet presAssocID="{83764547-9BB1-4767-8B76-927FEAAD9DDA}" presName="spacer" presStyleCnt="0"/>
      <dgm:spPr/>
    </dgm:pt>
    <dgm:pt modelId="{6501CA7D-8BE5-4919-A82D-4C997A74C924}" type="pres">
      <dgm:prSet presAssocID="{0B6FC877-AF06-4056-9542-B453536C389F}" presName="parentText" presStyleLbl="node1" presStyleIdx="1" presStyleCnt="3" custScaleY="74710">
        <dgm:presLayoutVars>
          <dgm:chMax val="0"/>
          <dgm:bulletEnabled val="1"/>
        </dgm:presLayoutVars>
      </dgm:prSet>
      <dgm:spPr/>
      <dgm:t>
        <a:bodyPr/>
        <a:lstStyle/>
        <a:p>
          <a:endParaRPr lang="en-US"/>
        </a:p>
      </dgm:t>
    </dgm:pt>
    <dgm:pt modelId="{64AC2CAF-9D36-42BA-AEA9-07FA57343FF5}" type="pres">
      <dgm:prSet presAssocID="{04D7CF09-6917-4582-8518-374E83E2AB34}" presName="spacer" presStyleCnt="0"/>
      <dgm:spPr/>
    </dgm:pt>
    <dgm:pt modelId="{D596D8BB-9282-45E4-972C-6E0680083C0E}" type="pres">
      <dgm:prSet presAssocID="{15646C88-3AF9-4040-9C32-0E3B23E04127}" presName="parentText" presStyleLbl="node1" presStyleIdx="2" presStyleCnt="3">
        <dgm:presLayoutVars>
          <dgm:chMax val="0"/>
          <dgm:bulletEnabled val="1"/>
        </dgm:presLayoutVars>
      </dgm:prSet>
      <dgm:spPr/>
      <dgm:t>
        <a:bodyPr/>
        <a:lstStyle/>
        <a:p>
          <a:endParaRPr lang="en-US"/>
        </a:p>
      </dgm:t>
    </dgm:pt>
  </dgm:ptLst>
  <dgm:cxnLst>
    <dgm:cxn modelId="{D495B2FF-8E15-4BBC-94A6-2C243A1E75AD}" type="presOf" srcId="{0B6FC877-AF06-4056-9542-B453536C389F}" destId="{6501CA7D-8BE5-4919-A82D-4C997A74C924}" srcOrd="0" destOrd="0" presId="urn:microsoft.com/office/officeart/2005/8/layout/vList2"/>
    <dgm:cxn modelId="{A60DD51C-81F1-4BF9-80B3-41E56EA389A8}" srcId="{21D14679-C55B-4C79-8FDA-E60B4FF2D0AF}" destId="{0986B39E-FA05-461F-8944-BD3A9A2AB81E}" srcOrd="0" destOrd="0" parTransId="{F67FA905-BD14-4277-91F6-0759956A3E27}" sibTransId="{83764547-9BB1-4767-8B76-927FEAAD9DDA}"/>
    <dgm:cxn modelId="{B30E3B71-00A6-4CB3-81F4-6F77A90A07B9}" type="presOf" srcId="{21D14679-C55B-4C79-8FDA-E60B4FF2D0AF}" destId="{D995294A-9FB6-4E05-B8DF-D7DC3FA7AD22}" srcOrd="0" destOrd="0" presId="urn:microsoft.com/office/officeart/2005/8/layout/vList2"/>
    <dgm:cxn modelId="{93B81DE9-D3E0-480B-BB13-7F9F5AA5FDB2}" srcId="{21D14679-C55B-4C79-8FDA-E60B4FF2D0AF}" destId="{15646C88-3AF9-4040-9C32-0E3B23E04127}" srcOrd="2" destOrd="0" parTransId="{643BE940-E42C-4678-804A-277BB6B00AE4}" sibTransId="{36A9FAC1-8812-475B-9AB1-D3D262687CC6}"/>
    <dgm:cxn modelId="{C223C208-F373-42CC-86E2-519CC3FE4188}" type="presOf" srcId="{0986B39E-FA05-461F-8944-BD3A9A2AB81E}" destId="{7288DDB3-919A-4E64-83B3-6FBC7D39FEF5}" srcOrd="0" destOrd="0" presId="urn:microsoft.com/office/officeart/2005/8/layout/vList2"/>
    <dgm:cxn modelId="{E01E8976-1CF3-4242-9714-9EEE63387CFC}" srcId="{21D14679-C55B-4C79-8FDA-E60B4FF2D0AF}" destId="{0B6FC877-AF06-4056-9542-B453536C389F}" srcOrd="1" destOrd="0" parTransId="{AA9231E1-498C-4772-9B70-297561988136}" sibTransId="{04D7CF09-6917-4582-8518-374E83E2AB34}"/>
    <dgm:cxn modelId="{8FEA2C65-6FC0-4556-BEB5-576FBEC6B88F}" type="presOf" srcId="{15646C88-3AF9-4040-9C32-0E3B23E04127}" destId="{D596D8BB-9282-45E4-972C-6E0680083C0E}" srcOrd="0" destOrd="0" presId="urn:microsoft.com/office/officeart/2005/8/layout/vList2"/>
    <dgm:cxn modelId="{B911DCEA-7A96-4287-B892-C9CEF27C1C26}" type="presParOf" srcId="{D995294A-9FB6-4E05-B8DF-D7DC3FA7AD22}" destId="{7288DDB3-919A-4E64-83B3-6FBC7D39FEF5}" srcOrd="0" destOrd="0" presId="urn:microsoft.com/office/officeart/2005/8/layout/vList2"/>
    <dgm:cxn modelId="{9F6A1CC0-4496-4516-A107-2D319CF9E623}" type="presParOf" srcId="{D995294A-9FB6-4E05-B8DF-D7DC3FA7AD22}" destId="{E080FD54-8044-4B7E-AB83-B51F88FF2A43}" srcOrd="1" destOrd="0" presId="urn:microsoft.com/office/officeart/2005/8/layout/vList2"/>
    <dgm:cxn modelId="{341500C3-0B90-44F7-9514-32F636E22D34}" type="presParOf" srcId="{D995294A-9FB6-4E05-B8DF-D7DC3FA7AD22}" destId="{6501CA7D-8BE5-4919-A82D-4C997A74C924}" srcOrd="2" destOrd="0" presId="urn:microsoft.com/office/officeart/2005/8/layout/vList2"/>
    <dgm:cxn modelId="{A4845668-7799-4872-A74C-33EF2DA6B133}" type="presParOf" srcId="{D995294A-9FB6-4E05-B8DF-D7DC3FA7AD22}" destId="{64AC2CAF-9D36-42BA-AEA9-07FA57343FF5}" srcOrd="3" destOrd="0" presId="urn:microsoft.com/office/officeart/2005/8/layout/vList2"/>
    <dgm:cxn modelId="{3FB12E6E-9107-45A4-9F5A-37D7B4AB5027}" type="presParOf" srcId="{D995294A-9FB6-4E05-B8DF-D7DC3FA7AD22}" destId="{D596D8BB-9282-45E4-972C-6E0680083C0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0699ED-AD83-4F88-92F2-33AA60104EA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C251CDC-6E90-4759-BED7-B577B508A533}">
      <dgm:prSet/>
      <dgm:spPr/>
      <dgm:t>
        <a:bodyPr/>
        <a:lstStyle/>
        <a:p>
          <a:r>
            <a:rPr lang="en-US"/>
            <a:t>Ban chỉ đạo PCD của trường phân công đôn đốc, kiểm tra, giám sát.</a:t>
          </a:r>
        </a:p>
      </dgm:t>
    </dgm:pt>
    <dgm:pt modelId="{BCF57575-25D5-4328-9060-BC0B03037EFB}" type="parTrans" cxnId="{2600B72A-E71B-485D-8FAE-381597692128}">
      <dgm:prSet/>
      <dgm:spPr/>
      <dgm:t>
        <a:bodyPr/>
        <a:lstStyle/>
        <a:p>
          <a:endParaRPr lang="en-US"/>
        </a:p>
      </dgm:t>
    </dgm:pt>
    <dgm:pt modelId="{0FC97CA2-8DC3-4BDA-8BCD-A69E6B5B7AEE}" type="sibTrans" cxnId="{2600B72A-E71B-485D-8FAE-381597692128}">
      <dgm:prSet/>
      <dgm:spPr/>
      <dgm:t>
        <a:bodyPr/>
        <a:lstStyle/>
        <a:p>
          <a:endParaRPr lang="en-US"/>
        </a:p>
      </dgm:t>
    </dgm:pt>
    <dgm:pt modelId="{C9FDB4F3-62F0-4C19-A9F8-64F3C36C6A9B}">
      <dgm:prSet/>
      <dgm:spPr/>
      <dgm:t>
        <a:bodyPr/>
        <a:lstStyle/>
        <a:p>
          <a:r>
            <a:rPr lang="en-US"/>
            <a:t>Sở Y tế chỉ đạo các cơ sở y tế: </a:t>
          </a:r>
        </a:p>
      </dgm:t>
    </dgm:pt>
    <dgm:pt modelId="{DC820274-30B7-4284-8A5A-E3AFA741CB0B}" type="parTrans" cxnId="{304D1BB6-F377-4D0A-9194-DB5929A4D080}">
      <dgm:prSet/>
      <dgm:spPr/>
      <dgm:t>
        <a:bodyPr/>
        <a:lstStyle/>
        <a:p>
          <a:endParaRPr lang="en-US"/>
        </a:p>
      </dgm:t>
    </dgm:pt>
    <dgm:pt modelId="{C1370A61-80DB-455A-8492-5C75DFD1E1C6}" type="sibTrans" cxnId="{304D1BB6-F377-4D0A-9194-DB5929A4D080}">
      <dgm:prSet/>
      <dgm:spPr/>
      <dgm:t>
        <a:bodyPr/>
        <a:lstStyle/>
        <a:p>
          <a:endParaRPr lang="en-US"/>
        </a:p>
      </dgm:t>
    </dgm:pt>
    <dgm:pt modelId="{5E1DA876-2D18-4DF3-9947-8FADA66C05BB}">
      <dgm:prSet custT="1"/>
      <dgm:spPr/>
      <dgm:t>
        <a:bodyPr/>
        <a:lstStyle/>
        <a:p>
          <a:pPr algn="just"/>
          <a:r>
            <a:rPr lang="en-US" sz="1800" dirty="0" err="1"/>
            <a:t>Phối</a:t>
          </a:r>
          <a:r>
            <a:rPr lang="en-US" sz="1800" dirty="0"/>
            <a:t> </a:t>
          </a:r>
          <a:r>
            <a:rPr lang="en-US" sz="1800" dirty="0" err="1"/>
            <a:t>hợp</a:t>
          </a:r>
          <a:r>
            <a:rPr lang="en-US" sz="1800" dirty="0"/>
            <a:t> </a:t>
          </a:r>
          <a:r>
            <a:rPr lang="en-US" sz="1800" dirty="0" err="1"/>
            <a:t>tổ</a:t>
          </a:r>
          <a:r>
            <a:rPr lang="en-US" sz="1800" dirty="0"/>
            <a:t> </a:t>
          </a:r>
          <a:r>
            <a:rPr lang="en-US" sz="1800" dirty="0" err="1"/>
            <a:t>chức</a:t>
          </a:r>
          <a:r>
            <a:rPr lang="en-US" sz="1800" dirty="0"/>
            <a:t> </a:t>
          </a:r>
          <a:r>
            <a:rPr lang="en-US" sz="1800" dirty="0" err="1"/>
            <a:t>tập</a:t>
          </a:r>
          <a:r>
            <a:rPr lang="en-US" sz="1800" dirty="0"/>
            <a:t> </a:t>
          </a:r>
          <a:r>
            <a:rPr lang="en-US" sz="1800" dirty="0" err="1"/>
            <a:t>huấn</a:t>
          </a:r>
          <a:r>
            <a:rPr lang="en-US" sz="1800" dirty="0"/>
            <a:t> </a:t>
          </a:r>
          <a:r>
            <a:rPr lang="en-US" sz="1800" dirty="0" err="1"/>
            <a:t>hướng</a:t>
          </a:r>
          <a:r>
            <a:rPr lang="en-US" sz="1800" dirty="0"/>
            <a:t> </a:t>
          </a:r>
          <a:r>
            <a:rPr lang="en-US" sz="1800" dirty="0" err="1"/>
            <a:t>dẫn</a:t>
          </a:r>
          <a:r>
            <a:rPr lang="en-US" sz="1800" dirty="0"/>
            <a:t> </a:t>
          </a:r>
          <a:r>
            <a:rPr lang="en-US" sz="1800" dirty="0" err="1"/>
            <a:t>cho</a:t>
          </a:r>
          <a:r>
            <a:rPr lang="en-US" sz="1800" dirty="0"/>
            <a:t> </a:t>
          </a:r>
          <a:r>
            <a:rPr lang="en-US" sz="1800" dirty="0" err="1"/>
            <a:t>các</a:t>
          </a:r>
          <a:r>
            <a:rPr lang="en-US" sz="1800" dirty="0"/>
            <a:t> </a:t>
          </a:r>
          <a:r>
            <a:rPr lang="en-US" sz="1800" dirty="0" err="1"/>
            <a:t>cơ</a:t>
          </a:r>
          <a:r>
            <a:rPr lang="en-US" sz="1800" dirty="0"/>
            <a:t> </a:t>
          </a:r>
          <a:r>
            <a:rPr lang="en-US" sz="1800" dirty="0" err="1"/>
            <a:t>sở</a:t>
          </a:r>
          <a:r>
            <a:rPr lang="en-US" sz="1800" dirty="0"/>
            <a:t> y </a:t>
          </a:r>
          <a:r>
            <a:rPr lang="en-US" sz="1800" dirty="0" err="1"/>
            <a:t>tế</a:t>
          </a:r>
          <a:r>
            <a:rPr lang="en-US" sz="1800" dirty="0"/>
            <a:t>, </a:t>
          </a:r>
          <a:r>
            <a:rPr lang="en-US" sz="1800" dirty="0" err="1"/>
            <a:t>nhân</a:t>
          </a:r>
          <a:r>
            <a:rPr lang="en-US" sz="1800" dirty="0"/>
            <a:t> </a:t>
          </a:r>
          <a:r>
            <a:rPr lang="en-US" sz="1800" dirty="0" err="1"/>
            <a:t>viên</a:t>
          </a:r>
          <a:r>
            <a:rPr lang="en-US" sz="1800" dirty="0"/>
            <a:t> y </a:t>
          </a:r>
          <a:r>
            <a:rPr lang="en-US" sz="1800" dirty="0" err="1"/>
            <a:t>tế</a:t>
          </a:r>
          <a:r>
            <a:rPr lang="en-US" sz="1800" dirty="0"/>
            <a:t>/</a:t>
          </a:r>
          <a:r>
            <a:rPr lang="en-US" sz="1800" dirty="0" err="1"/>
            <a:t>giáo</a:t>
          </a:r>
          <a:r>
            <a:rPr lang="en-US" sz="1800" dirty="0"/>
            <a:t> </a:t>
          </a:r>
          <a:r>
            <a:rPr lang="en-US" sz="1800" dirty="0" err="1"/>
            <a:t>viên</a:t>
          </a:r>
          <a:r>
            <a:rPr lang="en-US" sz="1800" dirty="0"/>
            <a:t> </a:t>
          </a:r>
          <a:r>
            <a:rPr lang="en-US" sz="1800" dirty="0" err="1"/>
            <a:t>kiêm</a:t>
          </a:r>
          <a:r>
            <a:rPr lang="en-US" sz="1800" dirty="0"/>
            <a:t> </a:t>
          </a:r>
          <a:r>
            <a:rPr lang="en-US" sz="1800" dirty="0" err="1"/>
            <a:t>nhiệm</a:t>
          </a:r>
          <a:r>
            <a:rPr lang="en-US" sz="1800" dirty="0"/>
            <a:t> </a:t>
          </a:r>
          <a:r>
            <a:rPr lang="en-US" sz="1800" dirty="0" err="1"/>
            <a:t>công</a:t>
          </a:r>
          <a:r>
            <a:rPr lang="en-US" sz="1800" dirty="0"/>
            <a:t> </a:t>
          </a:r>
          <a:r>
            <a:rPr lang="en-US" sz="1800" dirty="0" err="1"/>
            <a:t>tác</a:t>
          </a:r>
          <a:r>
            <a:rPr lang="en-US" sz="1800" dirty="0"/>
            <a:t> y </a:t>
          </a:r>
          <a:r>
            <a:rPr lang="en-US" sz="1800" dirty="0" err="1"/>
            <a:t>tế</a:t>
          </a:r>
          <a:r>
            <a:rPr lang="en-US" sz="1800" dirty="0"/>
            <a:t> </a:t>
          </a:r>
          <a:r>
            <a:rPr lang="en-US" sz="1800" dirty="0" err="1"/>
            <a:t>trường</a:t>
          </a:r>
          <a:r>
            <a:rPr lang="en-US" sz="1800" dirty="0"/>
            <a:t> </a:t>
          </a:r>
          <a:r>
            <a:rPr lang="en-US" sz="1800" dirty="0" err="1"/>
            <a:t>học</a:t>
          </a:r>
          <a:r>
            <a:rPr lang="en-US" sz="1800" dirty="0"/>
            <a:t> </a:t>
          </a:r>
          <a:r>
            <a:rPr lang="en-US" sz="1800" dirty="0" err="1"/>
            <a:t>về</a:t>
          </a:r>
          <a:r>
            <a:rPr lang="en-US" sz="1800" dirty="0"/>
            <a:t> </a:t>
          </a:r>
          <a:r>
            <a:rPr lang="en-US" sz="1800" dirty="0" err="1"/>
            <a:t>công</a:t>
          </a:r>
          <a:r>
            <a:rPr lang="en-US" sz="1800" dirty="0"/>
            <a:t> </a:t>
          </a:r>
          <a:r>
            <a:rPr lang="en-US" sz="1800" dirty="0" err="1"/>
            <a:t>tác</a:t>
          </a:r>
          <a:r>
            <a:rPr lang="en-US" sz="1800" dirty="0"/>
            <a:t> </a:t>
          </a:r>
          <a:r>
            <a:rPr lang="en-US" sz="1800" dirty="0" err="1"/>
            <a:t>phòng</a:t>
          </a:r>
          <a:r>
            <a:rPr lang="en-US" sz="1800" dirty="0"/>
            <a:t>, </a:t>
          </a:r>
          <a:r>
            <a:rPr lang="en-US" sz="1800" dirty="0" err="1"/>
            <a:t>chống</a:t>
          </a:r>
          <a:r>
            <a:rPr lang="en-US" sz="1800" dirty="0"/>
            <a:t> </a:t>
          </a:r>
          <a:r>
            <a:rPr lang="en-US" sz="1800" dirty="0" err="1"/>
            <a:t>dịch</a:t>
          </a:r>
          <a:r>
            <a:rPr lang="en-US" sz="1800" dirty="0"/>
            <a:t>, </a:t>
          </a:r>
          <a:r>
            <a:rPr lang="en-US" sz="1800" dirty="0" err="1"/>
            <a:t>xử</a:t>
          </a:r>
          <a:r>
            <a:rPr lang="en-US" sz="1800" dirty="0"/>
            <a:t> </a:t>
          </a:r>
          <a:r>
            <a:rPr lang="en-US" sz="1800" dirty="0" err="1"/>
            <a:t>lý</a:t>
          </a:r>
          <a:r>
            <a:rPr lang="en-US" sz="1800" dirty="0"/>
            <a:t> </a:t>
          </a:r>
          <a:r>
            <a:rPr lang="en-US" sz="1800" dirty="0" err="1"/>
            <a:t>khi</a:t>
          </a:r>
          <a:r>
            <a:rPr lang="en-US" sz="1800" dirty="0"/>
            <a:t> </a:t>
          </a:r>
          <a:r>
            <a:rPr lang="en-US" sz="1800" dirty="0" err="1"/>
            <a:t>có</a:t>
          </a:r>
          <a:r>
            <a:rPr lang="en-US" sz="1800" dirty="0"/>
            <a:t> </a:t>
          </a:r>
          <a:r>
            <a:rPr lang="en-US" sz="1800" dirty="0" err="1"/>
            <a:t>trường</a:t>
          </a:r>
          <a:r>
            <a:rPr lang="en-US" sz="1800" dirty="0"/>
            <a:t> </a:t>
          </a:r>
          <a:r>
            <a:rPr lang="en-US" sz="1800" dirty="0" err="1"/>
            <a:t>hợp</a:t>
          </a:r>
          <a:r>
            <a:rPr lang="en-US" sz="1800" dirty="0"/>
            <a:t> </a:t>
          </a:r>
          <a:r>
            <a:rPr lang="en-US" sz="1800" dirty="0" err="1"/>
            <a:t>mắc</a:t>
          </a:r>
          <a:r>
            <a:rPr lang="en-US" sz="1800" dirty="0"/>
            <a:t> COVID-19, </a:t>
          </a:r>
          <a:r>
            <a:rPr lang="en-US" sz="1800" dirty="0" err="1"/>
            <a:t>cách</a:t>
          </a:r>
          <a:r>
            <a:rPr lang="en-US" sz="1800" dirty="0"/>
            <a:t> </a:t>
          </a:r>
          <a:r>
            <a:rPr lang="en-US" sz="1800" dirty="0" err="1"/>
            <a:t>lấy</a:t>
          </a:r>
          <a:r>
            <a:rPr lang="en-US" sz="1800" dirty="0"/>
            <a:t> </a:t>
          </a:r>
          <a:r>
            <a:rPr lang="en-US" sz="1800" dirty="0" err="1"/>
            <a:t>mẫu</a:t>
          </a:r>
          <a:r>
            <a:rPr lang="en-US" sz="1800" dirty="0"/>
            <a:t> </a:t>
          </a:r>
          <a:r>
            <a:rPr lang="en-US" sz="1800" dirty="0" err="1"/>
            <a:t>xét</a:t>
          </a:r>
          <a:r>
            <a:rPr lang="en-US" sz="1800" dirty="0"/>
            <a:t> </a:t>
          </a:r>
          <a:r>
            <a:rPr lang="en-US" sz="1800" dirty="0" err="1"/>
            <a:t>nghiệm</a:t>
          </a:r>
          <a:r>
            <a:rPr lang="en-US" sz="1800" dirty="0"/>
            <a:t> </a:t>
          </a:r>
          <a:r>
            <a:rPr lang="en-US" sz="1800" dirty="0" smtClean="0"/>
            <a:t>SARS-CoV-2</a:t>
          </a:r>
          <a:r>
            <a:rPr lang="en-US" sz="1800" dirty="0"/>
            <a:t>, </a:t>
          </a:r>
          <a:r>
            <a:rPr lang="en-US" sz="1800" dirty="0" err="1"/>
            <a:t>tổ</a:t>
          </a:r>
          <a:r>
            <a:rPr lang="en-US" sz="1800" dirty="0"/>
            <a:t> </a:t>
          </a:r>
          <a:r>
            <a:rPr lang="en-US" sz="1800" dirty="0" err="1"/>
            <a:t>chức</a:t>
          </a:r>
          <a:r>
            <a:rPr lang="en-US" sz="1800" dirty="0"/>
            <a:t> </a:t>
          </a:r>
          <a:r>
            <a:rPr lang="en-US" sz="1800" dirty="0" err="1" smtClean="0"/>
            <a:t>các</a:t>
          </a:r>
          <a:r>
            <a:rPr lang="en-US" sz="1800" dirty="0" smtClean="0"/>
            <a:t> </a:t>
          </a:r>
          <a:r>
            <a:rPr lang="en-US" sz="1800" dirty="0" err="1"/>
            <a:t>hoạt</a:t>
          </a:r>
          <a:r>
            <a:rPr lang="en-US" sz="1800" dirty="0"/>
            <a:t> </a:t>
          </a:r>
          <a:r>
            <a:rPr lang="en-US" sz="1800" dirty="0" err="1"/>
            <a:t>động</a:t>
          </a:r>
          <a:r>
            <a:rPr lang="en-US" sz="1800" dirty="0"/>
            <a:t> </a:t>
          </a:r>
          <a:r>
            <a:rPr lang="en-US" sz="1800" dirty="0" err="1"/>
            <a:t>tiêm</a:t>
          </a:r>
          <a:r>
            <a:rPr lang="en-US" sz="1800" dirty="0"/>
            <a:t> </a:t>
          </a:r>
          <a:r>
            <a:rPr lang="en-US" sz="1800" dirty="0" err="1"/>
            <a:t>chủng</a:t>
          </a:r>
          <a:r>
            <a:rPr lang="en-US" sz="1800" dirty="0"/>
            <a:t> </a:t>
          </a:r>
          <a:r>
            <a:rPr lang="en-US" sz="1800" dirty="0" err="1"/>
            <a:t>tại</a:t>
          </a:r>
          <a:r>
            <a:rPr lang="en-US" sz="1800" dirty="0"/>
            <a:t> </a:t>
          </a:r>
          <a:r>
            <a:rPr lang="en-US" sz="1800" dirty="0" err="1"/>
            <a:t>trường</a:t>
          </a:r>
          <a:r>
            <a:rPr lang="en-US" sz="1800" dirty="0"/>
            <a:t> </a:t>
          </a:r>
          <a:r>
            <a:rPr lang="en-US" sz="1800" dirty="0" err="1"/>
            <a:t>học</a:t>
          </a:r>
          <a:r>
            <a:rPr lang="en-US" sz="1800" dirty="0"/>
            <a:t>.</a:t>
          </a:r>
        </a:p>
      </dgm:t>
    </dgm:pt>
    <dgm:pt modelId="{CA314296-691E-4570-9749-7CBBB1D45BA6}" type="parTrans" cxnId="{16E637B6-A7F3-4F5F-9A9F-4FA22D241CC6}">
      <dgm:prSet/>
      <dgm:spPr/>
      <dgm:t>
        <a:bodyPr/>
        <a:lstStyle/>
        <a:p>
          <a:endParaRPr lang="en-US"/>
        </a:p>
      </dgm:t>
    </dgm:pt>
    <dgm:pt modelId="{4EF9D4C3-F2EE-41F8-9D9D-A799EBAB6701}" type="sibTrans" cxnId="{16E637B6-A7F3-4F5F-9A9F-4FA22D241CC6}">
      <dgm:prSet/>
      <dgm:spPr/>
      <dgm:t>
        <a:bodyPr/>
        <a:lstStyle/>
        <a:p>
          <a:endParaRPr lang="en-US"/>
        </a:p>
      </dgm:t>
    </dgm:pt>
    <dgm:pt modelId="{3E4200A8-ED68-4ACA-8875-D4989C2B270C}">
      <dgm:prSet custT="1"/>
      <dgm:spPr/>
      <dgm:t>
        <a:bodyPr/>
        <a:lstStyle/>
        <a:p>
          <a:pPr algn="l"/>
          <a:r>
            <a:rPr lang="en-US" sz="1800" dirty="0" err="1"/>
            <a:t>Bố</a:t>
          </a:r>
          <a:r>
            <a:rPr lang="en-US" sz="1800" dirty="0"/>
            <a:t> </a:t>
          </a:r>
          <a:r>
            <a:rPr lang="en-US" sz="1800" dirty="0" err="1"/>
            <a:t>trí</a:t>
          </a:r>
          <a:r>
            <a:rPr lang="en-US" sz="1800" dirty="0"/>
            <a:t> </a:t>
          </a:r>
          <a:r>
            <a:rPr lang="en-US" sz="1800" dirty="0" err="1"/>
            <a:t>cán</a:t>
          </a:r>
          <a:r>
            <a:rPr lang="en-US" sz="1800" dirty="0"/>
            <a:t> </a:t>
          </a:r>
          <a:r>
            <a:rPr lang="en-US" sz="1800" dirty="0" err="1"/>
            <a:t>bộ</a:t>
          </a:r>
          <a:r>
            <a:rPr lang="en-US" sz="1800" dirty="0"/>
            <a:t> </a:t>
          </a:r>
          <a:r>
            <a:rPr lang="en-US" sz="1800" dirty="0" err="1"/>
            <a:t>đầu</a:t>
          </a:r>
          <a:r>
            <a:rPr lang="en-US" sz="1800" dirty="0"/>
            <a:t> </a:t>
          </a:r>
          <a:r>
            <a:rPr lang="en-US" sz="1800" dirty="0" err="1"/>
            <a:t>mối</a:t>
          </a:r>
          <a:r>
            <a:rPr lang="en-US" sz="1800" dirty="0"/>
            <a:t>, </a:t>
          </a:r>
          <a:r>
            <a:rPr lang="en-US" sz="1800" dirty="0" err="1"/>
            <a:t>chịu</a:t>
          </a:r>
          <a:r>
            <a:rPr lang="en-US" sz="1800" dirty="0"/>
            <a:t> </a:t>
          </a:r>
          <a:r>
            <a:rPr lang="en-US" sz="1800" dirty="0" err="1"/>
            <a:t>trách</a:t>
          </a:r>
          <a:r>
            <a:rPr lang="en-US" sz="1800" dirty="0"/>
            <a:t> </a:t>
          </a:r>
          <a:r>
            <a:rPr lang="en-US" sz="1800" dirty="0" err="1"/>
            <a:t>nhiệm</a:t>
          </a:r>
          <a:r>
            <a:rPr lang="en-US" sz="1800" dirty="0"/>
            <a:t> </a:t>
          </a:r>
          <a:r>
            <a:rPr lang="en-US" sz="1800" dirty="0" err="1"/>
            <a:t>hỗ</a:t>
          </a:r>
          <a:r>
            <a:rPr lang="en-US" sz="1800" dirty="0"/>
            <a:t> </a:t>
          </a:r>
          <a:r>
            <a:rPr lang="en-US" sz="1800" dirty="0" err="1"/>
            <a:t>trợ</a:t>
          </a:r>
          <a:r>
            <a:rPr lang="en-US" sz="1800" dirty="0"/>
            <a:t> </a:t>
          </a:r>
          <a:r>
            <a:rPr lang="en-US" sz="1800" dirty="0" err="1"/>
            <a:t>các</a:t>
          </a:r>
          <a:r>
            <a:rPr lang="en-US" sz="1800" dirty="0"/>
            <a:t> </a:t>
          </a:r>
          <a:r>
            <a:rPr lang="en-US" sz="1800" dirty="0" err="1"/>
            <a:t>cơ</a:t>
          </a:r>
          <a:r>
            <a:rPr lang="en-US" sz="1800" dirty="0"/>
            <a:t> </a:t>
          </a:r>
          <a:r>
            <a:rPr lang="en-US" sz="1800" dirty="0" err="1"/>
            <a:t>sở</a:t>
          </a:r>
          <a:r>
            <a:rPr lang="en-US" sz="1800" dirty="0"/>
            <a:t> </a:t>
          </a:r>
          <a:r>
            <a:rPr lang="en-US" sz="1800" dirty="0" err="1"/>
            <a:t>giáo</a:t>
          </a:r>
          <a:r>
            <a:rPr lang="en-US" sz="1800" dirty="0"/>
            <a:t> </a:t>
          </a:r>
          <a:r>
            <a:rPr lang="en-US" sz="1800" dirty="0" err="1"/>
            <a:t>dục</a:t>
          </a:r>
          <a:r>
            <a:rPr lang="en-US" sz="1800" dirty="0"/>
            <a:t> </a:t>
          </a:r>
          <a:r>
            <a:rPr lang="en-US" sz="1800" dirty="0" err="1"/>
            <a:t>đào</a:t>
          </a:r>
          <a:r>
            <a:rPr lang="en-US" sz="1800" dirty="0"/>
            <a:t> </a:t>
          </a:r>
          <a:r>
            <a:rPr lang="en-US" sz="1800" dirty="0" err="1"/>
            <a:t>tạo</a:t>
          </a:r>
          <a:r>
            <a:rPr lang="en-US" sz="1800" dirty="0"/>
            <a:t>, </a:t>
          </a:r>
          <a:r>
            <a:rPr lang="en-US" sz="1800" dirty="0" err="1"/>
            <a:t>nhà</a:t>
          </a:r>
          <a:r>
            <a:rPr lang="en-US" sz="1800" dirty="0"/>
            <a:t> </a:t>
          </a:r>
          <a:r>
            <a:rPr lang="en-US" sz="1800" dirty="0" err="1"/>
            <a:t>trường</a:t>
          </a:r>
          <a:r>
            <a:rPr lang="en-US" sz="1800" dirty="0"/>
            <a:t> </a:t>
          </a:r>
          <a:r>
            <a:rPr lang="en-US" sz="1800" dirty="0" err="1"/>
            <a:t>triển</a:t>
          </a:r>
          <a:r>
            <a:rPr lang="en-US" sz="1800" dirty="0"/>
            <a:t> </a:t>
          </a:r>
          <a:r>
            <a:rPr lang="en-US" sz="1800" dirty="0" err="1"/>
            <a:t>khai</a:t>
          </a:r>
          <a:r>
            <a:rPr lang="en-US" sz="1800" dirty="0"/>
            <a:t> </a:t>
          </a:r>
          <a:r>
            <a:rPr lang="en-US" sz="1800" dirty="0" err="1"/>
            <a:t>các</a:t>
          </a:r>
          <a:r>
            <a:rPr lang="en-US" sz="1800" dirty="0"/>
            <a:t> </a:t>
          </a:r>
          <a:r>
            <a:rPr lang="en-US" sz="1800" dirty="0" err="1"/>
            <a:t>biện</a:t>
          </a:r>
          <a:r>
            <a:rPr lang="en-US" sz="1800" dirty="0"/>
            <a:t> </a:t>
          </a:r>
          <a:r>
            <a:rPr lang="en-US" sz="1800" dirty="0" err="1"/>
            <a:t>pháp</a:t>
          </a:r>
          <a:r>
            <a:rPr lang="en-US" sz="1800" dirty="0"/>
            <a:t> </a:t>
          </a:r>
          <a:r>
            <a:rPr lang="en-US" sz="1800" dirty="0" err="1"/>
            <a:t>phòng</a:t>
          </a:r>
          <a:r>
            <a:rPr lang="en-US" sz="1800" dirty="0"/>
            <a:t> </a:t>
          </a:r>
          <a:r>
            <a:rPr lang="en-US" sz="1800" dirty="0" err="1"/>
            <a:t>chống</a:t>
          </a:r>
          <a:r>
            <a:rPr lang="en-US" sz="1800" dirty="0"/>
            <a:t> </a:t>
          </a:r>
          <a:r>
            <a:rPr lang="en-US" sz="1800" dirty="0" err="1"/>
            <a:t>dịch</a:t>
          </a:r>
          <a:r>
            <a:rPr lang="en-US" sz="1800" dirty="0"/>
            <a:t>, </a:t>
          </a:r>
          <a:r>
            <a:rPr lang="en-US" sz="1800" dirty="0" err="1"/>
            <a:t>xử</a:t>
          </a:r>
          <a:r>
            <a:rPr lang="en-US" sz="1800" dirty="0"/>
            <a:t> </a:t>
          </a:r>
          <a:r>
            <a:rPr lang="en-US" sz="1800" dirty="0" err="1"/>
            <a:t>lý</a:t>
          </a:r>
          <a:r>
            <a:rPr lang="en-US" sz="1800" dirty="0"/>
            <a:t> </a:t>
          </a:r>
          <a:r>
            <a:rPr lang="en-US" sz="1800" dirty="0" err="1"/>
            <a:t>các</a:t>
          </a:r>
          <a:r>
            <a:rPr lang="en-US" sz="1800" dirty="0"/>
            <a:t> </a:t>
          </a:r>
          <a:r>
            <a:rPr lang="en-US" sz="1800" dirty="0" err="1"/>
            <a:t>trường</a:t>
          </a:r>
          <a:r>
            <a:rPr lang="en-US" sz="1800" dirty="0"/>
            <a:t> </a:t>
          </a:r>
          <a:r>
            <a:rPr lang="en-US" sz="1800" dirty="0" err="1"/>
            <a:t>hợp</a:t>
          </a:r>
          <a:r>
            <a:rPr lang="en-US" sz="1800" dirty="0"/>
            <a:t> </a:t>
          </a:r>
          <a:r>
            <a:rPr lang="en-US" sz="1800" dirty="0" err="1"/>
            <a:t>có</a:t>
          </a:r>
          <a:r>
            <a:rPr lang="en-US" sz="1800" dirty="0"/>
            <a:t> </a:t>
          </a:r>
          <a:r>
            <a:rPr lang="en-US" sz="1800" dirty="0" err="1"/>
            <a:t>biểu</a:t>
          </a:r>
          <a:r>
            <a:rPr lang="en-US" sz="1800" dirty="0"/>
            <a:t> </a:t>
          </a:r>
          <a:r>
            <a:rPr lang="en-US" sz="1800" dirty="0" err="1"/>
            <a:t>hiện</a:t>
          </a:r>
          <a:r>
            <a:rPr lang="en-US" sz="1800" dirty="0"/>
            <a:t> ho, </a:t>
          </a:r>
          <a:r>
            <a:rPr lang="en-US" sz="1800" dirty="0" err="1"/>
            <a:t>sốt</a:t>
          </a:r>
          <a:r>
            <a:rPr lang="en-US" sz="1800" dirty="0"/>
            <a:t>, </a:t>
          </a:r>
          <a:r>
            <a:rPr lang="en-US" sz="1800" dirty="0" err="1"/>
            <a:t>khó</a:t>
          </a:r>
          <a:r>
            <a:rPr lang="en-US" sz="1800" dirty="0"/>
            <a:t> </a:t>
          </a:r>
          <a:r>
            <a:rPr lang="en-US" sz="1800" dirty="0" err="1"/>
            <a:t>thở</a:t>
          </a:r>
          <a:r>
            <a:rPr lang="en-US" sz="1800" dirty="0"/>
            <a:t> </a:t>
          </a:r>
          <a:r>
            <a:rPr lang="en-US" sz="1800" dirty="0" err="1"/>
            <a:t>tại</a:t>
          </a:r>
          <a:r>
            <a:rPr lang="en-US" sz="1800" dirty="0"/>
            <a:t> </a:t>
          </a:r>
          <a:r>
            <a:rPr lang="en-US" sz="1800" dirty="0" err="1"/>
            <a:t>trường</a:t>
          </a:r>
          <a:r>
            <a:rPr lang="en-US" sz="1800" dirty="0"/>
            <a:t> </a:t>
          </a:r>
          <a:r>
            <a:rPr lang="en-US" sz="1800" dirty="0" err="1"/>
            <a:t>học</a:t>
          </a:r>
          <a:r>
            <a:rPr lang="en-US" sz="1800" dirty="0"/>
            <a:t>.</a:t>
          </a:r>
        </a:p>
      </dgm:t>
    </dgm:pt>
    <dgm:pt modelId="{5804E050-0D11-4ED0-B0E0-9939B7166100}" type="parTrans" cxnId="{DC7BE5F1-DCC2-48A2-BE71-8CD75049566A}">
      <dgm:prSet/>
      <dgm:spPr/>
      <dgm:t>
        <a:bodyPr/>
        <a:lstStyle/>
        <a:p>
          <a:endParaRPr lang="en-US"/>
        </a:p>
      </dgm:t>
    </dgm:pt>
    <dgm:pt modelId="{093E19CE-B937-4E35-BD4C-65382E3851A9}" type="sibTrans" cxnId="{DC7BE5F1-DCC2-48A2-BE71-8CD75049566A}">
      <dgm:prSet/>
      <dgm:spPr/>
      <dgm:t>
        <a:bodyPr/>
        <a:lstStyle/>
        <a:p>
          <a:endParaRPr lang="en-US"/>
        </a:p>
      </dgm:t>
    </dgm:pt>
    <dgm:pt modelId="{1A98D536-7E35-47E8-A3C6-B7DD537A6EED}" type="pres">
      <dgm:prSet presAssocID="{4E0699ED-AD83-4F88-92F2-33AA60104EAD}" presName="linear" presStyleCnt="0">
        <dgm:presLayoutVars>
          <dgm:animLvl val="lvl"/>
          <dgm:resizeHandles val="exact"/>
        </dgm:presLayoutVars>
      </dgm:prSet>
      <dgm:spPr/>
      <dgm:t>
        <a:bodyPr/>
        <a:lstStyle/>
        <a:p>
          <a:endParaRPr lang="en-US"/>
        </a:p>
      </dgm:t>
    </dgm:pt>
    <dgm:pt modelId="{814FC542-E105-48D7-BEBF-EACD6A55613E}" type="pres">
      <dgm:prSet presAssocID="{DC251CDC-6E90-4759-BED7-B577B508A533}" presName="parentText" presStyleLbl="node1" presStyleIdx="0" presStyleCnt="2">
        <dgm:presLayoutVars>
          <dgm:chMax val="0"/>
          <dgm:bulletEnabled val="1"/>
        </dgm:presLayoutVars>
      </dgm:prSet>
      <dgm:spPr/>
      <dgm:t>
        <a:bodyPr/>
        <a:lstStyle/>
        <a:p>
          <a:endParaRPr lang="en-US"/>
        </a:p>
      </dgm:t>
    </dgm:pt>
    <dgm:pt modelId="{0BB45764-9311-41DB-81E4-908A22A6DB67}" type="pres">
      <dgm:prSet presAssocID="{0FC97CA2-8DC3-4BDA-8BCD-A69E6B5B7AEE}" presName="spacer" presStyleCnt="0"/>
      <dgm:spPr/>
    </dgm:pt>
    <dgm:pt modelId="{0FD96942-BDD2-4E3C-B280-B4EBB16AB84C}" type="pres">
      <dgm:prSet presAssocID="{C9FDB4F3-62F0-4C19-A9F8-64F3C36C6A9B}" presName="parentText" presStyleLbl="node1" presStyleIdx="1" presStyleCnt="2">
        <dgm:presLayoutVars>
          <dgm:chMax val="0"/>
          <dgm:bulletEnabled val="1"/>
        </dgm:presLayoutVars>
      </dgm:prSet>
      <dgm:spPr/>
      <dgm:t>
        <a:bodyPr/>
        <a:lstStyle/>
        <a:p>
          <a:endParaRPr lang="en-US"/>
        </a:p>
      </dgm:t>
    </dgm:pt>
    <dgm:pt modelId="{22B9885E-73C7-4344-B9C4-AA75EFBB1A3B}" type="pres">
      <dgm:prSet presAssocID="{C9FDB4F3-62F0-4C19-A9F8-64F3C36C6A9B}" presName="childText" presStyleLbl="revTx" presStyleIdx="0" presStyleCnt="1">
        <dgm:presLayoutVars>
          <dgm:bulletEnabled val="1"/>
        </dgm:presLayoutVars>
      </dgm:prSet>
      <dgm:spPr/>
      <dgm:t>
        <a:bodyPr/>
        <a:lstStyle/>
        <a:p>
          <a:endParaRPr lang="en-US"/>
        </a:p>
      </dgm:t>
    </dgm:pt>
  </dgm:ptLst>
  <dgm:cxnLst>
    <dgm:cxn modelId="{EE1C5320-D3DF-4B18-9450-A3C4DAD1A7A3}" type="presOf" srcId="{DC251CDC-6E90-4759-BED7-B577B508A533}" destId="{814FC542-E105-48D7-BEBF-EACD6A55613E}" srcOrd="0" destOrd="0" presId="urn:microsoft.com/office/officeart/2005/8/layout/vList2"/>
    <dgm:cxn modelId="{2600B72A-E71B-485D-8FAE-381597692128}" srcId="{4E0699ED-AD83-4F88-92F2-33AA60104EAD}" destId="{DC251CDC-6E90-4759-BED7-B577B508A533}" srcOrd="0" destOrd="0" parTransId="{BCF57575-25D5-4328-9060-BC0B03037EFB}" sibTransId="{0FC97CA2-8DC3-4BDA-8BCD-A69E6B5B7AEE}"/>
    <dgm:cxn modelId="{304D1BB6-F377-4D0A-9194-DB5929A4D080}" srcId="{4E0699ED-AD83-4F88-92F2-33AA60104EAD}" destId="{C9FDB4F3-62F0-4C19-A9F8-64F3C36C6A9B}" srcOrd="1" destOrd="0" parTransId="{DC820274-30B7-4284-8A5A-E3AFA741CB0B}" sibTransId="{C1370A61-80DB-455A-8492-5C75DFD1E1C6}"/>
    <dgm:cxn modelId="{16E637B6-A7F3-4F5F-9A9F-4FA22D241CC6}" srcId="{C9FDB4F3-62F0-4C19-A9F8-64F3C36C6A9B}" destId="{5E1DA876-2D18-4DF3-9947-8FADA66C05BB}" srcOrd="0" destOrd="0" parTransId="{CA314296-691E-4570-9749-7CBBB1D45BA6}" sibTransId="{4EF9D4C3-F2EE-41F8-9D9D-A799EBAB6701}"/>
    <dgm:cxn modelId="{DC7BE5F1-DCC2-48A2-BE71-8CD75049566A}" srcId="{C9FDB4F3-62F0-4C19-A9F8-64F3C36C6A9B}" destId="{3E4200A8-ED68-4ACA-8875-D4989C2B270C}" srcOrd="1" destOrd="0" parTransId="{5804E050-0D11-4ED0-B0E0-9939B7166100}" sibTransId="{093E19CE-B937-4E35-BD4C-65382E3851A9}"/>
    <dgm:cxn modelId="{9B680471-6672-491B-A733-48634C44F07F}" type="presOf" srcId="{C9FDB4F3-62F0-4C19-A9F8-64F3C36C6A9B}" destId="{0FD96942-BDD2-4E3C-B280-B4EBB16AB84C}" srcOrd="0" destOrd="0" presId="urn:microsoft.com/office/officeart/2005/8/layout/vList2"/>
    <dgm:cxn modelId="{C7B5F8F0-E8A8-4D40-A8ED-4E4739A46B2B}" type="presOf" srcId="{3E4200A8-ED68-4ACA-8875-D4989C2B270C}" destId="{22B9885E-73C7-4344-B9C4-AA75EFBB1A3B}" srcOrd="0" destOrd="1" presId="urn:microsoft.com/office/officeart/2005/8/layout/vList2"/>
    <dgm:cxn modelId="{3D4ED4EA-EBE1-4074-B539-1CEAD66432B4}" type="presOf" srcId="{5E1DA876-2D18-4DF3-9947-8FADA66C05BB}" destId="{22B9885E-73C7-4344-B9C4-AA75EFBB1A3B}" srcOrd="0" destOrd="0" presId="urn:microsoft.com/office/officeart/2005/8/layout/vList2"/>
    <dgm:cxn modelId="{C732ADD7-62CE-4038-AE4B-6DBB3BD70DE0}" type="presOf" srcId="{4E0699ED-AD83-4F88-92F2-33AA60104EAD}" destId="{1A98D536-7E35-47E8-A3C6-B7DD537A6EED}" srcOrd="0" destOrd="0" presId="urn:microsoft.com/office/officeart/2005/8/layout/vList2"/>
    <dgm:cxn modelId="{460F5842-D210-438A-868B-51F751CC3170}" type="presParOf" srcId="{1A98D536-7E35-47E8-A3C6-B7DD537A6EED}" destId="{814FC542-E105-48D7-BEBF-EACD6A55613E}" srcOrd="0" destOrd="0" presId="urn:microsoft.com/office/officeart/2005/8/layout/vList2"/>
    <dgm:cxn modelId="{44F9D0DA-9114-411F-8D4B-C00E3E60A018}" type="presParOf" srcId="{1A98D536-7E35-47E8-A3C6-B7DD537A6EED}" destId="{0BB45764-9311-41DB-81E4-908A22A6DB67}" srcOrd="1" destOrd="0" presId="urn:microsoft.com/office/officeart/2005/8/layout/vList2"/>
    <dgm:cxn modelId="{58D21941-A170-4155-AF95-A33AC6C3B1CC}" type="presParOf" srcId="{1A98D536-7E35-47E8-A3C6-B7DD537A6EED}" destId="{0FD96942-BDD2-4E3C-B280-B4EBB16AB84C}" srcOrd="2" destOrd="0" presId="urn:microsoft.com/office/officeart/2005/8/layout/vList2"/>
    <dgm:cxn modelId="{D391A71B-6062-4CD8-ABE7-901D65BD7F97}" type="presParOf" srcId="{1A98D536-7E35-47E8-A3C6-B7DD537A6EED}" destId="{22B9885E-73C7-4344-B9C4-AA75EFBB1A3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FD138-AF96-462B-A5E2-510D0007E0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B67ED-BD3A-4886-91AF-86C87BE5E5D8}">
      <dgm:prSet/>
      <dgm:spPr/>
      <dgm:t>
        <a:bodyPr/>
        <a:lstStyle/>
        <a:p>
          <a:r>
            <a:rPr lang="en-US" b="1" i="1"/>
            <a:t>Nhà trường đảm bảo:</a:t>
          </a:r>
          <a:endParaRPr lang="en-US"/>
        </a:p>
      </dgm:t>
    </dgm:pt>
    <dgm:pt modelId="{2F359A89-B9F5-4E06-A2FE-01790A26D1CB}" type="parTrans" cxnId="{B7413B71-E26A-4B20-AD15-E5C62A5B4238}">
      <dgm:prSet/>
      <dgm:spPr/>
      <dgm:t>
        <a:bodyPr/>
        <a:lstStyle/>
        <a:p>
          <a:endParaRPr lang="en-US"/>
        </a:p>
      </dgm:t>
    </dgm:pt>
    <dgm:pt modelId="{8F130F39-17A6-41E2-995F-05A9B4DC07C6}" type="sibTrans" cxnId="{B7413B71-E26A-4B20-AD15-E5C62A5B4238}">
      <dgm:prSet/>
      <dgm:spPr/>
      <dgm:t>
        <a:bodyPr/>
        <a:lstStyle/>
        <a:p>
          <a:endParaRPr lang="en-US"/>
        </a:p>
      </dgm:t>
    </dgm:pt>
    <dgm:pt modelId="{202650BD-D5BE-455D-B3E2-6AB5CED40C65}">
      <dgm:prSet/>
      <dgm:spPr/>
      <dgm:t>
        <a:bodyPr/>
        <a:lstStyle/>
        <a:p>
          <a:pPr algn="just">
            <a:buFont typeface="Wingdings" panose="05000000000000000000" pitchFamily="2" charset="2"/>
            <a:buChar char="ü"/>
          </a:pPr>
          <a:r>
            <a:rPr lang="en-US"/>
            <a:t>Đủ nước uống hợp vệ sinh. Mỗi học sinh có một cốc uống nước, đồ dùng cá nhân riêng.</a:t>
          </a:r>
        </a:p>
      </dgm:t>
    </dgm:pt>
    <dgm:pt modelId="{616F6749-B97F-4FAC-B81D-69A33BBD9DB0}" type="parTrans" cxnId="{72B689A8-EC26-4C0A-A7B8-F0239553B585}">
      <dgm:prSet/>
      <dgm:spPr/>
      <dgm:t>
        <a:bodyPr/>
        <a:lstStyle/>
        <a:p>
          <a:endParaRPr lang="en-US"/>
        </a:p>
      </dgm:t>
    </dgm:pt>
    <dgm:pt modelId="{8FDB9C5B-B44F-4E75-9019-DA800886EC77}" type="sibTrans" cxnId="{72B689A8-EC26-4C0A-A7B8-F0239553B585}">
      <dgm:prSet/>
      <dgm:spPr/>
      <dgm:t>
        <a:bodyPr/>
        <a:lstStyle/>
        <a:p>
          <a:endParaRPr lang="en-US"/>
        </a:p>
      </dgm:t>
    </dgm:pt>
    <dgm:pt modelId="{93B3106B-C9C1-4A0B-AD89-EF9FB7B8AC1B}">
      <dgm:prSet/>
      <dgm:spPr/>
      <dgm:t>
        <a:bodyPr/>
        <a:lstStyle/>
        <a:p>
          <a:pPr algn="just">
            <a:buFont typeface="Wingdings" panose="05000000000000000000" pitchFamily="2" charset="2"/>
            <a:buChar char="ü"/>
          </a:pPr>
          <a:r>
            <a:rPr lang="en-US" dirty="0" err="1"/>
            <a:t>Bố</a:t>
          </a:r>
          <a:r>
            <a:rPr lang="en-US" dirty="0"/>
            <a:t> </a:t>
          </a:r>
          <a:r>
            <a:rPr lang="en-US" dirty="0" err="1"/>
            <a:t>trí</a:t>
          </a:r>
          <a:r>
            <a:rPr lang="en-US" dirty="0"/>
            <a:t> </a:t>
          </a:r>
          <a:r>
            <a:rPr lang="en-US" dirty="0" err="1"/>
            <a:t>đủ</a:t>
          </a:r>
          <a:r>
            <a:rPr lang="en-US" dirty="0"/>
            <a:t> </a:t>
          </a:r>
          <a:r>
            <a:rPr lang="en-US" dirty="0" err="1"/>
            <a:t>và</a:t>
          </a:r>
          <a:r>
            <a:rPr lang="en-US" dirty="0"/>
            <a:t> </a:t>
          </a:r>
          <a:r>
            <a:rPr lang="en-US" dirty="0" err="1"/>
            <a:t>đảm</a:t>
          </a:r>
          <a:r>
            <a:rPr lang="en-US" dirty="0"/>
            <a:t> </a:t>
          </a:r>
          <a:r>
            <a:rPr lang="en-US" dirty="0" err="1"/>
            <a:t>bảo</a:t>
          </a:r>
          <a:r>
            <a:rPr lang="en-US" dirty="0"/>
            <a:t> </a:t>
          </a:r>
          <a:r>
            <a:rPr lang="en-US" dirty="0" err="1"/>
            <a:t>nơi</a:t>
          </a:r>
          <a:r>
            <a:rPr lang="en-US" dirty="0"/>
            <a:t> </a:t>
          </a:r>
          <a:r>
            <a:rPr lang="en-US" dirty="0" err="1"/>
            <a:t>rửa</a:t>
          </a:r>
          <a:r>
            <a:rPr lang="en-US" dirty="0"/>
            <a:t> </a:t>
          </a:r>
          <a:r>
            <a:rPr lang="en-US" dirty="0" err="1"/>
            <a:t>tay</a:t>
          </a:r>
          <a:r>
            <a:rPr lang="en-US" dirty="0"/>
            <a:t> </a:t>
          </a:r>
          <a:r>
            <a:rPr lang="en-US" dirty="0" err="1"/>
            <a:t>với</a:t>
          </a:r>
          <a:r>
            <a:rPr lang="en-US" dirty="0"/>
            <a:t> </a:t>
          </a:r>
          <a:r>
            <a:rPr lang="en-US" dirty="0" err="1"/>
            <a:t>nước</a:t>
          </a:r>
          <a:r>
            <a:rPr lang="en-US" dirty="0"/>
            <a:t> </a:t>
          </a:r>
          <a:r>
            <a:rPr lang="en-US" dirty="0" err="1"/>
            <a:t>sạch</a:t>
          </a:r>
          <a:r>
            <a:rPr lang="en-US" dirty="0"/>
            <a:t> </a:t>
          </a:r>
          <a:r>
            <a:rPr lang="en-US" dirty="0" err="1"/>
            <a:t>và</a:t>
          </a:r>
          <a:r>
            <a:rPr lang="en-US" dirty="0"/>
            <a:t> </a:t>
          </a:r>
          <a:r>
            <a:rPr lang="en-US" dirty="0" err="1"/>
            <a:t>xà</a:t>
          </a:r>
          <a:r>
            <a:rPr lang="en-US" dirty="0"/>
            <a:t> </a:t>
          </a:r>
          <a:r>
            <a:rPr lang="en-US" dirty="0" err="1" smtClean="0"/>
            <a:t>phòngcdung</a:t>
          </a:r>
          <a:r>
            <a:rPr lang="en-US" dirty="0" smtClean="0"/>
            <a:t> </a:t>
          </a:r>
          <a:r>
            <a:rPr lang="en-US" dirty="0" err="1"/>
            <a:t>dịch</a:t>
          </a:r>
          <a:r>
            <a:rPr lang="en-US" dirty="0"/>
            <a:t> </a:t>
          </a:r>
          <a:r>
            <a:rPr lang="en-US" dirty="0" err="1"/>
            <a:t>sát</a:t>
          </a:r>
          <a:r>
            <a:rPr lang="en-US" dirty="0"/>
            <a:t> </a:t>
          </a:r>
          <a:r>
            <a:rPr lang="en-US" dirty="0" err="1"/>
            <a:t>khuẩn</a:t>
          </a:r>
          <a:r>
            <a:rPr lang="en-US" dirty="0"/>
            <a:t> </a:t>
          </a:r>
          <a:r>
            <a:rPr lang="en-US" dirty="0" err="1"/>
            <a:t>tay</a:t>
          </a:r>
          <a:r>
            <a:rPr lang="en-US" dirty="0"/>
            <a:t>, </a:t>
          </a:r>
          <a:r>
            <a:rPr lang="en-US" dirty="0" err="1"/>
            <a:t>nhà</a:t>
          </a:r>
          <a:r>
            <a:rPr lang="en-US" dirty="0"/>
            <a:t> </a:t>
          </a:r>
          <a:r>
            <a:rPr lang="en-US" dirty="0" err="1"/>
            <a:t>vệ</a:t>
          </a:r>
          <a:r>
            <a:rPr lang="en-US" dirty="0"/>
            <a:t> </a:t>
          </a:r>
          <a:r>
            <a:rPr lang="en-US" dirty="0" err="1"/>
            <a:t>sinh</a:t>
          </a:r>
          <a:r>
            <a:rPr lang="en-US" dirty="0"/>
            <a:t> </a:t>
          </a:r>
          <a:r>
            <a:rPr lang="en-US" dirty="0" err="1"/>
            <a:t>sạch</a:t>
          </a:r>
          <a:r>
            <a:rPr lang="en-US" dirty="0"/>
            <a:t> </a:t>
          </a:r>
          <a:r>
            <a:rPr lang="en-US" dirty="0" err="1"/>
            <a:t>sẽ</a:t>
          </a:r>
          <a:r>
            <a:rPr lang="en-US" dirty="0"/>
            <a:t>, </a:t>
          </a:r>
          <a:r>
            <a:rPr lang="en-US" dirty="0" err="1"/>
            <a:t>đủ</a:t>
          </a:r>
          <a:r>
            <a:rPr lang="en-US" dirty="0"/>
            <a:t> </a:t>
          </a:r>
          <a:r>
            <a:rPr lang="en-US" dirty="0" err="1"/>
            <a:t>các</a:t>
          </a:r>
          <a:r>
            <a:rPr lang="en-US" dirty="0"/>
            <a:t> </a:t>
          </a:r>
          <a:r>
            <a:rPr lang="en-US" dirty="0" err="1"/>
            <a:t>trang</a:t>
          </a:r>
          <a:r>
            <a:rPr lang="en-US" dirty="0"/>
            <a:t> </a:t>
          </a:r>
          <a:r>
            <a:rPr lang="en-US" dirty="0" err="1"/>
            <a:t>thiết</a:t>
          </a:r>
          <a:r>
            <a:rPr lang="en-US" dirty="0"/>
            <a:t> </a:t>
          </a:r>
          <a:r>
            <a:rPr lang="en-US" dirty="0" err="1"/>
            <a:t>bị</a:t>
          </a:r>
          <a:r>
            <a:rPr lang="en-US" dirty="0"/>
            <a:t> </a:t>
          </a:r>
          <a:r>
            <a:rPr lang="en-US" dirty="0" err="1"/>
            <a:t>phục</a:t>
          </a:r>
          <a:r>
            <a:rPr lang="en-US" dirty="0"/>
            <a:t> </a:t>
          </a:r>
          <a:r>
            <a:rPr lang="en-US" dirty="0" err="1"/>
            <a:t>vụ</a:t>
          </a:r>
          <a:r>
            <a:rPr lang="en-US" dirty="0"/>
            <a:t> </a:t>
          </a:r>
          <a:r>
            <a:rPr lang="en-US" dirty="0" err="1"/>
            <a:t>vệ</a:t>
          </a:r>
          <a:r>
            <a:rPr lang="en-US" dirty="0"/>
            <a:t> </a:t>
          </a:r>
          <a:r>
            <a:rPr lang="en-US" dirty="0" err="1"/>
            <a:t>sinh</a:t>
          </a:r>
          <a:r>
            <a:rPr lang="en-US" dirty="0"/>
            <a:t> </a:t>
          </a:r>
          <a:r>
            <a:rPr lang="en-US" dirty="0" err="1"/>
            <a:t>trường</a:t>
          </a:r>
          <a:r>
            <a:rPr lang="en-US" dirty="0"/>
            <a:t> </a:t>
          </a:r>
          <a:r>
            <a:rPr lang="en-US" dirty="0" err="1"/>
            <a:t>học</a:t>
          </a:r>
          <a:r>
            <a:rPr lang="en-US" dirty="0"/>
            <a:t>.</a:t>
          </a:r>
        </a:p>
      </dgm:t>
    </dgm:pt>
    <dgm:pt modelId="{94192B5C-5E01-43BB-9EE0-308AF02515DA}" type="parTrans" cxnId="{F9492EC6-7919-487A-98EF-C47095C61C03}">
      <dgm:prSet/>
      <dgm:spPr/>
      <dgm:t>
        <a:bodyPr/>
        <a:lstStyle/>
        <a:p>
          <a:endParaRPr lang="en-US"/>
        </a:p>
      </dgm:t>
    </dgm:pt>
    <dgm:pt modelId="{B3C3525E-9E83-4A7D-BB31-118B12BF8925}" type="sibTrans" cxnId="{F9492EC6-7919-487A-98EF-C47095C61C03}">
      <dgm:prSet/>
      <dgm:spPr/>
      <dgm:t>
        <a:bodyPr/>
        <a:lstStyle/>
        <a:p>
          <a:endParaRPr lang="en-US"/>
        </a:p>
      </dgm:t>
    </dgm:pt>
    <dgm:pt modelId="{592DB26B-1EA6-444E-B96D-C4A5E7157493}">
      <dgm:prSet/>
      <dgm:spPr/>
      <dgm:t>
        <a:bodyPr/>
        <a:lstStyle/>
        <a:p>
          <a:pPr algn="just">
            <a:buFont typeface="Wingdings" panose="05000000000000000000" pitchFamily="2" charset="2"/>
            <a:buChar char="ü"/>
          </a:pPr>
          <a:r>
            <a:rPr lang="en-US"/>
            <a:t>Tập huấn cho CBGV về công tác PCD, VSCN, VSMT, cách phát hiện các trường hợp nghi mắc</a:t>
          </a:r>
        </a:p>
      </dgm:t>
    </dgm:pt>
    <dgm:pt modelId="{1E4E9393-A6D9-46EA-995D-DD34F9BA1645}" type="parTrans" cxnId="{8AC74188-446E-4A6A-B322-8461AD19B4B9}">
      <dgm:prSet/>
      <dgm:spPr/>
      <dgm:t>
        <a:bodyPr/>
        <a:lstStyle/>
        <a:p>
          <a:endParaRPr lang="en-US"/>
        </a:p>
      </dgm:t>
    </dgm:pt>
    <dgm:pt modelId="{66B68D33-B8DC-4108-A692-1ABBA9693654}" type="sibTrans" cxnId="{8AC74188-446E-4A6A-B322-8461AD19B4B9}">
      <dgm:prSet/>
      <dgm:spPr/>
      <dgm:t>
        <a:bodyPr/>
        <a:lstStyle/>
        <a:p>
          <a:endParaRPr lang="en-US"/>
        </a:p>
      </dgm:t>
    </dgm:pt>
    <dgm:pt modelId="{762D3BDF-8092-4E8A-9E60-B955EA7918FC}" type="pres">
      <dgm:prSet presAssocID="{250FD138-AF96-462B-A5E2-510D0007E0C5}" presName="linear" presStyleCnt="0">
        <dgm:presLayoutVars>
          <dgm:animLvl val="lvl"/>
          <dgm:resizeHandles val="exact"/>
        </dgm:presLayoutVars>
      </dgm:prSet>
      <dgm:spPr/>
      <dgm:t>
        <a:bodyPr/>
        <a:lstStyle/>
        <a:p>
          <a:endParaRPr lang="en-US"/>
        </a:p>
      </dgm:t>
    </dgm:pt>
    <dgm:pt modelId="{D3E7D047-38A2-493A-99BF-A4539982D166}" type="pres">
      <dgm:prSet presAssocID="{4EEB67ED-BD3A-4886-91AF-86C87BE5E5D8}" presName="parentText" presStyleLbl="node1" presStyleIdx="0" presStyleCnt="1">
        <dgm:presLayoutVars>
          <dgm:chMax val="0"/>
          <dgm:bulletEnabled val="1"/>
        </dgm:presLayoutVars>
      </dgm:prSet>
      <dgm:spPr/>
      <dgm:t>
        <a:bodyPr/>
        <a:lstStyle/>
        <a:p>
          <a:endParaRPr lang="en-US"/>
        </a:p>
      </dgm:t>
    </dgm:pt>
    <dgm:pt modelId="{1D3B731C-BB57-40E7-A20A-E720270880A4}" type="pres">
      <dgm:prSet presAssocID="{4EEB67ED-BD3A-4886-91AF-86C87BE5E5D8}" presName="childText" presStyleLbl="revTx" presStyleIdx="0" presStyleCnt="1">
        <dgm:presLayoutVars>
          <dgm:bulletEnabled val="1"/>
        </dgm:presLayoutVars>
      </dgm:prSet>
      <dgm:spPr/>
      <dgm:t>
        <a:bodyPr/>
        <a:lstStyle/>
        <a:p>
          <a:endParaRPr lang="en-US"/>
        </a:p>
      </dgm:t>
    </dgm:pt>
  </dgm:ptLst>
  <dgm:cxnLst>
    <dgm:cxn modelId="{F9492EC6-7919-487A-98EF-C47095C61C03}" srcId="{4EEB67ED-BD3A-4886-91AF-86C87BE5E5D8}" destId="{93B3106B-C9C1-4A0B-AD89-EF9FB7B8AC1B}" srcOrd="1" destOrd="0" parTransId="{94192B5C-5E01-43BB-9EE0-308AF02515DA}" sibTransId="{B3C3525E-9E83-4A7D-BB31-118B12BF8925}"/>
    <dgm:cxn modelId="{1793F70C-9C66-4681-91C5-CF6D73C5C934}" type="presOf" srcId="{4EEB67ED-BD3A-4886-91AF-86C87BE5E5D8}" destId="{D3E7D047-38A2-493A-99BF-A4539982D166}" srcOrd="0" destOrd="0" presId="urn:microsoft.com/office/officeart/2005/8/layout/vList2"/>
    <dgm:cxn modelId="{8AC74188-446E-4A6A-B322-8461AD19B4B9}" srcId="{4EEB67ED-BD3A-4886-91AF-86C87BE5E5D8}" destId="{592DB26B-1EA6-444E-B96D-C4A5E7157493}" srcOrd="2" destOrd="0" parTransId="{1E4E9393-A6D9-46EA-995D-DD34F9BA1645}" sibTransId="{66B68D33-B8DC-4108-A692-1ABBA9693654}"/>
    <dgm:cxn modelId="{3943DBAD-8B00-41A0-88DB-DC4D316231AE}" type="presOf" srcId="{250FD138-AF96-462B-A5E2-510D0007E0C5}" destId="{762D3BDF-8092-4E8A-9E60-B955EA7918FC}" srcOrd="0" destOrd="0" presId="urn:microsoft.com/office/officeart/2005/8/layout/vList2"/>
    <dgm:cxn modelId="{4C0E6869-FAF2-4C32-B910-3FA91D6EAF4B}" type="presOf" srcId="{592DB26B-1EA6-444E-B96D-C4A5E7157493}" destId="{1D3B731C-BB57-40E7-A20A-E720270880A4}" srcOrd="0" destOrd="2" presId="urn:microsoft.com/office/officeart/2005/8/layout/vList2"/>
    <dgm:cxn modelId="{A6655C79-11E9-42F4-A9AC-7A0B488CF7E7}" type="presOf" srcId="{202650BD-D5BE-455D-B3E2-6AB5CED40C65}" destId="{1D3B731C-BB57-40E7-A20A-E720270880A4}" srcOrd="0" destOrd="0" presId="urn:microsoft.com/office/officeart/2005/8/layout/vList2"/>
    <dgm:cxn modelId="{B7413B71-E26A-4B20-AD15-E5C62A5B4238}" srcId="{250FD138-AF96-462B-A5E2-510D0007E0C5}" destId="{4EEB67ED-BD3A-4886-91AF-86C87BE5E5D8}" srcOrd="0" destOrd="0" parTransId="{2F359A89-B9F5-4E06-A2FE-01790A26D1CB}" sibTransId="{8F130F39-17A6-41E2-995F-05A9B4DC07C6}"/>
    <dgm:cxn modelId="{72B689A8-EC26-4C0A-A7B8-F0239553B585}" srcId="{4EEB67ED-BD3A-4886-91AF-86C87BE5E5D8}" destId="{202650BD-D5BE-455D-B3E2-6AB5CED40C65}" srcOrd="0" destOrd="0" parTransId="{616F6749-B97F-4FAC-B81D-69A33BBD9DB0}" sibTransId="{8FDB9C5B-B44F-4E75-9019-DA800886EC77}"/>
    <dgm:cxn modelId="{047D9477-7837-4D21-873F-1CBADA5BC5A6}" type="presOf" srcId="{93B3106B-C9C1-4A0B-AD89-EF9FB7B8AC1B}" destId="{1D3B731C-BB57-40E7-A20A-E720270880A4}" srcOrd="0" destOrd="1" presId="urn:microsoft.com/office/officeart/2005/8/layout/vList2"/>
    <dgm:cxn modelId="{C0E30999-81A3-4F55-AFC1-4718AE5D45B3}" type="presParOf" srcId="{762D3BDF-8092-4E8A-9E60-B955EA7918FC}" destId="{D3E7D047-38A2-493A-99BF-A4539982D166}" srcOrd="0" destOrd="0" presId="urn:microsoft.com/office/officeart/2005/8/layout/vList2"/>
    <dgm:cxn modelId="{75968427-3440-465F-B8AB-4898F56F4B3B}" type="presParOf" srcId="{762D3BDF-8092-4E8A-9E60-B955EA7918FC}" destId="{1D3B731C-BB57-40E7-A20A-E720270880A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979E1C-35CD-461A-ABB2-3B1D8AFB581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4C682C8-3D43-478F-885D-0B99E29559FA}">
      <dgm:prSet custT="1"/>
      <dgm:spPr/>
      <dgm:t>
        <a:bodyPr/>
        <a:lstStyle/>
        <a:p>
          <a:r>
            <a:rPr lang="en-US" sz="2400" b="1">
              <a:latin typeface="Arial" panose="020B0604020202020204" pitchFamily="34" charset="0"/>
              <a:cs typeface="Arial" panose="020B0604020202020204" pitchFamily="34" charset="0"/>
            </a:rPr>
            <a:t>1. Nhà trường phải </a:t>
          </a:r>
          <a:endParaRPr lang="en-US" sz="2400">
            <a:latin typeface="Arial" panose="020B0604020202020204" pitchFamily="34" charset="0"/>
            <a:cs typeface="Arial" panose="020B0604020202020204" pitchFamily="34" charset="0"/>
          </a:endParaRPr>
        </a:p>
      </dgm:t>
    </dgm:pt>
    <dgm:pt modelId="{26BA6D7F-512A-48BC-9F14-2F39D692AE3E}" type="parTrans" cxnId="{79344865-1451-4DC6-95E4-EDC8FA56F284}">
      <dgm:prSet/>
      <dgm:spPr/>
      <dgm:t>
        <a:bodyPr/>
        <a:lstStyle/>
        <a:p>
          <a:endParaRPr lang="en-US"/>
        </a:p>
      </dgm:t>
    </dgm:pt>
    <dgm:pt modelId="{E25F39FC-84AA-48EF-B5AE-B1C356E5EABB}" type="sibTrans" cxnId="{79344865-1451-4DC6-95E4-EDC8FA56F284}">
      <dgm:prSet/>
      <dgm:spPr/>
      <dgm:t>
        <a:bodyPr/>
        <a:lstStyle/>
        <a:p>
          <a:endParaRPr lang="en-US"/>
        </a:p>
      </dgm:t>
    </dgm:pt>
    <dgm:pt modelId="{2B1E8C56-CE6E-4E07-AA64-580EFB291A1E}">
      <dgm:prSet custT="1"/>
      <dgm:spPr/>
      <dgm:t>
        <a:bodyPr/>
        <a:lstStyle/>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B</a:t>
          </a:r>
          <a:r>
            <a:rPr lang="vi-VN" sz="2400" dirty="0">
              <a:latin typeface="Arial" panose="020B0604020202020204" pitchFamily="34" charset="0"/>
              <a:cs typeface="Arial" panose="020B0604020202020204" pitchFamily="34" charset="0"/>
            </a:rPr>
            <a:t>ố trí người đón và giao học sinh tại cổng trường</a:t>
          </a:r>
          <a:r>
            <a:rPr lang="en-US" sz="2400" dirty="0">
              <a:latin typeface="Arial" panose="020B0604020202020204" pitchFamily="34" charset="0"/>
              <a:cs typeface="Arial" panose="020B0604020202020204" pitchFamily="34" charset="0"/>
            </a:rPr>
            <a:t>, c</a:t>
          </a:r>
          <a:r>
            <a:rPr lang="vi-VN" sz="2400" dirty="0">
              <a:latin typeface="Arial" panose="020B0604020202020204" pitchFamily="34" charset="0"/>
              <a:cs typeface="Arial" panose="020B0604020202020204" pitchFamily="34" charset="0"/>
            </a:rPr>
            <a:t>ha mẹ học sinh không được vào trong trường.</a:t>
          </a:r>
          <a:endParaRPr lang="en-US" sz="2400" dirty="0">
            <a:latin typeface="Arial" panose="020B0604020202020204" pitchFamily="34" charset="0"/>
            <a:cs typeface="Arial" panose="020B0604020202020204" pitchFamily="34" charset="0"/>
          </a:endParaRPr>
        </a:p>
      </dgm:t>
    </dgm:pt>
    <dgm:pt modelId="{7DAF2073-3924-4973-9A2F-D077EDEFE9C4}" type="parTrans" cxnId="{91256983-5A74-46AD-9FFE-28FC68355460}">
      <dgm:prSet/>
      <dgm:spPr/>
      <dgm:t>
        <a:bodyPr/>
        <a:lstStyle/>
        <a:p>
          <a:endParaRPr lang="en-US"/>
        </a:p>
      </dgm:t>
    </dgm:pt>
    <dgm:pt modelId="{589C7E1A-7EDF-4752-9303-F170FE4AD4F4}" type="sibTrans" cxnId="{91256983-5A74-46AD-9FFE-28FC68355460}">
      <dgm:prSet/>
      <dgm:spPr/>
      <dgm:t>
        <a:bodyPr/>
        <a:lstStyle/>
        <a:p>
          <a:endParaRPr lang="en-US"/>
        </a:p>
      </dgm:t>
    </dgm:pt>
    <dgm:pt modelId="{A24434EF-1F42-4822-AD33-FF56F6317EAC}">
      <dgm:prSet custT="1"/>
      <dgm:spPr/>
      <dgm:t>
        <a:bodyPr/>
        <a:lstStyle/>
        <a:p>
          <a:pPr algn="just">
            <a:buFont typeface="Wingdings" panose="05000000000000000000" pitchFamily="2" charset="2"/>
            <a:buChar char="ü"/>
          </a:pP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thoáng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hòa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hòa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thoáng</a:t>
          </a:r>
          <a:r>
            <a:rPr lang="en-US" sz="2400" dirty="0">
              <a:latin typeface="Arial" panose="020B0604020202020204" pitchFamily="34" charset="0"/>
              <a:cs typeface="Arial" panose="020B0604020202020204" pitchFamily="34" charset="0"/>
            </a:rPr>
            <a:t>.</a:t>
          </a:r>
        </a:p>
      </dgm:t>
    </dgm:pt>
    <dgm:pt modelId="{28B466B0-86E8-4E98-B6AA-D3EBC90D7376}" type="parTrans" cxnId="{9EF48A6C-C1C1-46F3-A0A9-9D4C5649AA43}">
      <dgm:prSet/>
      <dgm:spPr/>
      <dgm:t>
        <a:bodyPr/>
        <a:lstStyle/>
        <a:p>
          <a:endParaRPr lang="en-US"/>
        </a:p>
      </dgm:t>
    </dgm:pt>
    <dgm:pt modelId="{80937EBF-41F3-4B36-A805-43DD1D13FF1E}" type="sibTrans" cxnId="{9EF48A6C-C1C1-46F3-A0A9-9D4C5649AA43}">
      <dgm:prSet/>
      <dgm:spPr/>
      <dgm:t>
        <a:bodyPr/>
        <a:lstStyle/>
        <a:p>
          <a:endParaRPr lang="en-US"/>
        </a:p>
      </dgm:t>
    </dgm:pt>
    <dgm:pt modelId="{F2DA81F5-1F78-4DE3-87B9-D9979EF804B6}">
      <dgm:prSet custT="1"/>
      <dgm:spPr/>
      <dgm:t>
        <a:bodyPr/>
        <a:lstStyle/>
        <a:p>
          <a:pPr algn="just">
            <a:buFont typeface="Wingdings" panose="05000000000000000000" pitchFamily="2" charset="2"/>
            <a:buChar char="ü"/>
          </a:pPr>
          <a:r>
            <a:rPr lang="en-US" sz="2400" dirty="0">
              <a:latin typeface="Arial" panose="020B0604020202020204" pitchFamily="34" charset="0"/>
              <a:cs typeface="Arial" panose="020B0604020202020204" pitchFamily="34" charset="0"/>
            </a:rPr>
            <a:t>T</a:t>
          </a:r>
          <a:r>
            <a:rPr lang="vi-VN" sz="2400" dirty="0">
              <a:latin typeface="Arial" panose="020B0604020202020204" pitchFamily="34" charset="0"/>
              <a:cs typeface="Arial" panose="020B0604020202020204" pitchFamily="34" charset="0"/>
            </a:rPr>
            <a:t>hời gian, số lượng học sinh và ngừng một số hoạt 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hướng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tễ</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cơ</a:t>
          </a:r>
          <a:endParaRPr lang="en-US" sz="2400" dirty="0">
            <a:latin typeface="Arial" panose="020B0604020202020204" pitchFamily="34" charset="0"/>
            <a:cs typeface="Arial" panose="020B0604020202020204" pitchFamily="34" charset="0"/>
          </a:endParaRPr>
        </a:p>
      </dgm:t>
    </dgm:pt>
    <dgm:pt modelId="{13FF91F8-4BB3-4637-B94E-F40C3ACE0927}" type="parTrans" cxnId="{2080C177-41D3-4CF0-A649-E1BEBD03E650}">
      <dgm:prSet/>
      <dgm:spPr/>
      <dgm:t>
        <a:bodyPr/>
        <a:lstStyle/>
        <a:p>
          <a:endParaRPr lang="en-US"/>
        </a:p>
      </dgm:t>
    </dgm:pt>
    <dgm:pt modelId="{6BC021A9-7A9A-4F32-8355-AB3D4A00D0AE}" type="sibTrans" cxnId="{2080C177-41D3-4CF0-A649-E1BEBD03E650}">
      <dgm:prSet/>
      <dgm:spPr/>
      <dgm:t>
        <a:bodyPr/>
        <a:lstStyle/>
        <a:p>
          <a:endParaRPr lang="en-US"/>
        </a:p>
      </dgm:t>
    </dgm:pt>
    <dgm:pt modelId="{9CFD3216-D13B-43D3-BE5F-AEA439E75A0C}" type="pres">
      <dgm:prSet presAssocID="{79979E1C-35CD-461A-ABB2-3B1D8AFB581F}" presName="linear" presStyleCnt="0">
        <dgm:presLayoutVars>
          <dgm:animLvl val="lvl"/>
          <dgm:resizeHandles val="exact"/>
        </dgm:presLayoutVars>
      </dgm:prSet>
      <dgm:spPr/>
      <dgm:t>
        <a:bodyPr/>
        <a:lstStyle/>
        <a:p>
          <a:endParaRPr lang="en-US"/>
        </a:p>
      </dgm:t>
    </dgm:pt>
    <dgm:pt modelId="{4625BE98-D00F-4A90-A8C7-E8789159EEBE}" type="pres">
      <dgm:prSet presAssocID="{E4C682C8-3D43-478F-885D-0B99E29559FA}" presName="parentText" presStyleLbl="node1" presStyleIdx="0" presStyleCnt="1">
        <dgm:presLayoutVars>
          <dgm:chMax val="0"/>
          <dgm:bulletEnabled val="1"/>
        </dgm:presLayoutVars>
      </dgm:prSet>
      <dgm:spPr/>
      <dgm:t>
        <a:bodyPr/>
        <a:lstStyle/>
        <a:p>
          <a:endParaRPr lang="en-US"/>
        </a:p>
      </dgm:t>
    </dgm:pt>
    <dgm:pt modelId="{896D642A-5D1C-4C54-AF42-C5CD23E51158}" type="pres">
      <dgm:prSet presAssocID="{E4C682C8-3D43-478F-885D-0B99E29559FA}" presName="childText" presStyleLbl="revTx" presStyleIdx="0" presStyleCnt="1" custScaleY="90100">
        <dgm:presLayoutVars>
          <dgm:bulletEnabled val="1"/>
        </dgm:presLayoutVars>
      </dgm:prSet>
      <dgm:spPr/>
      <dgm:t>
        <a:bodyPr/>
        <a:lstStyle/>
        <a:p>
          <a:endParaRPr lang="en-US"/>
        </a:p>
      </dgm:t>
    </dgm:pt>
  </dgm:ptLst>
  <dgm:cxnLst>
    <dgm:cxn modelId="{3F698162-C5F0-417E-BDB0-00A9CFF3509C}" type="presOf" srcId="{2B1E8C56-CE6E-4E07-AA64-580EFB291A1E}" destId="{896D642A-5D1C-4C54-AF42-C5CD23E51158}" srcOrd="0" destOrd="0" presId="urn:microsoft.com/office/officeart/2005/8/layout/vList2"/>
    <dgm:cxn modelId="{2080C177-41D3-4CF0-A649-E1BEBD03E650}" srcId="{E4C682C8-3D43-478F-885D-0B99E29559FA}" destId="{F2DA81F5-1F78-4DE3-87B9-D9979EF804B6}" srcOrd="2" destOrd="0" parTransId="{13FF91F8-4BB3-4637-B94E-F40C3ACE0927}" sibTransId="{6BC021A9-7A9A-4F32-8355-AB3D4A00D0AE}"/>
    <dgm:cxn modelId="{9EF48A6C-C1C1-46F3-A0A9-9D4C5649AA43}" srcId="{E4C682C8-3D43-478F-885D-0B99E29559FA}" destId="{A24434EF-1F42-4822-AD33-FF56F6317EAC}" srcOrd="1" destOrd="0" parTransId="{28B466B0-86E8-4E98-B6AA-D3EBC90D7376}" sibTransId="{80937EBF-41F3-4B36-A805-43DD1D13FF1E}"/>
    <dgm:cxn modelId="{91256983-5A74-46AD-9FFE-28FC68355460}" srcId="{E4C682C8-3D43-478F-885D-0B99E29559FA}" destId="{2B1E8C56-CE6E-4E07-AA64-580EFB291A1E}" srcOrd="0" destOrd="0" parTransId="{7DAF2073-3924-4973-9A2F-D077EDEFE9C4}" sibTransId="{589C7E1A-7EDF-4752-9303-F170FE4AD4F4}"/>
    <dgm:cxn modelId="{79344865-1451-4DC6-95E4-EDC8FA56F284}" srcId="{79979E1C-35CD-461A-ABB2-3B1D8AFB581F}" destId="{E4C682C8-3D43-478F-885D-0B99E29559FA}" srcOrd="0" destOrd="0" parTransId="{26BA6D7F-512A-48BC-9F14-2F39D692AE3E}" sibTransId="{E25F39FC-84AA-48EF-B5AE-B1C356E5EABB}"/>
    <dgm:cxn modelId="{1A16B9A3-AF8C-46E0-ABAC-F9FDF2640D90}" type="presOf" srcId="{F2DA81F5-1F78-4DE3-87B9-D9979EF804B6}" destId="{896D642A-5D1C-4C54-AF42-C5CD23E51158}" srcOrd="0" destOrd="2" presId="urn:microsoft.com/office/officeart/2005/8/layout/vList2"/>
    <dgm:cxn modelId="{83463A01-4B50-4662-8C3D-E1BBBA690A56}" type="presOf" srcId="{A24434EF-1F42-4822-AD33-FF56F6317EAC}" destId="{896D642A-5D1C-4C54-AF42-C5CD23E51158}" srcOrd="0" destOrd="1" presId="urn:microsoft.com/office/officeart/2005/8/layout/vList2"/>
    <dgm:cxn modelId="{580DC9DD-D82C-4DAD-84E0-33B1D5BAF88E}" type="presOf" srcId="{E4C682C8-3D43-478F-885D-0B99E29559FA}" destId="{4625BE98-D00F-4A90-A8C7-E8789159EEBE}" srcOrd="0" destOrd="0" presId="urn:microsoft.com/office/officeart/2005/8/layout/vList2"/>
    <dgm:cxn modelId="{CED56D56-4B13-467F-8F45-CCB8449ABD82}" type="presOf" srcId="{79979E1C-35CD-461A-ABB2-3B1D8AFB581F}" destId="{9CFD3216-D13B-43D3-BE5F-AEA439E75A0C}" srcOrd="0" destOrd="0" presId="urn:microsoft.com/office/officeart/2005/8/layout/vList2"/>
    <dgm:cxn modelId="{35C26C79-D97F-4DAD-ABB3-9D492F3A3981}" type="presParOf" srcId="{9CFD3216-D13B-43D3-BE5F-AEA439E75A0C}" destId="{4625BE98-D00F-4A90-A8C7-E8789159EEBE}" srcOrd="0" destOrd="0" presId="urn:microsoft.com/office/officeart/2005/8/layout/vList2"/>
    <dgm:cxn modelId="{E974B68F-D4A1-46CC-AB8D-A97ADD58BA76}" type="presParOf" srcId="{9CFD3216-D13B-43D3-BE5F-AEA439E75A0C}" destId="{896D642A-5D1C-4C54-AF42-C5CD23E5115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7D3CF-AB9C-4E59-8936-AE3922F70E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E6842FE-0846-4870-87D8-3D22C16DBB2D}">
      <dgm:prSet custT="1"/>
      <dgm:spPr/>
      <dgm:t>
        <a:bodyPr/>
        <a:lstStyle/>
        <a:p>
          <a:r>
            <a:rPr lang="en-US" sz="2400" b="1" dirty="0"/>
            <a:t>2. Q</a:t>
          </a:r>
          <a:r>
            <a:rPr lang="vi-VN" sz="2400" b="1" dirty="0"/>
            <a:t>uy định, hướng dẫn học sinh thực hiện</a:t>
          </a:r>
          <a:endParaRPr lang="en-US" sz="2400" dirty="0"/>
        </a:p>
      </dgm:t>
    </dgm:pt>
    <dgm:pt modelId="{D8C2E034-CD2F-4A2F-94D3-DE719A7659F3}" type="parTrans" cxnId="{2D29BCAB-4731-4B6C-9F65-A356A4448E6B}">
      <dgm:prSet/>
      <dgm:spPr/>
      <dgm:t>
        <a:bodyPr/>
        <a:lstStyle/>
        <a:p>
          <a:endParaRPr lang="en-US"/>
        </a:p>
      </dgm:t>
    </dgm:pt>
    <dgm:pt modelId="{B911259B-C5C1-4FC3-AFD3-3D7F300CEDC0}" type="sibTrans" cxnId="{2D29BCAB-4731-4B6C-9F65-A356A4448E6B}">
      <dgm:prSet/>
      <dgm:spPr/>
      <dgm:t>
        <a:bodyPr/>
        <a:lstStyle/>
        <a:p>
          <a:endParaRPr lang="en-US"/>
        </a:p>
      </dgm:t>
    </dgm:pt>
    <dgm:pt modelId="{5B0D76ED-7788-45DE-85B5-BBBBA0113B95}">
      <dgm:prSet custT="1"/>
      <dgm:spPr/>
      <dgm:t>
        <a:bodyPr/>
        <a:lstStyle/>
        <a:p>
          <a:pPr algn="just"/>
          <a:r>
            <a:rPr lang="en-US" sz="3200" dirty="0" err="1"/>
            <a:t>Hạn</a:t>
          </a:r>
          <a:r>
            <a:rPr lang="en-US" sz="3200" dirty="0"/>
            <a:t> </a:t>
          </a:r>
          <a:r>
            <a:rPr lang="en-US" sz="3200" dirty="0" err="1"/>
            <a:t>chế</a:t>
          </a:r>
          <a:r>
            <a:rPr lang="en-US" sz="3200" dirty="0"/>
            <a:t> </a:t>
          </a:r>
          <a:r>
            <a:rPr lang="en-US" sz="3200" dirty="0" err="1"/>
            <a:t>tiếp</a:t>
          </a:r>
          <a:r>
            <a:rPr lang="en-US" sz="3200" dirty="0"/>
            <a:t> </a:t>
          </a:r>
          <a:r>
            <a:rPr lang="en-US" sz="3200" dirty="0" err="1"/>
            <a:t>xúc</a:t>
          </a:r>
          <a:r>
            <a:rPr lang="en-US" sz="3200" dirty="0"/>
            <a:t> </a:t>
          </a:r>
          <a:r>
            <a:rPr lang="en-US" sz="3200" dirty="0" err="1"/>
            <a:t>giữa</a:t>
          </a:r>
          <a:r>
            <a:rPr lang="en-US" sz="3200" dirty="0"/>
            <a:t> HS </a:t>
          </a:r>
          <a:r>
            <a:rPr lang="en-US" sz="3200" dirty="0" err="1"/>
            <a:t>các</a:t>
          </a:r>
          <a:r>
            <a:rPr lang="en-US" sz="3200" dirty="0"/>
            <a:t> </a:t>
          </a:r>
          <a:r>
            <a:rPr lang="en-US" sz="3200" dirty="0" err="1"/>
            <a:t>lớp</a:t>
          </a:r>
          <a:r>
            <a:rPr lang="en-US" sz="3200" dirty="0"/>
            <a:t> </a:t>
          </a:r>
          <a:r>
            <a:rPr lang="en-US" sz="3200" dirty="0" err="1"/>
            <a:t>với</a:t>
          </a:r>
          <a:r>
            <a:rPr lang="en-US" sz="3200" dirty="0"/>
            <a:t> </a:t>
          </a:r>
          <a:r>
            <a:rPr lang="en-US" sz="3200" dirty="0" err="1"/>
            <a:t>nhau</a:t>
          </a:r>
          <a:endParaRPr lang="en-US" sz="3200" dirty="0"/>
        </a:p>
      </dgm:t>
    </dgm:pt>
    <dgm:pt modelId="{375B8694-5A02-4310-909D-4E854747FF77}" type="parTrans" cxnId="{DDE81F49-30C4-4D04-8337-2F310E7B4991}">
      <dgm:prSet/>
      <dgm:spPr/>
      <dgm:t>
        <a:bodyPr/>
        <a:lstStyle/>
        <a:p>
          <a:endParaRPr lang="en-US"/>
        </a:p>
      </dgm:t>
    </dgm:pt>
    <dgm:pt modelId="{98EE8735-D9A9-4680-B631-C70CC92BA824}" type="sibTrans" cxnId="{DDE81F49-30C4-4D04-8337-2F310E7B4991}">
      <dgm:prSet/>
      <dgm:spPr/>
      <dgm:t>
        <a:bodyPr/>
        <a:lstStyle/>
        <a:p>
          <a:endParaRPr lang="en-US"/>
        </a:p>
      </dgm:t>
    </dgm:pt>
    <dgm:pt modelId="{643B2DD6-FAEE-4AA4-9F6C-0F07929B4C1B}">
      <dgm:prSet custT="1"/>
      <dgm:spPr/>
      <dgm:t>
        <a:bodyPr/>
        <a:lstStyle/>
        <a:p>
          <a:pPr algn="just"/>
          <a:r>
            <a:rPr lang="en-US" sz="3200" dirty="0" err="1"/>
            <a:t>Quy</a:t>
          </a:r>
          <a:r>
            <a:rPr lang="en-US" sz="3200" dirty="0"/>
            <a:t> </a:t>
          </a:r>
          <a:r>
            <a:rPr lang="en-US" sz="3200" dirty="0" err="1"/>
            <a:t>định</a:t>
          </a:r>
          <a:r>
            <a:rPr lang="en-US" sz="3200" dirty="0"/>
            <a:t>, </a:t>
          </a:r>
          <a:r>
            <a:rPr lang="en-US" sz="3200" dirty="0" err="1"/>
            <a:t>hướng</a:t>
          </a:r>
          <a:r>
            <a:rPr lang="en-US" sz="3200" dirty="0"/>
            <a:t> </a:t>
          </a:r>
          <a:r>
            <a:rPr lang="en-US" sz="3200" dirty="0" err="1"/>
            <a:t>dẫn</a:t>
          </a:r>
          <a:r>
            <a:rPr lang="en-US" sz="3200" dirty="0"/>
            <a:t> HS: </a:t>
          </a:r>
          <a:r>
            <a:rPr lang="en-US" sz="3200" dirty="0" err="1"/>
            <a:t>Rửa</a:t>
          </a:r>
          <a:r>
            <a:rPr lang="en-US" sz="3200" dirty="0"/>
            <a:t> </a:t>
          </a:r>
          <a:r>
            <a:rPr lang="en-US" sz="3200" dirty="0" err="1"/>
            <a:t>tay</a:t>
          </a:r>
          <a:r>
            <a:rPr lang="en-US" sz="3200" dirty="0"/>
            <a:t>/</a:t>
          </a:r>
          <a:r>
            <a:rPr lang="en-US" sz="3200" dirty="0" err="1"/>
            <a:t>sát</a:t>
          </a:r>
          <a:r>
            <a:rPr lang="en-US" sz="3200" dirty="0"/>
            <a:t> </a:t>
          </a:r>
          <a:r>
            <a:rPr lang="en-US" sz="3200" dirty="0" err="1"/>
            <a:t>khuẩn</a:t>
          </a:r>
          <a:r>
            <a:rPr lang="en-US" sz="3200" dirty="0"/>
            <a:t> </a:t>
          </a:r>
          <a:r>
            <a:rPr lang="en-US" sz="3200" dirty="0" err="1"/>
            <a:t>tay</a:t>
          </a:r>
          <a:r>
            <a:rPr lang="en-US" sz="3200" dirty="0"/>
            <a:t>; </a:t>
          </a:r>
          <a:r>
            <a:rPr lang="en-US" sz="3200" dirty="0" err="1" smtClean="0"/>
            <a:t>đeo</a:t>
          </a:r>
          <a:r>
            <a:rPr lang="en-US" sz="3200" dirty="0" smtClean="0"/>
            <a:t> </a:t>
          </a:r>
          <a:r>
            <a:rPr lang="en-US" sz="3200" dirty="0" err="1" smtClean="0"/>
            <a:t>khẩu</a:t>
          </a:r>
          <a:r>
            <a:rPr lang="en-US" sz="3200" dirty="0" smtClean="0"/>
            <a:t> </a:t>
          </a:r>
          <a:r>
            <a:rPr lang="en-US" sz="3200" dirty="0" err="1" smtClean="0"/>
            <a:t>trang</a:t>
          </a:r>
          <a:r>
            <a:rPr lang="en-US" sz="3200" dirty="0" smtClean="0"/>
            <a:t>; </a:t>
          </a:r>
          <a:r>
            <a:rPr lang="en-US" sz="3200" dirty="0" err="1" smtClean="0"/>
            <a:t>che</a:t>
          </a:r>
          <a:r>
            <a:rPr lang="en-US" sz="3200" dirty="0" smtClean="0"/>
            <a:t> </a:t>
          </a:r>
          <a:r>
            <a:rPr lang="en-US" sz="3200" dirty="0" err="1"/>
            <a:t>mũi</a:t>
          </a:r>
          <a:r>
            <a:rPr lang="en-US" sz="3200" dirty="0"/>
            <a:t>, </a:t>
          </a:r>
          <a:r>
            <a:rPr lang="en-US" sz="3200" dirty="0" err="1"/>
            <a:t>miệng</a:t>
          </a:r>
          <a:r>
            <a:rPr lang="en-US" sz="3200" dirty="0"/>
            <a:t> </a:t>
          </a:r>
          <a:r>
            <a:rPr lang="en-US" sz="3200" dirty="0" err="1"/>
            <a:t>khi</a:t>
          </a:r>
          <a:r>
            <a:rPr lang="en-US" sz="3200" dirty="0"/>
            <a:t> ho </a:t>
          </a:r>
          <a:r>
            <a:rPr lang="en-US" sz="3200" dirty="0" err="1"/>
            <a:t>hoặc</a:t>
          </a:r>
          <a:r>
            <a:rPr lang="en-US" sz="3200" dirty="0"/>
            <a:t> </a:t>
          </a:r>
          <a:r>
            <a:rPr lang="en-US" sz="3200" dirty="0" err="1"/>
            <a:t>hắt</a:t>
          </a:r>
          <a:r>
            <a:rPr lang="en-US" sz="3200" dirty="0"/>
            <a:t> </a:t>
          </a:r>
          <a:r>
            <a:rPr lang="en-US" sz="3200" dirty="0" err="1"/>
            <a:t>hơi</a:t>
          </a:r>
          <a:r>
            <a:rPr lang="en-US" sz="3200" dirty="0"/>
            <a:t>, </a:t>
          </a:r>
          <a:r>
            <a:rPr lang="en-US" sz="3200" dirty="0" err="1"/>
            <a:t>không</a:t>
          </a:r>
          <a:r>
            <a:rPr lang="en-US" sz="3200" dirty="0"/>
            <a:t> </a:t>
          </a:r>
          <a:r>
            <a:rPr lang="en-US" sz="3200" dirty="0" err="1"/>
            <a:t>khạc</a:t>
          </a:r>
          <a:r>
            <a:rPr lang="en-US" sz="3200" dirty="0"/>
            <a:t> </a:t>
          </a:r>
          <a:r>
            <a:rPr lang="en-US" sz="3200" dirty="0" err="1"/>
            <a:t>nhổ</a:t>
          </a:r>
          <a:r>
            <a:rPr lang="en-US" sz="3200" dirty="0"/>
            <a:t> </a:t>
          </a:r>
          <a:r>
            <a:rPr lang="en-US" sz="3200" dirty="0" err="1"/>
            <a:t>bừa</a:t>
          </a:r>
          <a:r>
            <a:rPr lang="en-US" sz="3200" dirty="0"/>
            <a:t> </a:t>
          </a:r>
          <a:r>
            <a:rPr lang="en-US" sz="3200" dirty="0" err="1"/>
            <a:t>bãi</a:t>
          </a:r>
          <a:r>
            <a:rPr lang="en-US" sz="3200" dirty="0"/>
            <a:t>; </a:t>
          </a:r>
          <a:r>
            <a:rPr lang="en-US" sz="3200" dirty="0" err="1"/>
            <a:t>tránh</a:t>
          </a:r>
          <a:r>
            <a:rPr lang="en-US" sz="3200" dirty="0"/>
            <a:t> </a:t>
          </a:r>
          <a:r>
            <a:rPr lang="en-US" sz="3200" dirty="0" err="1"/>
            <a:t>đưa</a:t>
          </a:r>
          <a:r>
            <a:rPr lang="en-US" sz="3200" dirty="0"/>
            <a:t> </a:t>
          </a:r>
          <a:r>
            <a:rPr lang="en-US" sz="3200" dirty="0" err="1"/>
            <a:t>tay</a:t>
          </a:r>
          <a:r>
            <a:rPr lang="en-US" sz="3200" dirty="0"/>
            <a:t> </a:t>
          </a:r>
          <a:r>
            <a:rPr lang="en-US" sz="3200" dirty="0" err="1"/>
            <a:t>lên</a:t>
          </a:r>
          <a:r>
            <a:rPr lang="en-US" sz="3200" dirty="0"/>
            <a:t> </a:t>
          </a:r>
          <a:r>
            <a:rPr lang="en-US" sz="3200" dirty="0" err="1"/>
            <a:t>mắt</a:t>
          </a:r>
          <a:r>
            <a:rPr lang="en-US" sz="3200" dirty="0"/>
            <a:t>, </a:t>
          </a:r>
          <a:r>
            <a:rPr lang="en-US" sz="3200" dirty="0" err="1"/>
            <a:t>mũi</a:t>
          </a:r>
          <a:r>
            <a:rPr lang="en-US" sz="3200" dirty="0"/>
            <a:t>, </a:t>
          </a:r>
          <a:r>
            <a:rPr lang="en-US" sz="3200" dirty="0" err="1"/>
            <a:t>miệng</a:t>
          </a:r>
          <a:r>
            <a:rPr lang="en-US" sz="3200" dirty="0"/>
            <a:t>; </a:t>
          </a:r>
          <a:r>
            <a:rPr lang="en-US" sz="3200" dirty="0" err="1"/>
            <a:t>không</a:t>
          </a:r>
          <a:r>
            <a:rPr lang="en-US" sz="3200" dirty="0"/>
            <a:t> </a:t>
          </a:r>
          <a:r>
            <a:rPr lang="en-US" sz="3200" dirty="0" err="1"/>
            <a:t>dùng</a:t>
          </a:r>
          <a:r>
            <a:rPr lang="en-US" sz="3200" dirty="0"/>
            <a:t> </a:t>
          </a:r>
          <a:r>
            <a:rPr lang="en-US" sz="3200" dirty="0" err="1"/>
            <a:t>chung</a:t>
          </a:r>
          <a:r>
            <a:rPr lang="en-US" sz="3200" dirty="0"/>
            <a:t> </a:t>
          </a:r>
          <a:r>
            <a:rPr lang="en-US" sz="3200" dirty="0" err="1"/>
            <a:t>các</a:t>
          </a:r>
          <a:r>
            <a:rPr lang="en-US" sz="3200" dirty="0"/>
            <a:t> </a:t>
          </a:r>
          <a:r>
            <a:rPr lang="en-US" sz="3200" dirty="0" err="1"/>
            <a:t>đồ</a:t>
          </a:r>
          <a:r>
            <a:rPr lang="en-US" sz="3200" dirty="0"/>
            <a:t> </a:t>
          </a:r>
          <a:r>
            <a:rPr lang="en-US" sz="3200" dirty="0" err="1"/>
            <a:t>dùng</a:t>
          </a:r>
          <a:r>
            <a:rPr lang="en-US" sz="3200" dirty="0"/>
            <a:t> </a:t>
          </a:r>
          <a:r>
            <a:rPr lang="en-US" sz="3200" dirty="0" err="1"/>
            <a:t>cá</a:t>
          </a:r>
          <a:r>
            <a:rPr lang="en-US" sz="3200" dirty="0"/>
            <a:t> </a:t>
          </a:r>
          <a:r>
            <a:rPr lang="en-US" sz="3200" dirty="0" err="1"/>
            <a:t>nhân</a:t>
          </a:r>
          <a:r>
            <a:rPr lang="en-US" sz="3200" dirty="0"/>
            <a:t>; </a:t>
          </a:r>
          <a:r>
            <a:rPr lang="en-US" sz="3200" dirty="0" err="1"/>
            <a:t>bỏ</a:t>
          </a:r>
          <a:r>
            <a:rPr lang="en-US" sz="3200" dirty="0"/>
            <a:t> </a:t>
          </a:r>
          <a:r>
            <a:rPr lang="en-US" sz="3200" dirty="0" err="1"/>
            <a:t>rác</a:t>
          </a:r>
          <a:r>
            <a:rPr lang="en-US" sz="3200" dirty="0"/>
            <a:t> </a:t>
          </a:r>
          <a:r>
            <a:rPr lang="en-US" sz="3200" dirty="0" err="1"/>
            <a:t>đúng</a:t>
          </a:r>
          <a:r>
            <a:rPr lang="en-US" sz="3200" dirty="0"/>
            <a:t> </a:t>
          </a:r>
          <a:r>
            <a:rPr lang="en-US" sz="3200" dirty="0" err="1"/>
            <a:t>nơi</a:t>
          </a:r>
          <a:r>
            <a:rPr lang="en-US" sz="3200" dirty="0"/>
            <a:t> </a:t>
          </a:r>
          <a:r>
            <a:rPr lang="en-US" sz="3200" dirty="0" err="1"/>
            <a:t>quy</a:t>
          </a:r>
          <a:r>
            <a:rPr lang="en-US" sz="3200" dirty="0"/>
            <a:t> </a:t>
          </a:r>
          <a:r>
            <a:rPr lang="en-US" sz="3200" dirty="0" err="1"/>
            <a:t>định</a:t>
          </a:r>
          <a:r>
            <a:rPr lang="en-US" sz="3200" dirty="0"/>
            <a:t>.</a:t>
          </a:r>
        </a:p>
      </dgm:t>
    </dgm:pt>
    <dgm:pt modelId="{B232A53F-B331-4BF5-9BB5-F7DA35B78954}" type="parTrans" cxnId="{6A871C73-1E1E-4992-A6EB-7EA04D05F07D}">
      <dgm:prSet/>
      <dgm:spPr/>
      <dgm:t>
        <a:bodyPr/>
        <a:lstStyle/>
        <a:p>
          <a:endParaRPr lang="en-US"/>
        </a:p>
      </dgm:t>
    </dgm:pt>
    <dgm:pt modelId="{E038009C-48B7-4FC5-A55E-F5C06EF4C559}" type="sibTrans" cxnId="{6A871C73-1E1E-4992-A6EB-7EA04D05F07D}">
      <dgm:prSet/>
      <dgm:spPr/>
      <dgm:t>
        <a:bodyPr/>
        <a:lstStyle/>
        <a:p>
          <a:endParaRPr lang="en-US"/>
        </a:p>
      </dgm:t>
    </dgm:pt>
    <dgm:pt modelId="{08229BCF-1128-45AE-A802-CB10B01C4761}" type="pres">
      <dgm:prSet presAssocID="{4D97D3CF-AB9C-4E59-8936-AE3922F70EA1}" presName="linear" presStyleCnt="0">
        <dgm:presLayoutVars>
          <dgm:animLvl val="lvl"/>
          <dgm:resizeHandles val="exact"/>
        </dgm:presLayoutVars>
      </dgm:prSet>
      <dgm:spPr/>
      <dgm:t>
        <a:bodyPr/>
        <a:lstStyle/>
        <a:p>
          <a:endParaRPr lang="en-US"/>
        </a:p>
      </dgm:t>
    </dgm:pt>
    <dgm:pt modelId="{D5601CB2-7416-465D-948B-699ADB32EADF}" type="pres">
      <dgm:prSet presAssocID="{4E6842FE-0846-4870-87D8-3D22C16DBB2D}" presName="parentText" presStyleLbl="node1" presStyleIdx="0" presStyleCnt="1">
        <dgm:presLayoutVars>
          <dgm:chMax val="0"/>
          <dgm:bulletEnabled val="1"/>
        </dgm:presLayoutVars>
      </dgm:prSet>
      <dgm:spPr/>
      <dgm:t>
        <a:bodyPr/>
        <a:lstStyle/>
        <a:p>
          <a:endParaRPr lang="en-US"/>
        </a:p>
      </dgm:t>
    </dgm:pt>
    <dgm:pt modelId="{71F7C74B-2C5E-4F49-93FA-6234BA007596}" type="pres">
      <dgm:prSet presAssocID="{4E6842FE-0846-4870-87D8-3D22C16DBB2D}" presName="childText" presStyleLbl="revTx" presStyleIdx="0" presStyleCnt="1" custScaleY="98404">
        <dgm:presLayoutVars>
          <dgm:bulletEnabled val="1"/>
        </dgm:presLayoutVars>
      </dgm:prSet>
      <dgm:spPr/>
      <dgm:t>
        <a:bodyPr/>
        <a:lstStyle/>
        <a:p>
          <a:endParaRPr lang="en-US"/>
        </a:p>
      </dgm:t>
    </dgm:pt>
  </dgm:ptLst>
  <dgm:cxnLst>
    <dgm:cxn modelId="{DDE81F49-30C4-4D04-8337-2F310E7B4991}" srcId="{4E6842FE-0846-4870-87D8-3D22C16DBB2D}" destId="{5B0D76ED-7788-45DE-85B5-BBBBA0113B95}" srcOrd="0" destOrd="0" parTransId="{375B8694-5A02-4310-909D-4E854747FF77}" sibTransId="{98EE8735-D9A9-4680-B631-C70CC92BA824}"/>
    <dgm:cxn modelId="{2D29BCAB-4731-4B6C-9F65-A356A4448E6B}" srcId="{4D97D3CF-AB9C-4E59-8936-AE3922F70EA1}" destId="{4E6842FE-0846-4870-87D8-3D22C16DBB2D}" srcOrd="0" destOrd="0" parTransId="{D8C2E034-CD2F-4A2F-94D3-DE719A7659F3}" sibTransId="{B911259B-C5C1-4FC3-AFD3-3D7F300CEDC0}"/>
    <dgm:cxn modelId="{14C9A7E9-DC99-4F3D-BCE4-1D9A13772F67}" type="presOf" srcId="{4D97D3CF-AB9C-4E59-8936-AE3922F70EA1}" destId="{08229BCF-1128-45AE-A802-CB10B01C4761}" srcOrd="0" destOrd="0" presId="urn:microsoft.com/office/officeart/2005/8/layout/vList2"/>
    <dgm:cxn modelId="{516EED3D-84F2-418A-9567-E4246715AE98}" type="presOf" srcId="{643B2DD6-FAEE-4AA4-9F6C-0F07929B4C1B}" destId="{71F7C74B-2C5E-4F49-93FA-6234BA007596}" srcOrd="0" destOrd="1" presId="urn:microsoft.com/office/officeart/2005/8/layout/vList2"/>
    <dgm:cxn modelId="{6A871C73-1E1E-4992-A6EB-7EA04D05F07D}" srcId="{4E6842FE-0846-4870-87D8-3D22C16DBB2D}" destId="{643B2DD6-FAEE-4AA4-9F6C-0F07929B4C1B}" srcOrd="1" destOrd="0" parTransId="{B232A53F-B331-4BF5-9BB5-F7DA35B78954}" sibTransId="{E038009C-48B7-4FC5-A55E-F5C06EF4C559}"/>
    <dgm:cxn modelId="{5799F348-D68E-4205-810B-F4E351A863C6}" type="presOf" srcId="{5B0D76ED-7788-45DE-85B5-BBBBA0113B95}" destId="{71F7C74B-2C5E-4F49-93FA-6234BA007596}" srcOrd="0" destOrd="0" presId="urn:microsoft.com/office/officeart/2005/8/layout/vList2"/>
    <dgm:cxn modelId="{DB65AA3A-CA09-4654-8ED7-EBC3844B5F75}" type="presOf" srcId="{4E6842FE-0846-4870-87D8-3D22C16DBB2D}" destId="{D5601CB2-7416-465D-948B-699ADB32EADF}" srcOrd="0" destOrd="0" presId="urn:microsoft.com/office/officeart/2005/8/layout/vList2"/>
    <dgm:cxn modelId="{949ED0CA-8C30-4E67-AE31-57F1011D49F0}" type="presParOf" srcId="{08229BCF-1128-45AE-A802-CB10B01C4761}" destId="{D5601CB2-7416-465D-948B-699ADB32EADF}" srcOrd="0" destOrd="0" presId="urn:microsoft.com/office/officeart/2005/8/layout/vList2"/>
    <dgm:cxn modelId="{B8C90909-F63D-4942-A123-EC29ADD531D7}" type="presParOf" srcId="{08229BCF-1128-45AE-A802-CB10B01C4761}" destId="{71F7C74B-2C5E-4F49-93FA-6234BA0075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C3C8D-7A48-4F1E-B16E-E0ECD97E6F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CE4F01-506A-49DC-92CC-45756A05E3C6}">
      <dgm:prSet/>
      <dgm:spPr/>
      <dgm:t>
        <a:bodyPr/>
        <a:lstStyle/>
        <a:p>
          <a:r>
            <a:rPr lang="en-US" b="1" dirty="0" err="1">
              <a:solidFill>
                <a:srgbClr val="FF0000"/>
              </a:solidFill>
              <a:effectLst/>
            </a:rPr>
            <a:t>Khi</a:t>
          </a:r>
          <a:r>
            <a:rPr lang="en-US" b="1" dirty="0">
              <a:solidFill>
                <a:srgbClr val="FF0000"/>
              </a:solidFill>
              <a:effectLst/>
            </a:rPr>
            <a:t> </a:t>
          </a:r>
          <a:r>
            <a:rPr lang="en-US" b="1" dirty="0" err="1">
              <a:solidFill>
                <a:srgbClr val="FF0000"/>
              </a:solidFill>
              <a:effectLst/>
            </a:rPr>
            <a:t>có</a:t>
          </a:r>
          <a:r>
            <a:rPr lang="en-US" b="1" dirty="0">
              <a:solidFill>
                <a:srgbClr val="FF0000"/>
              </a:solidFill>
              <a:effectLst/>
            </a:rPr>
            <a:t> HS, CBGV </a:t>
          </a:r>
          <a:r>
            <a:rPr lang="en-US" b="1" dirty="0" err="1">
              <a:solidFill>
                <a:srgbClr val="FF0000"/>
              </a:solidFill>
              <a:effectLst/>
            </a:rPr>
            <a:t>sốt</a:t>
          </a:r>
          <a:r>
            <a:rPr lang="en-US" b="1" dirty="0">
              <a:solidFill>
                <a:srgbClr val="FF0000"/>
              </a:solidFill>
              <a:effectLst/>
            </a:rPr>
            <a:t>, ho, </a:t>
          </a:r>
          <a:r>
            <a:rPr lang="en-US" b="1" dirty="0" err="1">
              <a:solidFill>
                <a:srgbClr val="FF0000"/>
              </a:solidFill>
              <a:effectLst/>
            </a:rPr>
            <a:t>khó</a:t>
          </a:r>
          <a:r>
            <a:rPr lang="en-US" b="1" dirty="0">
              <a:solidFill>
                <a:srgbClr val="FF0000"/>
              </a:solidFill>
              <a:effectLst/>
            </a:rPr>
            <a:t> </a:t>
          </a:r>
          <a:r>
            <a:rPr lang="en-US" b="1" dirty="0" err="1">
              <a:solidFill>
                <a:srgbClr val="FF0000"/>
              </a:solidFill>
              <a:effectLst/>
            </a:rPr>
            <a:t>thở</a:t>
          </a:r>
          <a:r>
            <a:rPr lang="en-US" dirty="0">
              <a:solidFill>
                <a:srgbClr val="FF0000"/>
              </a:solidFill>
              <a:effectLst/>
            </a:rPr>
            <a:t>:</a:t>
          </a:r>
        </a:p>
      </dgm:t>
    </dgm:pt>
    <dgm:pt modelId="{004D778A-651E-4CD5-8952-643235337049}" type="parTrans" cxnId="{73AFBDB7-C34F-4F76-A893-822F9AB56C7A}">
      <dgm:prSet/>
      <dgm:spPr/>
      <dgm:t>
        <a:bodyPr/>
        <a:lstStyle/>
        <a:p>
          <a:endParaRPr lang="en-US"/>
        </a:p>
      </dgm:t>
    </dgm:pt>
    <dgm:pt modelId="{C9DE2589-642E-4BD5-81BF-046DA7864B46}" type="sibTrans" cxnId="{73AFBDB7-C34F-4F76-A893-822F9AB56C7A}">
      <dgm:prSet/>
      <dgm:spPr/>
      <dgm:t>
        <a:bodyPr/>
        <a:lstStyle/>
        <a:p>
          <a:endParaRPr lang="en-US"/>
        </a:p>
      </dgm:t>
    </dgm:pt>
    <dgm:pt modelId="{CC26CBA6-058E-485E-94C4-541A349A9007}">
      <dgm:prSet/>
      <dgm:spPr/>
      <dgm:t>
        <a:bodyPr/>
        <a:lstStyle/>
        <a:p>
          <a:pPr>
            <a:buFont typeface="Wingdings" panose="05000000000000000000" pitchFamily="2" charset="2"/>
            <a:buChar char="v"/>
          </a:pPr>
          <a:r>
            <a:rPr lang="en-US" dirty="0" err="1"/>
            <a:t>Đưa</a:t>
          </a:r>
          <a:r>
            <a:rPr lang="en-US" dirty="0"/>
            <a:t> </a:t>
          </a:r>
          <a:r>
            <a:rPr lang="en-US" dirty="0" err="1"/>
            <a:t>đến</a:t>
          </a:r>
          <a:r>
            <a:rPr lang="en-US" dirty="0"/>
            <a:t> </a:t>
          </a:r>
          <a:r>
            <a:rPr lang="en-US" dirty="0" err="1"/>
            <a:t>phòng</a:t>
          </a:r>
          <a:r>
            <a:rPr lang="en-US" dirty="0"/>
            <a:t> y </a:t>
          </a:r>
          <a:r>
            <a:rPr lang="en-US" dirty="0" err="1"/>
            <a:t>tế</a:t>
          </a:r>
          <a:r>
            <a:rPr lang="en-US" dirty="0"/>
            <a:t> </a:t>
          </a:r>
          <a:r>
            <a:rPr lang="en-US" dirty="0" err="1"/>
            <a:t>ngay</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theo</a:t>
          </a:r>
          <a:r>
            <a:rPr lang="en-US" dirty="0"/>
            <a:t> </a:t>
          </a:r>
          <a:r>
            <a:rPr lang="en-US" dirty="0" err="1"/>
            <a:t>dõi</a:t>
          </a:r>
          <a:r>
            <a:rPr lang="en-US" dirty="0"/>
            <a:t>, </a:t>
          </a:r>
          <a:r>
            <a:rPr lang="en-US" dirty="0" err="1"/>
            <a:t>cách</a:t>
          </a:r>
          <a:r>
            <a:rPr lang="en-US" dirty="0"/>
            <a:t> </a:t>
          </a:r>
          <a:r>
            <a:rPr lang="en-US" dirty="0" err="1"/>
            <a:t>ly</a:t>
          </a:r>
          <a:r>
            <a:rPr lang="en-US" dirty="0"/>
            <a:t>. </a:t>
          </a:r>
        </a:p>
      </dgm:t>
    </dgm:pt>
    <dgm:pt modelId="{7065B270-F7EB-49E5-A60A-549F5DD1E52F}" type="parTrans" cxnId="{D3978347-D7FD-4FC7-9071-E553872634AE}">
      <dgm:prSet/>
      <dgm:spPr/>
      <dgm:t>
        <a:bodyPr/>
        <a:lstStyle/>
        <a:p>
          <a:endParaRPr lang="en-US"/>
        </a:p>
      </dgm:t>
    </dgm:pt>
    <dgm:pt modelId="{1BF1D376-ECE6-4680-9D00-1AD358575A36}" type="sibTrans" cxnId="{D3978347-D7FD-4FC7-9071-E553872634AE}">
      <dgm:prSet/>
      <dgm:spPr/>
      <dgm:t>
        <a:bodyPr/>
        <a:lstStyle/>
        <a:p>
          <a:endParaRPr lang="en-US"/>
        </a:p>
      </dgm:t>
    </dgm:pt>
    <dgm:pt modelId="{054E677E-2BD9-4CF5-8FDE-4E6E2378DA93}">
      <dgm:prSet/>
      <dgm:spPr/>
      <dgm:t>
        <a:bodyPr/>
        <a:lstStyle/>
        <a:p>
          <a:pPr>
            <a:buFont typeface="Wingdings" panose="05000000000000000000" pitchFamily="2" charset="2"/>
            <a:buChar char="v"/>
          </a:pPr>
          <a:r>
            <a:rPr lang="en-US"/>
            <a:t>Cung cấp khẩu trang, hướng dẫn đeo đúng cách cho đối tượng nêu trên, phối hợp cha mẹ học sinh khai thác tiền sử tiếp xúc của học sinh, tham vấn ý kiến của y tế địa phương.</a:t>
          </a:r>
        </a:p>
      </dgm:t>
    </dgm:pt>
    <dgm:pt modelId="{F130B59B-466F-4931-A002-287FE60BBFCC}" type="parTrans" cxnId="{593E14CB-73FF-424F-B9D1-3BE7BC184E05}">
      <dgm:prSet/>
      <dgm:spPr/>
      <dgm:t>
        <a:bodyPr/>
        <a:lstStyle/>
        <a:p>
          <a:endParaRPr lang="en-US"/>
        </a:p>
      </dgm:t>
    </dgm:pt>
    <dgm:pt modelId="{5EBE56EF-4E43-4F6A-B629-FB8D2585C689}" type="sibTrans" cxnId="{593E14CB-73FF-424F-B9D1-3BE7BC184E05}">
      <dgm:prSet/>
      <dgm:spPr/>
      <dgm:t>
        <a:bodyPr/>
        <a:lstStyle/>
        <a:p>
          <a:endParaRPr lang="en-US"/>
        </a:p>
      </dgm:t>
    </dgm:pt>
    <dgm:pt modelId="{66DC2317-BAD1-4925-BC5C-8C732A4A24CD}" type="pres">
      <dgm:prSet presAssocID="{769C3C8D-7A48-4F1E-B16E-E0ECD97E6F07}" presName="linear" presStyleCnt="0">
        <dgm:presLayoutVars>
          <dgm:animLvl val="lvl"/>
          <dgm:resizeHandles val="exact"/>
        </dgm:presLayoutVars>
      </dgm:prSet>
      <dgm:spPr/>
      <dgm:t>
        <a:bodyPr/>
        <a:lstStyle/>
        <a:p>
          <a:endParaRPr lang="en-US"/>
        </a:p>
      </dgm:t>
    </dgm:pt>
    <dgm:pt modelId="{A4F23A7F-5A41-4DA2-8530-545B24F04882}" type="pres">
      <dgm:prSet presAssocID="{1FCE4F01-506A-49DC-92CC-45756A05E3C6}" presName="parentText" presStyleLbl="node1" presStyleIdx="0" presStyleCnt="1">
        <dgm:presLayoutVars>
          <dgm:chMax val="0"/>
          <dgm:bulletEnabled val="1"/>
        </dgm:presLayoutVars>
      </dgm:prSet>
      <dgm:spPr/>
      <dgm:t>
        <a:bodyPr/>
        <a:lstStyle/>
        <a:p>
          <a:endParaRPr lang="en-US"/>
        </a:p>
      </dgm:t>
    </dgm:pt>
    <dgm:pt modelId="{5BDE6D67-B056-4974-B487-F76D9C99CEC2}" type="pres">
      <dgm:prSet presAssocID="{1FCE4F01-506A-49DC-92CC-45756A05E3C6}" presName="childText" presStyleLbl="revTx" presStyleIdx="0" presStyleCnt="1">
        <dgm:presLayoutVars>
          <dgm:bulletEnabled val="1"/>
        </dgm:presLayoutVars>
      </dgm:prSet>
      <dgm:spPr/>
      <dgm:t>
        <a:bodyPr/>
        <a:lstStyle/>
        <a:p>
          <a:endParaRPr lang="en-US"/>
        </a:p>
      </dgm:t>
    </dgm:pt>
  </dgm:ptLst>
  <dgm:cxnLst>
    <dgm:cxn modelId="{81F14CDB-ED64-487F-B2E5-190CE01D80E8}" type="presOf" srcId="{CC26CBA6-058E-485E-94C4-541A349A9007}" destId="{5BDE6D67-B056-4974-B487-F76D9C99CEC2}" srcOrd="0" destOrd="0" presId="urn:microsoft.com/office/officeart/2005/8/layout/vList2"/>
    <dgm:cxn modelId="{87EE76DB-7343-4C82-A2A1-B3638F9D9222}" type="presOf" srcId="{769C3C8D-7A48-4F1E-B16E-E0ECD97E6F07}" destId="{66DC2317-BAD1-4925-BC5C-8C732A4A24CD}" srcOrd="0" destOrd="0" presId="urn:microsoft.com/office/officeart/2005/8/layout/vList2"/>
    <dgm:cxn modelId="{D3978347-D7FD-4FC7-9071-E553872634AE}" srcId="{1FCE4F01-506A-49DC-92CC-45756A05E3C6}" destId="{CC26CBA6-058E-485E-94C4-541A349A9007}" srcOrd="0" destOrd="0" parTransId="{7065B270-F7EB-49E5-A60A-549F5DD1E52F}" sibTransId="{1BF1D376-ECE6-4680-9D00-1AD358575A36}"/>
    <dgm:cxn modelId="{C94A500D-D876-4DF1-AFC9-B3BF34A83F56}" type="presOf" srcId="{054E677E-2BD9-4CF5-8FDE-4E6E2378DA93}" destId="{5BDE6D67-B056-4974-B487-F76D9C99CEC2}" srcOrd="0" destOrd="1" presId="urn:microsoft.com/office/officeart/2005/8/layout/vList2"/>
    <dgm:cxn modelId="{73AFBDB7-C34F-4F76-A893-822F9AB56C7A}" srcId="{769C3C8D-7A48-4F1E-B16E-E0ECD97E6F07}" destId="{1FCE4F01-506A-49DC-92CC-45756A05E3C6}" srcOrd="0" destOrd="0" parTransId="{004D778A-651E-4CD5-8952-643235337049}" sibTransId="{C9DE2589-642E-4BD5-81BF-046DA7864B46}"/>
    <dgm:cxn modelId="{32010167-72B8-44DC-BB6A-5B7E67443C24}" type="presOf" srcId="{1FCE4F01-506A-49DC-92CC-45756A05E3C6}" destId="{A4F23A7F-5A41-4DA2-8530-545B24F04882}" srcOrd="0" destOrd="0" presId="urn:microsoft.com/office/officeart/2005/8/layout/vList2"/>
    <dgm:cxn modelId="{593E14CB-73FF-424F-B9D1-3BE7BC184E05}" srcId="{1FCE4F01-506A-49DC-92CC-45756A05E3C6}" destId="{054E677E-2BD9-4CF5-8FDE-4E6E2378DA93}" srcOrd="1" destOrd="0" parTransId="{F130B59B-466F-4931-A002-287FE60BBFCC}" sibTransId="{5EBE56EF-4E43-4F6A-B629-FB8D2585C689}"/>
    <dgm:cxn modelId="{A1AAE8BA-AE28-425F-919E-AD31EC6FBBFA}" type="presParOf" srcId="{66DC2317-BAD1-4925-BC5C-8C732A4A24CD}" destId="{A4F23A7F-5A41-4DA2-8530-545B24F04882}" srcOrd="0" destOrd="0" presId="urn:microsoft.com/office/officeart/2005/8/layout/vList2"/>
    <dgm:cxn modelId="{2579DBB7-0325-4582-A6DD-F51F11B7F2A9}" type="presParOf" srcId="{66DC2317-BAD1-4925-BC5C-8C732A4A24CD}" destId="{5BDE6D67-B056-4974-B487-F76D9C99CEC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456B22-B94E-480B-AEDF-714743FEAE84}"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F6C55066-F985-47C2-A196-268581B72B2C}">
      <dgm:prSet custT="1"/>
      <dgm:spPr/>
      <dgm:t>
        <a:bodyPr/>
        <a:lstStyle/>
        <a:p>
          <a:r>
            <a:rPr lang="en-US" sz="2000"/>
            <a:t>Ưu tiên khử khuẩn bằng cách lau, rửa.</a:t>
          </a:r>
        </a:p>
      </dgm:t>
    </dgm:pt>
    <dgm:pt modelId="{9D20C7E6-F719-474E-8731-3D76AA898F50}" type="parTrans" cxnId="{65485CB1-4DE5-47F5-B50C-EA4517BA1030}">
      <dgm:prSet/>
      <dgm:spPr/>
      <dgm:t>
        <a:bodyPr/>
        <a:lstStyle/>
        <a:p>
          <a:endParaRPr lang="en-US"/>
        </a:p>
      </dgm:t>
    </dgm:pt>
    <dgm:pt modelId="{6AA9627D-2E9A-410E-ABF4-D138A6CE31A7}" type="sibTrans" cxnId="{65485CB1-4DE5-47F5-B50C-EA4517BA1030}">
      <dgm:prSet/>
      <dgm:spPr/>
      <dgm:t>
        <a:bodyPr/>
        <a:lstStyle/>
        <a:p>
          <a:endParaRPr lang="en-US"/>
        </a:p>
      </dgm:t>
    </dgm:pt>
    <dgm:pt modelId="{1C0C2363-AD5C-4E2A-93CA-F49C415AEF4B}">
      <dgm:prSet custT="1"/>
      <dgm:spPr/>
      <dgm:t>
        <a:bodyPr/>
        <a:lstStyle/>
        <a:p>
          <a:r>
            <a:rPr lang="en-US" sz="20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gm:t>
    </dgm:pt>
    <dgm:pt modelId="{1E964F6B-D06F-4372-AD3E-26792CA6A097}" type="parTrans" cxnId="{A79F27A0-08F2-4697-93AA-815C02186CDC}">
      <dgm:prSet/>
      <dgm:spPr/>
      <dgm:t>
        <a:bodyPr/>
        <a:lstStyle/>
        <a:p>
          <a:endParaRPr lang="en-US"/>
        </a:p>
      </dgm:t>
    </dgm:pt>
    <dgm:pt modelId="{A10C3039-BA53-477F-A854-F3F0F6B444D6}" type="sibTrans" cxnId="{A79F27A0-08F2-4697-93AA-815C02186CDC}">
      <dgm:prSet/>
      <dgm:spPr/>
      <dgm:t>
        <a:bodyPr/>
        <a:lstStyle/>
        <a:p>
          <a:endParaRPr lang="en-US"/>
        </a:p>
      </dgm:t>
    </dgm:pt>
    <dgm:pt modelId="{5C532B5E-5CBC-4691-A4AC-41E20CDA2485}">
      <dgm:prSet custT="1"/>
      <dgm:spPr/>
      <dgm:t>
        <a:bodyPr/>
        <a:lstStyle/>
        <a:p>
          <a:r>
            <a:rPr lang="en-US" sz="2000"/>
            <a:t>VSMT, khử khuẩn 1 lần trước khi học sinh quay trở lại trường. </a:t>
          </a:r>
        </a:p>
      </dgm:t>
    </dgm:pt>
    <dgm:pt modelId="{35274368-1D96-4EA6-81FE-327E9FDA2103}" type="parTrans" cxnId="{CB4D5B27-69E0-4FEE-B585-75B89827B3FB}">
      <dgm:prSet/>
      <dgm:spPr/>
      <dgm:t>
        <a:bodyPr/>
        <a:lstStyle/>
        <a:p>
          <a:endParaRPr lang="en-US"/>
        </a:p>
      </dgm:t>
    </dgm:pt>
    <dgm:pt modelId="{23BAAE66-C86F-489E-A44E-D5C18C082DC6}" type="sibTrans" cxnId="{CB4D5B27-69E0-4FEE-B585-75B89827B3FB}">
      <dgm:prSet/>
      <dgm:spPr/>
      <dgm:t>
        <a:bodyPr/>
        <a:lstStyle/>
        <a:p>
          <a:endParaRPr lang="en-US"/>
        </a:p>
      </dgm:t>
    </dgm:pt>
    <dgm:pt modelId="{92129938-A4D2-42EB-9E42-D5875D0CB5A9}" type="pres">
      <dgm:prSet presAssocID="{55456B22-B94E-480B-AEDF-714743FEAE84}" presName="Name0" presStyleCnt="0">
        <dgm:presLayoutVars>
          <dgm:dir/>
          <dgm:resizeHandles val="exact"/>
        </dgm:presLayoutVars>
      </dgm:prSet>
      <dgm:spPr/>
      <dgm:t>
        <a:bodyPr/>
        <a:lstStyle/>
        <a:p>
          <a:endParaRPr lang="en-US"/>
        </a:p>
      </dgm:t>
    </dgm:pt>
    <dgm:pt modelId="{CFA454DE-2335-4BFD-8851-35334B9A30C7}" type="pres">
      <dgm:prSet presAssocID="{F6C55066-F985-47C2-A196-268581B72B2C}" presName="node" presStyleLbl="node1" presStyleIdx="0" presStyleCnt="3">
        <dgm:presLayoutVars>
          <dgm:bulletEnabled val="1"/>
        </dgm:presLayoutVars>
      </dgm:prSet>
      <dgm:spPr/>
      <dgm:t>
        <a:bodyPr/>
        <a:lstStyle/>
        <a:p>
          <a:endParaRPr lang="en-US"/>
        </a:p>
      </dgm:t>
    </dgm:pt>
    <dgm:pt modelId="{125AAF38-6CC5-4BCB-841B-BDF62137E1B5}" type="pres">
      <dgm:prSet presAssocID="{6AA9627D-2E9A-410E-ABF4-D138A6CE31A7}" presName="sibTrans" presStyleLbl="sibTrans2D1" presStyleIdx="0" presStyleCnt="2"/>
      <dgm:spPr/>
      <dgm:t>
        <a:bodyPr/>
        <a:lstStyle/>
        <a:p>
          <a:endParaRPr lang="en-US"/>
        </a:p>
      </dgm:t>
    </dgm:pt>
    <dgm:pt modelId="{07CDDBE6-0DE3-4556-85A4-A61FFC7E167F}" type="pres">
      <dgm:prSet presAssocID="{6AA9627D-2E9A-410E-ABF4-D138A6CE31A7}" presName="connectorText" presStyleLbl="sibTrans2D1" presStyleIdx="0" presStyleCnt="2"/>
      <dgm:spPr/>
      <dgm:t>
        <a:bodyPr/>
        <a:lstStyle/>
        <a:p>
          <a:endParaRPr lang="en-US"/>
        </a:p>
      </dgm:t>
    </dgm:pt>
    <dgm:pt modelId="{73815086-3EEB-4AF9-8201-F5ED91D75824}" type="pres">
      <dgm:prSet presAssocID="{1C0C2363-AD5C-4E2A-93CA-F49C415AEF4B}" presName="node" presStyleLbl="node1" presStyleIdx="1" presStyleCnt="3" custScaleX="260178" custScaleY="100000">
        <dgm:presLayoutVars>
          <dgm:bulletEnabled val="1"/>
        </dgm:presLayoutVars>
      </dgm:prSet>
      <dgm:spPr/>
      <dgm:t>
        <a:bodyPr/>
        <a:lstStyle/>
        <a:p>
          <a:endParaRPr lang="en-US"/>
        </a:p>
      </dgm:t>
    </dgm:pt>
    <dgm:pt modelId="{49D3B6FE-9CAB-4F57-B420-1843F729D73D}" type="pres">
      <dgm:prSet presAssocID="{A10C3039-BA53-477F-A854-F3F0F6B444D6}" presName="sibTrans" presStyleLbl="sibTrans2D1" presStyleIdx="1" presStyleCnt="2"/>
      <dgm:spPr/>
      <dgm:t>
        <a:bodyPr/>
        <a:lstStyle/>
        <a:p>
          <a:endParaRPr lang="en-US"/>
        </a:p>
      </dgm:t>
    </dgm:pt>
    <dgm:pt modelId="{F7875BB7-A1D6-49E3-8183-4CA293CA88F4}" type="pres">
      <dgm:prSet presAssocID="{A10C3039-BA53-477F-A854-F3F0F6B444D6}" presName="connectorText" presStyleLbl="sibTrans2D1" presStyleIdx="1" presStyleCnt="2"/>
      <dgm:spPr/>
      <dgm:t>
        <a:bodyPr/>
        <a:lstStyle/>
        <a:p>
          <a:endParaRPr lang="en-US"/>
        </a:p>
      </dgm:t>
    </dgm:pt>
    <dgm:pt modelId="{F31F61D5-1AA0-4E51-8397-ECC2D2A2AE38}" type="pres">
      <dgm:prSet presAssocID="{5C532B5E-5CBC-4691-A4AC-41E20CDA2485}" presName="node" presStyleLbl="node1" presStyleIdx="2" presStyleCnt="3">
        <dgm:presLayoutVars>
          <dgm:bulletEnabled val="1"/>
        </dgm:presLayoutVars>
      </dgm:prSet>
      <dgm:spPr/>
      <dgm:t>
        <a:bodyPr/>
        <a:lstStyle/>
        <a:p>
          <a:endParaRPr lang="en-US"/>
        </a:p>
      </dgm:t>
    </dgm:pt>
  </dgm:ptLst>
  <dgm:cxnLst>
    <dgm:cxn modelId="{4F88366F-76C0-4623-971E-10E255A2A32C}" type="presOf" srcId="{A10C3039-BA53-477F-A854-F3F0F6B444D6}" destId="{F7875BB7-A1D6-49E3-8183-4CA293CA88F4}" srcOrd="1" destOrd="0" presId="urn:microsoft.com/office/officeart/2005/8/layout/process1"/>
    <dgm:cxn modelId="{3EF7B6AE-E100-4074-922D-8FE2D221400A}" type="presOf" srcId="{A10C3039-BA53-477F-A854-F3F0F6B444D6}" destId="{49D3B6FE-9CAB-4F57-B420-1843F729D73D}" srcOrd="0" destOrd="0" presId="urn:microsoft.com/office/officeart/2005/8/layout/process1"/>
    <dgm:cxn modelId="{CB4D5B27-69E0-4FEE-B585-75B89827B3FB}" srcId="{55456B22-B94E-480B-AEDF-714743FEAE84}" destId="{5C532B5E-5CBC-4691-A4AC-41E20CDA2485}" srcOrd="2" destOrd="0" parTransId="{35274368-1D96-4EA6-81FE-327E9FDA2103}" sibTransId="{23BAAE66-C86F-489E-A44E-D5C18C082DC6}"/>
    <dgm:cxn modelId="{8ACDFF1D-9D87-4544-BF15-A6E9D2B1A3B2}" type="presOf" srcId="{6AA9627D-2E9A-410E-ABF4-D138A6CE31A7}" destId="{125AAF38-6CC5-4BCB-841B-BDF62137E1B5}" srcOrd="0" destOrd="0" presId="urn:microsoft.com/office/officeart/2005/8/layout/process1"/>
    <dgm:cxn modelId="{16D9DFF4-9F34-42F8-AABD-B32759B008FB}" type="presOf" srcId="{55456B22-B94E-480B-AEDF-714743FEAE84}" destId="{92129938-A4D2-42EB-9E42-D5875D0CB5A9}" srcOrd="0" destOrd="0" presId="urn:microsoft.com/office/officeart/2005/8/layout/process1"/>
    <dgm:cxn modelId="{FDBFF739-40D1-480E-B005-7FE5C1AE11C0}" type="presOf" srcId="{5C532B5E-5CBC-4691-A4AC-41E20CDA2485}" destId="{F31F61D5-1AA0-4E51-8397-ECC2D2A2AE38}" srcOrd="0" destOrd="0" presId="urn:microsoft.com/office/officeart/2005/8/layout/process1"/>
    <dgm:cxn modelId="{0BBD0811-92B5-4C3B-A0EB-4B429EC8C521}" type="presOf" srcId="{6AA9627D-2E9A-410E-ABF4-D138A6CE31A7}" destId="{07CDDBE6-0DE3-4556-85A4-A61FFC7E167F}" srcOrd="1" destOrd="0" presId="urn:microsoft.com/office/officeart/2005/8/layout/process1"/>
    <dgm:cxn modelId="{A79F27A0-08F2-4697-93AA-815C02186CDC}" srcId="{55456B22-B94E-480B-AEDF-714743FEAE84}" destId="{1C0C2363-AD5C-4E2A-93CA-F49C415AEF4B}" srcOrd="1" destOrd="0" parTransId="{1E964F6B-D06F-4372-AD3E-26792CA6A097}" sibTransId="{A10C3039-BA53-477F-A854-F3F0F6B444D6}"/>
    <dgm:cxn modelId="{DD5ACFD9-0B4B-4F81-9473-2467C7C22661}" type="presOf" srcId="{1C0C2363-AD5C-4E2A-93CA-F49C415AEF4B}" destId="{73815086-3EEB-4AF9-8201-F5ED91D75824}" srcOrd="0" destOrd="0" presId="urn:microsoft.com/office/officeart/2005/8/layout/process1"/>
    <dgm:cxn modelId="{65485CB1-4DE5-47F5-B50C-EA4517BA1030}" srcId="{55456B22-B94E-480B-AEDF-714743FEAE84}" destId="{F6C55066-F985-47C2-A196-268581B72B2C}" srcOrd="0" destOrd="0" parTransId="{9D20C7E6-F719-474E-8731-3D76AA898F50}" sibTransId="{6AA9627D-2E9A-410E-ABF4-D138A6CE31A7}"/>
    <dgm:cxn modelId="{C5B2B6EE-B654-46F2-98F0-D69A8047651A}" type="presOf" srcId="{F6C55066-F985-47C2-A196-268581B72B2C}" destId="{CFA454DE-2335-4BFD-8851-35334B9A30C7}" srcOrd="0" destOrd="0" presId="urn:microsoft.com/office/officeart/2005/8/layout/process1"/>
    <dgm:cxn modelId="{13798311-CC72-4FA7-A0FA-62C8A7FF9F42}" type="presParOf" srcId="{92129938-A4D2-42EB-9E42-D5875D0CB5A9}" destId="{CFA454DE-2335-4BFD-8851-35334B9A30C7}" srcOrd="0" destOrd="0" presId="urn:microsoft.com/office/officeart/2005/8/layout/process1"/>
    <dgm:cxn modelId="{71087749-C337-4BBB-AE38-242E405E6E45}" type="presParOf" srcId="{92129938-A4D2-42EB-9E42-D5875D0CB5A9}" destId="{125AAF38-6CC5-4BCB-841B-BDF62137E1B5}" srcOrd="1" destOrd="0" presId="urn:microsoft.com/office/officeart/2005/8/layout/process1"/>
    <dgm:cxn modelId="{663AF0EF-35BE-4DD1-8055-20EFD16472D8}" type="presParOf" srcId="{125AAF38-6CC5-4BCB-841B-BDF62137E1B5}" destId="{07CDDBE6-0DE3-4556-85A4-A61FFC7E167F}" srcOrd="0" destOrd="0" presId="urn:microsoft.com/office/officeart/2005/8/layout/process1"/>
    <dgm:cxn modelId="{32B09CF2-76CB-43D6-89B5-A008E9A5F26E}" type="presParOf" srcId="{92129938-A4D2-42EB-9E42-D5875D0CB5A9}" destId="{73815086-3EEB-4AF9-8201-F5ED91D75824}" srcOrd="2" destOrd="0" presId="urn:microsoft.com/office/officeart/2005/8/layout/process1"/>
    <dgm:cxn modelId="{4897BF4E-BBD7-44B5-BF42-C252F29C9DF2}" type="presParOf" srcId="{92129938-A4D2-42EB-9E42-D5875D0CB5A9}" destId="{49D3B6FE-9CAB-4F57-B420-1843F729D73D}" srcOrd="3" destOrd="0" presId="urn:microsoft.com/office/officeart/2005/8/layout/process1"/>
    <dgm:cxn modelId="{BBD4008D-7812-4104-AC20-56E85270036C}" type="presParOf" srcId="{49D3B6FE-9CAB-4F57-B420-1843F729D73D}" destId="{F7875BB7-A1D6-49E3-8183-4CA293CA88F4}" srcOrd="0" destOrd="0" presId="urn:microsoft.com/office/officeart/2005/8/layout/process1"/>
    <dgm:cxn modelId="{AEA5CC41-5211-434E-A087-114746A92AF3}" type="presParOf" srcId="{92129938-A4D2-42EB-9E42-D5875D0CB5A9}" destId="{F31F61D5-1AA0-4E51-8397-ECC2D2A2AE3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4E6E2C-F6EC-41CA-9EC2-B2716943DE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F72CB-8D9C-420B-91A6-C6236BBF841D}">
      <dgm:prSet custT="1"/>
      <dgm:spPr/>
      <dgm:t>
        <a:bodyPr/>
        <a:lstStyle/>
        <a:p>
          <a:r>
            <a:rPr lang="en-US" sz="2400" b="1"/>
            <a:t>Khử khuẩn khi học sinh đi học:</a:t>
          </a:r>
          <a:endParaRPr lang="en-US" sz="2400"/>
        </a:p>
      </dgm:t>
    </dgm:pt>
    <dgm:pt modelId="{7F162204-E74B-4789-9EF2-E1B5B0FCAD9E}" type="parTrans" cxnId="{6A9DFE11-ACAB-4CC7-88E1-85B443CB39E3}">
      <dgm:prSet/>
      <dgm:spPr/>
      <dgm:t>
        <a:bodyPr/>
        <a:lstStyle/>
        <a:p>
          <a:endParaRPr lang="en-US"/>
        </a:p>
      </dgm:t>
    </dgm:pt>
    <dgm:pt modelId="{1E465A73-08FF-4FDF-BB9F-CB0BDA8A1602}" type="sibTrans" cxnId="{6A9DFE11-ACAB-4CC7-88E1-85B443CB39E3}">
      <dgm:prSet/>
      <dgm:spPr/>
      <dgm:t>
        <a:bodyPr/>
        <a:lstStyle/>
        <a:p>
          <a:endParaRPr lang="en-US"/>
        </a:p>
      </dgm:t>
    </dgm:pt>
    <dgm:pt modelId="{31E70395-38DE-40D3-8F30-25063A71FF66}">
      <dgm:prSet custT="1"/>
      <dgm:spPr/>
      <dgm:t>
        <a:bodyPr/>
        <a:lstStyle/>
        <a:p>
          <a:pPr>
            <a:buFont typeface="Wingdings" panose="05000000000000000000" pitchFamily="2" charset="2"/>
            <a:buChar char="ü"/>
          </a:pPr>
          <a:r>
            <a:rPr lang="en-US" sz="2400"/>
            <a:t>Bàn ghế, tay nắm cửa, tay vịn cầu thang, tay vịn lan can, nút bấm thang máy (02 lần/ngày).</a:t>
          </a:r>
        </a:p>
      </dgm:t>
    </dgm:pt>
    <dgm:pt modelId="{FF200747-A65F-4998-B1ED-BACF08D03F48}" type="parTrans" cxnId="{F27E65FD-3177-4B0C-9D01-F7A04E2144D7}">
      <dgm:prSet/>
      <dgm:spPr/>
      <dgm:t>
        <a:bodyPr/>
        <a:lstStyle/>
        <a:p>
          <a:endParaRPr lang="en-US"/>
        </a:p>
      </dgm:t>
    </dgm:pt>
    <dgm:pt modelId="{8858395E-AB18-4BCC-8331-F886CA0F5F92}" type="sibTrans" cxnId="{F27E65FD-3177-4B0C-9D01-F7A04E2144D7}">
      <dgm:prSet/>
      <dgm:spPr/>
      <dgm:t>
        <a:bodyPr/>
        <a:lstStyle/>
        <a:p>
          <a:endParaRPr lang="en-US"/>
        </a:p>
      </dgm:t>
    </dgm:pt>
    <dgm:pt modelId="{873C4BAC-9C64-47C8-9433-7924B4AD10E5}">
      <dgm:prSet custT="1"/>
      <dgm:spPr/>
      <dgm:t>
        <a:bodyPr/>
        <a:lstStyle/>
        <a:p>
          <a:pPr>
            <a:buFont typeface="Wingdings" panose="05000000000000000000" pitchFamily="2" charset="2"/>
            <a:buChar char="ü"/>
          </a:pPr>
          <a:r>
            <a:rPr lang="en-US" sz="2400"/>
            <a:t>Sàn nhà, phòng học, phòng chức năng, khu vệ sinh...    (01 lần/ngày hoặc khi cần thiết).</a:t>
          </a:r>
        </a:p>
      </dgm:t>
    </dgm:pt>
    <dgm:pt modelId="{B9B242D5-9BEE-48F1-B147-B1626F261B21}" type="parTrans" cxnId="{A9B0108E-8ADF-466B-AABF-422F1F031629}">
      <dgm:prSet/>
      <dgm:spPr/>
      <dgm:t>
        <a:bodyPr/>
        <a:lstStyle/>
        <a:p>
          <a:endParaRPr lang="en-US"/>
        </a:p>
      </dgm:t>
    </dgm:pt>
    <dgm:pt modelId="{765E7759-CF47-4920-8072-A57D81DDE504}" type="sibTrans" cxnId="{A9B0108E-8ADF-466B-AABF-422F1F031629}">
      <dgm:prSet/>
      <dgm:spPr/>
      <dgm:t>
        <a:bodyPr/>
        <a:lstStyle/>
        <a:p>
          <a:endParaRPr lang="en-US"/>
        </a:p>
      </dgm:t>
    </dgm:pt>
    <dgm:pt modelId="{B8F42AE6-2B60-42EC-912F-8F2CD95098C0}">
      <dgm:prSet custT="1"/>
      <dgm:spPr/>
      <dgm:t>
        <a:bodyPr/>
        <a:lstStyle/>
        <a:p>
          <a:pPr>
            <a:buFont typeface="Wingdings" panose="05000000000000000000" pitchFamily="2" charset="2"/>
            <a:buChar char="ü"/>
          </a:pPr>
          <a:r>
            <a:rPr lang="en-US" sz="2400"/>
            <a:t>Thiết bị giáo dục sau mỗi buổi học hoặc khi thấy bị bẩn. </a:t>
          </a:r>
        </a:p>
      </dgm:t>
    </dgm:pt>
    <dgm:pt modelId="{F695492D-11D4-400B-942A-814942C27EF9}" type="parTrans" cxnId="{D9E4BDAE-2717-4BB2-9194-FCEFA588BE08}">
      <dgm:prSet/>
      <dgm:spPr/>
      <dgm:t>
        <a:bodyPr/>
        <a:lstStyle/>
        <a:p>
          <a:endParaRPr lang="en-US"/>
        </a:p>
      </dgm:t>
    </dgm:pt>
    <dgm:pt modelId="{501C7A6A-2F8C-4A85-8B2C-0A7FB1A0A814}" type="sibTrans" cxnId="{D9E4BDAE-2717-4BB2-9194-FCEFA588BE08}">
      <dgm:prSet/>
      <dgm:spPr/>
      <dgm:t>
        <a:bodyPr/>
        <a:lstStyle/>
        <a:p>
          <a:endParaRPr lang="en-US"/>
        </a:p>
      </dgm:t>
    </dgm:pt>
    <dgm:pt modelId="{708F667A-E212-4F5F-9ED9-4D56066F17B1}">
      <dgm:prSet custT="1"/>
      <dgm:spPr/>
      <dgm:t>
        <a:bodyPr/>
        <a:lstStyle/>
        <a:p>
          <a:pPr>
            <a:buFont typeface="Wingdings" panose="05000000000000000000" pitchFamily="2" charset="2"/>
            <a:buChar char="ü"/>
          </a:pPr>
          <a:r>
            <a:rPr lang="en-US" sz="2400"/>
            <a:t>Tay nắm cửa xe, tay vịn, ghế ngồi, cửa sổ, sàn xe ...của phương tiện đưa đón học sinh sau mỗi chuyến đưa, đón học sinh (nếu có)</a:t>
          </a:r>
        </a:p>
      </dgm:t>
    </dgm:pt>
    <dgm:pt modelId="{0A7FCF4B-D6BB-45EE-B1E6-CCEE54A2B53B}" type="parTrans" cxnId="{6A2A64B3-AC8E-41CF-9A5F-D26D7B939596}">
      <dgm:prSet/>
      <dgm:spPr/>
      <dgm:t>
        <a:bodyPr/>
        <a:lstStyle/>
        <a:p>
          <a:endParaRPr lang="en-US"/>
        </a:p>
      </dgm:t>
    </dgm:pt>
    <dgm:pt modelId="{724B02A3-7E5E-418A-BED6-6DD872F1ED6A}" type="sibTrans" cxnId="{6A2A64B3-AC8E-41CF-9A5F-D26D7B939596}">
      <dgm:prSet/>
      <dgm:spPr/>
      <dgm:t>
        <a:bodyPr/>
        <a:lstStyle/>
        <a:p>
          <a:endParaRPr lang="en-US"/>
        </a:p>
      </dgm:t>
    </dgm:pt>
    <dgm:pt modelId="{B5A7F40C-CA7B-4388-9F28-7765D2770CD7}">
      <dgm:prSet custT="1"/>
      <dgm:spPr/>
      <dgm:t>
        <a:bodyPr/>
        <a:lstStyle/>
        <a:p>
          <a:pPr>
            <a:buFont typeface="Wingdings" panose="05000000000000000000" pitchFamily="2" charset="2"/>
            <a:buChar char="ü"/>
          </a:pPr>
          <a:r>
            <a:rPr lang="en-US" sz="2400"/>
            <a:t>Hạn chế sử dụng các đồ chơi, dụng cụ học tập bằng các vật liệu không khử khuẩn được.</a:t>
          </a:r>
        </a:p>
      </dgm:t>
    </dgm:pt>
    <dgm:pt modelId="{315D613E-383B-4139-935D-ED4230BA90A3}" type="parTrans" cxnId="{30F83B82-597C-466E-BB95-FF2492E4E83F}">
      <dgm:prSet/>
      <dgm:spPr/>
      <dgm:t>
        <a:bodyPr/>
        <a:lstStyle/>
        <a:p>
          <a:endParaRPr lang="en-US"/>
        </a:p>
      </dgm:t>
    </dgm:pt>
    <dgm:pt modelId="{3EC65A14-9AFC-4042-9B58-47D9864DE9BB}" type="sibTrans" cxnId="{30F83B82-597C-466E-BB95-FF2492E4E83F}">
      <dgm:prSet/>
      <dgm:spPr/>
      <dgm:t>
        <a:bodyPr/>
        <a:lstStyle/>
        <a:p>
          <a:endParaRPr lang="en-US"/>
        </a:p>
      </dgm:t>
    </dgm:pt>
    <dgm:pt modelId="{CB9F4BAF-A56F-4DD2-B12A-DA1B9B90AF41}">
      <dgm:prSet custT="1"/>
      <dgm:spPr/>
      <dgm:t>
        <a:bodyPr/>
        <a:lstStyle/>
        <a:p>
          <a:pPr>
            <a:buFont typeface="Wingdings" panose="05000000000000000000" pitchFamily="2" charset="2"/>
            <a:buChar char="ü"/>
          </a:pPr>
          <a:r>
            <a:rPr lang="en-US" sz="2400"/>
            <a:t>Bố trí đủ thùng đựng rác, thu gom, xử lý hàng ngày</a:t>
          </a:r>
        </a:p>
      </dgm:t>
    </dgm:pt>
    <dgm:pt modelId="{F4C6E3DA-F179-4560-8245-2C4CFF65D4C9}" type="parTrans" cxnId="{48BEB3FE-C6C8-4DEA-8E1E-CF7906F3D0C7}">
      <dgm:prSet/>
      <dgm:spPr/>
      <dgm:t>
        <a:bodyPr/>
        <a:lstStyle/>
        <a:p>
          <a:endParaRPr lang="en-US"/>
        </a:p>
      </dgm:t>
    </dgm:pt>
    <dgm:pt modelId="{7D7CE014-CCFE-44BE-BF18-74C21A63D85B}" type="sibTrans" cxnId="{48BEB3FE-C6C8-4DEA-8E1E-CF7906F3D0C7}">
      <dgm:prSet/>
      <dgm:spPr/>
      <dgm:t>
        <a:bodyPr/>
        <a:lstStyle/>
        <a:p>
          <a:endParaRPr lang="en-US"/>
        </a:p>
      </dgm:t>
    </dgm:pt>
    <dgm:pt modelId="{DE0949B6-5CCE-4D89-9AF6-CFDB7BD0922C}" type="pres">
      <dgm:prSet presAssocID="{C64E6E2C-F6EC-41CA-9EC2-B2716943DE20}" presName="linear" presStyleCnt="0">
        <dgm:presLayoutVars>
          <dgm:animLvl val="lvl"/>
          <dgm:resizeHandles val="exact"/>
        </dgm:presLayoutVars>
      </dgm:prSet>
      <dgm:spPr/>
      <dgm:t>
        <a:bodyPr/>
        <a:lstStyle/>
        <a:p>
          <a:endParaRPr lang="en-US"/>
        </a:p>
      </dgm:t>
    </dgm:pt>
    <dgm:pt modelId="{020D3F66-90B8-45C2-A0DD-E6FA449B6D01}" type="pres">
      <dgm:prSet presAssocID="{889F72CB-8D9C-420B-91A6-C6236BBF841D}" presName="parentText" presStyleLbl="node1" presStyleIdx="0" presStyleCnt="1" custScaleY="162595" custLinFactNeighborX="-217" custLinFactNeighborY="-5352">
        <dgm:presLayoutVars>
          <dgm:chMax val="0"/>
          <dgm:bulletEnabled val="1"/>
        </dgm:presLayoutVars>
      </dgm:prSet>
      <dgm:spPr/>
      <dgm:t>
        <a:bodyPr/>
        <a:lstStyle/>
        <a:p>
          <a:endParaRPr lang="en-US"/>
        </a:p>
      </dgm:t>
    </dgm:pt>
    <dgm:pt modelId="{2F56804F-2F27-439D-A3A4-4392E04F33F6}" type="pres">
      <dgm:prSet presAssocID="{889F72CB-8D9C-420B-91A6-C6236BBF841D}" presName="childText" presStyleLbl="revTx" presStyleIdx="0" presStyleCnt="1" custScaleY="123923">
        <dgm:presLayoutVars>
          <dgm:bulletEnabled val="1"/>
        </dgm:presLayoutVars>
      </dgm:prSet>
      <dgm:spPr/>
      <dgm:t>
        <a:bodyPr/>
        <a:lstStyle/>
        <a:p>
          <a:endParaRPr lang="en-US"/>
        </a:p>
      </dgm:t>
    </dgm:pt>
  </dgm:ptLst>
  <dgm:cxnLst>
    <dgm:cxn modelId="{2B8B3AF9-E90F-4AD1-8EAD-7BBA93446F6A}" type="presOf" srcId="{31E70395-38DE-40D3-8F30-25063A71FF66}" destId="{2F56804F-2F27-439D-A3A4-4392E04F33F6}" srcOrd="0" destOrd="0" presId="urn:microsoft.com/office/officeart/2005/8/layout/vList2"/>
    <dgm:cxn modelId="{66633E5B-FA01-453C-91BA-18922456C937}" type="presOf" srcId="{B8F42AE6-2B60-42EC-912F-8F2CD95098C0}" destId="{2F56804F-2F27-439D-A3A4-4392E04F33F6}" srcOrd="0" destOrd="2" presId="urn:microsoft.com/office/officeart/2005/8/layout/vList2"/>
    <dgm:cxn modelId="{30F83B82-597C-466E-BB95-FF2492E4E83F}" srcId="{889F72CB-8D9C-420B-91A6-C6236BBF841D}" destId="{B5A7F40C-CA7B-4388-9F28-7765D2770CD7}" srcOrd="4" destOrd="0" parTransId="{315D613E-383B-4139-935D-ED4230BA90A3}" sibTransId="{3EC65A14-9AFC-4042-9B58-47D9864DE9BB}"/>
    <dgm:cxn modelId="{E9FB58F1-761E-4BFF-AE25-2FB0620559E8}" type="presOf" srcId="{B5A7F40C-CA7B-4388-9F28-7765D2770CD7}" destId="{2F56804F-2F27-439D-A3A4-4392E04F33F6}" srcOrd="0" destOrd="4" presId="urn:microsoft.com/office/officeart/2005/8/layout/vList2"/>
    <dgm:cxn modelId="{6A9DFE11-ACAB-4CC7-88E1-85B443CB39E3}" srcId="{C64E6E2C-F6EC-41CA-9EC2-B2716943DE20}" destId="{889F72CB-8D9C-420B-91A6-C6236BBF841D}" srcOrd="0" destOrd="0" parTransId="{7F162204-E74B-4789-9EF2-E1B5B0FCAD9E}" sibTransId="{1E465A73-08FF-4FDF-BB9F-CB0BDA8A1602}"/>
    <dgm:cxn modelId="{6A2A64B3-AC8E-41CF-9A5F-D26D7B939596}" srcId="{889F72CB-8D9C-420B-91A6-C6236BBF841D}" destId="{708F667A-E212-4F5F-9ED9-4D56066F17B1}" srcOrd="3" destOrd="0" parTransId="{0A7FCF4B-D6BB-45EE-B1E6-CCEE54A2B53B}" sibTransId="{724B02A3-7E5E-418A-BED6-6DD872F1ED6A}"/>
    <dgm:cxn modelId="{48BEB3FE-C6C8-4DEA-8E1E-CF7906F3D0C7}" srcId="{889F72CB-8D9C-420B-91A6-C6236BBF841D}" destId="{CB9F4BAF-A56F-4DD2-B12A-DA1B9B90AF41}" srcOrd="5" destOrd="0" parTransId="{F4C6E3DA-F179-4560-8245-2C4CFF65D4C9}" sibTransId="{7D7CE014-CCFE-44BE-BF18-74C21A63D85B}"/>
    <dgm:cxn modelId="{A9B0108E-8ADF-466B-AABF-422F1F031629}" srcId="{889F72CB-8D9C-420B-91A6-C6236BBF841D}" destId="{873C4BAC-9C64-47C8-9433-7924B4AD10E5}" srcOrd="1" destOrd="0" parTransId="{B9B242D5-9BEE-48F1-B147-B1626F261B21}" sibTransId="{765E7759-CF47-4920-8072-A57D81DDE504}"/>
    <dgm:cxn modelId="{D9E4BDAE-2717-4BB2-9194-FCEFA588BE08}" srcId="{889F72CB-8D9C-420B-91A6-C6236BBF841D}" destId="{B8F42AE6-2B60-42EC-912F-8F2CD95098C0}" srcOrd="2" destOrd="0" parTransId="{F695492D-11D4-400B-942A-814942C27EF9}" sibTransId="{501C7A6A-2F8C-4A85-8B2C-0A7FB1A0A814}"/>
    <dgm:cxn modelId="{5F3295DF-9B67-49EF-ABFA-F83E98DDD7C4}" type="presOf" srcId="{CB9F4BAF-A56F-4DD2-B12A-DA1B9B90AF41}" destId="{2F56804F-2F27-439D-A3A4-4392E04F33F6}" srcOrd="0" destOrd="5" presId="urn:microsoft.com/office/officeart/2005/8/layout/vList2"/>
    <dgm:cxn modelId="{2E3A18CE-80DE-4088-A0D3-C262DCB9ECFD}" type="presOf" srcId="{C64E6E2C-F6EC-41CA-9EC2-B2716943DE20}" destId="{DE0949B6-5CCE-4D89-9AF6-CFDB7BD0922C}" srcOrd="0" destOrd="0" presId="urn:microsoft.com/office/officeart/2005/8/layout/vList2"/>
    <dgm:cxn modelId="{EF52F6DE-79F3-4972-B907-FECA5EAF89F0}" type="presOf" srcId="{889F72CB-8D9C-420B-91A6-C6236BBF841D}" destId="{020D3F66-90B8-45C2-A0DD-E6FA449B6D01}" srcOrd="0" destOrd="0" presId="urn:microsoft.com/office/officeart/2005/8/layout/vList2"/>
    <dgm:cxn modelId="{F27E65FD-3177-4B0C-9D01-F7A04E2144D7}" srcId="{889F72CB-8D9C-420B-91A6-C6236BBF841D}" destId="{31E70395-38DE-40D3-8F30-25063A71FF66}" srcOrd="0" destOrd="0" parTransId="{FF200747-A65F-4998-B1ED-BACF08D03F48}" sibTransId="{8858395E-AB18-4BCC-8331-F886CA0F5F92}"/>
    <dgm:cxn modelId="{225343F4-36B6-4547-A0CF-AF78EF9B04D5}" type="presOf" srcId="{873C4BAC-9C64-47C8-9433-7924B4AD10E5}" destId="{2F56804F-2F27-439D-A3A4-4392E04F33F6}" srcOrd="0" destOrd="1" presId="urn:microsoft.com/office/officeart/2005/8/layout/vList2"/>
    <dgm:cxn modelId="{D135FF1E-40CA-47FF-8AE1-EB2A9FBEAFD5}" type="presOf" srcId="{708F667A-E212-4F5F-9ED9-4D56066F17B1}" destId="{2F56804F-2F27-439D-A3A4-4392E04F33F6}" srcOrd="0" destOrd="3" presId="urn:microsoft.com/office/officeart/2005/8/layout/vList2"/>
    <dgm:cxn modelId="{9985D2B5-3B2F-4D2F-B722-B5161B7FBE7A}" type="presParOf" srcId="{DE0949B6-5CCE-4D89-9AF6-CFDB7BD0922C}" destId="{020D3F66-90B8-45C2-A0DD-E6FA449B6D01}" srcOrd="0" destOrd="0" presId="urn:microsoft.com/office/officeart/2005/8/layout/vList2"/>
    <dgm:cxn modelId="{C54221B3-896E-4450-9C74-38889A73C70C}" type="presParOf" srcId="{DE0949B6-5CCE-4D89-9AF6-CFDB7BD0922C}" destId="{2F56804F-2F27-439D-A3A4-4392E04F33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42E354-703E-4210-9098-0F6D78B228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D09CC7-B2D9-4895-B081-B2A3CF9927CC}">
      <dgm:prSet/>
      <dgm:spPr/>
      <dgm:t>
        <a:bodyPr/>
        <a:lstStyle/>
        <a:p>
          <a:pPr algn="just"/>
          <a:r>
            <a:rPr lang="vi-VN" b="1" dirty="0"/>
            <a:t>Thông báo cho Trưởng ban chỉ đạo phòng, chống dịch, Tổ an toàn COVID của Cơ sở giáo dục, phụ huynh học sinh.</a:t>
          </a:r>
          <a:endParaRPr lang="en-US" dirty="0"/>
        </a:p>
      </dgm:t>
    </dgm:pt>
    <dgm:pt modelId="{5F041C63-9CFC-4C41-971B-6D7799E0E52E}" type="parTrans" cxnId="{C9EBFDBD-823E-404B-80ED-CAC8974C31D4}">
      <dgm:prSet/>
      <dgm:spPr/>
      <dgm:t>
        <a:bodyPr/>
        <a:lstStyle/>
        <a:p>
          <a:endParaRPr lang="en-US"/>
        </a:p>
      </dgm:t>
    </dgm:pt>
    <dgm:pt modelId="{F809D1F7-887F-4375-802C-294306E00F48}" type="sibTrans" cxnId="{C9EBFDBD-823E-404B-80ED-CAC8974C31D4}">
      <dgm:prSet/>
      <dgm:spPr/>
      <dgm:t>
        <a:bodyPr/>
        <a:lstStyle/>
        <a:p>
          <a:endParaRPr lang="en-US"/>
        </a:p>
      </dgm:t>
    </dgm:pt>
    <dgm:pt modelId="{69C1F95B-BC2D-4E58-9E57-539CFA478424}">
      <dgm:prSet/>
      <dgm:spPr/>
      <dgm:t>
        <a:bodyPr/>
        <a:lstStyle/>
        <a:p>
          <a:r>
            <a:rPr lang="vi-VN" b="1"/>
            <a:t>Cung cấp khẩu trang y tế và hướng dẫn đeo đúng cách.</a:t>
          </a:r>
          <a:endParaRPr lang="en-US"/>
        </a:p>
      </dgm:t>
    </dgm:pt>
    <dgm:pt modelId="{07FF1BF3-C5B3-4AA1-B269-B759963CCA77}" type="parTrans" cxnId="{79FD62DD-264C-4ADD-93EF-402C0E971D84}">
      <dgm:prSet/>
      <dgm:spPr/>
      <dgm:t>
        <a:bodyPr/>
        <a:lstStyle/>
        <a:p>
          <a:endParaRPr lang="en-US"/>
        </a:p>
      </dgm:t>
    </dgm:pt>
    <dgm:pt modelId="{97BD3CC2-31F4-4248-891E-80C8453F030E}" type="sibTrans" cxnId="{79FD62DD-264C-4ADD-93EF-402C0E971D84}">
      <dgm:prSet/>
      <dgm:spPr/>
      <dgm:t>
        <a:bodyPr/>
        <a:lstStyle/>
        <a:p>
          <a:endParaRPr lang="en-US"/>
        </a:p>
      </dgm:t>
    </dgm:pt>
    <dgm:pt modelId="{0EBA630A-A76C-486E-9B85-5094C2982504}">
      <dgm:prSet/>
      <dgm:spPr/>
      <dgm:t>
        <a:bodyPr/>
        <a:lstStyle/>
        <a:p>
          <a:r>
            <a:rPr lang="vi-VN" b="1"/>
            <a:t>Yêu cầu hạn chế tiếp xúc với những người xung quanh, tránh tiếp xúc gần dưới 02 mét với những người khác.</a:t>
          </a:r>
          <a:endParaRPr lang="en-US"/>
        </a:p>
      </dgm:t>
    </dgm:pt>
    <dgm:pt modelId="{19A313BC-2CE5-4A41-9BAC-08BAFF562592}" type="parTrans" cxnId="{B17E24E9-1770-47F0-98C9-4D1ECC85A80C}">
      <dgm:prSet/>
      <dgm:spPr/>
      <dgm:t>
        <a:bodyPr/>
        <a:lstStyle/>
        <a:p>
          <a:endParaRPr lang="en-US"/>
        </a:p>
      </dgm:t>
    </dgm:pt>
    <dgm:pt modelId="{44CBF963-FB86-4F61-B39D-B7B1C4E16D01}" type="sibTrans" cxnId="{B17E24E9-1770-47F0-98C9-4D1ECC85A80C}">
      <dgm:prSet/>
      <dgm:spPr/>
      <dgm:t>
        <a:bodyPr/>
        <a:lstStyle/>
        <a:p>
          <a:endParaRPr lang="en-US"/>
        </a:p>
      </dgm:t>
    </dgm:pt>
    <dgm:pt modelId="{65401ECC-D45B-4734-9A08-57D7D311F316}">
      <dgm:prSet/>
      <dgm:spPr/>
      <dgm:t>
        <a:bodyPr/>
        <a:lstStyle/>
        <a:p>
          <a:pPr algn="just"/>
          <a:r>
            <a:rPr lang="vi-VN" b="1" dirty="0"/>
            <a:t>Thông báo cho lực lượng đã được phân công để phân luồng lối đi từ khu vực có trường hợp nghi ngờ đến phòng cách ly tạm thời.</a:t>
          </a:r>
          <a:endParaRPr lang="en-US" dirty="0"/>
        </a:p>
      </dgm:t>
    </dgm:pt>
    <dgm:pt modelId="{B76015B9-1C8B-4324-AA6C-39B5AF8A1B76}" type="parTrans" cxnId="{562FBE8B-339F-4126-9B53-C65354167AF2}">
      <dgm:prSet/>
      <dgm:spPr/>
      <dgm:t>
        <a:bodyPr/>
        <a:lstStyle/>
        <a:p>
          <a:endParaRPr lang="en-US"/>
        </a:p>
      </dgm:t>
    </dgm:pt>
    <dgm:pt modelId="{92B8D62F-AB43-4590-8863-50C7E86212D6}" type="sibTrans" cxnId="{562FBE8B-339F-4126-9B53-C65354167AF2}">
      <dgm:prSet/>
      <dgm:spPr/>
      <dgm:t>
        <a:bodyPr/>
        <a:lstStyle/>
        <a:p>
          <a:endParaRPr lang="en-US"/>
        </a:p>
      </dgm:t>
    </dgm:pt>
    <dgm:pt modelId="{ABC990AD-29FC-43BF-8621-6ED2E12AE99F}">
      <dgm:prSet/>
      <dgm:spPr/>
      <dgm:t>
        <a:bodyPr/>
        <a:lstStyle/>
        <a:p>
          <a:pPr algn="just"/>
          <a:r>
            <a:rPr lang="vi-VN" b="1" dirty="0"/>
            <a:t>Hướng dẫn trường hợp nghi ngờ di chuyển theo lối đi đã được phân luồng để đến phòng cách ly tạm thời, hạn chế di chuyển bằng thang máy hoặc bố trí thang máy riêng và khử khuẩn theo quy định ngay sau khi sử dụng.  </a:t>
          </a:r>
          <a:endParaRPr lang="en-US" dirty="0"/>
        </a:p>
      </dgm:t>
    </dgm:pt>
    <dgm:pt modelId="{13E86822-883D-4086-8175-CE8C2CD68FF1}" type="parTrans" cxnId="{B3A3693E-C38B-4BEE-971E-B7B57CA7BD02}">
      <dgm:prSet/>
      <dgm:spPr/>
      <dgm:t>
        <a:bodyPr/>
        <a:lstStyle/>
        <a:p>
          <a:endParaRPr lang="en-US"/>
        </a:p>
      </dgm:t>
    </dgm:pt>
    <dgm:pt modelId="{D5C4A660-3550-4D65-9D25-706F5008B238}" type="sibTrans" cxnId="{B3A3693E-C38B-4BEE-971E-B7B57CA7BD02}">
      <dgm:prSet/>
      <dgm:spPr/>
      <dgm:t>
        <a:bodyPr/>
        <a:lstStyle/>
        <a:p>
          <a:endParaRPr lang="en-US"/>
        </a:p>
      </dgm:t>
    </dgm:pt>
    <dgm:pt modelId="{60132B53-C7C2-45BD-A9A1-3119F604B0F0}" type="pres">
      <dgm:prSet presAssocID="{2242E354-703E-4210-9098-0F6D78B228CC}" presName="linear" presStyleCnt="0">
        <dgm:presLayoutVars>
          <dgm:animLvl val="lvl"/>
          <dgm:resizeHandles val="exact"/>
        </dgm:presLayoutVars>
      </dgm:prSet>
      <dgm:spPr/>
      <dgm:t>
        <a:bodyPr/>
        <a:lstStyle/>
        <a:p>
          <a:endParaRPr lang="en-US"/>
        </a:p>
      </dgm:t>
    </dgm:pt>
    <dgm:pt modelId="{5385B0EB-D926-477F-80B8-B1746E39CD4F}" type="pres">
      <dgm:prSet presAssocID="{3CD09CC7-B2D9-4895-B081-B2A3CF9927CC}" presName="parentText" presStyleLbl="node1" presStyleIdx="0" presStyleCnt="5">
        <dgm:presLayoutVars>
          <dgm:chMax val="0"/>
          <dgm:bulletEnabled val="1"/>
        </dgm:presLayoutVars>
      </dgm:prSet>
      <dgm:spPr/>
      <dgm:t>
        <a:bodyPr/>
        <a:lstStyle/>
        <a:p>
          <a:endParaRPr lang="en-US"/>
        </a:p>
      </dgm:t>
    </dgm:pt>
    <dgm:pt modelId="{CABFD2CE-2662-4644-A011-26EB9A823EDB}" type="pres">
      <dgm:prSet presAssocID="{F809D1F7-887F-4375-802C-294306E00F48}" presName="spacer" presStyleCnt="0"/>
      <dgm:spPr/>
    </dgm:pt>
    <dgm:pt modelId="{F680DCCD-29AB-4BB5-A548-FCAAE832E3DA}" type="pres">
      <dgm:prSet presAssocID="{69C1F95B-BC2D-4E58-9E57-539CFA478424}" presName="parentText" presStyleLbl="node1" presStyleIdx="1" presStyleCnt="5">
        <dgm:presLayoutVars>
          <dgm:chMax val="0"/>
          <dgm:bulletEnabled val="1"/>
        </dgm:presLayoutVars>
      </dgm:prSet>
      <dgm:spPr/>
      <dgm:t>
        <a:bodyPr/>
        <a:lstStyle/>
        <a:p>
          <a:endParaRPr lang="en-US"/>
        </a:p>
      </dgm:t>
    </dgm:pt>
    <dgm:pt modelId="{1D9A7048-7D86-4D8A-857A-B9462D01CC91}" type="pres">
      <dgm:prSet presAssocID="{97BD3CC2-31F4-4248-891E-80C8453F030E}" presName="spacer" presStyleCnt="0"/>
      <dgm:spPr/>
    </dgm:pt>
    <dgm:pt modelId="{40884A67-55C0-42BC-BB47-78F627DB05B1}" type="pres">
      <dgm:prSet presAssocID="{0EBA630A-A76C-486E-9B85-5094C2982504}" presName="parentText" presStyleLbl="node1" presStyleIdx="2" presStyleCnt="5">
        <dgm:presLayoutVars>
          <dgm:chMax val="0"/>
          <dgm:bulletEnabled val="1"/>
        </dgm:presLayoutVars>
      </dgm:prSet>
      <dgm:spPr/>
      <dgm:t>
        <a:bodyPr/>
        <a:lstStyle/>
        <a:p>
          <a:endParaRPr lang="en-US"/>
        </a:p>
      </dgm:t>
    </dgm:pt>
    <dgm:pt modelId="{A2289D16-48E7-44C4-8C60-A81345BB9E54}" type="pres">
      <dgm:prSet presAssocID="{44CBF963-FB86-4F61-B39D-B7B1C4E16D01}" presName="spacer" presStyleCnt="0"/>
      <dgm:spPr/>
    </dgm:pt>
    <dgm:pt modelId="{7932824C-681D-43FD-B56A-C345852BA8FA}" type="pres">
      <dgm:prSet presAssocID="{65401ECC-D45B-4734-9A08-57D7D311F316}" presName="parentText" presStyleLbl="node1" presStyleIdx="3" presStyleCnt="5">
        <dgm:presLayoutVars>
          <dgm:chMax val="0"/>
          <dgm:bulletEnabled val="1"/>
        </dgm:presLayoutVars>
      </dgm:prSet>
      <dgm:spPr/>
      <dgm:t>
        <a:bodyPr/>
        <a:lstStyle/>
        <a:p>
          <a:endParaRPr lang="en-US"/>
        </a:p>
      </dgm:t>
    </dgm:pt>
    <dgm:pt modelId="{993F5998-E291-40CE-BDAD-BDC3D226EEE0}" type="pres">
      <dgm:prSet presAssocID="{92B8D62F-AB43-4590-8863-50C7E86212D6}" presName="spacer" presStyleCnt="0"/>
      <dgm:spPr/>
    </dgm:pt>
    <dgm:pt modelId="{D6573911-A08F-446C-B39A-2BA9E240086F}" type="pres">
      <dgm:prSet presAssocID="{ABC990AD-29FC-43BF-8621-6ED2E12AE99F}" presName="parentText" presStyleLbl="node1" presStyleIdx="4" presStyleCnt="5">
        <dgm:presLayoutVars>
          <dgm:chMax val="0"/>
          <dgm:bulletEnabled val="1"/>
        </dgm:presLayoutVars>
      </dgm:prSet>
      <dgm:spPr/>
      <dgm:t>
        <a:bodyPr/>
        <a:lstStyle/>
        <a:p>
          <a:endParaRPr lang="en-US"/>
        </a:p>
      </dgm:t>
    </dgm:pt>
  </dgm:ptLst>
  <dgm:cxnLst>
    <dgm:cxn modelId="{B3A3693E-C38B-4BEE-971E-B7B57CA7BD02}" srcId="{2242E354-703E-4210-9098-0F6D78B228CC}" destId="{ABC990AD-29FC-43BF-8621-6ED2E12AE99F}" srcOrd="4" destOrd="0" parTransId="{13E86822-883D-4086-8175-CE8C2CD68FF1}" sibTransId="{D5C4A660-3550-4D65-9D25-706F5008B238}"/>
    <dgm:cxn modelId="{A20C029C-EA1A-47CC-A799-EFC4B5FD4F76}" type="presOf" srcId="{65401ECC-D45B-4734-9A08-57D7D311F316}" destId="{7932824C-681D-43FD-B56A-C345852BA8FA}" srcOrd="0" destOrd="0" presId="urn:microsoft.com/office/officeart/2005/8/layout/vList2"/>
    <dgm:cxn modelId="{C9EBFDBD-823E-404B-80ED-CAC8974C31D4}" srcId="{2242E354-703E-4210-9098-0F6D78B228CC}" destId="{3CD09CC7-B2D9-4895-B081-B2A3CF9927CC}" srcOrd="0" destOrd="0" parTransId="{5F041C63-9CFC-4C41-971B-6D7799E0E52E}" sibTransId="{F809D1F7-887F-4375-802C-294306E00F48}"/>
    <dgm:cxn modelId="{79FD62DD-264C-4ADD-93EF-402C0E971D84}" srcId="{2242E354-703E-4210-9098-0F6D78B228CC}" destId="{69C1F95B-BC2D-4E58-9E57-539CFA478424}" srcOrd="1" destOrd="0" parTransId="{07FF1BF3-C5B3-4AA1-B269-B759963CCA77}" sibTransId="{97BD3CC2-31F4-4248-891E-80C8453F030E}"/>
    <dgm:cxn modelId="{54DF34ED-5EC0-4BC3-BD0E-D6C0726DB05C}" type="presOf" srcId="{ABC990AD-29FC-43BF-8621-6ED2E12AE99F}" destId="{D6573911-A08F-446C-B39A-2BA9E240086F}" srcOrd="0" destOrd="0" presId="urn:microsoft.com/office/officeart/2005/8/layout/vList2"/>
    <dgm:cxn modelId="{B17E24E9-1770-47F0-98C9-4D1ECC85A80C}" srcId="{2242E354-703E-4210-9098-0F6D78B228CC}" destId="{0EBA630A-A76C-486E-9B85-5094C2982504}" srcOrd="2" destOrd="0" parTransId="{19A313BC-2CE5-4A41-9BAC-08BAFF562592}" sibTransId="{44CBF963-FB86-4F61-B39D-B7B1C4E16D01}"/>
    <dgm:cxn modelId="{5A371F2C-D8BD-4EE3-B834-405102F449B5}" type="presOf" srcId="{2242E354-703E-4210-9098-0F6D78B228CC}" destId="{60132B53-C7C2-45BD-A9A1-3119F604B0F0}" srcOrd="0" destOrd="0" presId="urn:microsoft.com/office/officeart/2005/8/layout/vList2"/>
    <dgm:cxn modelId="{97F5630B-5B42-486C-8E6A-9F7051BFD7F0}" type="presOf" srcId="{3CD09CC7-B2D9-4895-B081-B2A3CF9927CC}" destId="{5385B0EB-D926-477F-80B8-B1746E39CD4F}" srcOrd="0" destOrd="0" presId="urn:microsoft.com/office/officeart/2005/8/layout/vList2"/>
    <dgm:cxn modelId="{B9DE6A39-F60F-4856-9643-35221BE18858}" type="presOf" srcId="{69C1F95B-BC2D-4E58-9E57-539CFA478424}" destId="{F680DCCD-29AB-4BB5-A548-FCAAE832E3DA}" srcOrd="0" destOrd="0" presId="urn:microsoft.com/office/officeart/2005/8/layout/vList2"/>
    <dgm:cxn modelId="{562FBE8B-339F-4126-9B53-C65354167AF2}" srcId="{2242E354-703E-4210-9098-0F6D78B228CC}" destId="{65401ECC-D45B-4734-9A08-57D7D311F316}" srcOrd="3" destOrd="0" parTransId="{B76015B9-1C8B-4324-AA6C-39B5AF8A1B76}" sibTransId="{92B8D62F-AB43-4590-8863-50C7E86212D6}"/>
    <dgm:cxn modelId="{9343ECBC-59DC-4A93-9D2A-94382707A930}" type="presOf" srcId="{0EBA630A-A76C-486E-9B85-5094C2982504}" destId="{40884A67-55C0-42BC-BB47-78F627DB05B1}" srcOrd="0" destOrd="0" presId="urn:microsoft.com/office/officeart/2005/8/layout/vList2"/>
    <dgm:cxn modelId="{70F5F3CD-9C4E-424E-B526-3BF485A0BD36}" type="presParOf" srcId="{60132B53-C7C2-45BD-A9A1-3119F604B0F0}" destId="{5385B0EB-D926-477F-80B8-B1746E39CD4F}" srcOrd="0" destOrd="0" presId="urn:microsoft.com/office/officeart/2005/8/layout/vList2"/>
    <dgm:cxn modelId="{5B277AD8-030C-4F74-9751-7CC284BB9893}" type="presParOf" srcId="{60132B53-C7C2-45BD-A9A1-3119F604B0F0}" destId="{CABFD2CE-2662-4644-A011-26EB9A823EDB}" srcOrd="1" destOrd="0" presId="urn:microsoft.com/office/officeart/2005/8/layout/vList2"/>
    <dgm:cxn modelId="{AC93FAF8-1735-4B84-8F1F-7B6EFBD570F6}" type="presParOf" srcId="{60132B53-C7C2-45BD-A9A1-3119F604B0F0}" destId="{F680DCCD-29AB-4BB5-A548-FCAAE832E3DA}" srcOrd="2" destOrd="0" presId="urn:microsoft.com/office/officeart/2005/8/layout/vList2"/>
    <dgm:cxn modelId="{C41560B0-713E-4C49-93A9-1DB4C49D728F}" type="presParOf" srcId="{60132B53-C7C2-45BD-A9A1-3119F604B0F0}" destId="{1D9A7048-7D86-4D8A-857A-B9462D01CC91}" srcOrd="3" destOrd="0" presId="urn:microsoft.com/office/officeart/2005/8/layout/vList2"/>
    <dgm:cxn modelId="{E153BE00-46FA-43B7-97F2-92F5A6EAB765}" type="presParOf" srcId="{60132B53-C7C2-45BD-A9A1-3119F604B0F0}" destId="{40884A67-55C0-42BC-BB47-78F627DB05B1}" srcOrd="4" destOrd="0" presId="urn:microsoft.com/office/officeart/2005/8/layout/vList2"/>
    <dgm:cxn modelId="{8D9016B9-38D3-4069-9321-F77B91B618D6}" type="presParOf" srcId="{60132B53-C7C2-45BD-A9A1-3119F604B0F0}" destId="{A2289D16-48E7-44C4-8C60-A81345BB9E54}" srcOrd="5" destOrd="0" presId="urn:microsoft.com/office/officeart/2005/8/layout/vList2"/>
    <dgm:cxn modelId="{31628A1E-3F1D-4832-92BE-45410CC0AE62}" type="presParOf" srcId="{60132B53-C7C2-45BD-A9A1-3119F604B0F0}" destId="{7932824C-681D-43FD-B56A-C345852BA8FA}" srcOrd="6" destOrd="0" presId="urn:microsoft.com/office/officeart/2005/8/layout/vList2"/>
    <dgm:cxn modelId="{1A911379-60E0-4AA1-A007-9FF09F9EBFCB}" type="presParOf" srcId="{60132B53-C7C2-45BD-A9A1-3119F604B0F0}" destId="{993F5998-E291-40CE-BDAD-BDC3D226EEE0}" srcOrd="7" destOrd="0" presId="urn:microsoft.com/office/officeart/2005/8/layout/vList2"/>
    <dgm:cxn modelId="{2BFF28C1-43F8-4313-9FEB-E5109FFCB4CA}" type="presParOf" srcId="{60132B53-C7C2-45BD-A9A1-3119F604B0F0}" destId="{D6573911-A08F-446C-B39A-2BA9E24008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A3CDC0-69DB-4EE4-9B0B-EB2BD48ECD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E82DA6-DB28-441C-8A3B-FC5110BBFF97}">
      <dgm:prSet custT="1"/>
      <dgm:spPr/>
      <dgm:t>
        <a:bodyPr/>
        <a:lstStyle/>
        <a:p>
          <a:pPr algn="just"/>
          <a:r>
            <a:rPr lang="vi-VN" sz="2400" dirty="0"/>
            <a:t>Gọi điện thoại cho đường dây nóng của Sở Y tế hoặc của Bộ Y tế (số điện thoại 1900 9095) hoặc cơ quan y tế theo quy định của địa phương để được tư vấn, xét nghiệm SARS-CoV-2 và nếu cần thì đưa đến cơ sở y tế để được khám và điều trị.</a:t>
          </a:r>
          <a:endParaRPr lang="en-US" sz="2400" dirty="0"/>
        </a:p>
      </dgm:t>
    </dgm:pt>
    <dgm:pt modelId="{1F2E5D70-2D01-4A36-A82C-1319DAAAFDCC}" type="parTrans" cxnId="{9AFBF5FB-6566-4B92-BEBD-4499675FE9DB}">
      <dgm:prSet/>
      <dgm:spPr/>
      <dgm:t>
        <a:bodyPr/>
        <a:lstStyle/>
        <a:p>
          <a:endParaRPr lang="en-US" sz="1800"/>
        </a:p>
      </dgm:t>
    </dgm:pt>
    <dgm:pt modelId="{A0D2BF47-689E-4488-B75B-BD3CC16E7647}" type="sibTrans" cxnId="{9AFBF5FB-6566-4B92-BEBD-4499675FE9DB}">
      <dgm:prSet/>
      <dgm:spPr/>
      <dgm:t>
        <a:bodyPr/>
        <a:lstStyle/>
        <a:p>
          <a:endParaRPr lang="en-US" sz="1800"/>
        </a:p>
      </dgm:t>
    </dgm:pt>
    <dgm:pt modelId="{5310CF42-7A63-4726-A8E2-86367D7C4664}">
      <dgm:prSet custT="1"/>
      <dgm:spPr/>
      <dgm:t>
        <a:bodyPr/>
        <a:lstStyle/>
        <a:p>
          <a:r>
            <a:rPr lang="vi-VN" sz="2400" dirty="0"/>
            <a:t>Không sử dụng phương tiện giao thông công cộng để di chuyển trường hợp nghi mắc đến cơ sở y tế.</a:t>
          </a:r>
          <a:endParaRPr lang="en-US" sz="2400" dirty="0"/>
        </a:p>
      </dgm:t>
    </dgm:pt>
    <dgm:pt modelId="{2A186B2D-B0EF-4C93-83D6-ACB4DE23E56B}" type="parTrans" cxnId="{21194FE3-0BF0-42C1-9917-300E7D329B01}">
      <dgm:prSet/>
      <dgm:spPr/>
      <dgm:t>
        <a:bodyPr/>
        <a:lstStyle/>
        <a:p>
          <a:endParaRPr lang="en-US" sz="1800"/>
        </a:p>
      </dgm:t>
    </dgm:pt>
    <dgm:pt modelId="{A110E76D-C2C4-4251-971E-AC44537D879E}" type="sibTrans" cxnId="{21194FE3-0BF0-42C1-9917-300E7D329B01}">
      <dgm:prSet/>
      <dgm:spPr/>
      <dgm:t>
        <a:bodyPr/>
        <a:lstStyle/>
        <a:p>
          <a:endParaRPr lang="en-US" sz="1800"/>
        </a:p>
      </dgm:t>
    </dgm:pt>
    <dgm:pt modelId="{C17F8602-9911-423B-8FB6-064AB338EB7A}">
      <dgm:prSet custT="1"/>
      <dgm:spPr/>
      <dgm:t>
        <a:bodyPr/>
        <a:lstStyle/>
        <a:p>
          <a:r>
            <a:rPr lang="vi-VN" sz="2400"/>
            <a:t>Lập danh sách người tiếp xúc và thực hiện khử khuẩn tại nơi làm việc khi cơ quan y tế yêu cầu</a:t>
          </a:r>
          <a:endParaRPr lang="en-US" sz="2400"/>
        </a:p>
      </dgm:t>
    </dgm:pt>
    <dgm:pt modelId="{934548B0-AED9-453E-B9D6-C313BDA05737}" type="parTrans" cxnId="{5A72156E-E3A7-4001-B781-0DEBA4DD0996}">
      <dgm:prSet/>
      <dgm:spPr/>
      <dgm:t>
        <a:bodyPr/>
        <a:lstStyle/>
        <a:p>
          <a:endParaRPr lang="en-US" sz="1800"/>
        </a:p>
      </dgm:t>
    </dgm:pt>
    <dgm:pt modelId="{930D665C-0818-4043-AFCE-51F8C1AE08D0}" type="sibTrans" cxnId="{5A72156E-E3A7-4001-B781-0DEBA4DD0996}">
      <dgm:prSet/>
      <dgm:spPr/>
      <dgm:t>
        <a:bodyPr/>
        <a:lstStyle/>
        <a:p>
          <a:endParaRPr lang="en-US" sz="1800"/>
        </a:p>
      </dgm:t>
    </dgm:pt>
    <dgm:pt modelId="{ECB270DF-C713-40A8-9F2E-6D330A90472A}" type="pres">
      <dgm:prSet presAssocID="{3DA3CDC0-69DB-4EE4-9B0B-EB2BD48ECDF8}" presName="linear" presStyleCnt="0">
        <dgm:presLayoutVars>
          <dgm:animLvl val="lvl"/>
          <dgm:resizeHandles val="exact"/>
        </dgm:presLayoutVars>
      </dgm:prSet>
      <dgm:spPr/>
      <dgm:t>
        <a:bodyPr/>
        <a:lstStyle/>
        <a:p>
          <a:endParaRPr lang="en-US"/>
        </a:p>
      </dgm:t>
    </dgm:pt>
    <dgm:pt modelId="{7A6F7BF4-14E2-4012-9FD2-4936E2E66FCA}" type="pres">
      <dgm:prSet presAssocID="{53E82DA6-DB28-441C-8A3B-FC5110BBFF97}" presName="parentText" presStyleLbl="node1" presStyleIdx="0" presStyleCnt="3">
        <dgm:presLayoutVars>
          <dgm:chMax val="0"/>
          <dgm:bulletEnabled val="1"/>
        </dgm:presLayoutVars>
      </dgm:prSet>
      <dgm:spPr/>
      <dgm:t>
        <a:bodyPr/>
        <a:lstStyle/>
        <a:p>
          <a:endParaRPr lang="en-US"/>
        </a:p>
      </dgm:t>
    </dgm:pt>
    <dgm:pt modelId="{7C6CE8B0-CAB6-4C13-8471-29071E914A5A}" type="pres">
      <dgm:prSet presAssocID="{A0D2BF47-689E-4488-B75B-BD3CC16E7647}" presName="spacer" presStyleCnt="0"/>
      <dgm:spPr/>
    </dgm:pt>
    <dgm:pt modelId="{3F668E26-9AD1-45E2-97D7-D75979F5B88D}" type="pres">
      <dgm:prSet presAssocID="{5310CF42-7A63-4726-A8E2-86367D7C4664}" presName="parentText" presStyleLbl="node1" presStyleIdx="1" presStyleCnt="3">
        <dgm:presLayoutVars>
          <dgm:chMax val="0"/>
          <dgm:bulletEnabled val="1"/>
        </dgm:presLayoutVars>
      </dgm:prSet>
      <dgm:spPr/>
      <dgm:t>
        <a:bodyPr/>
        <a:lstStyle/>
        <a:p>
          <a:endParaRPr lang="en-US"/>
        </a:p>
      </dgm:t>
    </dgm:pt>
    <dgm:pt modelId="{B36AA1F9-0E20-4E4D-AB30-76741D9A2BF6}" type="pres">
      <dgm:prSet presAssocID="{A110E76D-C2C4-4251-971E-AC44537D879E}" presName="spacer" presStyleCnt="0"/>
      <dgm:spPr/>
    </dgm:pt>
    <dgm:pt modelId="{12D35C3F-41A6-44B6-8596-9FE7152ECA83}" type="pres">
      <dgm:prSet presAssocID="{C17F8602-9911-423B-8FB6-064AB338EB7A}" presName="parentText" presStyleLbl="node1" presStyleIdx="2" presStyleCnt="3">
        <dgm:presLayoutVars>
          <dgm:chMax val="0"/>
          <dgm:bulletEnabled val="1"/>
        </dgm:presLayoutVars>
      </dgm:prSet>
      <dgm:spPr/>
      <dgm:t>
        <a:bodyPr/>
        <a:lstStyle/>
        <a:p>
          <a:endParaRPr lang="en-US"/>
        </a:p>
      </dgm:t>
    </dgm:pt>
  </dgm:ptLst>
  <dgm:cxnLst>
    <dgm:cxn modelId="{9AFBF5FB-6566-4B92-BEBD-4499675FE9DB}" srcId="{3DA3CDC0-69DB-4EE4-9B0B-EB2BD48ECDF8}" destId="{53E82DA6-DB28-441C-8A3B-FC5110BBFF97}" srcOrd="0" destOrd="0" parTransId="{1F2E5D70-2D01-4A36-A82C-1319DAAAFDCC}" sibTransId="{A0D2BF47-689E-4488-B75B-BD3CC16E7647}"/>
    <dgm:cxn modelId="{D3742A1A-91E5-4605-A48F-2C45DB21E539}" type="presOf" srcId="{C17F8602-9911-423B-8FB6-064AB338EB7A}" destId="{12D35C3F-41A6-44B6-8596-9FE7152ECA83}" srcOrd="0" destOrd="0" presId="urn:microsoft.com/office/officeart/2005/8/layout/vList2"/>
    <dgm:cxn modelId="{44102B57-9669-4B4C-BBBC-8E307206D65C}" type="presOf" srcId="{3DA3CDC0-69DB-4EE4-9B0B-EB2BD48ECDF8}" destId="{ECB270DF-C713-40A8-9F2E-6D330A90472A}" srcOrd="0" destOrd="0" presId="urn:microsoft.com/office/officeart/2005/8/layout/vList2"/>
    <dgm:cxn modelId="{6DC96C9E-83FE-4FAD-A33A-55BA278E499D}" type="presOf" srcId="{5310CF42-7A63-4726-A8E2-86367D7C4664}" destId="{3F668E26-9AD1-45E2-97D7-D75979F5B88D}" srcOrd="0" destOrd="0" presId="urn:microsoft.com/office/officeart/2005/8/layout/vList2"/>
    <dgm:cxn modelId="{5A72156E-E3A7-4001-B781-0DEBA4DD0996}" srcId="{3DA3CDC0-69DB-4EE4-9B0B-EB2BD48ECDF8}" destId="{C17F8602-9911-423B-8FB6-064AB338EB7A}" srcOrd="2" destOrd="0" parTransId="{934548B0-AED9-453E-B9D6-C313BDA05737}" sibTransId="{930D665C-0818-4043-AFCE-51F8C1AE08D0}"/>
    <dgm:cxn modelId="{21194FE3-0BF0-42C1-9917-300E7D329B01}" srcId="{3DA3CDC0-69DB-4EE4-9B0B-EB2BD48ECDF8}" destId="{5310CF42-7A63-4726-A8E2-86367D7C4664}" srcOrd="1" destOrd="0" parTransId="{2A186B2D-B0EF-4C93-83D6-ACB4DE23E56B}" sibTransId="{A110E76D-C2C4-4251-971E-AC44537D879E}"/>
    <dgm:cxn modelId="{4FA89F14-8147-45D0-9DB6-3009F6152AA8}" type="presOf" srcId="{53E82DA6-DB28-441C-8A3B-FC5110BBFF97}" destId="{7A6F7BF4-14E2-4012-9FD2-4936E2E66FCA}" srcOrd="0" destOrd="0" presId="urn:microsoft.com/office/officeart/2005/8/layout/vList2"/>
    <dgm:cxn modelId="{D2B081C0-4ECF-4905-B339-D14B103C0150}" type="presParOf" srcId="{ECB270DF-C713-40A8-9F2E-6D330A90472A}" destId="{7A6F7BF4-14E2-4012-9FD2-4936E2E66FCA}" srcOrd="0" destOrd="0" presId="urn:microsoft.com/office/officeart/2005/8/layout/vList2"/>
    <dgm:cxn modelId="{B523D1E0-13A5-427F-A869-9B40CDD1DDF7}" type="presParOf" srcId="{ECB270DF-C713-40A8-9F2E-6D330A90472A}" destId="{7C6CE8B0-CAB6-4C13-8471-29071E914A5A}" srcOrd="1" destOrd="0" presId="urn:microsoft.com/office/officeart/2005/8/layout/vList2"/>
    <dgm:cxn modelId="{CF3EAB38-09D9-40F9-B05F-B0AE1B12E038}" type="presParOf" srcId="{ECB270DF-C713-40A8-9F2E-6D330A90472A}" destId="{3F668E26-9AD1-45E2-97D7-D75979F5B88D}" srcOrd="2" destOrd="0" presId="urn:microsoft.com/office/officeart/2005/8/layout/vList2"/>
    <dgm:cxn modelId="{10DFB11C-CD04-41C3-95AC-D7607C6FC5B7}" type="presParOf" srcId="{ECB270DF-C713-40A8-9F2E-6D330A90472A}" destId="{B36AA1F9-0E20-4E4D-AB30-76741D9A2BF6}" srcOrd="3" destOrd="0" presId="urn:microsoft.com/office/officeart/2005/8/layout/vList2"/>
    <dgm:cxn modelId="{87E78B24-6FC6-4A7A-9680-EF8061C2DF42}" type="presParOf" srcId="{ECB270DF-C713-40A8-9F2E-6D330A90472A}" destId="{12D35C3F-41A6-44B6-8596-9FE7152ECA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37789-A394-4955-A7CD-91F19FF8BDC5}">
      <dsp:nvSpPr>
        <dsp:cNvPr id="0" name=""/>
        <dsp:cNvSpPr/>
      </dsp:nvSpPr>
      <dsp:spPr>
        <a:xfrm>
          <a:off x="0" y="2909"/>
          <a:ext cx="9062830" cy="527014"/>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a:latin typeface="Arial" panose="020B0604020202020204" pitchFamily="34" charset="0"/>
              <a:cs typeface="Arial" panose="020B0604020202020204" pitchFamily="34" charset="0"/>
            </a:rPr>
            <a:t>CV </a:t>
          </a:r>
          <a:r>
            <a:rPr lang="en-US" sz="1800" i="1" kern="1200" dirty="0" err="1">
              <a:latin typeface="Arial" panose="020B0604020202020204" pitchFamily="34" charset="0"/>
              <a:cs typeface="Arial" panose="020B0604020202020204" pitchFamily="34" charset="0"/>
            </a:rPr>
            <a:t>số</a:t>
          </a:r>
          <a:r>
            <a:rPr lang="en-US" sz="1800" i="1" kern="1200" dirty="0">
              <a:latin typeface="Arial" panose="020B0604020202020204" pitchFamily="34" charset="0"/>
              <a:cs typeface="Arial" panose="020B0604020202020204" pitchFamily="34" charset="0"/>
            </a:rPr>
            <a:t> 1244/BYT-MT 13/3/2020 : </a:t>
          </a:r>
          <a:r>
            <a:rPr lang="en-US" sz="1800" i="1" kern="1200" dirty="0" err="1">
              <a:latin typeface="Arial" panose="020B0604020202020204" pitchFamily="34" charset="0"/>
              <a:cs typeface="Arial" panose="020B0604020202020204" pitchFamily="34" charset="0"/>
            </a:rPr>
            <a:t>Hướng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dẫn</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xử</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trí</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sốt</a:t>
          </a:r>
          <a:r>
            <a:rPr lang="en-US" sz="1800" i="1" kern="1200" dirty="0">
              <a:latin typeface="Arial" panose="020B0604020202020204" pitchFamily="34" charset="0"/>
              <a:cs typeface="Arial" panose="020B0604020202020204" pitchFamily="34" charset="0"/>
            </a:rPr>
            <a:t>, ho, </a:t>
          </a:r>
          <a:r>
            <a:rPr lang="en-US" sz="1800" i="1" kern="1200" dirty="0" err="1">
              <a:latin typeface="Arial" panose="020B0604020202020204" pitchFamily="34" charset="0"/>
              <a:cs typeface="Arial" panose="020B0604020202020204" pitchFamily="34" charset="0"/>
            </a:rPr>
            <a:t>khó</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thở</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trong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trường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học</a:t>
          </a:r>
          <a:r>
            <a:rPr lang="en-US" sz="1800" i="1"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25727" y="28636"/>
        <a:ext cx="9011376" cy="475560"/>
      </dsp:txXfrm>
    </dsp:sp>
    <dsp:sp modelId="{9C43A190-C0A9-4CB9-83A7-C9ADB263AF2D}">
      <dsp:nvSpPr>
        <dsp:cNvPr id="0" name=""/>
        <dsp:cNvSpPr/>
      </dsp:nvSpPr>
      <dsp:spPr>
        <a:xfrm>
          <a:off x="0" y="543986"/>
          <a:ext cx="9062830" cy="527014"/>
        </a:xfrm>
        <a:prstGeom prst="roundRect">
          <a:avLst/>
        </a:prstGeom>
        <a:gradFill rotWithShape="0">
          <a:gsLst>
            <a:gs pos="0">
              <a:schemeClr val="accent5">
                <a:hueOff val="-993388"/>
                <a:satOff val="3981"/>
                <a:lumOff val="863"/>
                <a:alphaOff val="0"/>
                <a:tint val="50000"/>
                <a:satMod val="300000"/>
              </a:schemeClr>
            </a:gs>
            <a:gs pos="35000">
              <a:schemeClr val="accent5">
                <a:hueOff val="-993388"/>
                <a:satOff val="3981"/>
                <a:lumOff val="863"/>
                <a:alphaOff val="0"/>
                <a:tint val="37000"/>
                <a:satMod val="300000"/>
              </a:schemeClr>
            </a:gs>
            <a:gs pos="100000">
              <a:schemeClr val="accent5">
                <a:hueOff val="-993388"/>
                <a:satOff val="3981"/>
                <a:lumOff val="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i="1" kern="1200" dirty="0">
              <a:latin typeface="Arial" panose="020B0604020202020204" pitchFamily="34" charset="0"/>
              <a:cs typeface="Arial" panose="020B0604020202020204" pitchFamily="34" charset="0"/>
            </a:rPr>
            <a:t>CV </a:t>
          </a:r>
          <a:r>
            <a:rPr lang="en-US" sz="1800" i="1" kern="1200" dirty="0" err="1">
              <a:latin typeface="Arial" panose="020B0604020202020204" pitchFamily="34" charset="0"/>
              <a:cs typeface="Arial" panose="020B0604020202020204" pitchFamily="34" charset="0"/>
            </a:rPr>
            <a:t>số</a:t>
          </a:r>
          <a:r>
            <a:rPr lang="en-US" sz="1800" i="1" kern="1200" dirty="0">
              <a:latin typeface="Arial" panose="020B0604020202020204" pitchFamily="34" charset="0"/>
              <a:cs typeface="Arial" panose="020B0604020202020204" pitchFamily="34" charset="0"/>
            </a:rPr>
            <a:t> 1583/BGDĐT-GDTC 07/5/2020: </a:t>
          </a:r>
          <a:r>
            <a:rPr lang="en-US" sz="1800" i="1" kern="1200" dirty="0" err="1">
              <a:latin typeface="Arial" panose="020B0604020202020204" pitchFamily="34" charset="0"/>
              <a:cs typeface="Arial" panose="020B0604020202020204" pitchFamily="34" charset="0"/>
            </a:rPr>
            <a:t>Thực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hiện</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các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biện</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pháp</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phòng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chống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dịch</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trong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trường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học</a:t>
          </a:r>
          <a:r>
            <a:rPr lang="en-US" sz="1800" i="1"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25727" y="569713"/>
        <a:ext cx="9011376" cy="475560"/>
      </dsp:txXfrm>
    </dsp:sp>
    <dsp:sp modelId="{64986F98-400C-4BC8-801F-48AB7E786A91}">
      <dsp:nvSpPr>
        <dsp:cNvPr id="0" name=""/>
        <dsp:cNvSpPr/>
      </dsp:nvSpPr>
      <dsp:spPr>
        <a:xfrm>
          <a:off x="0" y="1085062"/>
          <a:ext cx="9062830" cy="527014"/>
        </a:xfrm>
        <a:prstGeom prst="roundRect">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a:latin typeface="Arial" panose="020B0604020202020204" pitchFamily="34" charset="0"/>
              <a:cs typeface="Arial" panose="020B0604020202020204" pitchFamily="34" charset="0"/>
            </a:rPr>
            <a:t>CV </a:t>
          </a:r>
          <a:r>
            <a:rPr lang="en-US" sz="1800" i="1" kern="1200" dirty="0" err="1">
              <a:latin typeface="Arial" panose="020B0604020202020204" pitchFamily="34" charset="0"/>
              <a:cs typeface="Arial" panose="020B0604020202020204" pitchFamily="34" charset="0"/>
            </a:rPr>
            <a:t>số</a:t>
          </a:r>
          <a:r>
            <a:rPr lang="en-US" sz="1800" i="1" kern="1200" dirty="0">
              <a:latin typeface="Arial" panose="020B0604020202020204" pitchFamily="34" charset="0"/>
              <a:cs typeface="Arial" panose="020B0604020202020204" pitchFamily="34" charset="0"/>
            </a:rPr>
            <a:t> 7020/BYT-MT 25/8/2021: </a:t>
          </a:r>
          <a:r>
            <a:rPr lang="en-US" sz="1800" i="1" kern="1200" dirty="0" err="1">
              <a:latin typeface="Arial" panose="020B0604020202020204" pitchFamily="34" charset="0"/>
              <a:cs typeface="Arial" panose="020B0604020202020204" pitchFamily="34" charset="0"/>
            </a:rPr>
            <a:t>Cách</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ly</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phòng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chống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dịch</a:t>
          </a:r>
          <a:r>
            <a:rPr lang="en-US" sz="1800" i="1" kern="1200" dirty="0">
              <a:latin typeface="Arial" panose="020B0604020202020204" pitchFamily="34" charset="0"/>
              <a:cs typeface="Arial" panose="020B0604020202020204" pitchFamily="34" charset="0"/>
            </a:rPr>
            <a:t> COVID-19 </a:t>
          </a:r>
          <a:r>
            <a:rPr lang="en-US" sz="1800" i="1" kern="1200" dirty="0" err="1">
              <a:latin typeface="Arial" panose="020B0604020202020204" pitchFamily="34" charset="0"/>
              <a:cs typeface="Arial" panose="020B0604020202020204" pitchFamily="34" charset="0"/>
            </a:rPr>
            <a:t>đối</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với</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trẻ</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em</a:t>
          </a:r>
          <a:r>
            <a:rPr lang="en-US" sz="1800" i="1"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25727" y="1110789"/>
        <a:ext cx="9011376" cy="475560"/>
      </dsp:txXfrm>
    </dsp:sp>
    <dsp:sp modelId="{A7B00905-CB2B-42F8-976E-34C42ED67B14}">
      <dsp:nvSpPr>
        <dsp:cNvPr id="0" name=""/>
        <dsp:cNvSpPr/>
      </dsp:nvSpPr>
      <dsp:spPr>
        <a:xfrm>
          <a:off x="0" y="1626139"/>
          <a:ext cx="9062830" cy="527014"/>
        </a:xfrm>
        <a:prstGeom prst="roundRect">
          <a:avLst/>
        </a:prstGeom>
        <a:gradFill rotWithShape="0">
          <a:gsLst>
            <a:gs pos="0">
              <a:schemeClr val="accent5">
                <a:hueOff val="-2980163"/>
                <a:satOff val="11943"/>
                <a:lumOff val="2588"/>
                <a:alphaOff val="0"/>
                <a:tint val="50000"/>
                <a:satMod val="300000"/>
              </a:schemeClr>
            </a:gs>
            <a:gs pos="35000">
              <a:schemeClr val="accent5">
                <a:hueOff val="-2980163"/>
                <a:satOff val="11943"/>
                <a:lumOff val="2588"/>
                <a:alphaOff val="0"/>
                <a:tint val="37000"/>
                <a:satMod val="300000"/>
              </a:schemeClr>
            </a:gs>
            <a:gs pos="100000">
              <a:schemeClr val="accent5">
                <a:hueOff val="-2980163"/>
                <a:satOff val="11943"/>
                <a:lumOff val="2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i="1" kern="1200" dirty="0">
              <a:latin typeface="Arial" panose="020B0604020202020204" pitchFamily="34" charset="0"/>
              <a:cs typeface="Arial" panose="020B0604020202020204" pitchFamily="34" charset="0"/>
            </a:rPr>
            <a:t>KH </a:t>
          </a:r>
          <a:r>
            <a:rPr lang="en-US" sz="1800" i="1" kern="1200" dirty="0" err="1">
              <a:latin typeface="Arial" panose="020B0604020202020204" pitchFamily="34" charset="0"/>
              <a:cs typeface="Arial" panose="020B0604020202020204" pitchFamily="34" charset="0"/>
            </a:rPr>
            <a:t>số</a:t>
          </a:r>
          <a:r>
            <a:rPr lang="en-US" sz="1800" i="1" kern="1200" dirty="0">
              <a:latin typeface="Arial" panose="020B0604020202020204" pitchFamily="34" charset="0"/>
              <a:cs typeface="Arial" panose="020B0604020202020204" pitchFamily="34" charset="0"/>
            </a:rPr>
            <a:t> 895/KH-BGDĐT 09/9/2021: </a:t>
          </a:r>
          <a:r>
            <a:rPr lang="en-US" sz="1800" i="1" kern="1200" dirty="0" err="1">
              <a:latin typeface="Arial" panose="020B0604020202020204" pitchFamily="34" charset="0"/>
              <a:cs typeface="Arial" panose="020B0604020202020204" pitchFamily="34" charset="0"/>
            </a:rPr>
            <a:t>Công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tác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đảm</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bảo</a:t>
          </a:r>
          <a:r>
            <a:rPr lang="en-US" sz="1800" i="1" kern="1200" dirty="0">
              <a:latin typeface="Arial" panose="020B0604020202020204" pitchFamily="34" charset="0"/>
              <a:cs typeface="Arial" panose="020B0604020202020204" pitchFamily="34" charset="0"/>
            </a:rPr>
            <a:t> an </a:t>
          </a:r>
          <a:r>
            <a:rPr lang="en-US" sz="1800" i="1" kern="1200" dirty="0" err="1">
              <a:latin typeface="Arial" panose="020B0604020202020204" pitchFamily="34" charset="0"/>
              <a:cs typeface="Arial" panose="020B0604020202020204" pitchFamily="34" charset="0"/>
            </a:rPr>
            <a:t>toàn</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phòng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chống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dịch</a:t>
          </a:r>
          <a:r>
            <a:rPr lang="en-US" sz="1800" i="1" kern="1200" dirty="0">
              <a:latin typeface="Arial" panose="020B0604020202020204" pitchFamily="34" charset="0"/>
              <a:cs typeface="Arial" panose="020B0604020202020204" pitchFamily="34" charset="0"/>
            </a:rPr>
            <a:t> COVID-19 </a:t>
          </a:r>
          <a:r>
            <a:rPr lang="en-US" sz="1800" i="1" kern="1200" dirty="0" err="1">
              <a:latin typeface="Arial" panose="020B0604020202020204" pitchFamily="34" charset="0"/>
              <a:cs typeface="Arial" panose="020B0604020202020204" pitchFamily="34" charset="0"/>
            </a:rPr>
            <a:t>của</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ngành</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Giáo</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dục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năm</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học</a:t>
          </a:r>
          <a:r>
            <a:rPr lang="en-US" sz="1800" i="1" kern="1200" dirty="0">
              <a:latin typeface="Arial" panose="020B0604020202020204" pitchFamily="34" charset="0"/>
              <a:cs typeface="Arial" panose="020B0604020202020204" pitchFamily="34" charset="0"/>
            </a:rPr>
            <a:t> 2021- 2022.</a:t>
          </a:r>
          <a:endParaRPr lang="en-US" sz="1800" kern="1200" dirty="0">
            <a:latin typeface="Arial" panose="020B0604020202020204" pitchFamily="34" charset="0"/>
            <a:cs typeface="Arial" panose="020B0604020202020204" pitchFamily="34" charset="0"/>
          </a:endParaRPr>
        </a:p>
      </dsp:txBody>
      <dsp:txXfrm>
        <a:off x="25727" y="1651866"/>
        <a:ext cx="9011376" cy="475560"/>
      </dsp:txXfrm>
    </dsp:sp>
    <dsp:sp modelId="{F7C54364-C115-47D3-9710-37B4FF628936}">
      <dsp:nvSpPr>
        <dsp:cNvPr id="0" name=""/>
        <dsp:cNvSpPr/>
      </dsp:nvSpPr>
      <dsp:spPr>
        <a:xfrm>
          <a:off x="0" y="2167216"/>
          <a:ext cx="9062830" cy="527014"/>
        </a:xfrm>
        <a:prstGeom prst="roundRect">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i="1" kern="1200">
              <a:latin typeface="Arial" panose="020B0604020202020204" pitchFamily="34" charset="0"/>
              <a:cs typeface="Arial" panose="020B0604020202020204" pitchFamily="34" charset="0"/>
            </a:rPr>
            <a:t>NQ số 128/NQ-CP 11/10/2021: Ban hành quy định tạm thời “Thích ứng an toàn, linh hoạt, kiểm soát hiệu quả dịch COVID-19”</a:t>
          </a:r>
          <a:endParaRPr lang="en-US" sz="1800" kern="1200">
            <a:latin typeface="Arial" panose="020B0604020202020204" pitchFamily="34" charset="0"/>
            <a:cs typeface="Arial" panose="020B0604020202020204" pitchFamily="34" charset="0"/>
          </a:endParaRPr>
        </a:p>
      </dsp:txBody>
      <dsp:txXfrm>
        <a:off x="25727" y="2192943"/>
        <a:ext cx="9011376" cy="475560"/>
      </dsp:txXfrm>
    </dsp:sp>
    <dsp:sp modelId="{362A08A0-43F6-4DB8-9405-945C238FB07A}">
      <dsp:nvSpPr>
        <dsp:cNvPr id="0" name=""/>
        <dsp:cNvSpPr/>
      </dsp:nvSpPr>
      <dsp:spPr>
        <a:xfrm>
          <a:off x="0" y="2708292"/>
          <a:ext cx="9062830" cy="527014"/>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i="1" kern="1200" dirty="0">
              <a:latin typeface="Arial" panose="020B0604020202020204" pitchFamily="34" charset="0"/>
              <a:cs typeface="Arial" panose="020B0604020202020204" pitchFamily="34" charset="0"/>
            </a:rPr>
            <a:t>QĐ </a:t>
          </a:r>
          <a:r>
            <a:rPr lang="en-US" sz="1800" i="1" kern="1200" dirty="0" err="1">
              <a:latin typeface="Arial" panose="020B0604020202020204" pitchFamily="34" charset="0"/>
              <a:cs typeface="Arial" panose="020B0604020202020204" pitchFamily="34" charset="0"/>
            </a:rPr>
            <a:t>số</a:t>
          </a:r>
          <a:r>
            <a:rPr lang="en-US" sz="1800" i="1" kern="1200" dirty="0">
              <a:latin typeface="Arial" panose="020B0604020202020204" pitchFamily="34" charset="0"/>
              <a:cs typeface="Arial" panose="020B0604020202020204" pitchFamily="34" charset="0"/>
            </a:rPr>
            <a:t> </a:t>
          </a:r>
          <a:r>
            <a:rPr lang="en-US" sz="1800" i="1" kern="1200" dirty="0" smtClean="0">
              <a:latin typeface="Arial" panose="020B0604020202020204" pitchFamily="34" charset="0"/>
              <a:cs typeface="Arial" panose="020B0604020202020204" pitchFamily="34" charset="0"/>
            </a:rPr>
            <a:t>218/QĐ-BYT 27/01/2022: </a:t>
          </a:r>
          <a:r>
            <a:rPr lang="en-US" sz="1800" i="1" kern="1200" dirty="0">
              <a:latin typeface="Arial" panose="020B0604020202020204" pitchFamily="34" charset="0"/>
              <a:cs typeface="Arial" panose="020B0604020202020204" pitchFamily="34" charset="0"/>
            </a:rPr>
            <a:t>Ban </a:t>
          </a:r>
          <a:r>
            <a:rPr lang="en-US" sz="1800" i="1" kern="1200" dirty="0" err="1">
              <a:latin typeface="Arial" panose="020B0604020202020204" pitchFamily="34" charset="0"/>
              <a:cs typeface="Arial" panose="020B0604020202020204" pitchFamily="34" charset="0"/>
            </a:rPr>
            <a:t>hành</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hướng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dẫn</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tạm</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thời</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về</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chuyên</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môn</a:t>
          </a:r>
          <a:r>
            <a:rPr lang="en-US" sz="1800" i="1" kern="1200" dirty="0">
              <a:latin typeface="Arial" panose="020B0604020202020204" pitchFamily="34" charset="0"/>
              <a:cs typeface="Arial" panose="020B0604020202020204" pitchFamily="34" charset="0"/>
            </a:rPr>
            <a:t> y </a:t>
          </a:r>
          <a:r>
            <a:rPr lang="en-US" sz="1800" i="1" kern="1200" dirty="0" err="1">
              <a:latin typeface="Arial" panose="020B0604020202020204" pitchFamily="34" charset="0"/>
              <a:cs typeface="Arial" panose="020B0604020202020204" pitchFamily="34" charset="0"/>
            </a:rPr>
            <a:t>tế</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thực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hiện</a:t>
          </a:r>
          <a:r>
            <a:rPr lang="en-US" sz="1800" i="1" kern="1200" dirty="0">
              <a:latin typeface="Arial" panose="020B0604020202020204" pitchFamily="34" charset="0"/>
              <a:cs typeface="Arial" panose="020B0604020202020204" pitchFamily="34" charset="0"/>
            </a:rPr>
            <a:t> NQ 128/NQ-CP.</a:t>
          </a:r>
          <a:endParaRPr lang="en-US" sz="1800" kern="1200" dirty="0">
            <a:latin typeface="Arial" panose="020B0604020202020204" pitchFamily="34" charset="0"/>
            <a:cs typeface="Arial" panose="020B0604020202020204" pitchFamily="34" charset="0"/>
          </a:endParaRPr>
        </a:p>
      </dsp:txBody>
      <dsp:txXfrm>
        <a:off x="25727" y="2734019"/>
        <a:ext cx="9011376" cy="475560"/>
      </dsp:txXfrm>
    </dsp:sp>
    <dsp:sp modelId="{9C6004D0-A1DA-4D72-B8FE-BE7C05C04BF7}">
      <dsp:nvSpPr>
        <dsp:cNvPr id="0" name=""/>
        <dsp:cNvSpPr/>
      </dsp:nvSpPr>
      <dsp:spPr>
        <a:xfrm>
          <a:off x="0" y="3249369"/>
          <a:ext cx="9062830" cy="527014"/>
        </a:xfrm>
        <a:prstGeom prst="roundRect">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i="1" kern="1200" dirty="0">
              <a:latin typeface="Arial" panose="020B0604020202020204" pitchFamily="34" charset="0"/>
              <a:cs typeface="Arial" panose="020B0604020202020204" pitchFamily="34" charset="0"/>
            </a:rPr>
            <a:t>CV </a:t>
          </a:r>
          <a:r>
            <a:rPr lang="en-US" sz="1800" i="1" kern="1200" dirty="0" err="1">
              <a:latin typeface="Arial" panose="020B0604020202020204" pitchFamily="34" charset="0"/>
              <a:cs typeface="Arial" panose="020B0604020202020204" pitchFamily="34" charset="0"/>
            </a:rPr>
            <a:t>số</a:t>
          </a:r>
          <a:r>
            <a:rPr lang="en-US" sz="1800" i="1" kern="1200" dirty="0">
              <a:latin typeface="Arial" panose="020B0604020202020204" pitchFamily="34" charset="0"/>
              <a:cs typeface="Arial" panose="020B0604020202020204" pitchFamily="34" charset="0"/>
            </a:rPr>
            <a:t> 4726/BGDĐT-GDTC 15/10/2021: </a:t>
          </a:r>
          <a:r>
            <a:rPr lang="en-US" sz="1800" i="1" kern="1200" dirty="0" err="1">
              <a:latin typeface="Arial" panose="020B0604020202020204" pitchFamily="34" charset="0"/>
              <a:cs typeface="Arial" panose="020B0604020202020204" pitchFamily="34" charset="0"/>
            </a:rPr>
            <a:t>Tổ</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chức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hoạt</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động</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dạy</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học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trực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tiếp</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tại</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các</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cơ</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sở</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giáo</a:t>
          </a:r>
          <a:r>
            <a:rPr lang="en-US" sz="1800" i="1" kern="1200" dirty="0">
              <a:latin typeface="Arial" panose="020B0604020202020204" pitchFamily="34" charset="0"/>
              <a:cs typeface="Arial" panose="020B0604020202020204" pitchFamily="34" charset="0"/>
            </a:rPr>
            <a:t> </a:t>
          </a:r>
          <a:r>
            <a:rPr lang="en-US" sz="1800" i="1" kern="1200" dirty="0" err="1">
              <a:latin typeface="Arial" panose="020B0604020202020204" pitchFamily="34" charset="0"/>
              <a:cs typeface="Arial" panose="020B0604020202020204" pitchFamily="34" charset="0"/>
            </a:rPr>
            <a:t>dục</a:t>
          </a:r>
          <a:r>
            <a:rPr lang="en-US" sz="1800" i="1" kern="1200" dirty="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a:off x="25727" y="3275096"/>
        <a:ext cx="9011376" cy="475560"/>
      </dsp:txXfrm>
    </dsp:sp>
    <dsp:sp modelId="{BFFD12C9-6B24-412B-9A0F-73B822FA33D9}">
      <dsp:nvSpPr>
        <dsp:cNvPr id="0" name=""/>
        <dsp:cNvSpPr/>
      </dsp:nvSpPr>
      <dsp:spPr>
        <a:xfrm>
          <a:off x="0" y="3790446"/>
          <a:ext cx="9062830" cy="527014"/>
        </a:xfrm>
        <a:prstGeom prst="roundRect">
          <a:avLst/>
        </a:prstGeom>
        <a:gradFill rotWithShape="0">
          <a:gsLst>
            <a:gs pos="0">
              <a:schemeClr val="accent5">
                <a:hueOff val="-6953714"/>
                <a:satOff val="27868"/>
                <a:lumOff val="6040"/>
                <a:alphaOff val="0"/>
                <a:tint val="50000"/>
                <a:satMod val="300000"/>
              </a:schemeClr>
            </a:gs>
            <a:gs pos="35000">
              <a:schemeClr val="accent5">
                <a:hueOff val="-6953714"/>
                <a:satOff val="27868"/>
                <a:lumOff val="6040"/>
                <a:alphaOff val="0"/>
                <a:tint val="37000"/>
                <a:satMod val="300000"/>
              </a:schemeClr>
            </a:gs>
            <a:gs pos="100000">
              <a:schemeClr val="accent5">
                <a:hueOff val="-6953714"/>
                <a:satOff val="27868"/>
                <a:lumOff val="60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KH </a:t>
          </a:r>
          <a:r>
            <a:rPr lang="en-US" sz="1800" kern="1200" dirty="0" err="1" smtClean="0">
              <a:latin typeface="Arial" panose="020B0604020202020204" pitchFamily="34" charset="0"/>
              <a:cs typeface="Arial" panose="020B0604020202020204" pitchFamily="34" charset="0"/>
            </a:rPr>
            <a:t>số</a:t>
          </a:r>
          <a:r>
            <a:rPr lang="en-US" sz="1800" kern="1200" dirty="0" smtClean="0">
              <a:latin typeface="Arial" panose="020B0604020202020204" pitchFamily="34" charset="0"/>
              <a:cs typeface="Arial" panose="020B0604020202020204" pitchFamily="34" charset="0"/>
            </a:rPr>
            <a:t> 262</a:t>
          </a:r>
          <a:r>
            <a:rPr lang="en-US" sz="1800" i="1" kern="1200" dirty="0" smtClean="0">
              <a:latin typeface="Arial" panose="020B0604020202020204" pitchFamily="34" charset="0"/>
              <a:cs typeface="Arial" panose="020B0604020202020204" pitchFamily="34" charset="0"/>
            </a:rPr>
            <a:t>/KH-UBND </a:t>
          </a:r>
          <a:r>
            <a:rPr lang="en-US" sz="1800" i="1" kern="1200" dirty="0" err="1" smtClean="0">
              <a:latin typeface="Arial" panose="020B0604020202020204" pitchFamily="34" charset="0"/>
              <a:cs typeface="Arial" panose="020B0604020202020204" pitchFamily="34" charset="0"/>
            </a:rPr>
            <a:t>ngày</a:t>
          </a:r>
          <a:r>
            <a:rPr lang="en-US" sz="1800" i="1" kern="1200" dirty="0" smtClean="0">
              <a:latin typeface="Arial" panose="020B0604020202020204" pitchFamily="34" charset="0"/>
              <a:cs typeface="Arial" panose="020B0604020202020204" pitchFamily="34" charset="0"/>
            </a:rPr>
            <a:t> 23/11/2021 </a:t>
          </a:r>
          <a:r>
            <a:rPr lang="en-US" sz="1800" i="1" kern="1200" dirty="0" err="1" smtClean="0">
              <a:latin typeface="Arial" panose="020B0604020202020204" pitchFamily="34" charset="0"/>
              <a:cs typeface="Arial" panose="020B0604020202020204" pitchFamily="34" charset="0"/>
            </a:rPr>
            <a:t>của</a:t>
          </a:r>
          <a:r>
            <a:rPr lang="en-US" sz="1800" i="1" kern="1200" dirty="0" smtClean="0">
              <a:latin typeface="Arial" panose="020B0604020202020204" pitchFamily="34" charset="0"/>
              <a:cs typeface="Arial" panose="020B0604020202020204" pitchFamily="34" charset="0"/>
            </a:rPr>
            <a:t> UBND TP </a:t>
          </a:r>
          <a:r>
            <a:rPr lang="en-US" sz="1800" i="1" kern="1200" dirty="0" err="1" smtClean="0">
              <a:latin typeface="Arial" panose="020B0604020202020204" pitchFamily="34" charset="0"/>
              <a:cs typeface="Arial" panose="020B0604020202020204" pitchFamily="34" charset="0"/>
            </a:rPr>
            <a:t>Hải</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Phòng</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Thích</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ứng</a:t>
          </a:r>
          <a:r>
            <a:rPr lang="en-US" sz="1800" i="1" kern="1200" dirty="0" smtClean="0">
              <a:latin typeface="Arial" panose="020B0604020202020204" pitchFamily="34" charset="0"/>
              <a:cs typeface="Arial" panose="020B0604020202020204" pitchFamily="34" charset="0"/>
            </a:rPr>
            <a:t> an </a:t>
          </a:r>
          <a:r>
            <a:rPr lang="en-US" sz="1800" i="1" kern="1200" dirty="0" err="1" smtClean="0">
              <a:latin typeface="Arial" panose="020B0604020202020204" pitchFamily="34" charset="0"/>
              <a:cs typeface="Arial" panose="020B0604020202020204" pitchFamily="34" charset="0"/>
            </a:rPr>
            <a:t>toàn</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linh</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hoạt</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kiểm</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soát</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hiệu</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quả</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dịch</a:t>
          </a:r>
          <a:r>
            <a:rPr lang="en-US" sz="1800" i="1" kern="1200" dirty="0" smtClean="0">
              <a:latin typeface="Arial" panose="020B0604020202020204" pitchFamily="34" charset="0"/>
              <a:cs typeface="Arial" panose="020B0604020202020204" pitchFamily="34" charset="0"/>
            </a:rPr>
            <a:t> COVID-19.</a:t>
          </a:r>
          <a:endParaRPr lang="en-US" sz="1800" kern="1200" dirty="0">
            <a:latin typeface="Arial" panose="020B0604020202020204" pitchFamily="34" charset="0"/>
            <a:cs typeface="Arial" panose="020B0604020202020204" pitchFamily="34" charset="0"/>
          </a:endParaRPr>
        </a:p>
      </dsp:txBody>
      <dsp:txXfrm>
        <a:off x="25727" y="3816173"/>
        <a:ext cx="9011376" cy="475560"/>
      </dsp:txXfrm>
    </dsp:sp>
    <dsp:sp modelId="{D7C781D8-FFFE-4AB2-8803-18144644A935}">
      <dsp:nvSpPr>
        <dsp:cNvPr id="0" name=""/>
        <dsp:cNvSpPr/>
      </dsp:nvSpPr>
      <dsp:spPr>
        <a:xfrm>
          <a:off x="0" y="4331522"/>
          <a:ext cx="9062830" cy="527014"/>
        </a:xfrm>
        <a:prstGeom prst="roundRect">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Công</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văn</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số</a:t>
          </a:r>
          <a:r>
            <a:rPr lang="en-US" sz="1800" kern="1200" dirty="0" smtClean="0">
              <a:latin typeface="Arial" panose="020B0604020202020204" pitchFamily="34" charset="0"/>
              <a:cs typeface="Arial" panose="020B0604020202020204" pitchFamily="34" charset="0"/>
            </a:rPr>
            <a:t> 11042</a:t>
          </a:r>
          <a:r>
            <a:rPr lang="en-US" sz="1800" i="1" kern="1200" dirty="0" smtClean="0">
              <a:latin typeface="Arial" panose="020B0604020202020204" pitchFamily="34" charset="0"/>
              <a:cs typeface="Arial" panose="020B0604020202020204" pitchFamily="34" charset="0"/>
            </a:rPr>
            <a:t>/BYT-DP </a:t>
          </a:r>
          <a:r>
            <a:rPr lang="en-US" sz="1800" i="1" kern="1200" dirty="0" err="1" smtClean="0">
              <a:latin typeface="Arial" panose="020B0604020202020204" pitchFamily="34" charset="0"/>
              <a:cs typeface="Arial" panose="020B0604020202020204" pitchFamily="34" charset="0"/>
            </a:rPr>
            <a:t>ngày</a:t>
          </a:r>
          <a:r>
            <a:rPr lang="en-US" sz="1800" i="1" kern="1200" dirty="0" smtClean="0">
              <a:latin typeface="Arial" panose="020B0604020202020204" pitchFamily="34" charset="0"/>
              <a:cs typeface="Arial" panose="020B0604020202020204" pitchFamily="34" charset="0"/>
            </a:rPr>
            <a:t> 29/12/2021 </a:t>
          </a:r>
          <a:r>
            <a:rPr lang="en-US" sz="1800" i="1" kern="1200" dirty="0" err="1" smtClean="0">
              <a:latin typeface="Arial" panose="020B0604020202020204" pitchFamily="34" charset="0"/>
              <a:cs typeface="Arial" panose="020B0604020202020204" pitchFamily="34" charset="0"/>
            </a:rPr>
            <a:t>của</a:t>
          </a:r>
          <a:r>
            <a:rPr lang="en-US" sz="1800" i="1" kern="1200" dirty="0" smtClean="0">
              <a:latin typeface="Arial" panose="020B0604020202020204" pitchFamily="34" charset="0"/>
              <a:cs typeface="Arial" panose="020B0604020202020204" pitchFamily="34" charset="0"/>
            </a:rPr>
            <a:t> BYT: </a:t>
          </a:r>
          <a:r>
            <a:rPr lang="en-US" sz="1800" i="1" kern="1200" dirty="0" err="1" smtClean="0">
              <a:latin typeface="Arial" panose="020B0604020202020204" pitchFamily="34" charset="0"/>
              <a:cs typeface="Arial" panose="020B0604020202020204" pitchFamily="34" charset="0"/>
            </a:rPr>
            <a:t>Điều</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chỉnh</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định</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nghĩa</a:t>
          </a:r>
          <a:r>
            <a:rPr lang="en-US" sz="1800" i="1" kern="1200" dirty="0" smtClean="0">
              <a:latin typeface="Arial" panose="020B0604020202020204" pitchFamily="34" charset="0"/>
              <a:cs typeface="Arial" panose="020B0604020202020204" pitchFamily="34" charset="0"/>
            </a:rPr>
            <a:t> ca </a:t>
          </a:r>
          <a:r>
            <a:rPr lang="en-US" sz="1800" i="1" kern="1200" dirty="0" err="1" smtClean="0">
              <a:latin typeface="Arial" panose="020B0604020202020204" pitchFamily="34" charset="0"/>
              <a:cs typeface="Arial" panose="020B0604020202020204" pitchFamily="34" charset="0"/>
            </a:rPr>
            <a:t>bệnh</a:t>
          </a:r>
          <a:r>
            <a:rPr lang="en-US" sz="1800" i="1" kern="1200" dirty="0" smtClean="0">
              <a:latin typeface="Arial" panose="020B0604020202020204" pitchFamily="34" charset="0"/>
              <a:cs typeface="Arial" panose="020B0604020202020204" pitchFamily="34" charset="0"/>
            </a:rPr>
            <a:t> COVID-19</a:t>
          </a:r>
          <a:endParaRPr lang="en-US" sz="1800" kern="1200" dirty="0">
            <a:latin typeface="Arial" panose="020B0604020202020204" pitchFamily="34" charset="0"/>
            <a:cs typeface="Arial" panose="020B0604020202020204" pitchFamily="34" charset="0"/>
          </a:endParaRPr>
        </a:p>
      </dsp:txBody>
      <dsp:txXfrm>
        <a:off x="25727" y="4357249"/>
        <a:ext cx="9011376" cy="475560"/>
      </dsp:txXfrm>
    </dsp:sp>
    <dsp:sp modelId="{9D28FCCD-D158-4AB7-9203-43C6BDE92E2D}">
      <dsp:nvSpPr>
        <dsp:cNvPr id="0" name=""/>
        <dsp:cNvSpPr/>
      </dsp:nvSpPr>
      <dsp:spPr>
        <a:xfrm>
          <a:off x="0" y="4872599"/>
          <a:ext cx="9062830" cy="527014"/>
        </a:xfrm>
        <a:prstGeom prst="roundRect">
          <a:avLst/>
        </a:prstGeom>
        <a:gradFill rotWithShape="0">
          <a:gsLst>
            <a:gs pos="0">
              <a:schemeClr val="accent5">
                <a:hueOff val="-8940489"/>
                <a:satOff val="35830"/>
                <a:lumOff val="7765"/>
                <a:alphaOff val="0"/>
                <a:tint val="50000"/>
                <a:satMod val="300000"/>
              </a:schemeClr>
            </a:gs>
            <a:gs pos="35000">
              <a:schemeClr val="accent5">
                <a:hueOff val="-8940489"/>
                <a:satOff val="35830"/>
                <a:lumOff val="7765"/>
                <a:alphaOff val="0"/>
                <a:tint val="37000"/>
                <a:satMod val="300000"/>
              </a:schemeClr>
            </a:gs>
            <a:gs pos="100000">
              <a:schemeClr val="accent5">
                <a:hueOff val="-8940489"/>
                <a:satOff val="35830"/>
                <a:lumOff val="7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CV </a:t>
          </a:r>
          <a:r>
            <a:rPr lang="en-US" sz="1800" kern="1200" dirty="0" err="1" smtClean="0">
              <a:latin typeface="Arial" panose="020B0604020202020204" pitchFamily="34" charset="0"/>
              <a:cs typeface="Arial" panose="020B0604020202020204" pitchFamily="34" charset="0"/>
            </a:rPr>
            <a:t>số</a:t>
          </a:r>
          <a:r>
            <a:rPr lang="en-US" sz="1800" kern="1200" dirty="0" smtClean="0">
              <a:latin typeface="Arial" panose="020B0604020202020204" pitchFamily="34" charset="0"/>
              <a:cs typeface="Arial" panose="020B0604020202020204" pitchFamily="34" charset="0"/>
            </a:rPr>
            <a:t> 06</a:t>
          </a:r>
          <a:r>
            <a:rPr lang="en-US" sz="1800" i="1" kern="1200" dirty="0" smtClean="0">
              <a:latin typeface="Arial" panose="020B0604020202020204" pitchFamily="34" charset="0"/>
              <a:cs typeface="Arial" panose="020B0604020202020204" pitchFamily="34" charset="0"/>
            </a:rPr>
            <a:t>/UBND-VX </a:t>
          </a:r>
          <a:r>
            <a:rPr lang="en-US" sz="1800" i="1" kern="1200" dirty="0" err="1" smtClean="0">
              <a:latin typeface="Arial" panose="020B0604020202020204" pitchFamily="34" charset="0"/>
              <a:cs typeface="Arial" panose="020B0604020202020204" pitchFamily="34" charset="0"/>
            </a:rPr>
            <a:t>ngày</a:t>
          </a:r>
          <a:r>
            <a:rPr lang="en-US" sz="1800" i="1" kern="1200" dirty="0" smtClean="0">
              <a:latin typeface="Arial" panose="020B0604020202020204" pitchFamily="34" charset="0"/>
              <a:cs typeface="Arial" panose="020B0604020202020204" pitchFamily="34" charset="0"/>
            </a:rPr>
            <a:t> 04/01/2022 </a:t>
          </a:r>
          <a:r>
            <a:rPr lang="en-US" sz="1800" i="1" kern="1200" dirty="0" err="1" smtClean="0">
              <a:latin typeface="Arial" panose="020B0604020202020204" pitchFamily="34" charset="0"/>
              <a:cs typeface="Arial" panose="020B0604020202020204" pitchFamily="34" charset="0"/>
            </a:rPr>
            <a:t>của</a:t>
          </a:r>
          <a:r>
            <a:rPr lang="en-US" sz="1800" i="1" kern="1200" dirty="0" smtClean="0">
              <a:latin typeface="Arial" panose="020B0604020202020204" pitchFamily="34" charset="0"/>
              <a:cs typeface="Arial" panose="020B0604020202020204" pitchFamily="34" charset="0"/>
            </a:rPr>
            <a:t> UBND TP </a:t>
          </a:r>
          <a:r>
            <a:rPr lang="en-US" sz="1800" i="1" kern="1200" dirty="0" err="1" smtClean="0">
              <a:latin typeface="Arial" panose="020B0604020202020204" pitchFamily="34" charset="0"/>
              <a:cs typeface="Arial" panose="020B0604020202020204" pitchFamily="34" charset="0"/>
            </a:rPr>
            <a:t>về</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việc</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điều</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chỉnh</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cách</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ly</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xét</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nghiệm</a:t>
          </a:r>
          <a:r>
            <a:rPr lang="en-US" sz="1800" i="1" kern="1200" dirty="0" smtClean="0">
              <a:latin typeface="Arial" panose="020B0604020202020204" pitchFamily="34" charset="0"/>
              <a:cs typeface="Arial" panose="020B0604020202020204" pitchFamily="34" charset="0"/>
            </a:rPr>
            <a:t> F0, F1</a:t>
          </a:r>
          <a:endParaRPr lang="en-US" sz="1800" kern="1200" dirty="0">
            <a:latin typeface="Arial" panose="020B0604020202020204" pitchFamily="34" charset="0"/>
            <a:cs typeface="Arial" panose="020B0604020202020204" pitchFamily="34" charset="0"/>
          </a:endParaRPr>
        </a:p>
      </dsp:txBody>
      <dsp:txXfrm>
        <a:off x="25727" y="4898326"/>
        <a:ext cx="9011376" cy="475560"/>
      </dsp:txXfrm>
    </dsp:sp>
    <dsp:sp modelId="{78EF4707-93A3-47B6-A249-9E1AB668EED8}">
      <dsp:nvSpPr>
        <dsp:cNvPr id="0" name=""/>
        <dsp:cNvSpPr/>
      </dsp:nvSpPr>
      <dsp:spPr>
        <a:xfrm>
          <a:off x="0" y="5413676"/>
          <a:ext cx="9062830" cy="527014"/>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CV </a:t>
          </a:r>
          <a:r>
            <a:rPr lang="en-US" sz="1800" kern="1200" dirty="0" err="1" smtClean="0">
              <a:latin typeface="Arial" panose="020B0604020202020204" pitchFamily="34" charset="0"/>
              <a:cs typeface="Arial" panose="020B0604020202020204" pitchFamily="34" charset="0"/>
            </a:rPr>
            <a:t>số</a:t>
          </a:r>
          <a:r>
            <a:rPr lang="en-US" sz="1800" kern="1200" dirty="0" smtClean="0">
              <a:latin typeface="Arial" panose="020B0604020202020204" pitchFamily="34" charset="0"/>
              <a:cs typeface="Arial" panose="020B0604020202020204" pitchFamily="34" charset="0"/>
            </a:rPr>
            <a:t> 737</a:t>
          </a:r>
          <a:r>
            <a:rPr lang="en-US" sz="1800" i="1" kern="1200" dirty="0" smtClean="0">
              <a:latin typeface="Arial" panose="020B0604020202020204" pitchFamily="34" charset="0"/>
              <a:cs typeface="Arial" panose="020B0604020202020204" pitchFamily="34" charset="0"/>
            </a:rPr>
            <a:t>/UBND-VX </a:t>
          </a:r>
          <a:r>
            <a:rPr lang="en-US" sz="1800" i="1" kern="1200" dirty="0" err="1" smtClean="0">
              <a:latin typeface="Arial" panose="020B0604020202020204" pitchFamily="34" charset="0"/>
              <a:cs typeface="Arial" panose="020B0604020202020204" pitchFamily="34" charset="0"/>
            </a:rPr>
            <a:t>ngày</a:t>
          </a:r>
          <a:r>
            <a:rPr lang="en-US" sz="1800" i="1" kern="1200" dirty="0" smtClean="0">
              <a:latin typeface="Arial" panose="020B0604020202020204" pitchFamily="34" charset="0"/>
              <a:cs typeface="Arial" panose="020B0604020202020204" pitchFamily="34" charset="0"/>
            </a:rPr>
            <a:t> 30/01/2022 </a:t>
          </a:r>
          <a:r>
            <a:rPr lang="en-US" sz="1800" i="1" kern="1200" dirty="0" err="1" smtClean="0">
              <a:latin typeface="Arial" panose="020B0604020202020204" pitchFamily="34" charset="0"/>
              <a:cs typeface="Arial" panose="020B0604020202020204" pitchFamily="34" charset="0"/>
            </a:rPr>
            <a:t>của</a:t>
          </a:r>
          <a:r>
            <a:rPr lang="en-US" sz="1800" i="1" kern="1200" dirty="0" smtClean="0">
              <a:latin typeface="Arial" panose="020B0604020202020204" pitchFamily="34" charset="0"/>
              <a:cs typeface="Arial" panose="020B0604020202020204" pitchFamily="34" charset="0"/>
            </a:rPr>
            <a:t> UBND TP </a:t>
          </a:r>
          <a:r>
            <a:rPr lang="en-US" sz="1800" i="1" kern="1200" dirty="0" err="1" smtClean="0">
              <a:latin typeface="Arial" panose="020B0604020202020204" pitchFamily="34" charset="0"/>
              <a:cs typeface="Arial" panose="020B0604020202020204" pitchFamily="34" charset="0"/>
            </a:rPr>
            <a:t>về</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điều</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chỉnh</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thời</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gian</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điều</a:t>
          </a:r>
          <a:r>
            <a:rPr lang="en-US" sz="1800" i="1" kern="1200" dirty="0" smtClean="0">
              <a:latin typeface="Arial" panose="020B0604020202020204" pitchFamily="34" charset="0"/>
              <a:cs typeface="Arial" panose="020B0604020202020204" pitchFamily="34" charset="0"/>
            </a:rPr>
            <a:t> </a:t>
          </a:r>
          <a:r>
            <a:rPr lang="en-US" sz="1800" i="1" kern="1200" dirty="0" err="1" smtClean="0">
              <a:latin typeface="Arial" panose="020B0604020202020204" pitchFamily="34" charset="0"/>
              <a:cs typeface="Arial" panose="020B0604020202020204" pitchFamily="34" charset="0"/>
            </a:rPr>
            <a:t>trị</a:t>
          </a:r>
          <a:r>
            <a:rPr lang="en-US" sz="1800" i="1" kern="1200" dirty="0" smtClean="0">
              <a:latin typeface="Arial" panose="020B0604020202020204" pitchFamily="34" charset="0"/>
              <a:cs typeface="Arial" panose="020B0604020202020204" pitchFamily="34" charset="0"/>
            </a:rPr>
            <a:t> F0</a:t>
          </a:r>
          <a:endParaRPr lang="en-US" sz="1800" kern="1200" dirty="0">
            <a:latin typeface="Arial" panose="020B0604020202020204" pitchFamily="34" charset="0"/>
            <a:cs typeface="Arial" panose="020B0604020202020204" pitchFamily="34" charset="0"/>
          </a:endParaRPr>
        </a:p>
      </dsp:txBody>
      <dsp:txXfrm>
        <a:off x="25727" y="5439403"/>
        <a:ext cx="9011376" cy="475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4E3A9-5902-41E4-8926-66BCCC5D873B}">
      <dsp:nvSpPr>
        <dsp:cNvPr id="0" name=""/>
        <dsp:cNvSpPr/>
      </dsp:nvSpPr>
      <dsp:spPr>
        <a:xfrm>
          <a:off x="0" y="329833"/>
          <a:ext cx="8801100" cy="85727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t>Tạm</a:t>
          </a:r>
          <a:r>
            <a:rPr lang="en-US" sz="2400" kern="1200" dirty="0" smtClean="0"/>
            <a:t> </a:t>
          </a:r>
          <a:r>
            <a:rPr lang="en-US" sz="2400" kern="1200" dirty="0" err="1" smtClean="0"/>
            <a:t>thời</a:t>
          </a:r>
          <a:r>
            <a:rPr lang="en-US" sz="2400" kern="1200" dirty="0" smtClean="0"/>
            <a:t> </a:t>
          </a:r>
          <a:r>
            <a:rPr lang="en-US" sz="2400" kern="1200" dirty="0" err="1" smtClean="0"/>
            <a:t>dừng</a:t>
          </a:r>
          <a:r>
            <a:rPr lang="en-US" sz="2400" kern="1200" dirty="0" smtClean="0"/>
            <a:t> </a:t>
          </a:r>
          <a:r>
            <a:rPr lang="en-US" sz="2400" kern="1200" dirty="0" err="1" smtClean="0"/>
            <a:t>dạy</a:t>
          </a:r>
          <a:r>
            <a:rPr lang="en-US" sz="2400" kern="1200" dirty="0" smtClean="0"/>
            <a:t>, </a:t>
          </a:r>
          <a:r>
            <a:rPr lang="en-US" sz="2400" kern="1200" dirty="0" err="1" smtClean="0"/>
            <a:t>học</a:t>
          </a:r>
          <a:r>
            <a:rPr lang="en-US" sz="2400" kern="1200" dirty="0" smtClean="0"/>
            <a:t> </a:t>
          </a:r>
          <a:r>
            <a:rPr lang="en-US" sz="2400" kern="1200" dirty="0" err="1" smtClean="0"/>
            <a:t>lớp</a:t>
          </a:r>
          <a:r>
            <a:rPr lang="en-US" sz="2400" kern="1200" dirty="0" smtClean="0"/>
            <a:t> </a:t>
          </a:r>
          <a:r>
            <a:rPr lang="en-US" sz="2400" kern="1200" dirty="0" err="1" smtClean="0"/>
            <a:t>có</a:t>
          </a:r>
          <a:r>
            <a:rPr lang="en-US" sz="2400" kern="1200" dirty="0" smtClean="0"/>
            <a:t> F0</a:t>
          </a:r>
          <a:endParaRPr lang="en-US" sz="2400" kern="1200" dirty="0"/>
        </a:p>
      </dsp:txBody>
      <dsp:txXfrm>
        <a:off x="41849" y="371682"/>
        <a:ext cx="8717402" cy="773578"/>
      </dsp:txXfrm>
    </dsp:sp>
    <dsp:sp modelId="{5AAA29CE-A684-4C12-BD69-419A65593412}">
      <dsp:nvSpPr>
        <dsp:cNvPr id="0" name=""/>
        <dsp:cNvSpPr/>
      </dsp:nvSpPr>
      <dsp:spPr>
        <a:xfrm>
          <a:off x="0" y="1421108"/>
          <a:ext cx="8801100" cy="1431346"/>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err="1">
              <a:latin typeface="Arial" panose="020B0604020202020204" pitchFamily="34" charset="0"/>
              <a:cs typeface="Arial" panose="020B0604020202020204" pitchFamily="34" charset="0"/>
            </a:rPr>
            <a:t>Thông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báo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phối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hợp</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với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cơ</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quan</a:t>
          </a:r>
          <a:r>
            <a:rPr lang="en-US" sz="2400" kern="1200" dirty="0">
              <a:latin typeface="Arial" panose="020B0604020202020204" pitchFamily="34" charset="0"/>
              <a:cs typeface="Arial" panose="020B0604020202020204" pitchFamily="34" charset="0"/>
            </a:rPr>
            <a:t> y </a:t>
          </a:r>
          <a:r>
            <a:rPr lang="en-US" sz="2400" kern="1200" dirty="0" err="1">
              <a:latin typeface="Arial" panose="020B0604020202020204" pitchFamily="34" charset="0"/>
              <a:cs typeface="Arial" panose="020B0604020202020204" pitchFamily="34" charset="0"/>
            </a:rPr>
            <a:t>tế</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địa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phương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để</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triển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khai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các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biện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pháp</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phòng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chống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dịch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Lập</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tức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tách</a:t>
          </a:r>
          <a:r>
            <a:rPr lang="en-US" sz="2400" kern="1200" dirty="0">
              <a:latin typeface="Arial" panose="020B0604020202020204" pitchFamily="34" charset="0"/>
              <a:cs typeface="Arial" panose="020B0604020202020204" pitchFamily="34" charset="0"/>
            </a:rPr>
            <a:t> F0 </a:t>
          </a:r>
          <a:r>
            <a:rPr lang="en-US" sz="2400" kern="1200" dirty="0" err="1">
              <a:latin typeface="Arial" panose="020B0604020202020204" pitchFamily="34" charset="0"/>
              <a:cs typeface="Arial" panose="020B0604020202020204" pitchFamily="34" charset="0"/>
            </a:rPr>
            <a:t>và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đưa</a:t>
          </a:r>
          <a:r>
            <a:rPr lang="en-US" sz="2400" kern="1200" dirty="0">
              <a:latin typeface="Arial" panose="020B0604020202020204" pitchFamily="34" charset="0"/>
              <a:cs typeface="Arial" panose="020B0604020202020204" pitchFamily="34" charset="0"/>
            </a:rPr>
            <a:t> F0 </a:t>
          </a:r>
          <a:r>
            <a:rPr lang="en-US" sz="2400" kern="1200" dirty="0" err="1">
              <a:latin typeface="Arial" panose="020B0604020202020204" pitchFamily="34" charset="0"/>
              <a:cs typeface="Arial" panose="020B0604020202020204" pitchFamily="34" charset="0"/>
            </a:rPr>
            <a:t>đi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cách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điều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trị</a:t>
          </a:r>
          <a:r>
            <a:rPr lang="en-US" sz="2400" kern="1200" dirty="0">
              <a:latin typeface="Arial" panose="020B0604020202020204" pitchFamily="34" charset="0"/>
              <a:cs typeface="Arial" panose="020B0604020202020204" pitchFamily="34" charset="0"/>
            </a:rPr>
            <a:t> </a:t>
          </a:r>
          <a:r>
            <a:rPr lang="vi-VN" sz="2400" kern="1200" dirty="0" smtClean="0">
              <a:latin typeface="Arial" panose="020B0604020202020204" pitchFamily="34" charset="0"/>
              <a:cs typeface="Arial" panose="020B0604020202020204" pitchFamily="34" charset="0"/>
            </a:rPr>
            <a:t>theo </a:t>
          </a:r>
          <a:r>
            <a:rPr lang="en-US" sz="2400" kern="1200" dirty="0" err="1">
              <a:latin typeface="Arial" panose="020B0604020202020204" pitchFamily="34" charset="0"/>
              <a:cs typeface="Arial" panose="020B0604020202020204" pitchFamily="34" charset="0"/>
            </a:rPr>
            <a:t>quy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định</a:t>
          </a:r>
          <a:endParaRPr lang="en-US" sz="2400" kern="1200" dirty="0">
            <a:latin typeface="Arial" panose="020B0604020202020204" pitchFamily="34" charset="0"/>
            <a:cs typeface="Arial" panose="020B0604020202020204" pitchFamily="34" charset="0"/>
          </a:endParaRPr>
        </a:p>
      </dsp:txBody>
      <dsp:txXfrm>
        <a:off x="69873" y="1490981"/>
        <a:ext cx="8661354" cy="1291600"/>
      </dsp:txXfrm>
    </dsp:sp>
    <dsp:sp modelId="{D40FCA58-D3A5-44E2-8698-1A8913A73BE3}">
      <dsp:nvSpPr>
        <dsp:cNvPr id="0" name=""/>
        <dsp:cNvSpPr/>
      </dsp:nvSpPr>
      <dsp:spPr>
        <a:xfrm>
          <a:off x="0" y="3094042"/>
          <a:ext cx="8801100" cy="18569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err="1"/>
            <a:t>Rà</a:t>
          </a:r>
          <a:r>
            <a:rPr lang="en-US" sz="2400" kern="1200" dirty="0"/>
            <a:t> </a:t>
          </a:r>
          <a:r>
            <a:rPr lang="en-US" sz="2400" kern="1200" dirty="0" err="1"/>
            <a:t>soát</a:t>
          </a:r>
          <a:r>
            <a:rPr lang="en-US" sz="2400" kern="1200" dirty="0"/>
            <a:t> </a:t>
          </a:r>
          <a:r>
            <a:rPr lang="en-US" sz="2400" kern="1200" dirty="0" err="1"/>
            <a:t>ngay</a:t>
          </a:r>
          <a:r>
            <a:rPr lang="en-US" sz="2400" kern="1200" dirty="0"/>
            <a:t> </a:t>
          </a:r>
          <a:r>
            <a:rPr lang="en-US" sz="2400" kern="1200" dirty="0" err="1"/>
            <a:t>để</a:t>
          </a:r>
          <a:r>
            <a:rPr lang="en-US" sz="2400" kern="1200" dirty="0"/>
            <a:t> </a:t>
          </a:r>
          <a:r>
            <a:rPr lang="en-US" sz="2400" kern="1200" dirty="0" err="1"/>
            <a:t>phát</a:t>
          </a:r>
          <a:r>
            <a:rPr lang="en-US" sz="2400" kern="1200" dirty="0"/>
            <a:t> </a:t>
          </a:r>
          <a:r>
            <a:rPr lang="en-US" sz="2400" kern="1200" dirty="0" err="1"/>
            <a:t>hiện</a:t>
          </a:r>
          <a:r>
            <a:rPr lang="en-US" sz="2400" kern="1200" dirty="0"/>
            <a:t> </a:t>
          </a:r>
          <a:r>
            <a:rPr lang="en-US" sz="2400" kern="1200" dirty="0" err="1"/>
            <a:t>toàn</a:t>
          </a:r>
          <a:r>
            <a:rPr lang="en-US" sz="2400" kern="1200" dirty="0"/>
            <a:t> </a:t>
          </a:r>
          <a:r>
            <a:rPr lang="en-US" sz="2400" kern="1200" dirty="0" err="1"/>
            <a:t>bộ</a:t>
          </a:r>
          <a:r>
            <a:rPr lang="en-US" sz="2400" kern="1200" dirty="0"/>
            <a:t> </a:t>
          </a:r>
          <a:r>
            <a:rPr lang="en-US" sz="2400" kern="1200" dirty="0" err="1"/>
            <a:t>học</a:t>
          </a:r>
          <a:r>
            <a:rPr lang="en-US" sz="2400" kern="1200" dirty="0"/>
            <a:t> </a:t>
          </a:r>
          <a:r>
            <a:rPr lang="en-US" sz="2400" kern="1200" dirty="0" err="1"/>
            <a:t>sinh</a:t>
          </a:r>
          <a:r>
            <a:rPr lang="en-US" sz="2400" kern="1200" dirty="0"/>
            <a:t>, </a:t>
          </a:r>
          <a:r>
            <a:rPr lang="en-US" sz="2400" kern="1200" dirty="0" err="1"/>
            <a:t>giáo</a:t>
          </a:r>
          <a:r>
            <a:rPr lang="en-US" sz="2400" kern="1200" dirty="0"/>
            <a:t> </a:t>
          </a:r>
          <a:r>
            <a:rPr lang="en-US" sz="2400" kern="1200" dirty="0" err="1"/>
            <a:t>viên</a:t>
          </a:r>
          <a:r>
            <a:rPr lang="en-US" sz="2400" kern="1200" dirty="0"/>
            <a:t>, </a:t>
          </a:r>
          <a:r>
            <a:rPr lang="en-US" sz="2400" kern="1200" dirty="0" err="1"/>
            <a:t>người</a:t>
          </a:r>
          <a:r>
            <a:rPr lang="en-US" sz="2400" kern="1200" dirty="0"/>
            <a:t> </a:t>
          </a:r>
          <a:r>
            <a:rPr lang="en-US" sz="2400" kern="1200" dirty="0" err="1"/>
            <a:t>lao</a:t>
          </a:r>
          <a:r>
            <a:rPr lang="en-US" sz="2400" kern="1200" dirty="0"/>
            <a:t> </a:t>
          </a:r>
          <a:r>
            <a:rPr lang="en-US" sz="2400" kern="1200" dirty="0" err="1"/>
            <a:t>động</a:t>
          </a:r>
          <a:r>
            <a:rPr lang="en-US" sz="2400" kern="1200" dirty="0"/>
            <a:t> </a:t>
          </a:r>
          <a:r>
            <a:rPr lang="en-US" sz="2400" kern="1200" dirty="0" err="1"/>
            <a:t>đang</a:t>
          </a:r>
          <a:r>
            <a:rPr lang="en-US" sz="2400" kern="1200" dirty="0"/>
            <a:t> </a:t>
          </a:r>
          <a:r>
            <a:rPr lang="en-US" sz="2400" kern="1200" dirty="0" err="1"/>
            <a:t>có</a:t>
          </a:r>
          <a:r>
            <a:rPr lang="en-US" sz="2400" kern="1200" dirty="0"/>
            <a:t> </a:t>
          </a:r>
          <a:r>
            <a:rPr lang="en-US" sz="2400" kern="1200" dirty="0" err="1"/>
            <a:t>triệu</a:t>
          </a:r>
          <a:r>
            <a:rPr lang="en-US" sz="2400" kern="1200" dirty="0"/>
            <a:t> </a:t>
          </a:r>
          <a:r>
            <a:rPr lang="en-US" sz="2400" kern="1200" dirty="0" err="1"/>
            <a:t>chứng</a:t>
          </a:r>
          <a:r>
            <a:rPr lang="en-US" sz="2400" kern="1200" dirty="0"/>
            <a:t> </a:t>
          </a:r>
          <a:r>
            <a:rPr lang="en-US" sz="2400" kern="1200" dirty="0" err="1"/>
            <a:t>nghi</a:t>
          </a:r>
          <a:r>
            <a:rPr lang="en-US" sz="2400" kern="1200" dirty="0"/>
            <a:t> </a:t>
          </a:r>
          <a:r>
            <a:rPr lang="en-US" sz="2400" kern="1200" dirty="0" err="1"/>
            <a:t>ngờ</a:t>
          </a:r>
          <a:r>
            <a:rPr lang="en-US" sz="2400" kern="1200" dirty="0"/>
            <a:t> </a:t>
          </a:r>
          <a:r>
            <a:rPr lang="en-US" sz="2400" kern="1200" dirty="0" err="1"/>
            <a:t>mắc</a:t>
          </a:r>
          <a:r>
            <a:rPr lang="en-US" sz="2400" kern="1200" dirty="0"/>
            <a:t> </a:t>
          </a:r>
          <a:r>
            <a:rPr lang="en-US" sz="2400" kern="1200" dirty="0" err="1"/>
            <a:t>bệnh</a:t>
          </a:r>
          <a:r>
            <a:rPr lang="en-US" sz="2400" kern="1200" dirty="0"/>
            <a:t> </a:t>
          </a:r>
          <a:r>
            <a:rPr lang="en-US" sz="2400" kern="1200" dirty="0" err="1"/>
            <a:t>trong</a:t>
          </a:r>
          <a:r>
            <a:rPr lang="en-US" sz="2400" kern="1200" dirty="0"/>
            <a:t> </a:t>
          </a:r>
          <a:r>
            <a:rPr lang="en-US" sz="2400" kern="1200" dirty="0" err="1"/>
            <a:t>trường</a:t>
          </a:r>
          <a:r>
            <a:rPr lang="en-US" sz="2400" kern="1200" dirty="0"/>
            <a:t> </a:t>
          </a:r>
          <a:r>
            <a:rPr lang="en-US" sz="2400" kern="1200" dirty="0" err="1"/>
            <a:t>học</a:t>
          </a:r>
          <a:r>
            <a:rPr lang="en-US" sz="2400" kern="1200" dirty="0"/>
            <a:t> </a:t>
          </a:r>
          <a:r>
            <a:rPr lang="en-US" sz="2400" kern="1200" dirty="0" err="1"/>
            <a:t>và</a:t>
          </a:r>
          <a:r>
            <a:rPr lang="en-US" sz="2400" kern="1200" dirty="0"/>
            <a:t> </a:t>
          </a:r>
          <a:r>
            <a:rPr lang="en-US" sz="2400" kern="1200" dirty="0" err="1"/>
            <a:t>đang</a:t>
          </a:r>
          <a:r>
            <a:rPr lang="en-US" sz="2400" kern="1200" dirty="0"/>
            <a:t> ở </a:t>
          </a:r>
          <a:r>
            <a:rPr lang="en-US" sz="2400" kern="1200" dirty="0" err="1"/>
            <a:t>trong</a:t>
          </a:r>
          <a:r>
            <a:rPr lang="en-US" sz="2400" kern="1200" dirty="0"/>
            <a:t> </a:t>
          </a:r>
          <a:r>
            <a:rPr lang="en-US" sz="2400" kern="1200" dirty="0" err="1" smtClean="0"/>
            <a:t>cộng</a:t>
          </a:r>
          <a:r>
            <a:rPr lang="en-US" sz="2400" kern="1200" dirty="0" smtClean="0"/>
            <a:t> </a:t>
          </a:r>
          <a:r>
            <a:rPr lang="en-US" sz="2400" kern="1200" dirty="0" err="1"/>
            <a:t>đồng</a:t>
          </a:r>
          <a:r>
            <a:rPr lang="en-US" sz="2400" kern="1200" dirty="0"/>
            <a:t>. </a:t>
          </a:r>
          <a:r>
            <a:rPr lang="en-US" sz="2400" kern="1200" dirty="0" err="1"/>
            <a:t>Tổ</a:t>
          </a:r>
          <a:r>
            <a:rPr lang="en-US" sz="2400" kern="1200" dirty="0"/>
            <a:t> </a:t>
          </a:r>
          <a:r>
            <a:rPr lang="en-US" sz="2400" kern="1200" dirty="0" err="1"/>
            <a:t>chức</a:t>
          </a:r>
          <a:r>
            <a:rPr lang="en-US" sz="2400" kern="1200" dirty="0"/>
            <a:t> </a:t>
          </a:r>
          <a:r>
            <a:rPr lang="en-US" sz="2400" kern="1200" dirty="0" err="1"/>
            <a:t>ngay</a:t>
          </a:r>
          <a:r>
            <a:rPr lang="en-US" sz="2400" kern="1200" dirty="0"/>
            <a:t> </a:t>
          </a:r>
          <a:r>
            <a:rPr lang="en-US" sz="2400" kern="1200" dirty="0" err="1"/>
            <a:t>việc</a:t>
          </a:r>
          <a:r>
            <a:rPr lang="en-US" sz="2400" kern="1200" dirty="0"/>
            <a:t> </a:t>
          </a:r>
          <a:r>
            <a:rPr lang="en-US" sz="2400" kern="1200" dirty="0" err="1"/>
            <a:t>cách</a:t>
          </a:r>
          <a:r>
            <a:rPr lang="en-US" sz="2400" kern="1200" dirty="0"/>
            <a:t> </a:t>
          </a:r>
          <a:r>
            <a:rPr lang="en-US" sz="2400" kern="1200" dirty="0" err="1"/>
            <a:t>ly</a:t>
          </a:r>
          <a:r>
            <a:rPr lang="en-US" sz="2400" kern="1200" dirty="0"/>
            <a:t> </a:t>
          </a:r>
          <a:r>
            <a:rPr lang="en-US" sz="2400" kern="1200" dirty="0" err="1"/>
            <a:t>tạm</a:t>
          </a:r>
          <a:r>
            <a:rPr lang="en-US" sz="2400" kern="1200" dirty="0"/>
            <a:t> </a:t>
          </a:r>
          <a:r>
            <a:rPr lang="en-US" sz="2400" kern="1200" dirty="0" err="1"/>
            <a:t>thời</a:t>
          </a:r>
          <a:r>
            <a:rPr lang="en-US" sz="2400" kern="1200" dirty="0"/>
            <a:t> </a:t>
          </a:r>
          <a:r>
            <a:rPr lang="en-US" sz="2400" kern="1200" dirty="0" err="1"/>
            <a:t>tại</a:t>
          </a:r>
          <a:r>
            <a:rPr lang="en-US" sz="2400" kern="1200" dirty="0"/>
            <a:t> </a:t>
          </a:r>
          <a:r>
            <a:rPr lang="en-US" sz="2400" kern="1200" dirty="0" err="1"/>
            <a:t>trường</a:t>
          </a:r>
          <a:r>
            <a:rPr lang="en-US" sz="2400" kern="1200" dirty="0"/>
            <a:t> </a:t>
          </a:r>
          <a:r>
            <a:rPr lang="en-US" sz="2400" kern="1200" dirty="0" err="1"/>
            <a:t>học</a:t>
          </a:r>
          <a:r>
            <a:rPr lang="en-US" sz="2400" kern="1200" dirty="0"/>
            <a:t> ca </a:t>
          </a:r>
          <a:r>
            <a:rPr lang="en-US" sz="2400" kern="1200" dirty="0" err="1"/>
            <a:t>bệnh</a:t>
          </a:r>
          <a:r>
            <a:rPr lang="en-US" sz="2400" kern="1200" dirty="0"/>
            <a:t> </a:t>
          </a:r>
          <a:r>
            <a:rPr lang="en-US" sz="2400" kern="1200" dirty="0" err="1"/>
            <a:t>nghi</a:t>
          </a:r>
          <a:r>
            <a:rPr lang="en-US" sz="2400" kern="1200" dirty="0"/>
            <a:t> </a:t>
          </a:r>
          <a:r>
            <a:rPr lang="en-US" sz="2400" kern="1200" dirty="0" err="1"/>
            <a:t>ngờ</a:t>
          </a:r>
          <a:r>
            <a:rPr lang="en-US" sz="2400" kern="1200" dirty="0"/>
            <a:t> </a:t>
          </a:r>
          <a:r>
            <a:rPr lang="en-US" sz="2400" kern="1200" dirty="0" err="1"/>
            <a:t>và</a:t>
          </a:r>
          <a:r>
            <a:rPr lang="en-US" sz="2400" kern="1200" dirty="0"/>
            <a:t> </a:t>
          </a:r>
          <a:r>
            <a:rPr lang="en-US" sz="2400" kern="1200" dirty="0" err="1"/>
            <a:t>tổ</a:t>
          </a:r>
          <a:r>
            <a:rPr lang="en-US" sz="2400" kern="1200" dirty="0"/>
            <a:t> </a:t>
          </a:r>
          <a:r>
            <a:rPr lang="en-US" sz="2400" kern="1200" dirty="0" err="1"/>
            <a:t>chức</a:t>
          </a:r>
          <a:r>
            <a:rPr lang="en-US" sz="2400" kern="1200" dirty="0"/>
            <a:t> </a:t>
          </a:r>
          <a:r>
            <a:rPr lang="en-US" sz="2400" kern="1200" dirty="0" err="1" smtClean="0"/>
            <a:t>xét</a:t>
          </a:r>
          <a:r>
            <a:rPr lang="en-US" sz="2400" kern="1200" dirty="0" smtClean="0"/>
            <a:t> </a:t>
          </a:r>
          <a:r>
            <a:rPr lang="en-US" sz="2400" kern="1200" dirty="0" err="1" smtClean="0"/>
            <a:t>nghiệm</a:t>
          </a:r>
          <a:r>
            <a:rPr lang="en-US" sz="2400" kern="1200" dirty="0" smtClean="0"/>
            <a:t> </a:t>
          </a:r>
          <a:r>
            <a:rPr lang="en-US" sz="2400" kern="1200" dirty="0" err="1" smtClean="0"/>
            <a:t>tại</a:t>
          </a:r>
          <a:r>
            <a:rPr lang="en-US" sz="2400" kern="1200" dirty="0" smtClean="0"/>
            <a:t> </a:t>
          </a:r>
          <a:r>
            <a:rPr lang="en-US" sz="2400" kern="1200" dirty="0" err="1"/>
            <a:t>một</a:t>
          </a:r>
          <a:r>
            <a:rPr lang="en-US" sz="2400" kern="1200" dirty="0"/>
            <a:t> </a:t>
          </a:r>
          <a:r>
            <a:rPr lang="en-US" sz="2400" kern="1200" dirty="0" err="1"/>
            <a:t>khu</a:t>
          </a:r>
          <a:r>
            <a:rPr lang="en-US" sz="2400" kern="1200" dirty="0"/>
            <a:t> </a:t>
          </a:r>
          <a:r>
            <a:rPr lang="en-US" sz="2400" kern="1200" dirty="0" err="1"/>
            <a:t>vực</a:t>
          </a:r>
          <a:r>
            <a:rPr lang="en-US" sz="2400" kern="1200" dirty="0"/>
            <a:t> </a:t>
          </a:r>
          <a:r>
            <a:rPr lang="en-US" sz="2400" kern="1200" dirty="0" err="1"/>
            <a:t>riêng</a:t>
          </a:r>
          <a:r>
            <a:rPr lang="en-US" sz="2400" kern="1200" dirty="0"/>
            <a:t>.</a:t>
          </a:r>
        </a:p>
      </dsp:txBody>
      <dsp:txXfrm>
        <a:off x="90646" y="3184688"/>
        <a:ext cx="8619808" cy="16756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7FCB-612B-46D6-9804-837F5DB152C7}">
      <dsp:nvSpPr>
        <dsp:cNvPr id="0" name=""/>
        <dsp:cNvSpPr/>
      </dsp:nvSpPr>
      <dsp:spPr>
        <a:xfrm>
          <a:off x="0" y="327539"/>
          <a:ext cx="9144000" cy="192331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err="1"/>
            <a:t>Truy</a:t>
          </a:r>
          <a:r>
            <a:rPr lang="en-US" sz="3200" kern="1200" dirty="0"/>
            <a:t> </a:t>
          </a:r>
          <a:r>
            <a:rPr lang="en-US" sz="3200" kern="1200" dirty="0" err="1"/>
            <a:t>vết</a:t>
          </a:r>
          <a:r>
            <a:rPr lang="en-US" sz="3200" kern="1200" dirty="0"/>
            <a:t> F1 </a:t>
          </a:r>
          <a:r>
            <a:rPr lang="en-US" sz="3200" kern="1200" dirty="0" err="1"/>
            <a:t>triệt</a:t>
          </a:r>
          <a:r>
            <a:rPr lang="en-US" sz="3200" kern="1200" dirty="0"/>
            <a:t> </a:t>
          </a:r>
          <a:r>
            <a:rPr lang="en-US" sz="3200" kern="1200" dirty="0" err="1"/>
            <a:t>để</a:t>
          </a:r>
          <a:r>
            <a:rPr lang="en-US" sz="3200" kern="1200" dirty="0"/>
            <a:t> </a:t>
          </a:r>
          <a:r>
            <a:rPr lang="en-US" sz="3200" kern="1200" dirty="0" err="1"/>
            <a:t>tại</a:t>
          </a:r>
          <a:r>
            <a:rPr lang="en-US" sz="3200" kern="1200" dirty="0"/>
            <a:t> </a:t>
          </a:r>
          <a:r>
            <a:rPr lang="en-US" sz="3200" kern="1200" dirty="0" err="1"/>
            <a:t>trường</a:t>
          </a:r>
          <a:r>
            <a:rPr lang="en-US" sz="3200" kern="1200" dirty="0"/>
            <a:t> </a:t>
          </a:r>
          <a:r>
            <a:rPr lang="en-US" sz="3200" kern="1200" dirty="0" err="1"/>
            <a:t>học</a:t>
          </a:r>
          <a:r>
            <a:rPr lang="en-US" sz="3200" kern="1200" dirty="0"/>
            <a:t> </a:t>
          </a:r>
          <a:r>
            <a:rPr lang="en-US" sz="3200" kern="1200" dirty="0" err="1"/>
            <a:t>cũng</a:t>
          </a:r>
          <a:r>
            <a:rPr lang="en-US" sz="3200" kern="1200" dirty="0"/>
            <a:t> </a:t>
          </a:r>
          <a:r>
            <a:rPr lang="en-US" sz="3200" kern="1200" dirty="0" err="1"/>
            <a:t>như</a:t>
          </a:r>
          <a:r>
            <a:rPr lang="en-US" sz="3200" kern="1200" dirty="0"/>
            <a:t> </a:t>
          </a:r>
          <a:r>
            <a:rPr lang="en-US" sz="3200" kern="1200" dirty="0" err="1"/>
            <a:t>trong</a:t>
          </a:r>
          <a:r>
            <a:rPr lang="en-US" sz="3200" kern="1200" dirty="0"/>
            <a:t> </a:t>
          </a:r>
          <a:r>
            <a:rPr lang="en-US" sz="3200" kern="1200" dirty="0" err="1"/>
            <a:t>cộng</a:t>
          </a:r>
          <a:r>
            <a:rPr lang="en-US" sz="3200" kern="1200" dirty="0"/>
            <a:t> </a:t>
          </a:r>
          <a:r>
            <a:rPr lang="en-US" sz="3200" kern="1200" dirty="0" err="1" smtClean="0"/>
            <a:t>đồng</a:t>
          </a:r>
          <a:endParaRPr lang="en-US" sz="3200" kern="1200" dirty="0"/>
        </a:p>
      </dsp:txBody>
      <dsp:txXfrm>
        <a:off x="93889" y="421428"/>
        <a:ext cx="8956222" cy="1735539"/>
      </dsp:txXfrm>
    </dsp:sp>
    <dsp:sp modelId="{FC1F05FB-067C-4926-AD91-972AB907574A}">
      <dsp:nvSpPr>
        <dsp:cNvPr id="0" name=""/>
        <dsp:cNvSpPr/>
      </dsp:nvSpPr>
      <dsp:spPr>
        <a:xfrm>
          <a:off x="0" y="2250857"/>
          <a:ext cx="9144000"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n-US" sz="2400" kern="1200" dirty="0" err="1"/>
            <a:t>Tại</a:t>
          </a:r>
          <a:r>
            <a:rPr lang="en-US" sz="2400" kern="1200" dirty="0"/>
            <a:t> </a:t>
          </a:r>
          <a:r>
            <a:rPr lang="en-US" sz="2400" kern="1200" dirty="0" err="1"/>
            <a:t>trường</a:t>
          </a:r>
          <a:r>
            <a:rPr lang="en-US" sz="2400" kern="1200" dirty="0"/>
            <a:t> </a:t>
          </a:r>
          <a:r>
            <a:rPr lang="en-US" sz="2400" kern="1200" dirty="0" err="1"/>
            <a:t>học</a:t>
          </a:r>
          <a:r>
            <a:rPr lang="en-US" sz="2400" kern="1200" dirty="0"/>
            <a:t>: </a:t>
          </a:r>
          <a:r>
            <a:rPr lang="en-US" sz="2400" kern="1200" dirty="0" err="1"/>
            <a:t>Tách</a:t>
          </a:r>
          <a:r>
            <a:rPr lang="en-US" sz="2400" kern="1200" dirty="0"/>
            <a:t> </a:t>
          </a:r>
          <a:r>
            <a:rPr lang="en-US" sz="2400" kern="1200" dirty="0" err="1"/>
            <a:t>ngay</a:t>
          </a:r>
          <a:r>
            <a:rPr lang="en-US" sz="2400" kern="1200" dirty="0"/>
            <a:t> F1 </a:t>
          </a:r>
          <a:r>
            <a:rPr lang="en-US" sz="2400" kern="1200" dirty="0" err="1"/>
            <a:t>ra</a:t>
          </a:r>
          <a:r>
            <a:rPr lang="en-US" sz="2400" kern="1200" dirty="0"/>
            <a:t> </a:t>
          </a:r>
          <a:r>
            <a:rPr lang="en-US" sz="2400" kern="1200" dirty="0" err="1"/>
            <a:t>một</a:t>
          </a:r>
          <a:r>
            <a:rPr lang="en-US" sz="2400" kern="1200" dirty="0"/>
            <a:t> </a:t>
          </a:r>
          <a:r>
            <a:rPr lang="en-US" sz="2400" kern="1200" dirty="0" err="1"/>
            <a:t>khu</a:t>
          </a:r>
          <a:r>
            <a:rPr lang="en-US" sz="2400" kern="1200" dirty="0"/>
            <a:t> </a:t>
          </a:r>
          <a:r>
            <a:rPr lang="en-US" sz="2400" kern="1200" dirty="0" err="1"/>
            <a:t>vực</a:t>
          </a:r>
          <a:r>
            <a:rPr lang="en-US" sz="2400" kern="1200" dirty="0"/>
            <a:t> </a:t>
          </a:r>
          <a:r>
            <a:rPr lang="en-US" sz="2400" kern="1200" dirty="0" err="1"/>
            <a:t>riêng</a:t>
          </a:r>
          <a:r>
            <a:rPr lang="en-US" sz="2400" kern="1200" dirty="0"/>
            <a:t> </a:t>
          </a:r>
          <a:r>
            <a:rPr lang="en-US" sz="2400" kern="1200" dirty="0" err="1"/>
            <a:t>để</a:t>
          </a:r>
          <a:r>
            <a:rPr lang="en-US" sz="2400" kern="1200" dirty="0"/>
            <a:t> </a:t>
          </a:r>
          <a:r>
            <a:rPr lang="en-US" sz="2400" kern="1200" dirty="0" err="1"/>
            <a:t>tổ</a:t>
          </a:r>
          <a:r>
            <a:rPr lang="en-US" sz="2400" kern="1200" dirty="0"/>
            <a:t> </a:t>
          </a:r>
          <a:r>
            <a:rPr lang="en-US" sz="2400" kern="1200" dirty="0" err="1"/>
            <a:t>chức</a:t>
          </a:r>
          <a:r>
            <a:rPr lang="en-US" sz="2400" kern="1200" dirty="0"/>
            <a:t> </a:t>
          </a:r>
          <a:r>
            <a:rPr lang="en-US" sz="2400" kern="1200" dirty="0" err="1"/>
            <a:t>cách</a:t>
          </a:r>
          <a:r>
            <a:rPr lang="en-US" sz="2400" kern="1200" dirty="0"/>
            <a:t> </a:t>
          </a:r>
          <a:r>
            <a:rPr lang="en-US" sz="2400" kern="1200" dirty="0" err="1"/>
            <a:t>ly</a:t>
          </a:r>
          <a:r>
            <a:rPr lang="en-US" sz="2400" kern="1200" dirty="0"/>
            <a:t> </a:t>
          </a:r>
          <a:r>
            <a:rPr lang="en-US" sz="2400" kern="1200" dirty="0" err="1"/>
            <a:t>theo</a:t>
          </a:r>
          <a:r>
            <a:rPr lang="en-US" sz="2400" kern="1200" dirty="0"/>
            <a:t> </a:t>
          </a:r>
          <a:r>
            <a:rPr lang="en-US" sz="2400" kern="1200" dirty="0" err="1"/>
            <a:t>quy</a:t>
          </a:r>
          <a:r>
            <a:rPr lang="en-US" sz="2400" kern="1200" dirty="0"/>
            <a:t> </a:t>
          </a:r>
          <a:r>
            <a:rPr lang="en-US" sz="2400" kern="1200" dirty="0" err="1"/>
            <a:t>định</a:t>
          </a:r>
          <a:r>
            <a:rPr lang="en-US" sz="2400" kern="1200" dirty="0"/>
            <a:t>; </a:t>
          </a:r>
          <a:r>
            <a:rPr lang="en-US" sz="2400" kern="1200" dirty="0" err="1" smtClean="0"/>
            <a:t>xét</a:t>
          </a:r>
          <a:r>
            <a:rPr lang="en-US" sz="2400" kern="1200" dirty="0" smtClean="0"/>
            <a:t> </a:t>
          </a:r>
          <a:r>
            <a:rPr lang="en-US" sz="2400" kern="1200" dirty="0" err="1" smtClean="0"/>
            <a:t>nghiệm</a:t>
          </a:r>
          <a:r>
            <a:rPr lang="en-US" sz="2400" kern="1200" dirty="0" smtClean="0"/>
            <a:t> SARS-CoV-2 </a:t>
          </a:r>
          <a:r>
            <a:rPr lang="en-US" sz="2400" kern="1200" dirty="0" err="1" smtClean="0"/>
            <a:t>cho</a:t>
          </a:r>
          <a:r>
            <a:rPr lang="en-US" sz="2400" kern="1200" dirty="0" smtClean="0"/>
            <a:t> F1. </a:t>
          </a:r>
          <a:endParaRPr lang="en-US" sz="2400" kern="1200" dirty="0"/>
        </a:p>
        <a:p>
          <a:pPr marL="228600" lvl="1" indent="-228600" algn="l" defTabSz="1066800">
            <a:lnSpc>
              <a:spcPct val="90000"/>
            </a:lnSpc>
            <a:spcBef>
              <a:spcPct val="0"/>
            </a:spcBef>
            <a:spcAft>
              <a:spcPct val="20000"/>
            </a:spcAft>
            <a:buChar char="••"/>
          </a:pPr>
          <a:r>
            <a:rPr lang="en-US" sz="2400" kern="1200" dirty="0" err="1"/>
            <a:t>Đối</a:t>
          </a:r>
          <a:r>
            <a:rPr lang="en-US" sz="2400" kern="1200" dirty="0"/>
            <a:t> </a:t>
          </a:r>
          <a:r>
            <a:rPr lang="en-US" sz="2400" kern="1200" dirty="0" err="1"/>
            <a:t>với</a:t>
          </a:r>
          <a:r>
            <a:rPr lang="en-US" sz="2400" kern="1200" dirty="0"/>
            <a:t> </a:t>
          </a:r>
          <a:r>
            <a:rPr lang="en-US" sz="2400" kern="1200" dirty="0" err="1"/>
            <a:t>cán</a:t>
          </a:r>
          <a:r>
            <a:rPr lang="en-US" sz="2400" kern="1200" dirty="0"/>
            <a:t> </a:t>
          </a:r>
          <a:r>
            <a:rPr lang="en-US" sz="2400" kern="1200" dirty="0" err="1"/>
            <a:t>bộ</a:t>
          </a:r>
          <a:r>
            <a:rPr lang="en-US" sz="2400" kern="1200" dirty="0"/>
            <a:t>, </a:t>
          </a:r>
          <a:r>
            <a:rPr lang="en-US" sz="2400" kern="1200" dirty="0" err="1"/>
            <a:t>giáo</a:t>
          </a:r>
          <a:r>
            <a:rPr lang="en-US" sz="2400" kern="1200" dirty="0"/>
            <a:t> </a:t>
          </a:r>
          <a:r>
            <a:rPr lang="en-US" sz="2400" kern="1200" dirty="0" err="1"/>
            <a:t>viên</a:t>
          </a:r>
          <a:r>
            <a:rPr lang="en-US" sz="2400" kern="1200" dirty="0"/>
            <a:t>, </a:t>
          </a:r>
          <a:r>
            <a:rPr lang="en-US" sz="2400" kern="1200" dirty="0" err="1"/>
            <a:t>học</a:t>
          </a:r>
          <a:r>
            <a:rPr lang="en-US" sz="2400" kern="1200" dirty="0"/>
            <a:t> </a:t>
          </a:r>
          <a:r>
            <a:rPr lang="en-US" sz="2400" kern="1200" dirty="0" err="1"/>
            <a:t>sinh</a:t>
          </a:r>
          <a:r>
            <a:rPr lang="en-US" sz="2400" kern="1200" dirty="0"/>
            <a:t> </a:t>
          </a:r>
          <a:r>
            <a:rPr lang="en-US" sz="2400" kern="1200" dirty="0" err="1"/>
            <a:t>là</a:t>
          </a:r>
          <a:r>
            <a:rPr lang="en-US" sz="2400" kern="1200" dirty="0"/>
            <a:t> F1 </a:t>
          </a:r>
          <a:r>
            <a:rPr lang="en-US" sz="2400" kern="1200" dirty="0" err="1"/>
            <a:t>đang</a:t>
          </a:r>
          <a:r>
            <a:rPr lang="en-US" sz="2400" kern="1200" dirty="0"/>
            <a:t> ở </a:t>
          </a:r>
          <a:r>
            <a:rPr lang="en-US" sz="2400" kern="1200" dirty="0" err="1"/>
            <a:t>cộng</a:t>
          </a:r>
          <a:r>
            <a:rPr lang="en-US" sz="2400" kern="1200" dirty="0"/>
            <a:t> </a:t>
          </a:r>
          <a:r>
            <a:rPr lang="en-US" sz="2400" kern="1200" dirty="0" err="1"/>
            <a:t>đồng</a:t>
          </a:r>
          <a:r>
            <a:rPr lang="en-US" sz="2400" kern="1200" dirty="0"/>
            <a:t>, </a:t>
          </a:r>
          <a:r>
            <a:rPr lang="en-US" sz="2400" kern="1200" dirty="0" err="1"/>
            <a:t>yêu</a:t>
          </a:r>
          <a:r>
            <a:rPr lang="en-US" sz="2400" kern="1200" dirty="0"/>
            <a:t> </a:t>
          </a:r>
          <a:r>
            <a:rPr lang="en-US" sz="2400" kern="1200" dirty="0" err="1"/>
            <a:t>cầu</a:t>
          </a:r>
          <a:r>
            <a:rPr lang="en-US" sz="2400" kern="1200" dirty="0"/>
            <a:t> ở </a:t>
          </a:r>
          <a:r>
            <a:rPr lang="en-US" sz="2400" kern="1200" dirty="0" err="1"/>
            <a:t>yên</a:t>
          </a:r>
          <a:r>
            <a:rPr lang="en-US" sz="2400" kern="1200" dirty="0"/>
            <a:t> </a:t>
          </a:r>
          <a:r>
            <a:rPr lang="en-US" sz="2400" kern="1200" dirty="0" err="1"/>
            <a:t>tại</a:t>
          </a:r>
          <a:r>
            <a:rPr lang="en-US" sz="2400" kern="1200" dirty="0"/>
            <a:t> </a:t>
          </a:r>
          <a:r>
            <a:rPr lang="en-US" sz="2400" kern="1200" dirty="0" err="1"/>
            <a:t>nơi</a:t>
          </a:r>
          <a:r>
            <a:rPr lang="en-US" sz="2400" kern="1200" dirty="0"/>
            <a:t> </a:t>
          </a:r>
          <a:r>
            <a:rPr lang="en-US" sz="2400" kern="1200" dirty="0" err="1"/>
            <a:t>lưu</a:t>
          </a:r>
          <a:r>
            <a:rPr lang="en-US" sz="2400" kern="1200" dirty="0"/>
            <a:t> </a:t>
          </a:r>
          <a:r>
            <a:rPr lang="en-US" sz="2400" kern="1200" dirty="0" err="1"/>
            <a:t>trú</a:t>
          </a:r>
          <a:r>
            <a:rPr lang="en-US" sz="2400" kern="1200" dirty="0"/>
            <a:t> </a:t>
          </a:r>
          <a:r>
            <a:rPr lang="en-US" sz="2400" kern="1200" dirty="0" err="1"/>
            <a:t>và</a:t>
          </a:r>
          <a:r>
            <a:rPr lang="en-US" sz="2400" kern="1200" dirty="0"/>
            <a:t> </a:t>
          </a:r>
          <a:r>
            <a:rPr lang="en-US" sz="2400" kern="1200" dirty="0" err="1"/>
            <a:t>thông</a:t>
          </a:r>
          <a:r>
            <a:rPr lang="en-US" sz="2400" kern="1200" dirty="0"/>
            <a:t> </a:t>
          </a:r>
          <a:r>
            <a:rPr lang="en-US" sz="2400" kern="1200" dirty="0" err="1"/>
            <a:t>báo</a:t>
          </a:r>
          <a:r>
            <a:rPr lang="en-US" sz="2400" kern="1200" dirty="0"/>
            <a:t> </a:t>
          </a:r>
          <a:r>
            <a:rPr lang="en-US" sz="2400" kern="1200" dirty="0" err="1"/>
            <a:t>ngay</a:t>
          </a:r>
          <a:r>
            <a:rPr lang="en-US" sz="2400" kern="1200" dirty="0"/>
            <a:t> </a:t>
          </a:r>
          <a:r>
            <a:rPr lang="en-US" sz="2400" kern="1200" dirty="0" err="1"/>
            <a:t>cho</a:t>
          </a:r>
          <a:r>
            <a:rPr lang="en-US" sz="2400" kern="1200" dirty="0"/>
            <a:t> y </a:t>
          </a:r>
          <a:r>
            <a:rPr lang="en-US" sz="2400" kern="1200" dirty="0" err="1"/>
            <a:t>tế</a:t>
          </a:r>
          <a:r>
            <a:rPr lang="en-US" sz="2400" kern="1200" dirty="0"/>
            <a:t> </a:t>
          </a:r>
          <a:r>
            <a:rPr lang="en-US" sz="2400" kern="1200" dirty="0" err="1"/>
            <a:t>cơ</a:t>
          </a:r>
          <a:r>
            <a:rPr lang="en-US" sz="2400" kern="1200" dirty="0"/>
            <a:t> </a:t>
          </a:r>
          <a:r>
            <a:rPr lang="en-US" sz="2400" kern="1200" dirty="0" err="1"/>
            <a:t>sở</a:t>
          </a:r>
          <a:r>
            <a:rPr lang="en-US" sz="2400" kern="1200" dirty="0"/>
            <a:t> </a:t>
          </a:r>
          <a:r>
            <a:rPr lang="en-US" sz="2400" kern="1200" dirty="0" err="1"/>
            <a:t>để</a:t>
          </a:r>
          <a:r>
            <a:rPr lang="en-US" sz="2400" kern="1200" dirty="0"/>
            <a:t> </a:t>
          </a:r>
          <a:r>
            <a:rPr lang="en-US" sz="2400" kern="1200" dirty="0" err="1"/>
            <a:t>xử</a:t>
          </a:r>
          <a:r>
            <a:rPr lang="en-US" sz="2400" kern="1200" dirty="0"/>
            <a:t> </a:t>
          </a:r>
          <a:r>
            <a:rPr lang="en-US" sz="2400" kern="1200" dirty="0" err="1"/>
            <a:t>lý</a:t>
          </a:r>
          <a:r>
            <a:rPr lang="en-US" sz="2400" kern="1200" dirty="0"/>
            <a:t>. </a:t>
          </a:r>
        </a:p>
      </dsp:txBody>
      <dsp:txXfrm>
        <a:off x="0" y="2250857"/>
        <a:ext cx="9144000" cy="1477980"/>
      </dsp:txXfrm>
    </dsp:sp>
    <dsp:sp modelId="{E10A5324-5C1C-4F92-89EF-201CC3A47B2B}">
      <dsp:nvSpPr>
        <dsp:cNvPr id="0" name=""/>
        <dsp:cNvSpPr/>
      </dsp:nvSpPr>
      <dsp:spPr>
        <a:xfrm>
          <a:off x="0" y="3728837"/>
          <a:ext cx="9144000" cy="1779273"/>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n-US" sz="3200" kern="1200" dirty="0" err="1"/>
            <a:t>Tổ</a:t>
          </a:r>
          <a:r>
            <a:rPr lang="en-US" sz="3200" kern="1200" dirty="0"/>
            <a:t> </a:t>
          </a:r>
          <a:r>
            <a:rPr lang="en-US" sz="3200" kern="1200" dirty="0" err="1"/>
            <a:t>chức</a:t>
          </a:r>
          <a:r>
            <a:rPr lang="en-US" sz="3200" kern="1200" dirty="0"/>
            <a:t> </a:t>
          </a:r>
          <a:r>
            <a:rPr lang="en-US" sz="3200" kern="1200" dirty="0" err="1"/>
            <a:t>ngay</a:t>
          </a:r>
          <a:r>
            <a:rPr lang="en-US" sz="3200" kern="1200" dirty="0"/>
            <a:t> </a:t>
          </a:r>
          <a:r>
            <a:rPr lang="en-US" sz="3200" kern="1200" dirty="0" err="1"/>
            <a:t>lấy</a:t>
          </a:r>
          <a:r>
            <a:rPr lang="en-US" sz="3200" kern="1200" dirty="0"/>
            <a:t> </a:t>
          </a:r>
          <a:r>
            <a:rPr lang="en-US" sz="3200" kern="1200" dirty="0" err="1"/>
            <a:t>mẫu</a:t>
          </a:r>
          <a:r>
            <a:rPr lang="en-US" sz="3200" kern="1200" dirty="0"/>
            <a:t> </a:t>
          </a:r>
          <a:r>
            <a:rPr lang="en-US" sz="3200" kern="1200" dirty="0" err="1"/>
            <a:t>xét</a:t>
          </a:r>
          <a:r>
            <a:rPr lang="en-US" sz="3200" kern="1200" dirty="0"/>
            <a:t> </a:t>
          </a:r>
          <a:r>
            <a:rPr lang="en-US" sz="3200" kern="1200" dirty="0" err="1"/>
            <a:t>nghiệm</a:t>
          </a:r>
          <a:r>
            <a:rPr lang="en-US" sz="3200" kern="1200" dirty="0"/>
            <a:t> </a:t>
          </a:r>
          <a:r>
            <a:rPr lang="en-US" sz="3200" kern="1200" dirty="0" err="1"/>
            <a:t>nhanh</a:t>
          </a:r>
          <a:r>
            <a:rPr lang="en-US" sz="3200" kern="1200" dirty="0"/>
            <a:t> </a:t>
          </a:r>
          <a:r>
            <a:rPr lang="en-US" sz="3200" kern="1200" dirty="0" err="1" smtClean="0"/>
            <a:t>cho</a:t>
          </a:r>
          <a:r>
            <a:rPr lang="en-US" sz="3200" kern="1200" dirty="0" smtClean="0"/>
            <a:t> </a:t>
          </a:r>
          <a:r>
            <a:rPr lang="en-US" sz="3200" i="0" kern="1200" dirty="0" err="1" smtClean="0"/>
            <a:t>tất</a:t>
          </a:r>
          <a:r>
            <a:rPr lang="en-US" sz="3200" i="0" kern="1200" dirty="0" smtClean="0"/>
            <a:t> </a:t>
          </a:r>
          <a:r>
            <a:rPr lang="en-US" sz="3200" i="0" kern="1200" dirty="0" err="1" smtClean="0"/>
            <a:t>cả</a:t>
          </a:r>
          <a:r>
            <a:rPr lang="en-US" sz="3200" i="0" kern="1200" dirty="0" smtClean="0"/>
            <a:t> </a:t>
          </a:r>
          <a:r>
            <a:rPr lang="en-US" sz="3200" i="0" kern="1200" dirty="0" err="1" smtClean="0"/>
            <a:t>những</a:t>
          </a:r>
          <a:r>
            <a:rPr lang="en-US" sz="3200" i="0" kern="1200" dirty="0" smtClean="0"/>
            <a:t> </a:t>
          </a:r>
          <a:r>
            <a:rPr lang="en-US" sz="3200" i="0" kern="1200" dirty="0" err="1"/>
            <a:t>người</a:t>
          </a:r>
          <a:r>
            <a:rPr lang="en-US" sz="3200" i="0" kern="1200" dirty="0"/>
            <a:t> </a:t>
          </a:r>
          <a:r>
            <a:rPr lang="en-US" sz="3200" i="0" kern="1200" dirty="0" err="1"/>
            <a:t>đang</a:t>
          </a:r>
          <a:r>
            <a:rPr lang="en-US" sz="3200" i="0" kern="1200" dirty="0"/>
            <a:t> </a:t>
          </a:r>
          <a:r>
            <a:rPr lang="en-US" sz="3200" i="0" kern="1200" dirty="0" err="1"/>
            <a:t>có</a:t>
          </a:r>
          <a:r>
            <a:rPr lang="en-US" sz="3200" i="0" kern="1200" dirty="0"/>
            <a:t> </a:t>
          </a:r>
          <a:r>
            <a:rPr lang="en-US" sz="3200" i="0" kern="1200" dirty="0" err="1"/>
            <a:t>triệu</a:t>
          </a:r>
          <a:r>
            <a:rPr lang="en-US" sz="3200" i="0" kern="1200" dirty="0"/>
            <a:t> </a:t>
          </a:r>
          <a:r>
            <a:rPr lang="en-US" sz="3200" i="0" kern="1200" dirty="0" err="1"/>
            <a:t>chứng</a:t>
          </a:r>
          <a:r>
            <a:rPr lang="en-US" sz="3200" i="0" kern="1200" dirty="0"/>
            <a:t> </a:t>
          </a:r>
          <a:r>
            <a:rPr lang="en-US" sz="3200" i="0" kern="1200" dirty="0" err="1"/>
            <a:t>nghi</a:t>
          </a:r>
          <a:r>
            <a:rPr lang="en-US" sz="3200" i="0" kern="1200" dirty="0"/>
            <a:t> </a:t>
          </a:r>
          <a:r>
            <a:rPr lang="en-US" sz="3200" i="0" kern="1200" dirty="0" err="1"/>
            <a:t>ngờ</a:t>
          </a:r>
          <a:r>
            <a:rPr lang="en-US" sz="3200" i="0" kern="1200" dirty="0"/>
            <a:t> </a:t>
          </a:r>
          <a:r>
            <a:rPr lang="en-US" sz="3200" i="0" kern="1200" dirty="0" err="1"/>
            <a:t>mắc</a:t>
          </a:r>
          <a:r>
            <a:rPr lang="en-US" sz="3200" i="0" kern="1200" dirty="0"/>
            <a:t> </a:t>
          </a:r>
          <a:r>
            <a:rPr lang="en-US" sz="3200" i="0" kern="1200" dirty="0" err="1"/>
            <a:t>bệnh</a:t>
          </a:r>
          <a:r>
            <a:rPr lang="en-US" sz="3200" i="0" kern="1200" dirty="0"/>
            <a:t> </a:t>
          </a:r>
          <a:r>
            <a:rPr lang="en-US" sz="3200" i="0" kern="1200" dirty="0" err="1"/>
            <a:t>và</a:t>
          </a:r>
          <a:r>
            <a:rPr lang="en-US" sz="3200" i="0" kern="1200" dirty="0"/>
            <a:t> </a:t>
          </a:r>
          <a:r>
            <a:rPr lang="en-US" sz="3200" i="0" kern="1200" dirty="0" smtClean="0"/>
            <a:t>F1</a:t>
          </a:r>
          <a:endParaRPr lang="en-US" sz="3200" i="0" kern="1200" dirty="0"/>
        </a:p>
      </dsp:txBody>
      <dsp:txXfrm>
        <a:off x="86857" y="3815694"/>
        <a:ext cx="8970286" cy="16055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DDB3-919A-4E64-83B3-6FBC7D39FEF5}">
      <dsp:nvSpPr>
        <dsp:cNvPr id="0" name=""/>
        <dsp:cNvSpPr/>
      </dsp:nvSpPr>
      <dsp:spPr>
        <a:xfrm>
          <a:off x="0" y="7112"/>
          <a:ext cx="8382000" cy="10220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a:t>Có</a:t>
          </a:r>
          <a:r>
            <a:rPr lang="en-US" sz="2000" kern="1200" dirty="0"/>
            <a:t> </a:t>
          </a:r>
          <a:r>
            <a:rPr lang="en-US" sz="2000" kern="1200" dirty="0" err="1"/>
            <a:t>công</a:t>
          </a:r>
          <a:r>
            <a:rPr lang="en-US" sz="2000" kern="1200" dirty="0"/>
            <a:t> </a:t>
          </a:r>
          <a:r>
            <a:rPr lang="en-US" sz="2000" kern="1200" dirty="0" err="1"/>
            <a:t>trình</a:t>
          </a:r>
          <a:r>
            <a:rPr lang="en-US" sz="2000" kern="1200" dirty="0"/>
            <a:t> </a:t>
          </a:r>
          <a:r>
            <a:rPr lang="en-US" sz="2000" kern="1200" dirty="0" err="1"/>
            <a:t>vệ</a:t>
          </a:r>
          <a:r>
            <a:rPr lang="en-US" sz="2000" kern="1200" dirty="0"/>
            <a:t> </a:t>
          </a:r>
          <a:r>
            <a:rPr lang="en-US" sz="2000" kern="1200" dirty="0" err="1"/>
            <a:t>sinh</a:t>
          </a:r>
          <a:r>
            <a:rPr lang="en-US" sz="2000" kern="1200" dirty="0"/>
            <a:t> </a:t>
          </a:r>
          <a:r>
            <a:rPr lang="en-US" sz="2000" kern="1200" dirty="0" err="1"/>
            <a:t>khép</a:t>
          </a:r>
          <a:r>
            <a:rPr lang="en-US" sz="2000" kern="1200" dirty="0"/>
            <a:t> </a:t>
          </a:r>
          <a:r>
            <a:rPr lang="en-US" sz="2000" kern="1200" dirty="0" err="1"/>
            <a:t>kín</a:t>
          </a:r>
          <a:r>
            <a:rPr lang="en-US" sz="2000" kern="1200" dirty="0"/>
            <a:t>; </a:t>
          </a:r>
        </a:p>
      </dsp:txBody>
      <dsp:txXfrm>
        <a:off x="49892" y="57004"/>
        <a:ext cx="8282216" cy="922264"/>
      </dsp:txXfrm>
    </dsp:sp>
    <dsp:sp modelId="{6501CA7D-8BE5-4919-A82D-4C997A74C924}">
      <dsp:nvSpPr>
        <dsp:cNvPr id="0" name=""/>
        <dsp:cNvSpPr/>
      </dsp:nvSpPr>
      <dsp:spPr>
        <a:xfrm>
          <a:off x="0" y="1092521"/>
          <a:ext cx="8382000" cy="1057594"/>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Cửa phòng bố trí nơi rửa tay với xà phòng hoặc dung dịch sát khuẩn tay nhanh để thuận tiện sử dụng;</a:t>
          </a:r>
        </a:p>
      </dsp:txBody>
      <dsp:txXfrm>
        <a:off x="51627" y="1144148"/>
        <a:ext cx="8278746" cy="954340"/>
      </dsp:txXfrm>
    </dsp:sp>
    <dsp:sp modelId="{D596D8BB-9282-45E4-972C-6E0680083C0E}">
      <dsp:nvSpPr>
        <dsp:cNvPr id="0" name=""/>
        <dsp:cNvSpPr/>
      </dsp:nvSpPr>
      <dsp:spPr>
        <a:xfrm>
          <a:off x="0" y="2213475"/>
          <a:ext cx="8382000" cy="141559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Đảm bảo thực hiện phòng chống lây nhiễm bằng việc thực hiện vệ sinh thông khí; hàng ngày lau rửa nền nhà, tay nắm cửa và bề mặt các đồ vật trong phòng bằng các dung dịch sát khuẩn hoặc chất tẩy rửa thông thường, nhà vệ sinh sạch sẽ</a:t>
          </a:r>
        </a:p>
      </dsp:txBody>
      <dsp:txXfrm>
        <a:off x="69104" y="2282579"/>
        <a:ext cx="8243792" cy="12773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C542-E105-48D7-BEBF-EACD6A55613E}">
      <dsp:nvSpPr>
        <dsp:cNvPr id="0" name=""/>
        <dsp:cNvSpPr/>
      </dsp:nvSpPr>
      <dsp:spPr>
        <a:xfrm>
          <a:off x="0" y="89700"/>
          <a:ext cx="9159875" cy="59962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Ban chỉ đạo PCD của trường phân công đôn đốc, kiểm tra, giám sát.</a:t>
          </a:r>
        </a:p>
      </dsp:txBody>
      <dsp:txXfrm>
        <a:off x="29271" y="118971"/>
        <a:ext cx="9101333" cy="541083"/>
      </dsp:txXfrm>
    </dsp:sp>
    <dsp:sp modelId="{0FD96942-BDD2-4E3C-B280-B4EBB16AB84C}">
      <dsp:nvSpPr>
        <dsp:cNvPr id="0" name=""/>
        <dsp:cNvSpPr/>
      </dsp:nvSpPr>
      <dsp:spPr>
        <a:xfrm>
          <a:off x="0" y="761325"/>
          <a:ext cx="9159875" cy="59962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Sở Y tế chỉ đạo các cơ sở y tế: </a:t>
          </a:r>
        </a:p>
      </dsp:txBody>
      <dsp:txXfrm>
        <a:off x="29271" y="790596"/>
        <a:ext cx="9101333" cy="541083"/>
      </dsp:txXfrm>
    </dsp:sp>
    <dsp:sp modelId="{22B9885E-73C7-4344-B9C4-AA75EFBB1A3B}">
      <dsp:nvSpPr>
        <dsp:cNvPr id="0" name=""/>
        <dsp:cNvSpPr/>
      </dsp:nvSpPr>
      <dsp:spPr>
        <a:xfrm>
          <a:off x="0" y="1360950"/>
          <a:ext cx="9159875"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826"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err="1"/>
            <a:t>Phối</a:t>
          </a:r>
          <a:r>
            <a:rPr lang="en-US" sz="1800" kern="1200" dirty="0"/>
            <a:t> </a:t>
          </a:r>
          <a:r>
            <a:rPr lang="en-US" sz="1800" kern="1200" dirty="0" err="1"/>
            <a:t>hợp</a:t>
          </a:r>
          <a:r>
            <a:rPr lang="en-US" sz="1800" kern="1200" dirty="0"/>
            <a:t> </a:t>
          </a:r>
          <a:r>
            <a:rPr lang="en-US" sz="1800" kern="1200" dirty="0" err="1"/>
            <a:t>tổ</a:t>
          </a:r>
          <a:r>
            <a:rPr lang="en-US" sz="1800" kern="1200" dirty="0"/>
            <a:t> </a:t>
          </a:r>
          <a:r>
            <a:rPr lang="en-US" sz="1800" kern="1200" dirty="0" err="1"/>
            <a:t>chức</a:t>
          </a:r>
          <a:r>
            <a:rPr lang="en-US" sz="1800" kern="1200" dirty="0"/>
            <a:t> </a:t>
          </a:r>
          <a:r>
            <a:rPr lang="en-US" sz="1800" kern="1200" dirty="0" err="1"/>
            <a:t>tập</a:t>
          </a:r>
          <a:r>
            <a:rPr lang="en-US" sz="1800" kern="1200" dirty="0"/>
            <a:t> </a:t>
          </a:r>
          <a:r>
            <a:rPr lang="en-US" sz="1800" kern="1200" dirty="0" err="1"/>
            <a:t>huấn</a:t>
          </a:r>
          <a:r>
            <a:rPr lang="en-US" sz="1800" kern="1200" dirty="0"/>
            <a:t> </a:t>
          </a:r>
          <a:r>
            <a:rPr lang="en-US" sz="1800" kern="1200" dirty="0" err="1"/>
            <a:t>hướng</a:t>
          </a:r>
          <a:r>
            <a:rPr lang="en-US" sz="1800" kern="1200" dirty="0"/>
            <a:t> </a:t>
          </a:r>
          <a:r>
            <a:rPr lang="en-US" sz="1800" kern="1200" dirty="0" err="1"/>
            <a:t>dẫn</a:t>
          </a:r>
          <a:r>
            <a:rPr lang="en-US" sz="1800" kern="1200" dirty="0"/>
            <a:t> </a:t>
          </a:r>
          <a:r>
            <a:rPr lang="en-US" sz="1800" kern="1200" dirty="0" err="1"/>
            <a:t>cho</a:t>
          </a:r>
          <a:r>
            <a:rPr lang="en-US" sz="1800" kern="1200" dirty="0"/>
            <a:t> </a:t>
          </a:r>
          <a:r>
            <a:rPr lang="en-US" sz="1800" kern="1200" dirty="0" err="1"/>
            <a:t>các</a:t>
          </a:r>
          <a:r>
            <a:rPr lang="en-US" sz="1800" kern="1200" dirty="0"/>
            <a:t> </a:t>
          </a:r>
          <a:r>
            <a:rPr lang="en-US" sz="1800" kern="1200" dirty="0" err="1"/>
            <a:t>cơ</a:t>
          </a:r>
          <a:r>
            <a:rPr lang="en-US" sz="1800" kern="1200" dirty="0"/>
            <a:t> </a:t>
          </a:r>
          <a:r>
            <a:rPr lang="en-US" sz="1800" kern="1200" dirty="0" err="1"/>
            <a:t>sở</a:t>
          </a:r>
          <a:r>
            <a:rPr lang="en-US" sz="1800" kern="1200" dirty="0"/>
            <a:t> y </a:t>
          </a:r>
          <a:r>
            <a:rPr lang="en-US" sz="1800" kern="1200" dirty="0" err="1"/>
            <a:t>tế</a:t>
          </a:r>
          <a:r>
            <a:rPr lang="en-US" sz="1800" kern="1200" dirty="0"/>
            <a:t>, </a:t>
          </a:r>
          <a:r>
            <a:rPr lang="en-US" sz="1800" kern="1200" dirty="0" err="1"/>
            <a:t>nhân</a:t>
          </a:r>
          <a:r>
            <a:rPr lang="en-US" sz="1800" kern="1200" dirty="0"/>
            <a:t> </a:t>
          </a:r>
          <a:r>
            <a:rPr lang="en-US" sz="1800" kern="1200" dirty="0" err="1"/>
            <a:t>viên</a:t>
          </a:r>
          <a:r>
            <a:rPr lang="en-US" sz="1800" kern="1200" dirty="0"/>
            <a:t> y </a:t>
          </a:r>
          <a:r>
            <a:rPr lang="en-US" sz="1800" kern="1200" dirty="0" err="1"/>
            <a:t>tế</a:t>
          </a:r>
          <a:r>
            <a:rPr lang="en-US" sz="1800" kern="1200" dirty="0"/>
            <a:t>/</a:t>
          </a:r>
          <a:r>
            <a:rPr lang="en-US" sz="1800" kern="1200" dirty="0" err="1"/>
            <a:t>giáo</a:t>
          </a:r>
          <a:r>
            <a:rPr lang="en-US" sz="1800" kern="1200" dirty="0"/>
            <a:t> </a:t>
          </a:r>
          <a:r>
            <a:rPr lang="en-US" sz="1800" kern="1200" dirty="0" err="1"/>
            <a:t>viên</a:t>
          </a:r>
          <a:r>
            <a:rPr lang="en-US" sz="1800" kern="1200" dirty="0"/>
            <a:t> </a:t>
          </a:r>
          <a:r>
            <a:rPr lang="en-US" sz="1800" kern="1200" dirty="0" err="1"/>
            <a:t>kiêm</a:t>
          </a:r>
          <a:r>
            <a:rPr lang="en-US" sz="1800" kern="1200" dirty="0"/>
            <a:t> </a:t>
          </a:r>
          <a:r>
            <a:rPr lang="en-US" sz="1800" kern="1200" dirty="0" err="1"/>
            <a:t>nhiệm</a:t>
          </a:r>
          <a:r>
            <a:rPr lang="en-US" sz="1800" kern="1200" dirty="0"/>
            <a:t> </a:t>
          </a:r>
          <a:r>
            <a:rPr lang="en-US" sz="1800" kern="1200" dirty="0" err="1"/>
            <a:t>công</a:t>
          </a:r>
          <a:r>
            <a:rPr lang="en-US" sz="1800" kern="1200" dirty="0"/>
            <a:t> </a:t>
          </a:r>
          <a:r>
            <a:rPr lang="en-US" sz="1800" kern="1200" dirty="0" err="1"/>
            <a:t>tác</a:t>
          </a:r>
          <a:r>
            <a:rPr lang="en-US" sz="1800" kern="1200" dirty="0"/>
            <a:t> y </a:t>
          </a:r>
          <a:r>
            <a:rPr lang="en-US" sz="1800" kern="1200" dirty="0" err="1"/>
            <a:t>tế</a:t>
          </a:r>
          <a:r>
            <a:rPr lang="en-US" sz="1800" kern="1200" dirty="0"/>
            <a:t> </a:t>
          </a:r>
          <a:r>
            <a:rPr lang="en-US" sz="1800" kern="1200" dirty="0" err="1"/>
            <a:t>trường</a:t>
          </a:r>
          <a:r>
            <a:rPr lang="en-US" sz="1800" kern="1200" dirty="0"/>
            <a:t> </a:t>
          </a:r>
          <a:r>
            <a:rPr lang="en-US" sz="1800" kern="1200" dirty="0" err="1"/>
            <a:t>học</a:t>
          </a:r>
          <a:r>
            <a:rPr lang="en-US" sz="1800" kern="1200" dirty="0"/>
            <a:t> </a:t>
          </a:r>
          <a:r>
            <a:rPr lang="en-US" sz="1800" kern="1200" dirty="0" err="1"/>
            <a:t>về</a:t>
          </a:r>
          <a:r>
            <a:rPr lang="en-US" sz="1800" kern="1200" dirty="0"/>
            <a:t> </a:t>
          </a:r>
          <a:r>
            <a:rPr lang="en-US" sz="1800" kern="1200" dirty="0" err="1"/>
            <a:t>công</a:t>
          </a:r>
          <a:r>
            <a:rPr lang="en-US" sz="1800" kern="1200" dirty="0"/>
            <a:t> </a:t>
          </a:r>
          <a:r>
            <a:rPr lang="en-US" sz="1800" kern="1200" dirty="0" err="1"/>
            <a:t>tác</a:t>
          </a:r>
          <a:r>
            <a:rPr lang="en-US" sz="1800" kern="1200" dirty="0"/>
            <a:t> </a:t>
          </a:r>
          <a:r>
            <a:rPr lang="en-US" sz="1800" kern="1200" dirty="0" err="1"/>
            <a:t>phòng</a:t>
          </a:r>
          <a:r>
            <a:rPr lang="en-US" sz="1800" kern="1200" dirty="0"/>
            <a:t>, </a:t>
          </a:r>
          <a:r>
            <a:rPr lang="en-US" sz="1800" kern="1200" dirty="0" err="1"/>
            <a:t>chống</a:t>
          </a:r>
          <a:r>
            <a:rPr lang="en-US" sz="1800" kern="1200" dirty="0"/>
            <a:t> </a:t>
          </a:r>
          <a:r>
            <a:rPr lang="en-US" sz="1800" kern="1200" dirty="0" err="1"/>
            <a:t>dịch</a:t>
          </a:r>
          <a:r>
            <a:rPr lang="en-US" sz="1800" kern="1200" dirty="0"/>
            <a:t>, </a:t>
          </a:r>
          <a:r>
            <a:rPr lang="en-US" sz="1800" kern="1200" dirty="0" err="1"/>
            <a:t>xử</a:t>
          </a:r>
          <a:r>
            <a:rPr lang="en-US" sz="1800" kern="1200" dirty="0"/>
            <a:t> </a:t>
          </a:r>
          <a:r>
            <a:rPr lang="en-US" sz="1800" kern="1200" dirty="0" err="1"/>
            <a:t>lý</a:t>
          </a:r>
          <a:r>
            <a:rPr lang="en-US" sz="1800" kern="1200" dirty="0"/>
            <a:t> </a:t>
          </a:r>
          <a:r>
            <a:rPr lang="en-US" sz="1800" kern="1200" dirty="0" err="1"/>
            <a:t>khi</a:t>
          </a:r>
          <a:r>
            <a:rPr lang="en-US" sz="1800" kern="1200" dirty="0"/>
            <a:t> </a:t>
          </a:r>
          <a:r>
            <a:rPr lang="en-US" sz="1800" kern="1200" dirty="0" err="1"/>
            <a:t>có</a:t>
          </a:r>
          <a:r>
            <a:rPr lang="en-US" sz="1800" kern="1200" dirty="0"/>
            <a:t> </a:t>
          </a:r>
          <a:r>
            <a:rPr lang="en-US" sz="1800" kern="1200" dirty="0" err="1"/>
            <a:t>trường</a:t>
          </a:r>
          <a:r>
            <a:rPr lang="en-US" sz="1800" kern="1200" dirty="0"/>
            <a:t> </a:t>
          </a:r>
          <a:r>
            <a:rPr lang="en-US" sz="1800" kern="1200" dirty="0" err="1"/>
            <a:t>hợp</a:t>
          </a:r>
          <a:r>
            <a:rPr lang="en-US" sz="1800" kern="1200" dirty="0"/>
            <a:t> </a:t>
          </a:r>
          <a:r>
            <a:rPr lang="en-US" sz="1800" kern="1200" dirty="0" err="1"/>
            <a:t>mắc</a:t>
          </a:r>
          <a:r>
            <a:rPr lang="en-US" sz="1800" kern="1200" dirty="0"/>
            <a:t> COVID-19, </a:t>
          </a:r>
          <a:r>
            <a:rPr lang="en-US" sz="1800" kern="1200" dirty="0" err="1"/>
            <a:t>cách</a:t>
          </a:r>
          <a:r>
            <a:rPr lang="en-US" sz="1800" kern="1200" dirty="0"/>
            <a:t> </a:t>
          </a:r>
          <a:r>
            <a:rPr lang="en-US" sz="1800" kern="1200" dirty="0" err="1"/>
            <a:t>lấy</a:t>
          </a:r>
          <a:r>
            <a:rPr lang="en-US" sz="1800" kern="1200" dirty="0"/>
            <a:t> </a:t>
          </a:r>
          <a:r>
            <a:rPr lang="en-US" sz="1800" kern="1200" dirty="0" err="1"/>
            <a:t>mẫu</a:t>
          </a:r>
          <a:r>
            <a:rPr lang="en-US" sz="1800" kern="1200" dirty="0"/>
            <a:t> </a:t>
          </a:r>
          <a:r>
            <a:rPr lang="en-US" sz="1800" kern="1200" dirty="0" err="1"/>
            <a:t>xét</a:t>
          </a:r>
          <a:r>
            <a:rPr lang="en-US" sz="1800" kern="1200" dirty="0"/>
            <a:t> </a:t>
          </a:r>
          <a:r>
            <a:rPr lang="en-US" sz="1800" kern="1200" dirty="0" err="1"/>
            <a:t>nghiệm</a:t>
          </a:r>
          <a:r>
            <a:rPr lang="en-US" sz="1800" kern="1200" dirty="0"/>
            <a:t> </a:t>
          </a:r>
          <a:r>
            <a:rPr lang="en-US" sz="1800" kern="1200" dirty="0" smtClean="0"/>
            <a:t>SARS-CoV-2</a:t>
          </a:r>
          <a:r>
            <a:rPr lang="en-US" sz="1800" kern="1200" dirty="0"/>
            <a:t>, </a:t>
          </a:r>
          <a:r>
            <a:rPr lang="en-US" sz="1800" kern="1200" dirty="0" err="1"/>
            <a:t>tổ</a:t>
          </a:r>
          <a:r>
            <a:rPr lang="en-US" sz="1800" kern="1200" dirty="0"/>
            <a:t> </a:t>
          </a:r>
          <a:r>
            <a:rPr lang="en-US" sz="1800" kern="1200" dirty="0" err="1"/>
            <a:t>chức</a:t>
          </a:r>
          <a:r>
            <a:rPr lang="en-US" sz="1800" kern="1200" dirty="0"/>
            <a:t> </a:t>
          </a:r>
          <a:r>
            <a:rPr lang="en-US" sz="1800" kern="1200" dirty="0" err="1" smtClean="0"/>
            <a:t>các</a:t>
          </a:r>
          <a:r>
            <a:rPr lang="en-US" sz="1800" kern="1200" dirty="0" smtClean="0"/>
            <a:t> </a:t>
          </a:r>
          <a:r>
            <a:rPr lang="en-US" sz="1800" kern="1200" dirty="0" err="1"/>
            <a:t>hoạt</a:t>
          </a:r>
          <a:r>
            <a:rPr lang="en-US" sz="1800" kern="1200" dirty="0"/>
            <a:t> </a:t>
          </a:r>
          <a:r>
            <a:rPr lang="en-US" sz="1800" kern="1200" dirty="0" err="1"/>
            <a:t>động</a:t>
          </a:r>
          <a:r>
            <a:rPr lang="en-US" sz="1800" kern="1200" dirty="0"/>
            <a:t> </a:t>
          </a:r>
          <a:r>
            <a:rPr lang="en-US" sz="1800" kern="1200" dirty="0" err="1"/>
            <a:t>tiêm</a:t>
          </a:r>
          <a:r>
            <a:rPr lang="en-US" sz="1800" kern="1200" dirty="0"/>
            <a:t> </a:t>
          </a:r>
          <a:r>
            <a:rPr lang="en-US" sz="1800" kern="1200" dirty="0" err="1"/>
            <a:t>chủng</a:t>
          </a:r>
          <a:r>
            <a:rPr lang="en-US" sz="1800" kern="1200" dirty="0"/>
            <a:t> </a:t>
          </a:r>
          <a:r>
            <a:rPr lang="en-US" sz="1800" kern="1200" dirty="0" err="1"/>
            <a:t>tại</a:t>
          </a:r>
          <a:r>
            <a:rPr lang="en-US" sz="1800" kern="1200" dirty="0"/>
            <a:t> </a:t>
          </a:r>
          <a:r>
            <a:rPr lang="en-US" sz="1800" kern="1200" dirty="0" err="1"/>
            <a:t>trường</a:t>
          </a:r>
          <a:r>
            <a:rPr lang="en-US" sz="1800" kern="1200" dirty="0"/>
            <a:t> </a:t>
          </a:r>
          <a:r>
            <a:rPr lang="en-US" sz="1800" kern="1200" dirty="0" err="1"/>
            <a:t>học</a:t>
          </a:r>
          <a:r>
            <a:rPr lang="en-US" sz="1800" kern="1200" dirty="0"/>
            <a:t>.</a:t>
          </a:r>
        </a:p>
        <a:p>
          <a:pPr marL="171450" lvl="1" indent="-171450" algn="l" defTabSz="800100">
            <a:lnSpc>
              <a:spcPct val="90000"/>
            </a:lnSpc>
            <a:spcBef>
              <a:spcPct val="0"/>
            </a:spcBef>
            <a:spcAft>
              <a:spcPct val="20000"/>
            </a:spcAft>
            <a:buChar char="••"/>
          </a:pPr>
          <a:r>
            <a:rPr lang="en-US" sz="1800" kern="1200" dirty="0" err="1"/>
            <a:t>Bố</a:t>
          </a:r>
          <a:r>
            <a:rPr lang="en-US" sz="1800" kern="1200" dirty="0"/>
            <a:t> </a:t>
          </a:r>
          <a:r>
            <a:rPr lang="en-US" sz="1800" kern="1200" dirty="0" err="1"/>
            <a:t>trí</a:t>
          </a:r>
          <a:r>
            <a:rPr lang="en-US" sz="1800" kern="1200" dirty="0"/>
            <a:t> </a:t>
          </a:r>
          <a:r>
            <a:rPr lang="en-US" sz="1800" kern="1200" dirty="0" err="1"/>
            <a:t>cán</a:t>
          </a:r>
          <a:r>
            <a:rPr lang="en-US" sz="1800" kern="1200" dirty="0"/>
            <a:t> </a:t>
          </a:r>
          <a:r>
            <a:rPr lang="en-US" sz="1800" kern="1200" dirty="0" err="1"/>
            <a:t>bộ</a:t>
          </a:r>
          <a:r>
            <a:rPr lang="en-US" sz="1800" kern="1200" dirty="0"/>
            <a:t> </a:t>
          </a:r>
          <a:r>
            <a:rPr lang="en-US" sz="1800" kern="1200" dirty="0" err="1"/>
            <a:t>đầu</a:t>
          </a:r>
          <a:r>
            <a:rPr lang="en-US" sz="1800" kern="1200" dirty="0"/>
            <a:t> </a:t>
          </a:r>
          <a:r>
            <a:rPr lang="en-US" sz="1800" kern="1200" dirty="0" err="1"/>
            <a:t>mối</a:t>
          </a:r>
          <a:r>
            <a:rPr lang="en-US" sz="1800" kern="1200" dirty="0"/>
            <a:t>, </a:t>
          </a:r>
          <a:r>
            <a:rPr lang="en-US" sz="1800" kern="1200" dirty="0" err="1"/>
            <a:t>chịu</a:t>
          </a:r>
          <a:r>
            <a:rPr lang="en-US" sz="1800" kern="1200" dirty="0"/>
            <a:t> </a:t>
          </a:r>
          <a:r>
            <a:rPr lang="en-US" sz="1800" kern="1200" dirty="0" err="1"/>
            <a:t>trách</a:t>
          </a:r>
          <a:r>
            <a:rPr lang="en-US" sz="1800" kern="1200" dirty="0"/>
            <a:t> </a:t>
          </a:r>
          <a:r>
            <a:rPr lang="en-US" sz="1800" kern="1200" dirty="0" err="1"/>
            <a:t>nhiệm</a:t>
          </a:r>
          <a:r>
            <a:rPr lang="en-US" sz="1800" kern="1200" dirty="0"/>
            <a:t> </a:t>
          </a:r>
          <a:r>
            <a:rPr lang="en-US" sz="1800" kern="1200" dirty="0" err="1"/>
            <a:t>hỗ</a:t>
          </a:r>
          <a:r>
            <a:rPr lang="en-US" sz="1800" kern="1200" dirty="0"/>
            <a:t> </a:t>
          </a:r>
          <a:r>
            <a:rPr lang="en-US" sz="1800" kern="1200" dirty="0" err="1"/>
            <a:t>trợ</a:t>
          </a:r>
          <a:r>
            <a:rPr lang="en-US" sz="1800" kern="1200" dirty="0"/>
            <a:t> </a:t>
          </a:r>
          <a:r>
            <a:rPr lang="en-US" sz="1800" kern="1200" dirty="0" err="1"/>
            <a:t>các</a:t>
          </a:r>
          <a:r>
            <a:rPr lang="en-US" sz="1800" kern="1200" dirty="0"/>
            <a:t> </a:t>
          </a:r>
          <a:r>
            <a:rPr lang="en-US" sz="1800" kern="1200" dirty="0" err="1"/>
            <a:t>cơ</a:t>
          </a:r>
          <a:r>
            <a:rPr lang="en-US" sz="1800" kern="1200" dirty="0"/>
            <a:t> </a:t>
          </a:r>
          <a:r>
            <a:rPr lang="en-US" sz="1800" kern="1200" dirty="0" err="1"/>
            <a:t>sở</a:t>
          </a:r>
          <a:r>
            <a:rPr lang="en-US" sz="1800" kern="1200" dirty="0"/>
            <a:t> </a:t>
          </a:r>
          <a:r>
            <a:rPr lang="en-US" sz="1800" kern="1200" dirty="0" err="1"/>
            <a:t>giáo</a:t>
          </a:r>
          <a:r>
            <a:rPr lang="en-US" sz="1800" kern="1200" dirty="0"/>
            <a:t> </a:t>
          </a:r>
          <a:r>
            <a:rPr lang="en-US" sz="1800" kern="1200" dirty="0" err="1"/>
            <a:t>dục</a:t>
          </a:r>
          <a:r>
            <a:rPr lang="en-US" sz="1800" kern="1200" dirty="0"/>
            <a:t> </a:t>
          </a:r>
          <a:r>
            <a:rPr lang="en-US" sz="1800" kern="1200" dirty="0" err="1"/>
            <a:t>đào</a:t>
          </a:r>
          <a:r>
            <a:rPr lang="en-US" sz="1800" kern="1200" dirty="0"/>
            <a:t> </a:t>
          </a:r>
          <a:r>
            <a:rPr lang="en-US" sz="1800" kern="1200" dirty="0" err="1"/>
            <a:t>tạo</a:t>
          </a:r>
          <a:r>
            <a:rPr lang="en-US" sz="1800" kern="1200" dirty="0"/>
            <a:t>, </a:t>
          </a:r>
          <a:r>
            <a:rPr lang="en-US" sz="1800" kern="1200" dirty="0" err="1"/>
            <a:t>nhà</a:t>
          </a:r>
          <a:r>
            <a:rPr lang="en-US" sz="1800" kern="1200" dirty="0"/>
            <a:t> </a:t>
          </a:r>
          <a:r>
            <a:rPr lang="en-US" sz="1800" kern="1200" dirty="0" err="1"/>
            <a:t>trường</a:t>
          </a:r>
          <a:r>
            <a:rPr lang="en-US" sz="1800" kern="1200" dirty="0"/>
            <a:t> </a:t>
          </a:r>
          <a:r>
            <a:rPr lang="en-US" sz="1800" kern="1200" dirty="0" err="1"/>
            <a:t>triển</a:t>
          </a:r>
          <a:r>
            <a:rPr lang="en-US" sz="1800" kern="1200" dirty="0"/>
            <a:t> </a:t>
          </a:r>
          <a:r>
            <a:rPr lang="en-US" sz="1800" kern="1200" dirty="0" err="1"/>
            <a:t>khai</a:t>
          </a:r>
          <a:r>
            <a:rPr lang="en-US" sz="1800" kern="1200" dirty="0"/>
            <a:t> </a:t>
          </a:r>
          <a:r>
            <a:rPr lang="en-US" sz="1800" kern="1200" dirty="0" err="1"/>
            <a:t>các</a:t>
          </a:r>
          <a:r>
            <a:rPr lang="en-US" sz="1800" kern="1200" dirty="0"/>
            <a:t> </a:t>
          </a:r>
          <a:r>
            <a:rPr lang="en-US" sz="1800" kern="1200" dirty="0" err="1"/>
            <a:t>biện</a:t>
          </a:r>
          <a:r>
            <a:rPr lang="en-US" sz="1800" kern="1200" dirty="0"/>
            <a:t> </a:t>
          </a:r>
          <a:r>
            <a:rPr lang="en-US" sz="1800" kern="1200" dirty="0" err="1"/>
            <a:t>pháp</a:t>
          </a:r>
          <a:r>
            <a:rPr lang="en-US" sz="1800" kern="1200" dirty="0"/>
            <a:t> </a:t>
          </a:r>
          <a:r>
            <a:rPr lang="en-US" sz="1800" kern="1200" dirty="0" err="1"/>
            <a:t>phòng</a:t>
          </a:r>
          <a:r>
            <a:rPr lang="en-US" sz="1800" kern="1200" dirty="0"/>
            <a:t> </a:t>
          </a:r>
          <a:r>
            <a:rPr lang="en-US" sz="1800" kern="1200" dirty="0" err="1"/>
            <a:t>chống</a:t>
          </a:r>
          <a:r>
            <a:rPr lang="en-US" sz="1800" kern="1200" dirty="0"/>
            <a:t> </a:t>
          </a:r>
          <a:r>
            <a:rPr lang="en-US" sz="1800" kern="1200" dirty="0" err="1"/>
            <a:t>dịch</a:t>
          </a:r>
          <a:r>
            <a:rPr lang="en-US" sz="1800" kern="1200" dirty="0"/>
            <a:t>, </a:t>
          </a:r>
          <a:r>
            <a:rPr lang="en-US" sz="1800" kern="1200" dirty="0" err="1"/>
            <a:t>xử</a:t>
          </a:r>
          <a:r>
            <a:rPr lang="en-US" sz="1800" kern="1200" dirty="0"/>
            <a:t> </a:t>
          </a:r>
          <a:r>
            <a:rPr lang="en-US" sz="1800" kern="1200" dirty="0" err="1"/>
            <a:t>lý</a:t>
          </a:r>
          <a:r>
            <a:rPr lang="en-US" sz="1800" kern="1200" dirty="0"/>
            <a:t> </a:t>
          </a:r>
          <a:r>
            <a:rPr lang="en-US" sz="1800" kern="1200" dirty="0" err="1"/>
            <a:t>các</a:t>
          </a:r>
          <a:r>
            <a:rPr lang="en-US" sz="1800" kern="1200" dirty="0"/>
            <a:t> </a:t>
          </a:r>
          <a:r>
            <a:rPr lang="en-US" sz="1800" kern="1200" dirty="0" err="1"/>
            <a:t>trường</a:t>
          </a:r>
          <a:r>
            <a:rPr lang="en-US" sz="1800" kern="1200" dirty="0"/>
            <a:t> </a:t>
          </a:r>
          <a:r>
            <a:rPr lang="en-US" sz="1800" kern="1200" dirty="0" err="1"/>
            <a:t>hợp</a:t>
          </a:r>
          <a:r>
            <a:rPr lang="en-US" sz="1800" kern="1200" dirty="0"/>
            <a:t> </a:t>
          </a:r>
          <a:r>
            <a:rPr lang="en-US" sz="1800" kern="1200" dirty="0" err="1"/>
            <a:t>có</a:t>
          </a:r>
          <a:r>
            <a:rPr lang="en-US" sz="1800" kern="1200" dirty="0"/>
            <a:t> </a:t>
          </a:r>
          <a:r>
            <a:rPr lang="en-US" sz="1800" kern="1200" dirty="0" err="1"/>
            <a:t>biểu</a:t>
          </a:r>
          <a:r>
            <a:rPr lang="en-US" sz="1800" kern="1200" dirty="0"/>
            <a:t> </a:t>
          </a:r>
          <a:r>
            <a:rPr lang="en-US" sz="1800" kern="1200" dirty="0" err="1"/>
            <a:t>hiện</a:t>
          </a:r>
          <a:r>
            <a:rPr lang="en-US" sz="1800" kern="1200" dirty="0"/>
            <a:t> ho, </a:t>
          </a:r>
          <a:r>
            <a:rPr lang="en-US" sz="1800" kern="1200" dirty="0" err="1"/>
            <a:t>sốt</a:t>
          </a:r>
          <a:r>
            <a:rPr lang="en-US" sz="1800" kern="1200" dirty="0"/>
            <a:t>, </a:t>
          </a:r>
          <a:r>
            <a:rPr lang="en-US" sz="1800" kern="1200" dirty="0" err="1"/>
            <a:t>khó</a:t>
          </a:r>
          <a:r>
            <a:rPr lang="en-US" sz="1800" kern="1200" dirty="0"/>
            <a:t> </a:t>
          </a:r>
          <a:r>
            <a:rPr lang="en-US" sz="1800" kern="1200" dirty="0" err="1"/>
            <a:t>thở</a:t>
          </a:r>
          <a:r>
            <a:rPr lang="en-US" sz="1800" kern="1200" dirty="0"/>
            <a:t> </a:t>
          </a:r>
          <a:r>
            <a:rPr lang="en-US" sz="1800" kern="1200" dirty="0" err="1"/>
            <a:t>tại</a:t>
          </a:r>
          <a:r>
            <a:rPr lang="en-US" sz="1800" kern="1200" dirty="0"/>
            <a:t> </a:t>
          </a:r>
          <a:r>
            <a:rPr lang="en-US" sz="1800" kern="1200" dirty="0" err="1"/>
            <a:t>trường</a:t>
          </a:r>
          <a:r>
            <a:rPr lang="en-US" sz="1800" kern="1200" dirty="0"/>
            <a:t> </a:t>
          </a:r>
          <a:r>
            <a:rPr lang="en-US" sz="1800" kern="1200" dirty="0" err="1"/>
            <a:t>học</a:t>
          </a:r>
          <a:r>
            <a:rPr lang="en-US" sz="1800" kern="1200" dirty="0"/>
            <a:t>.</a:t>
          </a:r>
        </a:p>
      </dsp:txBody>
      <dsp:txXfrm>
        <a:off x="0" y="1360950"/>
        <a:ext cx="9159875" cy="186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7D047-38A2-493A-99BF-A4539982D166}">
      <dsp:nvSpPr>
        <dsp:cNvPr id="0" name=""/>
        <dsp:cNvSpPr/>
      </dsp:nvSpPr>
      <dsp:spPr>
        <a:xfrm>
          <a:off x="0" y="64630"/>
          <a:ext cx="6303962"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i="1" kern="1200"/>
            <a:t>Nhà trường đảm bảo:</a:t>
          </a:r>
          <a:endParaRPr lang="en-US" sz="3000" kern="1200"/>
        </a:p>
      </dsp:txBody>
      <dsp:txXfrm>
        <a:off x="35125" y="99755"/>
        <a:ext cx="6233712" cy="649299"/>
      </dsp:txXfrm>
    </dsp:sp>
    <dsp:sp modelId="{1D3B731C-BB57-40E7-A20A-E720270880A4}">
      <dsp:nvSpPr>
        <dsp:cNvPr id="0" name=""/>
        <dsp:cNvSpPr/>
      </dsp:nvSpPr>
      <dsp:spPr>
        <a:xfrm>
          <a:off x="0" y="784180"/>
          <a:ext cx="6303962"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51" tIns="38100" rIns="213360" bIns="38100" numCol="1" spcCol="1270" anchor="t" anchorCtr="0">
          <a:noAutofit/>
        </a:bodyPr>
        <a:lstStyle/>
        <a:p>
          <a:pPr marL="228600" lvl="1" indent="-228600" algn="just" defTabSz="1022350">
            <a:lnSpc>
              <a:spcPct val="90000"/>
            </a:lnSpc>
            <a:spcBef>
              <a:spcPct val="0"/>
            </a:spcBef>
            <a:spcAft>
              <a:spcPct val="20000"/>
            </a:spcAft>
            <a:buFont typeface="Wingdings" panose="05000000000000000000" pitchFamily="2" charset="2"/>
            <a:buChar char="••"/>
          </a:pPr>
          <a:r>
            <a:rPr lang="en-US" sz="2300" kern="1200"/>
            <a:t>Đủ nước uống hợp vệ sinh. Mỗi học sinh có một cốc uống nước, đồ dùng cá nhân riêng.</a:t>
          </a:r>
        </a:p>
        <a:p>
          <a:pPr marL="228600" lvl="1" indent="-228600" algn="just" defTabSz="1022350">
            <a:lnSpc>
              <a:spcPct val="90000"/>
            </a:lnSpc>
            <a:spcBef>
              <a:spcPct val="0"/>
            </a:spcBef>
            <a:spcAft>
              <a:spcPct val="20000"/>
            </a:spcAft>
            <a:buFont typeface="Wingdings" panose="05000000000000000000" pitchFamily="2" charset="2"/>
            <a:buChar char="••"/>
          </a:pPr>
          <a:r>
            <a:rPr lang="en-US" sz="2300" kern="1200" dirty="0" err="1"/>
            <a:t>Bố</a:t>
          </a:r>
          <a:r>
            <a:rPr lang="en-US" sz="2300" kern="1200" dirty="0"/>
            <a:t> </a:t>
          </a:r>
          <a:r>
            <a:rPr lang="en-US" sz="2300" kern="1200" dirty="0" err="1"/>
            <a:t>trí</a:t>
          </a:r>
          <a:r>
            <a:rPr lang="en-US" sz="2300" kern="1200" dirty="0"/>
            <a:t> </a:t>
          </a:r>
          <a:r>
            <a:rPr lang="en-US" sz="2300" kern="1200" dirty="0" err="1"/>
            <a:t>đủ</a:t>
          </a:r>
          <a:r>
            <a:rPr lang="en-US" sz="2300" kern="1200" dirty="0"/>
            <a:t> </a:t>
          </a:r>
          <a:r>
            <a:rPr lang="en-US" sz="2300" kern="1200" dirty="0" err="1"/>
            <a:t>và</a:t>
          </a:r>
          <a:r>
            <a:rPr lang="en-US" sz="2300" kern="1200" dirty="0"/>
            <a:t> </a:t>
          </a:r>
          <a:r>
            <a:rPr lang="en-US" sz="2300" kern="1200" dirty="0" err="1"/>
            <a:t>đảm</a:t>
          </a:r>
          <a:r>
            <a:rPr lang="en-US" sz="2300" kern="1200" dirty="0"/>
            <a:t> </a:t>
          </a:r>
          <a:r>
            <a:rPr lang="en-US" sz="2300" kern="1200" dirty="0" err="1"/>
            <a:t>bảo</a:t>
          </a:r>
          <a:r>
            <a:rPr lang="en-US" sz="2300" kern="1200" dirty="0"/>
            <a:t> </a:t>
          </a:r>
          <a:r>
            <a:rPr lang="en-US" sz="2300" kern="1200" dirty="0" err="1"/>
            <a:t>nơi</a:t>
          </a:r>
          <a:r>
            <a:rPr lang="en-US" sz="2300" kern="1200" dirty="0"/>
            <a:t> </a:t>
          </a:r>
          <a:r>
            <a:rPr lang="en-US" sz="2300" kern="1200" dirty="0" err="1"/>
            <a:t>rửa</a:t>
          </a:r>
          <a:r>
            <a:rPr lang="en-US" sz="2300" kern="1200" dirty="0"/>
            <a:t> </a:t>
          </a:r>
          <a:r>
            <a:rPr lang="en-US" sz="2300" kern="1200" dirty="0" err="1"/>
            <a:t>tay</a:t>
          </a:r>
          <a:r>
            <a:rPr lang="en-US" sz="2300" kern="1200" dirty="0"/>
            <a:t> </a:t>
          </a:r>
          <a:r>
            <a:rPr lang="en-US" sz="2300" kern="1200" dirty="0" err="1"/>
            <a:t>với</a:t>
          </a:r>
          <a:r>
            <a:rPr lang="en-US" sz="2300" kern="1200" dirty="0"/>
            <a:t> </a:t>
          </a:r>
          <a:r>
            <a:rPr lang="en-US" sz="2300" kern="1200" dirty="0" err="1"/>
            <a:t>nước</a:t>
          </a:r>
          <a:r>
            <a:rPr lang="en-US" sz="2300" kern="1200" dirty="0"/>
            <a:t> </a:t>
          </a:r>
          <a:r>
            <a:rPr lang="en-US" sz="2300" kern="1200" dirty="0" err="1"/>
            <a:t>sạch</a:t>
          </a:r>
          <a:r>
            <a:rPr lang="en-US" sz="2300" kern="1200" dirty="0"/>
            <a:t> </a:t>
          </a:r>
          <a:r>
            <a:rPr lang="en-US" sz="2300" kern="1200" dirty="0" err="1"/>
            <a:t>và</a:t>
          </a:r>
          <a:r>
            <a:rPr lang="en-US" sz="2300" kern="1200" dirty="0"/>
            <a:t> </a:t>
          </a:r>
          <a:r>
            <a:rPr lang="en-US" sz="2300" kern="1200" dirty="0" err="1"/>
            <a:t>xà</a:t>
          </a:r>
          <a:r>
            <a:rPr lang="en-US" sz="2300" kern="1200" dirty="0"/>
            <a:t> </a:t>
          </a:r>
          <a:r>
            <a:rPr lang="en-US" sz="2300" kern="1200" dirty="0" err="1" smtClean="0"/>
            <a:t>phòngcdung</a:t>
          </a:r>
          <a:r>
            <a:rPr lang="en-US" sz="2300" kern="1200" dirty="0" smtClean="0"/>
            <a:t> </a:t>
          </a:r>
          <a:r>
            <a:rPr lang="en-US" sz="2300" kern="1200" dirty="0" err="1"/>
            <a:t>dịch</a:t>
          </a:r>
          <a:r>
            <a:rPr lang="en-US" sz="2300" kern="1200" dirty="0"/>
            <a:t> </a:t>
          </a:r>
          <a:r>
            <a:rPr lang="en-US" sz="2300" kern="1200" dirty="0" err="1"/>
            <a:t>sát</a:t>
          </a:r>
          <a:r>
            <a:rPr lang="en-US" sz="2300" kern="1200" dirty="0"/>
            <a:t> </a:t>
          </a:r>
          <a:r>
            <a:rPr lang="en-US" sz="2300" kern="1200" dirty="0" err="1"/>
            <a:t>khuẩn</a:t>
          </a:r>
          <a:r>
            <a:rPr lang="en-US" sz="2300" kern="1200" dirty="0"/>
            <a:t> </a:t>
          </a:r>
          <a:r>
            <a:rPr lang="en-US" sz="2300" kern="1200" dirty="0" err="1"/>
            <a:t>tay</a:t>
          </a:r>
          <a:r>
            <a:rPr lang="en-US" sz="2300" kern="1200" dirty="0"/>
            <a:t>, </a:t>
          </a:r>
          <a:r>
            <a:rPr lang="en-US" sz="2300" kern="1200" dirty="0" err="1"/>
            <a:t>nhà</a:t>
          </a:r>
          <a:r>
            <a:rPr lang="en-US" sz="2300" kern="1200" dirty="0"/>
            <a:t> </a:t>
          </a:r>
          <a:r>
            <a:rPr lang="en-US" sz="2300" kern="1200" dirty="0" err="1"/>
            <a:t>vệ</a:t>
          </a:r>
          <a:r>
            <a:rPr lang="en-US" sz="2300" kern="1200" dirty="0"/>
            <a:t> </a:t>
          </a:r>
          <a:r>
            <a:rPr lang="en-US" sz="2300" kern="1200" dirty="0" err="1"/>
            <a:t>sinh</a:t>
          </a:r>
          <a:r>
            <a:rPr lang="en-US" sz="2300" kern="1200" dirty="0"/>
            <a:t> </a:t>
          </a:r>
          <a:r>
            <a:rPr lang="en-US" sz="2300" kern="1200" dirty="0" err="1"/>
            <a:t>sạch</a:t>
          </a:r>
          <a:r>
            <a:rPr lang="en-US" sz="2300" kern="1200" dirty="0"/>
            <a:t> </a:t>
          </a:r>
          <a:r>
            <a:rPr lang="en-US" sz="2300" kern="1200" dirty="0" err="1"/>
            <a:t>sẽ</a:t>
          </a:r>
          <a:r>
            <a:rPr lang="en-US" sz="2300" kern="1200" dirty="0"/>
            <a:t>, </a:t>
          </a:r>
          <a:r>
            <a:rPr lang="en-US" sz="2300" kern="1200" dirty="0" err="1"/>
            <a:t>đủ</a:t>
          </a:r>
          <a:r>
            <a:rPr lang="en-US" sz="2300" kern="1200" dirty="0"/>
            <a:t> </a:t>
          </a:r>
          <a:r>
            <a:rPr lang="en-US" sz="2300" kern="1200" dirty="0" err="1"/>
            <a:t>các</a:t>
          </a:r>
          <a:r>
            <a:rPr lang="en-US" sz="2300" kern="1200" dirty="0"/>
            <a:t> </a:t>
          </a:r>
          <a:r>
            <a:rPr lang="en-US" sz="2300" kern="1200" dirty="0" err="1"/>
            <a:t>trang</a:t>
          </a:r>
          <a:r>
            <a:rPr lang="en-US" sz="2300" kern="1200" dirty="0"/>
            <a:t> </a:t>
          </a:r>
          <a:r>
            <a:rPr lang="en-US" sz="2300" kern="1200" dirty="0" err="1"/>
            <a:t>thiết</a:t>
          </a:r>
          <a:r>
            <a:rPr lang="en-US" sz="2300" kern="1200" dirty="0"/>
            <a:t> </a:t>
          </a:r>
          <a:r>
            <a:rPr lang="en-US" sz="2300" kern="1200" dirty="0" err="1"/>
            <a:t>bị</a:t>
          </a:r>
          <a:r>
            <a:rPr lang="en-US" sz="2300" kern="1200" dirty="0"/>
            <a:t> </a:t>
          </a:r>
          <a:r>
            <a:rPr lang="en-US" sz="2300" kern="1200" dirty="0" err="1"/>
            <a:t>phục</a:t>
          </a:r>
          <a:r>
            <a:rPr lang="en-US" sz="2300" kern="1200" dirty="0"/>
            <a:t> </a:t>
          </a:r>
          <a:r>
            <a:rPr lang="en-US" sz="2300" kern="1200" dirty="0" err="1"/>
            <a:t>vụ</a:t>
          </a:r>
          <a:r>
            <a:rPr lang="en-US" sz="2300" kern="1200" dirty="0"/>
            <a:t> </a:t>
          </a:r>
          <a:r>
            <a:rPr lang="en-US" sz="2300" kern="1200" dirty="0" err="1"/>
            <a:t>vệ</a:t>
          </a:r>
          <a:r>
            <a:rPr lang="en-US" sz="2300" kern="1200" dirty="0"/>
            <a:t> </a:t>
          </a:r>
          <a:r>
            <a:rPr lang="en-US" sz="2300" kern="1200" dirty="0" err="1"/>
            <a:t>sinh</a:t>
          </a:r>
          <a:r>
            <a:rPr lang="en-US" sz="2300" kern="1200" dirty="0"/>
            <a:t> </a:t>
          </a:r>
          <a:r>
            <a:rPr lang="en-US" sz="2300" kern="1200" dirty="0" err="1"/>
            <a:t>trường</a:t>
          </a:r>
          <a:r>
            <a:rPr lang="en-US" sz="2300" kern="1200" dirty="0"/>
            <a:t> </a:t>
          </a:r>
          <a:r>
            <a:rPr lang="en-US" sz="2300" kern="1200" dirty="0" err="1"/>
            <a:t>học</a:t>
          </a:r>
          <a:r>
            <a:rPr lang="en-US" sz="2300" kern="1200" dirty="0"/>
            <a:t>.</a:t>
          </a:r>
        </a:p>
        <a:p>
          <a:pPr marL="228600" lvl="1" indent="-228600" algn="just" defTabSz="1022350">
            <a:lnSpc>
              <a:spcPct val="90000"/>
            </a:lnSpc>
            <a:spcBef>
              <a:spcPct val="0"/>
            </a:spcBef>
            <a:spcAft>
              <a:spcPct val="20000"/>
            </a:spcAft>
            <a:buFont typeface="Wingdings" panose="05000000000000000000" pitchFamily="2" charset="2"/>
            <a:buChar char="••"/>
          </a:pPr>
          <a:r>
            <a:rPr lang="en-US" sz="2300" kern="1200"/>
            <a:t>Tập huấn cho CBGV về công tác PCD, VSCN, VSMT, cách phát hiện các trường hợp nghi mắc</a:t>
          </a:r>
        </a:p>
      </dsp:txBody>
      <dsp:txXfrm>
        <a:off x="0" y="784180"/>
        <a:ext cx="6303962" cy="279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BE98-D00F-4A90-A8C7-E8789159EEBE}">
      <dsp:nvSpPr>
        <dsp:cNvPr id="0" name=""/>
        <dsp:cNvSpPr/>
      </dsp:nvSpPr>
      <dsp:spPr>
        <a:xfrm>
          <a:off x="0" y="3412"/>
          <a:ext cx="5021262" cy="6358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latin typeface="Arial" panose="020B0604020202020204" pitchFamily="34" charset="0"/>
              <a:cs typeface="Arial" panose="020B0604020202020204" pitchFamily="34" charset="0"/>
            </a:rPr>
            <a:t>1. Nhà trường phải </a:t>
          </a:r>
          <a:endParaRPr lang="en-US" sz="2400" kern="1200">
            <a:latin typeface="Arial" panose="020B0604020202020204" pitchFamily="34" charset="0"/>
            <a:cs typeface="Arial" panose="020B0604020202020204" pitchFamily="34" charset="0"/>
          </a:endParaRPr>
        </a:p>
      </dsp:txBody>
      <dsp:txXfrm>
        <a:off x="31040" y="34452"/>
        <a:ext cx="4959182" cy="573778"/>
      </dsp:txXfrm>
    </dsp:sp>
    <dsp:sp modelId="{896D642A-5D1C-4C54-AF42-C5CD23E51158}">
      <dsp:nvSpPr>
        <dsp:cNvPr id="0" name=""/>
        <dsp:cNvSpPr/>
      </dsp:nvSpPr>
      <dsp:spPr>
        <a:xfrm>
          <a:off x="0" y="639271"/>
          <a:ext cx="5021262" cy="392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425" tIns="30480" rIns="170688" bIns="30480" numCol="1" spcCol="1270" anchor="t" anchorCtr="0">
          <a:noAutofit/>
        </a:bodyPr>
        <a:lstStyle/>
        <a:p>
          <a:pPr marL="228600" lvl="1" indent="-228600" algn="just" defTabSz="1066800">
            <a:lnSpc>
              <a:spcPct val="90000"/>
            </a:lnSpc>
            <a:spcBef>
              <a:spcPct val="0"/>
            </a:spcBef>
            <a:spcAft>
              <a:spcPct val="20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B</a:t>
          </a:r>
          <a:r>
            <a:rPr lang="vi-VN" sz="2400" kern="1200" dirty="0">
              <a:latin typeface="Arial" panose="020B0604020202020204" pitchFamily="34" charset="0"/>
              <a:cs typeface="Arial" panose="020B0604020202020204" pitchFamily="34" charset="0"/>
            </a:rPr>
            <a:t>ố trí người đón và giao học sinh tại cổng trường</a:t>
          </a:r>
          <a:r>
            <a:rPr lang="en-US" sz="2400" kern="1200" dirty="0">
              <a:latin typeface="Arial" panose="020B0604020202020204" pitchFamily="34" charset="0"/>
              <a:cs typeface="Arial" panose="020B0604020202020204" pitchFamily="34" charset="0"/>
            </a:rPr>
            <a:t>, c</a:t>
          </a:r>
          <a:r>
            <a:rPr lang="vi-VN" sz="2400" kern="1200" dirty="0">
              <a:latin typeface="Arial" panose="020B0604020202020204" pitchFamily="34" charset="0"/>
              <a:cs typeface="Arial" panose="020B0604020202020204" pitchFamily="34" charset="0"/>
            </a:rPr>
            <a:t>ha mẹ học sinh không được vào trong trường.</a:t>
          </a:r>
          <a:endParaRPr lang="en-US" sz="2400" kern="1200" dirty="0">
            <a:latin typeface="Arial" panose="020B0604020202020204" pitchFamily="34" charset="0"/>
            <a:cs typeface="Arial" panose="020B0604020202020204" pitchFamily="34" charset="0"/>
          </a:endParaRPr>
        </a:p>
        <a:p>
          <a:pPr marL="228600" lvl="1" indent="-228600" algn="just" defTabSz="1066800">
            <a:lnSpc>
              <a:spcPct val="90000"/>
            </a:lnSpc>
            <a:spcBef>
              <a:spcPct val="0"/>
            </a:spcBef>
            <a:spcAft>
              <a:spcPct val="20000"/>
            </a:spcAft>
            <a:buFont typeface="Wingdings" panose="05000000000000000000" pitchFamily="2" charset="2"/>
            <a:buChar char="••"/>
          </a:pPr>
          <a:r>
            <a:rPr lang="en-US" sz="2400" kern="1200" dirty="0" err="1">
              <a:latin typeface="Arial" panose="020B0604020202020204" pitchFamily="34" charset="0"/>
              <a:cs typeface="Arial" panose="020B0604020202020204" pitchFamily="34" charset="0"/>
            </a:rPr>
            <a:t>Mở</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cửa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thông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thoáng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sử</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dụng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quạt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hạn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chế</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sử</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dụng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điều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hòa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Nếu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sử</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dụng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điều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hòa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cuối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buổi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học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phải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mở</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cửa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thông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thoáng</a:t>
          </a:r>
          <a:r>
            <a:rPr lang="en-US" sz="2400" kern="1200" dirty="0">
              <a:latin typeface="Arial" panose="020B0604020202020204" pitchFamily="34" charset="0"/>
              <a:cs typeface="Arial" panose="020B0604020202020204" pitchFamily="34" charset="0"/>
            </a:rPr>
            <a:t>.</a:t>
          </a:r>
        </a:p>
        <a:p>
          <a:pPr marL="228600" lvl="1" indent="-228600" algn="just" defTabSz="1066800">
            <a:lnSpc>
              <a:spcPct val="90000"/>
            </a:lnSpc>
            <a:spcBef>
              <a:spcPct val="0"/>
            </a:spcBef>
            <a:spcAft>
              <a:spcPct val="20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T</a:t>
          </a:r>
          <a:r>
            <a:rPr lang="vi-VN" sz="2400" kern="1200" dirty="0">
              <a:latin typeface="Arial" panose="020B0604020202020204" pitchFamily="34" charset="0"/>
              <a:cs typeface="Arial" panose="020B0604020202020204" pitchFamily="34" charset="0"/>
            </a:rPr>
            <a:t>hời gian, số lượng học sinh và ngừng một số hoạt động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theo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hướng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dẫn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của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địa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phương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căn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cứ</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yếu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tố</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dịch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tễ</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nguy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cơ</a:t>
          </a:r>
          <a:endParaRPr lang="en-US" sz="2400" kern="1200" dirty="0">
            <a:latin typeface="Arial" panose="020B0604020202020204" pitchFamily="34" charset="0"/>
            <a:cs typeface="Arial" panose="020B0604020202020204" pitchFamily="34" charset="0"/>
          </a:endParaRPr>
        </a:p>
      </dsp:txBody>
      <dsp:txXfrm>
        <a:off x="0" y="639271"/>
        <a:ext cx="5021262" cy="3927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01CB2-7416-465D-948B-699ADB32EADF}">
      <dsp:nvSpPr>
        <dsp:cNvPr id="0" name=""/>
        <dsp:cNvSpPr/>
      </dsp:nvSpPr>
      <dsp:spPr>
        <a:xfrm>
          <a:off x="0" y="175232"/>
          <a:ext cx="6570662" cy="11969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2. Q</a:t>
          </a:r>
          <a:r>
            <a:rPr lang="vi-VN" sz="2400" b="1" kern="1200" dirty="0"/>
            <a:t>uy định, hướng dẫn học sinh thực hiện</a:t>
          </a:r>
          <a:endParaRPr lang="en-US" sz="2400" kern="1200" dirty="0"/>
        </a:p>
      </dsp:txBody>
      <dsp:txXfrm>
        <a:off x="58428" y="233660"/>
        <a:ext cx="6453806" cy="1080053"/>
      </dsp:txXfrm>
    </dsp:sp>
    <dsp:sp modelId="{71F7C74B-2C5E-4F49-93FA-6234BA007596}">
      <dsp:nvSpPr>
        <dsp:cNvPr id="0" name=""/>
        <dsp:cNvSpPr/>
      </dsp:nvSpPr>
      <dsp:spPr>
        <a:xfrm>
          <a:off x="0" y="1372142"/>
          <a:ext cx="6570662" cy="416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19" tIns="40640" rIns="227584" bIns="40640" numCol="1" spcCol="1270" anchor="t" anchorCtr="0">
          <a:noAutofit/>
        </a:bodyPr>
        <a:lstStyle/>
        <a:p>
          <a:pPr marL="285750" lvl="1" indent="-285750" algn="just" defTabSz="1422400">
            <a:lnSpc>
              <a:spcPct val="90000"/>
            </a:lnSpc>
            <a:spcBef>
              <a:spcPct val="0"/>
            </a:spcBef>
            <a:spcAft>
              <a:spcPct val="20000"/>
            </a:spcAft>
            <a:buChar char="••"/>
          </a:pPr>
          <a:r>
            <a:rPr lang="en-US" sz="3200" kern="1200" dirty="0" err="1"/>
            <a:t>Hạn</a:t>
          </a:r>
          <a:r>
            <a:rPr lang="en-US" sz="3200" kern="1200" dirty="0"/>
            <a:t> </a:t>
          </a:r>
          <a:r>
            <a:rPr lang="en-US" sz="3200" kern="1200" dirty="0" err="1"/>
            <a:t>chế</a:t>
          </a:r>
          <a:r>
            <a:rPr lang="en-US" sz="3200" kern="1200" dirty="0"/>
            <a:t> </a:t>
          </a:r>
          <a:r>
            <a:rPr lang="en-US" sz="3200" kern="1200" dirty="0" err="1"/>
            <a:t>tiếp</a:t>
          </a:r>
          <a:r>
            <a:rPr lang="en-US" sz="3200" kern="1200" dirty="0"/>
            <a:t> </a:t>
          </a:r>
          <a:r>
            <a:rPr lang="en-US" sz="3200" kern="1200" dirty="0" err="1"/>
            <a:t>xúc</a:t>
          </a:r>
          <a:r>
            <a:rPr lang="en-US" sz="3200" kern="1200" dirty="0"/>
            <a:t> </a:t>
          </a:r>
          <a:r>
            <a:rPr lang="en-US" sz="3200" kern="1200" dirty="0" err="1"/>
            <a:t>giữa</a:t>
          </a:r>
          <a:r>
            <a:rPr lang="en-US" sz="3200" kern="1200" dirty="0"/>
            <a:t> HS </a:t>
          </a:r>
          <a:r>
            <a:rPr lang="en-US" sz="3200" kern="1200" dirty="0" err="1"/>
            <a:t>các</a:t>
          </a:r>
          <a:r>
            <a:rPr lang="en-US" sz="3200" kern="1200" dirty="0"/>
            <a:t> </a:t>
          </a:r>
          <a:r>
            <a:rPr lang="en-US" sz="3200" kern="1200" dirty="0" err="1"/>
            <a:t>lớp</a:t>
          </a:r>
          <a:r>
            <a:rPr lang="en-US" sz="3200" kern="1200" dirty="0"/>
            <a:t> </a:t>
          </a:r>
          <a:r>
            <a:rPr lang="en-US" sz="3200" kern="1200" dirty="0" err="1"/>
            <a:t>với</a:t>
          </a:r>
          <a:r>
            <a:rPr lang="en-US" sz="3200" kern="1200" dirty="0"/>
            <a:t> </a:t>
          </a:r>
          <a:r>
            <a:rPr lang="en-US" sz="3200" kern="1200" dirty="0" err="1"/>
            <a:t>nhau</a:t>
          </a:r>
          <a:endParaRPr lang="en-US" sz="3200" kern="1200" dirty="0"/>
        </a:p>
        <a:p>
          <a:pPr marL="285750" lvl="1" indent="-285750" algn="just" defTabSz="1422400">
            <a:lnSpc>
              <a:spcPct val="90000"/>
            </a:lnSpc>
            <a:spcBef>
              <a:spcPct val="0"/>
            </a:spcBef>
            <a:spcAft>
              <a:spcPct val="20000"/>
            </a:spcAft>
            <a:buChar char="••"/>
          </a:pPr>
          <a:r>
            <a:rPr lang="en-US" sz="3200" kern="1200" dirty="0" err="1"/>
            <a:t>Quy</a:t>
          </a:r>
          <a:r>
            <a:rPr lang="en-US" sz="3200" kern="1200" dirty="0"/>
            <a:t> </a:t>
          </a:r>
          <a:r>
            <a:rPr lang="en-US" sz="3200" kern="1200" dirty="0" err="1"/>
            <a:t>định</a:t>
          </a:r>
          <a:r>
            <a:rPr lang="en-US" sz="3200" kern="1200" dirty="0"/>
            <a:t>, </a:t>
          </a:r>
          <a:r>
            <a:rPr lang="en-US" sz="3200" kern="1200" dirty="0" err="1"/>
            <a:t>hướng</a:t>
          </a:r>
          <a:r>
            <a:rPr lang="en-US" sz="3200" kern="1200" dirty="0"/>
            <a:t> </a:t>
          </a:r>
          <a:r>
            <a:rPr lang="en-US" sz="3200" kern="1200" dirty="0" err="1"/>
            <a:t>dẫn</a:t>
          </a:r>
          <a:r>
            <a:rPr lang="en-US" sz="3200" kern="1200" dirty="0"/>
            <a:t> HS: </a:t>
          </a:r>
          <a:r>
            <a:rPr lang="en-US" sz="3200" kern="1200" dirty="0" err="1"/>
            <a:t>Rửa</a:t>
          </a:r>
          <a:r>
            <a:rPr lang="en-US" sz="3200" kern="1200" dirty="0"/>
            <a:t> </a:t>
          </a:r>
          <a:r>
            <a:rPr lang="en-US" sz="3200" kern="1200" dirty="0" err="1"/>
            <a:t>tay</a:t>
          </a:r>
          <a:r>
            <a:rPr lang="en-US" sz="3200" kern="1200" dirty="0"/>
            <a:t>/</a:t>
          </a:r>
          <a:r>
            <a:rPr lang="en-US" sz="3200" kern="1200" dirty="0" err="1"/>
            <a:t>sát</a:t>
          </a:r>
          <a:r>
            <a:rPr lang="en-US" sz="3200" kern="1200" dirty="0"/>
            <a:t> </a:t>
          </a:r>
          <a:r>
            <a:rPr lang="en-US" sz="3200" kern="1200" dirty="0" err="1"/>
            <a:t>khuẩn</a:t>
          </a:r>
          <a:r>
            <a:rPr lang="en-US" sz="3200" kern="1200" dirty="0"/>
            <a:t> </a:t>
          </a:r>
          <a:r>
            <a:rPr lang="en-US" sz="3200" kern="1200" dirty="0" err="1"/>
            <a:t>tay</a:t>
          </a:r>
          <a:r>
            <a:rPr lang="en-US" sz="3200" kern="1200" dirty="0"/>
            <a:t>; </a:t>
          </a:r>
          <a:r>
            <a:rPr lang="en-US" sz="3200" kern="1200" dirty="0" err="1" smtClean="0"/>
            <a:t>đeo</a:t>
          </a:r>
          <a:r>
            <a:rPr lang="en-US" sz="3200" kern="1200" dirty="0" smtClean="0"/>
            <a:t> </a:t>
          </a:r>
          <a:r>
            <a:rPr lang="en-US" sz="3200" kern="1200" dirty="0" err="1" smtClean="0"/>
            <a:t>khẩu</a:t>
          </a:r>
          <a:r>
            <a:rPr lang="en-US" sz="3200" kern="1200" dirty="0" smtClean="0"/>
            <a:t> </a:t>
          </a:r>
          <a:r>
            <a:rPr lang="en-US" sz="3200" kern="1200" dirty="0" err="1" smtClean="0"/>
            <a:t>trang</a:t>
          </a:r>
          <a:r>
            <a:rPr lang="en-US" sz="3200" kern="1200" dirty="0" smtClean="0"/>
            <a:t>; </a:t>
          </a:r>
          <a:r>
            <a:rPr lang="en-US" sz="3200" kern="1200" dirty="0" err="1" smtClean="0"/>
            <a:t>che</a:t>
          </a:r>
          <a:r>
            <a:rPr lang="en-US" sz="3200" kern="1200" dirty="0" smtClean="0"/>
            <a:t> </a:t>
          </a:r>
          <a:r>
            <a:rPr lang="en-US" sz="3200" kern="1200" dirty="0" err="1"/>
            <a:t>mũi</a:t>
          </a:r>
          <a:r>
            <a:rPr lang="en-US" sz="3200" kern="1200" dirty="0"/>
            <a:t>, </a:t>
          </a:r>
          <a:r>
            <a:rPr lang="en-US" sz="3200" kern="1200" dirty="0" err="1"/>
            <a:t>miệng</a:t>
          </a:r>
          <a:r>
            <a:rPr lang="en-US" sz="3200" kern="1200" dirty="0"/>
            <a:t> </a:t>
          </a:r>
          <a:r>
            <a:rPr lang="en-US" sz="3200" kern="1200" dirty="0" err="1"/>
            <a:t>khi</a:t>
          </a:r>
          <a:r>
            <a:rPr lang="en-US" sz="3200" kern="1200" dirty="0"/>
            <a:t> ho </a:t>
          </a:r>
          <a:r>
            <a:rPr lang="en-US" sz="3200" kern="1200" dirty="0" err="1"/>
            <a:t>hoặc</a:t>
          </a:r>
          <a:r>
            <a:rPr lang="en-US" sz="3200" kern="1200" dirty="0"/>
            <a:t> </a:t>
          </a:r>
          <a:r>
            <a:rPr lang="en-US" sz="3200" kern="1200" dirty="0" err="1"/>
            <a:t>hắt</a:t>
          </a:r>
          <a:r>
            <a:rPr lang="en-US" sz="3200" kern="1200" dirty="0"/>
            <a:t> </a:t>
          </a:r>
          <a:r>
            <a:rPr lang="en-US" sz="3200" kern="1200" dirty="0" err="1"/>
            <a:t>hơi</a:t>
          </a:r>
          <a:r>
            <a:rPr lang="en-US" sz="3200" kern="1200" dirty="0"/>
            <a:t>, </a:t>
          </a:r>
          <a:r>
            <a:rPr lang="en-US" sz="3200" kern="1200" dirty="0" err="1"/>
            <a:t>không</a:t>
          </a:r>
          <a:r>
            <a:rPr lang="en-US" sz="3200" kern="1200" dirty="0"/>
            <a:t> </a:t>
          </a:r>
          <a:r>
            <a:rPr lang="en-US" sz="3200" kern="1200" dirty="0" err="1"/>
            <a:t>khạc</a:t>
          </a:r>
          <a:r>
            <a:rPr lang="en-US" sz="3200" kern="1200" dirty="0"/>
            <a:t> </a:t>
          </a:r>
          <a:r>
            <a:rPr lang="en-US" sz="3200" kern="1200" dirty="0" err="1"/>
            <a:t>nhổ</a:t>
          </a:r>
          <a:r>
            <a:rPr lang="en-US" sz="3200" kern="1200" dirty="0"/>
            <a:t> </a:t>
          </a:r>
          <a:r>
            <a:rPr lang="en-US" sz="3200" kern="1200" dirty="0" err="1"/>
            <a:t>bừa</a:t>
          </a:r>
          <a:r>
            <a:rPr lang="en-US" sz="3200" kern="1200" dirty="0"/>
            <a:t> </a:t>
          </a:r>
          <a:r>
            <a:rPr lang="en-US" sz="3200" kern="1200" dirty="0" err="1"/>
            <a:t>bãi</a:t>
          </a:r>
          <a:r>
            <a:rPr lang="en-US" sz="3200" kern="1200" dirty="0"/>
            <a:t>; </a:t>
          </a:r>
          <a:r>
            <a:rPr lang="en-US" sz="3200" kern="1200" dirty="0" err="1"/>
            <a:t>tránh</a:t>
          </a:r>
          <a:r>
            <a:rPr lang="en-US" sz="3200" kern="1200" dirty="0"/>
            <a:t> </a:t>
          </a:r>
          <a:r>
            <a:rPr lang="en-US" sz="3200" kern="1200" dirty="0" err="1"/>
            <a:t>đưa</a:t>
          </a:r>
          <a:r>
            <a:rPr lang="en-US" sz="3200" kern="1200" dirty="0"/>
            <a:t> </a:t>
          </a:r>
          <a:r>
            <a:rPr lang="en-US" sz="3200" kern="1200" dirty="0" err="1"/>
            <a:t>tay</a:t>
          </a:r>
          <a:r>
            <a:rPr lang="en-US" sz="3200" kern="1200" dirty="0"/>
            <a:t> </a:t>
          </a:r>
          <a:r>
            <a:rPr lang="en-US" sz="3200" kern="1200" dirty="0" err="1"/>
            <a:t>lên</a:t>
          </a:r>
          <a:r>
            <a:rPr lang="en-US" sz="3200" kern="1200" dirty="0"/>
            <a:t> </a:t>
          </a:r>
          <a:r>
            <a:rPr lang="en-US" sz="3200" kern="1200" dirty="0" err="1"/>
            <a:t>mắt</a:t>
          </a:r>
          <a:r>
            <a:rPr lang="en-US" sz="3200" kern="1200" dirty="0"/>
            <a:t>, </a:t>
          </a:r>
          <a:r>
            <a:rPr lang="en-US" sz="3200" kern="1200" dirty="0" err="1"/>
            <a:t>mũi</a:t>
          </a:r>
          <a:r>
            <a:rPr lang="en-US" sz="3200" kern="1200" dirty="0"/>
            <a:t>, </a:t>
          </a:r>
          <a:r>
            <a:rPr lang="en-US" sz="3200" kern="1200" dirty="0" err="1"/>
            <a:t>miệng</a:t>
          </a:r>
          <a:r>
            <a:rPr lang="en-US" sz="3200" kern="1200" dirty="0"/>
            <a:t>; </a:t>
          </a:r>
          <a:r>
            <a:rPr lang="en-US" sz="3200" kern="1200" dirty="0" err="1"/>
            <a:t>không</a:t>
          </a:r>
          <a:r>
            <a:rPr lang="en-US" sz="3200" kern="1200" dirty="0"/>
            <a:t> </a:t>
          </a:r>
          <a:r>
            <a:rPr lang="en-US" sz="3200" kern="1200" dirty="0" err="1"/>
            <a:t>dùng</a:t>
          </a:r>
          <a:r>
            <a:rPr lang="en-US" sz="3200" kern="1200" dirty="0"/>
            <a:t> </a:t>
          </a:r>
          <a:r>
            <a:rPr lang="en-US" sz="3200" kern="1200" dirty="0" err="1"/>
            <a:t>chung</a:t>
          </a:r>
          <a:r>
            <a:rPr lang="en-US" sz="3200" kern="1200" dirty="0"/>
            <a:t> </a:t>
          </a:r>
          <a:r>
            <a:rPr lang="en-US" sz="3200" kern="1200" dirty="0" err="1"/>
            <a:t>các</a:t>
          </a:r>
          <a:r>
            <a:rPr lang="en-US" sz="3200" kern="1200" dirty="0"/>
            <a:t> </a:t>
          </a:r>
          <a:r>
            <a:rPr lang="en-US" sz="3200" kern="1200" dirty="0" err="1"/>
            <a:t>đồ</a:t>
          </a:r>
          <a:r>
            <a:rPr lang="en-US" sz="3200" kern="1200" dirty="0"/>
            <a:t> </a:t>
          </a:r>
          <a:r>
            <a:rPr lang="en-US" sz="3200" kern="1200" dirty="0" err="1"/>
            <a:t>dùng</a:t>
          </a:r>
          <a:r>
            <a:rPr lang="en-US" sz="3200" kern="1200" dirty="0"/>
            <a:t> </a:t>
          </a:r>
          <a:r>
            <a:rPr lang="en-US" sz="3200" kern="1200" dirty="0" err="1"/>
            <a:t>cá</a:t>
          </a:r>
          <a:r>
            <a:rPr lang="en-US" sz="3200" kern="1200" dirty="0"/>
            <a:t> </a:t>
          </a:r>
          <a:r>
            <a:rPr lang="en-US" sz="3200" kern="1200" dirty="0" err="1"/>
            <a:t>nhân</a:t>
          </a:r>
          <a:r>
            <a:rPr lang="en-US" sz="3200" kern="1200" dirty="0"/>
            <a:t>; </a:t>
          </a:r>
          <a:r>
            <a:rPr lang="en-US" sz="3200" kern="1200" dirty="0" err="1"/>
            <a:t>bỏ</a:t>
          </a:r>
          <a:r>
            <a:rPr lang="en-US" sz="3200" kern="1200" dirty="0"/>
            <a:t> </a:t>
          </a:r>
          <a:r>
            <a:rPr lang="en-US" sz="3200" kern="1200" dirty="0" err="1"/>
            <a:t>rác</a:t>
          </a:r>
          <a:r>
            <a:rPr lang="en-US" sz="3200" kern="1200" dirty="0"/>
            <a:t> </a:t>
          </a:r>
          <a:r>
            <a:rPr lang="en-US" sz="3200" kern="1200" dirty="0" err="1"/>
            <a:t>đúng</a:t>
          </a:r>
          <a:r>
            <a:rPr lang="en-US" sz="3200" kern="1200" dirty="0"/>
            <a:t> </a:t>
          </a:r>
          <a:r>
            <a:rPr lang="en-US" sz="3200" kern="1200" dirty="0" err="1"/>
            <a:t>nơi</a:t>
          </a:r>
          <a:r>
            <a:rPr lang="en-US" sz="3200" kern="1200" dirty="0"/>
            <a:t> </a:t>
          </a:r>
          <a:r>
            <a:rPr lang="en-US" sz="3200" kern="1200" dirty="0" err="1"/>
            <a:t>quy</a:t>
          </a:r>
          <a:r>
            <a:rPr lang="en-US" sz="3200" kern="1200" dirty="0"/>
            <a:t> </a:t>
          </a:r>
          <a:r>
            <a:rPr lang="en-US" sz="3200" kern="1200" dirty="0" err="1"/>
            <a:t>định</a:t>
          </a:r>
          <a:r>
            <a:rPr lang="en-US" sz="3200" kern="1200" dirty="0"/>
            <a:t>.</a:t>
          </a:r>
        </a:p>
      </dsp:txBody>
      <dsp:txXfrm>
        <a:off x="0" y="1372142"/>
        <a:ext cx="6570662" cy="4167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3A7F-5A41-4DA2-8530-545B24F04882}">
      <dsp:nvSpPr>
        <dsp:cNvPr id="0" name=""/>
        <dsp:cNvSpPr/>
      </dsp:nvSpPr>
      <dsp:spPr>
        <a:xfrm>
          <a:off x="0" y="14567"/>
          <a:ext cx="6608762"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dirty="0" err="1">
              <a:solidFill>
                <a:srgbClr val="FF0000"/>
              </a:solidFill>
              <a:effectLst/>
            </a:rPr>
            <a:t>Khi</a:t>
          </a:r>
          <a:r>
            <a:rPr lang="en-US" sz="2900" b="1" kern="1200" dirty="0">
              <a:solidFill>
                <a:srgbClr val="FF0000"/>
              </a:solidFill>
              <a:effectLst/>
            </a:rPr>
            <a:t> </a:t>
          </a:r>
          <a:r>
            <a:rPr lang="en-US" sz="2900" b="1" kern="1200" dirty="0" err="1">
              <a:solidFill>
                <a:srgbClr val="FF0000"/>
              </a:solidFill>
              <a:effectLst/>
            </a:rPr>
            <a:t>có</a:t>
          </a:r>
          <a:r>
            <a:rPr lang="en-US" sz="2900" b="1" kern="1200" dirty="0">
              <a:solidFill>
                <a:srgbClr val="FF0000"/>
              </a:solidFill>
              <a:effectLst/>
            </a:rPr>
            <a:t> HS, CBGV </a:t>
          </a:r>
          <a:r>
            <a:rPr lang="en-US" sz="2900" b="1" kern="1200" dirty="0" err="1">
              <a:solidFill>
                <a:srgbClr val="FF0000"/>
              </a:solidFill>
              <a:effectLst/>
            </a:rPr>
            <a:t>sốt</a:t>
          </a:r>
          <a:r>
            <a:rPr lang="en-US" sz="2900" b="1" kern="1200" dirty="0">
              <a:solidFill>
                <a:srgbClr val="FF0000"/>
              </a:solidFill>
              <a:effectLst/>
            </a:rPr>
            <a:t>, ho, </a:t>
          </a:r>
          <a:r>
            <a:rPr lang="en-US" sz="2900" b="1" kern="1200" dirty="0" err="1">
              <a:solidFill>
                <a:srgbClr val="FF0000"/>
              </a:solidFill>
              <a:effectLst/>
            </a:rPr>
            <a:t>khó</a:t>
          </a:r>
          <a:r>
            <a:rPr lang="en-US" sz="2900" b="1" kern="1200" dirty="0">
              <a:solidFill>
                <a:srgbClr val="FF0000"/>
              </a:solidFill>
              <a:effectLst/>
            </a:rPr>
            <a:t> </a:t>
          </a:r>
          <a:r>
            <a:rPr lang="en-US" sz="2900" b="1" kern="1200" dirty="0" err="1">
              <a:solidFill>
                <a:srgbClr val="FF0000"/>
              </a:solidFill>
              <a:effectLst/>
            </a:rPr>
            <a:t>thở</a:t>
          </a:r>
          <a:r>
            <a:rPr lang="en-US" sz="2900" kern="1200" dirty="0">
              <a:solidFill>
                <a:srgbClr val="FF0000"/>
              </a:solidFill>
              <a:effectLst/>
            </a:rPr>
            <a:t>:</a:t>
          </a:r>
        </a:p>
      </dsp:txBody>
      <dsp:txXfrm>
        <a:off x="33955" y="48522"/>
        <a:ext cx="6540852" cy="627655"/>
      </dsp:txXfrm>
    </dsp:sp>
    <dsp:sp modelId="{5BDE6D67-B056-4974-B487-F76D9C99CEC2}">
      <dsp:nvSpPr>
        <dsp:cNvPr id="0" name=""/>
        <dsp:cNvSpPr/>
      </dsp:nvSpPr>
      <dsp:spPr>
        <a:xfrm>
          <a:off x="0" y="710132"/>
          <a:ext cx="6608762" cy="210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828" tIns="36830" rIns="206248" bIns="36830" numCol="1" spcCol="1270" anchor="t" anchorCtr="0">
          <a:noAutofit/>
        </a:bodyPr>
        <a:lstStyle/>
        <a:p>
          <a:pPr marL="228600" lvl="1" indent="-228600" algn="l" defTabSz="1022350">
            <a:lnSpc>
              <a:spcPct val="90000"/>
            </a:lnSpc>
            <a:spcBef>
              <a:spcPct val="0"/>
            </a:spcBef>
            <a:spcAft>
              <a:spcPct val="20000"/>
            </a:spcAft>
            <a:buFont typeface="Wingdings" panose="05000000000000000000" pitchFamily="2" charset="2"/>
            <a:buChar char="••"/>
          </a:pPr>
          <a:r>
            <a:rPr lang="en-US" sz="2300" kern="1200" dirty="0" err="1"/>
            <a:t>Đưa</a:t>
          </a:r>
          <a:r>
            <a:rPr lang="en-US" sz="2300" kern="1200" dirty="0"/>
            <a:t> </a:t>
          </a:r>
          <a:r>
            <a:rPr lang="en-US" sz="2300" kern="1200" dirty="0" err="1"/>
            <a:t>đến</a:t>
          </a:r>
          <a:r>
            <a:rPr lang="en-US" sz="2300" kern="1200" dirty="0"/>
            <a:t> </a:t>
          </a:r>
          <a:r>
            <a:rPr lang="en-US" sz="2300" kern="1200" dirty="0" err="1"/>
            <a:t>phòng</a:t>
          </a:r>
          <a:r>
            <a:rPr lang="en-US" sz="2300" kern="1200" dirty="0"/>
            <a:t> y </a:t>
          </a:r>
          <a:r>
            <a:rPr lang="en-US" sz="2300" kern="1200" dirty="0" err="1"/>
            <a:t>tế</a:t>
          </a:r>
          <a:r>
            <a:rPr lang="en-US" sz="2300" kern="1200" dirty="0"/>
            <a:t> </a:t>
          </a:r>
          <a:r>
            <a:rPr lang="en-US" sz="2300" kern="1200" dirty="0" err="1"/>
            <a:t>ngay</a:t>
          </a:r>
          <a:r>
            <a:rPr lang="en-US" sz="2300" kern="1200" dirty="0"/>
            <a:t> </a:t>
          </a:r>
          <a:r>
            <a:rPr lang="en-US" sz="2300" kern="1200" dirty="0" err="1"/>
            <a:t>để</a:t>
          </a:r>
          <a:r>
            <a:rPr lang="en-US" sz="2300" kern="1200" dirty="0"/>
            <a:t> </a:t>
          </a:r>
          <a:r>
            <a:rPr lang="en-US" sz="2300" kern="1200" dirty="0" err="1"/>
            <a:t>kiểm</a:t>
          </a:r>
          <a:r>
            <a:rPr lang="en-US" sz="2300" kern="1200" dirty="0"/>
            <a:t> </a:t>
          </a:r>
          <a:r>
            <a:rPr lang="en-US" sz="2300" kern="1200" dirty="0" err="1"/>
            <a:t>tra</a:t>
          </a:r>
          <a:r>
            <a:rPr lang="en-US" sz="2300" kern="1200" dirty="0"/>
            <a:t>, </a:t>
          </a:r>
          <a:r>
            <a:rPr lang="en-US" sz="2300" kern="1200" dirty="0" err="1"/>
            <a:t>theo</a:t>
          </a:r>
          <a:r>
            <a:rPr lang="en-US" sz="2300" kern="1200" dirty="0"/>
            <a:t> </a:t>
          </a:r>
          <a:r>
            <a:rPr lang="en-US" sz="2300" kern="1200" dirty="0" err="1"/>
            <a:t>dõi</a:t>
          </a:r>
          <a:r>
            <a:rPr lang="en-US" sz="2300" kern="1200" dirty="0"/>
            <a:t>, </a:t>
          </a:r>
          <a:r>
            <a:rPr lang="en-US" sz="2300" kern="1200" dirty="0" err="1"/>
            <a:t>cách</a:t>
          </a:r>
          <a:r>
            <a:rPr lang="en-US" sz="2300" kern="1200" dirty="0"/>
            <a:t> </a:t>
          </a:r>
          <a:r>
            <a:rPr lang="en-US" sz="2300" kern="1200" dirty="0" err="1"/>
            <a:t>ly</a:t>
          </a:r>
          <a:r>
            <a:rPr lang="en-US" sz="2300" kern="1200" dirty="0"/>
            <a:t>. </a:t>
          </a:r>
        </a:p>
        <a:p>
          <a:pPr marL="228600" lvl="1" indent="-228600" algn="l" defTabSz="1022350">
            <a:lnSpc>
              <a:spcPct val="90000"/>
            </a:lnSpc>
            <a:spcBef>
              <a:spcPct val="0"/>
            </a:spcBef>
            <a:spcAft>
              <a:spcPct val="20000"/>
            </a:spcAft>
            <a:buFont typeface="Wingdings" panose="05000000000000000000" pitchFamily="2" charset="2"/>
            <a:buChar char="••"/>
          </a:pPr>
          <a:r>
            <a:rPr lang="en-US" sz="2300" kern="1200"/>
            <a:t>Cung cấp khẩu trang, hướng dẫn đeo đúng cách cho đối tượng nêu trên, phối hợp cha mẹ học sinh khai thác tiền sử tiếp xúc của học sinh, tham vấn ý kiến của y tế địa phương.</a:t>
          </a:r>
        </a:p>
      </dsp:txBody>
      <dsp:txXfrm>
        <a:off x="0" y="710132"/>
        <a:ext cx="6608762" cy="2101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54DE-2335-4BFD-8851-35334B9A30C7}">
      <dsp:nvSpPr>
        <dsp:cNvPr id="0" name=""/>
        <dsp:cNvSpPr/>
      </dsp:nvSpPr>
      <dsp:spPr>
        <a:xfrm>
          <a:off x="6158" y="0"/>
          <a:ext cx="1711654" cy="237013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Ưu tiên khử khuẩn bằng cách lau, rửa.</a:t>
          </a:r>
        </a:p>
      </dsp:txBody>
      <dsp:txXfrm>
        <a:off x="56291" y="50133"/>
        <a:ext cx="1611388" cy="2269871"/>
      </dsp:txXfrm>
    </dsp:sp>
    <dsp:sp modelId="{125AAF38-6CC5-4BCB-841B-BDF62137E1B5}">
      <dsp:nvSpPr>
        <dsp:cNvPr id="0" name=""/>
        <dsp:cNvSpPr/>
      </dsp:nvSpPr>
      <dsp:spPr>
        <a:xfrm>
          <a:off x="1888978" y="972823"/>
          <a:ext cx="362870" cy="42449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888978" y="1057721"/>
        <a:ext cx="254009" cy="254694"/>
      </dsp:txXfrm>
    </dsp:sp>
    <dsp:sp modelId="{73815086-3EEB-4AF9-8201-F5ED91D75824}">
      <dsp:nvSpPr>
        <dsp:cNvPr id="0" name=""/>
        <dsp:cNvSpPr/>
      </dsp:nvSpPr>
      <dsp:spPr>
        <a:xfrm>
          <a:off x="2402475" y="0"/>
          <a:ext cx="4453349" cy="237013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sp:txBody>
      <dsp:txXfrm>
        <a:off x="2471894" y="69419"/>
        <a:ext cx="4314511" cy="2231299"/>
      </dsp:txXfrm>
    </dsp:sp>
    <dsp:sp modelId="{49D3B6FE-9CAB-4F57-B420-1843F729D73D}">
      <dsp:nvSpPr>
        <dsp:cNvPr id="0" name=""/>
        <dsp:cNvSpPr/>
      </dsp:nvSpPr>
      <dsp:spPr>
        <a:xfrm>
          <a:off x="7026990" y="972823"/>
          <a:ext cx="362870" cy="424490"/>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7026990" y="1057721"/>
        <a:ext cx="254009" cy="254694"/>
      </dsp:txXfrm>
    </dsp:sp>
    <dsp:sp modelId="{F31F61D5-1AA0-4E51-8397-ECC2D2A2AE38}">
      <dsp:nvSpPr>
        <dsp:cNvPr id="0" name=""/>
        <dsp:cNvSpPr/>
      </dsp:nvSpPr>
      <dsp:spPr>
        <a:xfrm>
          <a:off x="7540486" y="0"/>
          <a:ext cx="1711654" cy="237013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VSMT, khử khuẩn 1 lần trước khi học sinh quay trở lại trường. </a:t>
          </a:r>
        </a:p>
      </dsp:txBody>
      <dsp:txXfrm>
        <a:off x="7590619" y="50133"/>
        <a:ext cx="1611388" cy="2269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3F66-90B8-45C2-A0DD-E6FA449B6D01}">
      <dsp:nvSpPr>
        <dsp:cNvPr id="0" name=""/>
        <dsp:cNvSpPr/>
      </dsp:nvSpPr>
      <dsp:spPr>
        <a:xfrm>
          <a:off x="0" y="0"/>
          <a:ext cx="6870700" cy="8091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t>Khử khuẩn khi học sinh đi học:</a:t>
          </a:r>
          <a:endParaRPr lang="en-US" sz="2400" kern="1200"/>
        </a:p>
      </dsp:txBody>
      <dsp:txXfrm>
        <a:off x="39502" y="39502"/>
        <a:ext cx="6791696" cy="730194"/>
      </dsp:txXfrm>
    </dsp:sp>
    <dsp:sp modelId="{2F56804F-2F27-439D-A3A4-4392E04F33F6}">
      <dsp:nvSpPr>
        <dsp:cNvPr id="0" name=""/>
        <dsp:cNvSpPr/>
      </dsp:nvSpPr>
      <dsp:spPr>
        <a:xfrm>
          <a:off x="0" y="814429"/>
          <a:ext cx="6870700" cy="467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145"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
          </a:pPr>
          <a:r>
            <a:rPr lang="en-US" sz="2400" kern="1200"/>
            <a:t>Bàn ghế, tay nắm cửa, tay vịn cầu thang, tay vịn lan can, nút bấm thang máy (02 lần/ngày).</a:t>
          </a:r>
        </a:p>
        <a:p>
          <a:pPr marL="228600" lvl="1" indent="-228600" algn="l" defTabSz="1066800">
            <a:lnSpc>
              <a:spcPct val="90000"/>
            </a:lnSpc>
            <a:spcBef>
              <a:spcPct val="0"/>
            </a:spcBef>
            <a:spcAft>
              <a:spcPct val="20000"/>
            </a:spcAft>
            <a:buFont typeface="Wingdings" panose="05000000000000000000" pitchFamily="2" charset="2"/>
            <a:buChar char="••"/>
          </a:pPr>
          <a:r>
            <a:rPr lang="en-US" sz="2400" kern="1200"/>
            <a:t>Sàn nhà, phòng học, phòng chức năng, khu vệ sinh...    (01 lần/ngày hoặc khi cần thiết).</a:t>
          </a:r>
        </a:p>
        <a:p>
          <a:pPr marL="228600" lvl="1" indent="-228600" algn="l" defTabSz="1066800">
            <a:lnSpc>
              <a:spcPct val="90000"/>
            </a:lnSpc>
            <a:spcBef>
              <a:spcPct val="0"/>
            </a:spcBef>
            <a:spcAft>
              <a:spcPct val="20000"/>
            </a:spcAft>
            <a:buFont typeface="Wingdings" panose="05000000000000000000" pitchFamily="2" charset="2"/>
            <a:buChar char="••"/>
          </a:pPr>
          <a:r>
            <a:rPr lang="en-US" sz="2400" kern="1200"/>
            <a:t>Thiết bị giáo dục sau mỗi buổi học hoặc khi thấy bị bẩn. </a:t>
          </a:r>
        </a:p>
        <a:p>
          <a:pPr marL="228600" lvl="1" indent="-228600" algn="l" defTabSz="1066800">
            <a:lnSpc>
              <a:spcPct val="90000"/>
            </a:lnSpc>
            <a:spcBef>
              <a:spcPct val="0"/>
            </a:spcBef>
            <a:spcAft>
              <a:spcPct val="20000"/>
            </a:spcAft>
            <a:buFont typeface="Wingdings" panose="05000000000000000000" pitchFamily="2" charset="2"/>
            <a:buChar char="••"/>
          </a:pPr>
          <a:r>
            <a:rPr lang="en-US" sz="2400" kern="1200"/>
            <a:t>Tay nắm cửa xe, tay vịn, ghế ngồi, cửa sổ, sàn xe ...của phương tiện đưa đón học sinh sau mỗi chuyến đưa, đón học sinh (nếu có)</a:t>
          </a:r>
        </a:p>
        <a:p>
          <a:pPr marL="228600" lvl="1" indent="-228600" algn="l" defTabSz="1066800">
            <a:lnSpc>
              <a:spcPct val="90000"/>
            </a:lnSpc>
            <a:spcBef>
              <a:spcPct val="0"/>
            </a:spcBef>
            <a:spcAft>
              <a:spcPct val="20000"/>
            </a:spcAft>
            <a:buFont typeface="Wingdings" panose="05000000000000000000" pitchFamily="2" charset="2"/>
            <a:buChar char="••"/>
          </a:pPr>
          <a:r>
            <a:rPr lang="en-US" sz="2400" kern="1200"/>
            <a:t>Hạn chế sử dụng các đồ chơi, dụng cụ học tập bằng các vật liệu không khử khuẩn được.</a:t>
          </a:r>
        </a:p>
        <a:p>
          <a:pPr marL="228600" lvl="1" indent="-228600" algn="l" defTabSz="1066800">
            <a:lnSpc>
              <a:spcPct val="90000"/>
            </a:lnSpc>
            <a:spcBef>
              <a:spcPct val="0"/>
            </a:spcBef>
            <a:spcAft>
              <a:spcPct val="20000"/>
            </a:spcAft>
            <a:buFont typeface="Wingdings" panose="05000000000000000000" pitchFamily="2" charset="2"/>
            <a:buChar char="••"/>
          </a:pPr>
          <a:r>
            <a:rPr lang="en-US" sz="2400" kern="1200"/>
            <a:t>Bố trí đủ thùng đựng rác, thu gom, xử lý hàng ngày</a:t>
          </a:r>
        </a:p>
      </dsp:txBody>
      <dsp:txXfrm>
        <a:off x="0" y="814429"/>
        <a:ext cx="6870700" cy="46715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5B0EB-D926-477F-80B8-B1746E39CD4F}">
      <dsp:nvSpPr>
        <dsp:cNvPr id="0" name=""/>
        <dsp:cNvSpPr/>
      </dsp:nvSpPr>
      <dsp:spPr>
        <a:xfrm>
          <a:off x="0" y="113206"/>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vi-VN" sz="1800" b="1" kern="1200" dirty="0"/>
            <a:t>Thông báo cho Trưởng ban chỉ đạo phòng, chống dịch, Tổ an toàn COVID của Cơ sở giáo dục, phụ huynh học sinh.</a:t>
          </a:r>
          <a:endParaRPr lang="en-US" sz="1800" kern="1200" dirty="0"/>
        </a:p>
      </dsp:txBody>
      <dsp:txXfrm>
        <a:off x="46648" y="159854"/>
        <a:ext cx="8936404" cy="862301"/>
      </dsp:txXfrm>
    </dsp:sp>
    <dsp:sp modelId="{F680DCCD-29AB-4BB5-A548-FCAAE832E3DA}">
      <dsp:nvSpPr>
        <dsp:cNvPr id="0" name=""/>
        <dsp:cNvSpPr/>
      </dsp:nvSpPr>
      <dsp:spPr>
        <a:xfrm>
          <a:off x="0" y="1120644"/>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vi-VN" sz="1800" b="1" kern="1200"/>
            <a:t>Cung cấp khẩu trang y tế và hướng dẫn đeo đúng cách.</a:t>
          </a:r>
          <a:endParaRPr lang="en-US" sz="1800" kern="1200"/>
        </a:p>
      </dsp:txBody>
      <dsp:txXfrm>
        <a:off x="46648" y="1167292"/>
        <a:ext cx="8936404" cy="862301"/>
      </dsp:txXfrm>
    </dsp:sp>
    <dsp:sp modelId="{40884A67-55C0-42BC-BB47-78F627DB05B1}">
      <dsp:nvSpPr>
        <dsp:cNvPr id="0" name=""/>
        <dsp:cNvSpPr/>
      </dsp:nvSpPr>
      <dsp:spPr>
        <a:xfrm>
          <a:off x="0" y="2128081"/>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vi-VN" sz="1800" b="1" kern="1200"/>
            <a:t>Yêu cầu hạn chế tiếp xúc với những người xung quanh, tránh tiếp xúc gần dưới 02 mét với những người khác.</a:t>
          </a:r>
          <a:endParaRPr lang="en-US" sz="1800" kern="1200"/>
        </a:p>
      </dsp:txBody>
      <dsp:txXfrm>
        <a:off x="46648" y="2174729"/>
        <a:ext cx="8936404" cy="862301"/>
      </dsp:txXfrm>
    </dsp:sp>
    <dsp:sp modelId="{7932824C-681D-43FD-B56A-C345852BA8FA}">
      <dsp:nvSpPr>
        <dsp:cNvPr id="0" name=""/>
        <dsp:cNvSpPr/>
      </dsp:nvSpPr>
      <dsp:spPr>
        <a:xfrm>
          <a:off x="0" y="3135519"/>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vi-VN" sz="1800" b="1" kern="1200" dirty="0"/>
            <a:t>Thông báo cho lực lượng đã được phân công để phân luồng lối đi từ khu vực có trường hợp nghi ngờ đến phòng cách ly tạm thời.</a:t>
          </a:r>
          <a:endParaRPr lang="en-US" sz="1800" kern="1200" dirty="0"/>
        </a:p>
      </dsp:txBody>
      <dsp:txXfrm>
        <a:off x="46648" y="3182167"/>
        <a:ext cx="8936404" cy="862301"/>
      </dsp:txXfrm>
    </dsp:sp>
    <dsp:sp modelId="{D6573911-A08F-446C-B39A-2BA9E240086F}">
      <dsp:nvSpPr>
        <dsp:cNvPr id="0" name=""/>
        <dsp:cNvSpPr/>
      </dsp:nvSpPr>
      <dsp:spPr>
        <a:xfrm>
          <a:off x="0" y="4142956"/>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vi-VN" sz="1800" b="1" kern="1200" dirty="0"/>
            <a:t>Hướng dẫn trường hợp nghi ngờ di chuyển theo lối đi đã được phân luồng để đến phòng cách ly tạm thời, hạn chế di chuyển bằng thang máy hoặc bố trí thang máy riêng và khử khuẩn theo quy định ngay sau khi sử dụng.  </a:t>
          </a:r>
          <a:endParaRPr lang="en-US" sz="1800" kern="1200" dirty="0"/>
        </a:p>
      </dsp:txBody>
      <dsp:txXfrm>
        <a:off x="46648" y="4189604"/>
        <a:ext cx="8936404" cy="8623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7BF4-14E2-4012-9FD2-4936E2E66FCA}">
      <dsp:nvSpPr>
        <dsp:cNvPr id="0" name=""/>
        <dsp:cNvSpPr/>
      </dsp:nvSpPr>
      <dsp:spPr>
        <a:xfrm>
          <a:off x="0" y="5674"/>
          <a:ext cx="9029700" cy="16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kern="1200" dirty="0"/>
            <a:t>Gọi điện thoại cho đường dây nóng của Sở Y tế hoặc của Bộ Y tế (số điện thoại 1900 9095) hoặc cơ quan y tế theo quy định của địa phương để được tư vấn, xét nghiệm SARS-CoV-2 và nếu cần thì đưa đến cơ sở y tế để được khám và điều trị.</a:t>
          </a:r>
          <a:endParaRPr lang="en-US" sz="2400" kern="1200" dirty="0"/>
        </a:p>
      </dsp:txBody>
      <dsp:txXfrm>
        <a:off x="79961" y="85635"/>
        <a:ext cx="8869778" cy="1478078"/>
      </dsp:txXfrm>
    </dsp:sp>
    <dsp:sp modelId="{3F668E26-9AD1-45E2-97D7-D75979F5B88D}">
      <dsp:nvSpPr>
        <dsp:cNvPr id="0" name=""/>
        <dsp:cNvSpPr/>
      </dsp:nvSpPr>
      <dsp:spPr>
        <a:xfrm>
          <a:off x="0" y="1787674"/>
          <a:ext cx="9029700" cy="16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kern="1200" dirty="0"/>
            <a:t>Không sử dụng phương tiện giao thông công cộng để di chuyển trường hợp nghi mắc đến cơ sở y tế.</a:t>
          </a:r>
          <a:endParaRPr lang="en-US" sz="2400" kern="1200" dirty="0"/>
        </a:p>
      </dsp:txBody>
      <dsp:txXfrm>
        <a:off x="79961" y="1867635"/>
        <a:ext cx="8869778" cy="1478078"/>
      </dsp:txXfrm>
    </dsp:sp>
    <dsp:sp modelId="{12D35C3F-41A6-44B6-8596-9FE7152ECA83}">
      <dsp:nvSpPr>
        <dsp:cNvPr id="0" name=""/>
        <dsp:cNvSpPr/>
      </dsp:nvSpPr>
      <dsp:spPr>
        <a:xfrm>
          <a:off x="0" y="3569675"/>
          <a:ext cx="9029700" cy="16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kern="1200"/>
            <a:t>Lập danh sách người tiếp xúc và thực hiện khử khuẩn tại nơi làm việc khi cơ quan y tế yêu cầu</a:t>
          </a:r>
          <a:endParaRPr lang="en-US" sz="2400" kern="1200"/>
        </a:p>
      </dsp:txBody>
      <dsp:txXfrm>
        <a:off x="79961" y="3649636"/>
        <a:ext cx="8869778" cy="1478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31905-6072-440A-8AF5-8F39AC90871A}"/>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70A6BC92-80DB-4F8B-9F9B-892CC46FF2E6}"/>
              </a:ext>
            </a:extLst>
          </p:cNvPr>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cs typeface="Arial" panose="020B0604020202020204" pitchFamily="34" charset="0"/>
              </a:defRPr>
            </a:lvl1pPr>
          </a:lstStyle>
          <a:p>
            <a:pPr>
              <a:defRPr/>
            </a:pPr>
            <a:fld id="{1A0A5F45-2A98-4C5B-B722-B2E13A925D07}" type="datetimeFigureOut">
              <a:rPr lang="en-US" altLang="en-US"/>
              <a:pPr>
                <a:defRPr/>
              </a:pPr>
              <a:t>2/11/2022</a:t>
            </a:fld>
            <a:endParaRPr lang="en-US" altLang="en-US"/>
          </a:p>
        </p:txBody>
      </p:sp>
      <p:sp>
        <p:nvSpPr>
          <p:cNvPr id="4" name="Footer Placeholder 3">
            <a:extLst>
              <a:ext uri="{FF2B5EF4-FFF2-40B4-BE49-F238E27FC236}">
                <a16:creationId xmlns:a16="http://schemas.microsoft.com/office/drawing/2014/main" id="{D56710CE-0536-4DE9-839A-C9E081D7C499}"/>
              </a:ext>
            </a:extLst>
          </p:cNvPr>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5" name="Slide Number Placeholder 4">
            <a:extLst>
              <a:ext uri="{FF2B5EF4-FFF2-40B4-BE49-F238E27FC236}">
                <a16:creationId xmlns:a16="http://schemas.microsoft.com/office/drawing/2014/main" id="{68E94830-5D18-41B8-9F9A-27B01E503EC6}"/>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77972EB2-7D19-41AE-B0FE-888CF53DA5D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1DF24A-C463-48C3-9BEC-BF9675BE096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1" name="Rectangle 3">
            <a:extLst>
              <a:ext uri="{FF2B5EF4-FFF2-40B4-BE49-F238E27FC236}">
                <a16:creationId xmlns:a16="http://schemas.microsoft.com/office/drawing/2014/main" id="{9FD8767E-89D2-452D-A3CB-D92EC87CE4B3}"/>
              </a:ext>
            </a:extLst>
          </p:cNvPr>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4E997517-BAFC-4520-87BA-202097781D4E}"/>
              </a:ext>
            </a:extLst>
          </p:cNvPr>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8829DC35-3470-438C-8AC1-4DEF6A2FA4E2}"/>
              </a:ext>
            </a:extLst>
          </p:cNvPr>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8603972F-914F-43DE-82B7-2ECCA03C0961}"/>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5" name="Rectangle 7">
            <a:extLst>
              <a:ext uri="{FF2B5EF4-FFF2-40B4-BE49-F238E27FC236}">
                <a16:creationId xmlns:a16="http://schemas.microsoft.com/office/drawing/2014/main" id="{C43459C9-54D1-446C-99D6-2B3C7D00FFA7}"/>
              </a:ext>
            </a:extLst>
          </p:cNvPr>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652C02F-61CD-4888-B53D-D7441BD96A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AFE8EA8-FC90-4160-817C-D337651D213B}"/>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9A1101D-AC61-41A4-A536-41922C4AD5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32485C20-97A5-4BFA-89CE-AAF31BEF0C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E10E518-DE04-4BA6-8C72-27DB736BD715}" type="slidenum">
              <a:rPr lang="en-US" altLang="en-US">
                <a:solidFill>
                  <a:srgbClr val="000000"/>
                </a:solidFill>
                <a:latin typeface="Arial" panose="020B0604020202020204" pitchFamily="34" charset="0"/>
              </a:rPr>
              <a:pPr/>
              <a:t>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403F7B3-168A-4EA2-9E63-6EF242C8AF6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360B9DD-7E33-4158-B25D-45FF391F9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73B9EB0B-0F24-4ABA-BE26-DBEA450B07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37697E3-B731-4437-B0E6-19F21E51646A}" type="slidenum">
              <a:rPr lang="en-US" altLang="en-US">
                <a:solidFill>
                  <a:srgbClr val="000000"/>
                </a:solidFill>
                <a:latin typeface="Arial" panose="020B0604020202020204" pitchFamily="34" charset="0"/>
              </a:rPr>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4702598-E9F0-4D67-9F34-3D6F96CB349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76C048E-74C2-4EFE-A620-CF122A44FA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2617A2C9-969F-43FD-B5F1-A0520D1758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D1025E4-0A52-4298-9DAE-7307A265AEEC}" type="slidenum">
              <a:rPr lang="en-US" altLang="en-US">
                <a:solidFill>
                  <a:srgbClr val="000000"/>
                </a:solidFill>
                <a:latin typeface="Arial" panose="020B0604020202020204" pitchFamily="34" charset="0"/>
              </a:rPr>
              <a:pPr/>
              <a:t>24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EF865C1-15BE-4EC5-AD0D-83CDCBF1517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9F853C5-5E68-47CB-A4C7-60508D336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8916" name="Slide Number Placeholder 3">
            <a:extLst>
              <a:ext uri="{FF2B5EF4-FFF2-40B4-BE49-F238E27FC236}">
                <a16:creationId xmlns:a16="http://schemas.microsoft.com/office/drawing/2014/main" id="{E12BE1BC-D74C-4784-B088-5B86EA0AB4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A89E8CD-06EE-4819-97EF-CA06B4E9AC38}" type="slidenum">
              <a:rPr lang="en-US" altLang="en-US">
                <a:solidFill>
                  <a:srgbClr val="000000"/>
                </a:solidFill>
                <a:latin typeface="Arial" panose="020B0604020202020204" pitchFamily="34" charset="0"/>
              </a:rPr>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097B84-FBE5-49DC-8F30-CFA8EDD0404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7B82C553-1186-4F9B-B1D1-859CAFCC5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F0F79661-84DF-4C2F-8701-335D3E6291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0285CB0-20FC-48CF-AC05-4CBA4633C185}" type="slidenum">
              <a:rPr lang="en-US" altLang="en-US">
                <a:solidFill>
                  <a:srgbClr val="000000"/>
                </a:solidFill>
                <a:latin typeface="Arial" panose="020B0604020202020204" pitchFamily="34" charset="0"/>
              </a:rPr>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1EAB7C5-A0A8-4050-97BD-1234E138C52B}"/>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A4DEEA4-5B21-4786-AA50-5C22DBD72A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4A09FBDE-C38A-4C56-9639-1DF5E5F8AE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7130ADE-458C-4BA1-89AA-A7A6D357002B}" type="slidenum">
              <a:rPr lang="en-US" altLang="en-US">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FF45B6-AC6E-4289-83DA-F260AAA88EF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C65DB3B0-E6C3-47A9-A174-367EF97FDF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1F08E858-450A-4AFB-B366-FF2A223842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A02CA92-A732-4F5D-A3FD-C03B1234AC67}"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87EFECF-D8A7-4F33-9904-1A45915B6AD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027D209-D317-4450-8EDC-5A851C3F02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80120C42-5661-4013-AF2C-3A98C313D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D69922F-ABAE-4429-A3CD-EDC427958069}"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D616AF2-28CD-47C9-8B94-F12FC68D562F}"/>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D07746A1-9717-4E87-A97E-35C9C7BEED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80436246-F911-4E29-89E7-904B36CC27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38239B3-1E68-414C-B83E-87E6EC281C04}" type="slidenum">
              <a:rPr lang="en-US" altLang="en-US">
                <a:solidFill>
                  <a:srgbClr val="000000"/>
                </a:solidFill>
                <a:latin typeface="Arial" panose="020B0604020202020204" pitchFamily="34" charset="0"/>
              </a:rPr>
              <a:pPr/>
              <a:t>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7AE21B3-70DD-4FC1-8BB2-912B0C2F3BA1}"/>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5E92C59-3548-475E-A47F-9E55C9CB6A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E0361459-B7C2-4E38-BC7F-2E9B0BF3CA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0619043-0399-4E1E-A84F-47BB9A927269}" type="slidenum">
              <a:rPr lang="en-US" altLang="en-US">
                <a:solidFill>
                  <a:srgbClr val="000000"/>
                </a:solidFill>
                <a:latin typeface="Arial" panose="020B0604020202020204" pitchFamily="34" charset="0"/>
              </a:rPr>
              <a:pPr/>
              <a:t>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E958706-E134-43BC-991B-FAE7A54434B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7B15BA9-0805-4881-910B-3B8C4D26C1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0484" name="Slide Number Placeholder 3">
            <a:extLst>
              <a:ext uri="{FF2B5EF4-FFF2-40B4-BE49-F238E27FC236}">
                <a16:creationId xmlns:a16="http://schemas.microsoft.com/office/drawing/2014/main" id="{79B82658-C783-467C-818C-14F90AAEC8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FBC89B3-4C58-498C-A586-1EC68B749438}"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A782A5E-2874-4B3B-8EF6-DD0FAD627E8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17E7CBA-6F78-42C7-915E-D524FE87C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84D1AD43-6493-426A-BD18-3D973CAA5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511E09-A21E-4A0F-B203-341FFD65C5F7}" type="slidenum">
              <a:rPr lang="en-US" altLang="en-US">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F6973E-7066-496A-AB9A-0E369677CF5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2F47914-B754-41D9-9783-9DE54ABA32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94F9510A-61EC-433C-92EA-6D211A557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E35FE60-DF4B-4898-A745-FE32BFA31566}"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0E045B0-6145-4748-AB8C-D5413477611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972649A5-61BC-42B3-A49E-499E0C5DB5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652" name="Slide Number Placeholder 3">
            <a:extLst>
              <a:ext uri="{FF2B5EF4-FFF2-40B4-BE49-F238E27FC236}">
                <a16:creationId xmlns:a16="http://schemas.microsoft.com/office/drawing/2014/main" id="{14C5F6E2-3E44-4D9A-A06D-E7F5439508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50CA0F4-0CF1-4A55-A429-4F64CEA78DCE}" type="slidenum">
              <a:rPr lang="en-US" altLang="en-US">
                <a:solidFill>
                  <a:srgbClr val="000000"/>
                </a:solidFill>
                <a:latin typeface="Arial" panose="020B0604020202020204" pitchFamily="34" charset="0"/>
              </a:rPr>
              <a:pPr/>
              <a:t>21</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C08114-2C20-4E20-B4BA-41C406467A33}"/>
              </a:ext>
            </a:extLst>
          </p:cNvPr>
          <p:cNvSpPr>
            <a:spLocks noGrp="1"/>
          </p:cNvSpPr>
          <p:nvPr>
            <p:ph type="dt" sz="half" idx="10"/>
          </p:nvPr>
        </p:nvSpPr>
        <p:spPr/>
        <p:txBody>
          <a:bodyPr/>
          <a:lstStyle>
            <a:lvl1pPr>
              <a:defRPr/>
            </a:lvl1pPr>
          </a:lstStyle>
          <a:p>
            <a:pPr>
              <a:defRPr/>
            </a:pPr>
            <a:fld id="{004CFA7F-A687-4C26-AD84-F458810525D7}" type="datetime1">
              <a:rPr lang="en-US" altLang="en-US"/>
              <a:pPr>
                <a:defRPr/>
              </a:pPr>
              <a:t>2/11/2022</a:t>
            </a:fld>
            <a:endParaRPr lang="en-US" altLang="en-US"/>
          </a:p>
        </p:txBody>
      </p:sp>
      <p:sp>
        <p:nvSpPr>
          <p:cNvPr id="5" name="Footer Placeholder 4">
            <a:extLst>
              <a:ext uri="{FF2B5EF4-FFF2-40B4-BE49-F238E27FC236}">
                <a16:creationId xmlns:a16="http://schemas.microsoft.com/office/drawing/2014/main" id="{2460579B-B06E-451D-B62D-1EFEBB1569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BD204D9-6B4E-444F-89E0-AC36FC5DD807}"/>
              </a:ext>
            </a:extLst>
          </p:cNvPr>
          <p:cNvSpPr>
            <a:spLocks noGrp="1"/>
          </p:cNvSpPr>
          <p:nvPr>
            <p:ph type="sldNum" sz="quarter" idx="12"/>
          </p:nvPr>
        </p:nvSpPr>
        <p:spPr/>
        <p:txBody>
          <a:bodyPr/>
          <a:lstStyle>
            <a:lvl1pPr>
              <a:defRPr/>
            </a:lvl1pPr>
          </a:lstStyle>
          <a:p>
            <a:fld id="{E45CEA17-C6BD-47B6-9197-08A1F3FC3399}" type="slidenum">
              <a:rPr lang="en-US" altLang="en-US"/>
              <a:pPr/>
              <a:t>‹#›</a:t>
            </a:fld>
            <a:endParaRPr lang="en-US" altLang="en-US"/>
          </a:p>
        </p:txBody>
      </p:sp>
    </p:spTree>
    <p:extLst>
      <p:ext uri="{BB962C8B-B14F-4D97-AF65-F5344CB8AC3E}">
        <p14:creationId xmlns:p14="http://schemas.microsoft.com/office/powerpoint/2010/main" val="209921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0A273-A8C5-48AF-AAFE-9979C7E1C206}"/>
              </a:ext>
            </a:extLst>
          </p:cNvPr>
          <p:cNvSpPr>
            <a:spLocks noGrp="1"/>
          </p:cNvSpPr>
          <p:nvPr>
            <p:ph type="dt" sz="half" idx="10"/>
          </p:nvPr>
        </p:nvSpPr>
        <p:spPr/>
        <p:txBody>
          <a:bodyPr/>
          <a:lstStyle>
            <a:lvl1pPr>
              <a:defRPr/>
            </a:lvl1pPr>
          </a:lstStyle>
          <a:p>
            <a:pPr>
              <a:defRPr/>
            </a:pPr>
            <a:fld id="{D46A765A-E619-4E97-B4C2-A7E1B834B3E0}" type="datetime1">
              <a:rPr lang="en-US" altLang="en-US"/>
              <a:pPr>
                <a:defRPr/>
              </a:pPr>
              <a:t>2/11/2022</a:t>
            </a:fld>
            <a:endParaRPr lang="en-US" altLang="en-US"/>
          </a:p>
        </p:txBody>
      </p:sp>
      <p:sp>
        <p:nvSpPr>
          <p:cNvPr id="5" name="Footer Placeholder 4">
            <a:extLst>
              <a:ext uri="{FF2B5EF4-FFF2-40B4-BE49-F238E27FC236}">
                <a16:creationId xmlns:a16="http://schemas.microsoft.com/office/drawing/2014/main" id="{122DE689-A7E1-43D1-845C-EE6A240E41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DF4F1A2-EFB3-40AF-96AE-DFCC7AAD526F}"/>
              </a:ext>
            </a:extLst>
          </p:cNvPr>
          <p:cNvSpPr>
            <a:spLocks noGrp="1"/>
          </p:cNvSpPr>
          <p:nvPr>
            <p:ph type="sldNum" sz="quarter" idx="12"/>
          </p:nvPr>
        </p:nvSpPr>
        <p:spPr/>
        <p:txBody>
          <a:bodyPr/>
          <a:lstStyle>
            <a:lvl1pPr>
              <a:defRPr/>
            </a:lvl1pPr>
          </a:lstStyle>
          <a:p>
            <a:fld id="{C40294A6-DF28-43C9-BCBC-7D0659F9300A}" type="slidenum">
              <a:rPr lang="en-US" altLang="en-US"/>
              <a:pPr/>
              <a:t>‹#›</a:t>
            </a:fld>
            <a:endParaRPr lang="en-US" altLang="en-US"/>
          </a:p>
        </p:txBody>
      </p:sp>
    </p:spTree>
    <p:extLst>
      <p:ext uri="{BB962C8B-B14F-4D97-AF65-F5344CB8AC3E}">
        <p14:creationId xmlns:p14="http://schemas.microsoft.com/office/powerpoint/2010/main" val="309287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C25E-1595-456A-A75B-C50CC488858E}"/>
              </a:ext>
            </a:extLst>
          </p:cNvPr>
          <p:cNvSpPr>
            <a:spLocks noGrp="1"/>
          </p:cNvSpPr>
          <p:nvPr>
            <p:ph type="dt" sz="half" idx="10"/>
          </p:nvPr>
        </p:nvSpPr>
        <p:spPr/>
        <p:txBody>
          <a:bodyPr/>
          <a:lstStyle>
            <a:lvl1pPr>
              <a:defRPr/>
            </a:lvl1pPr>
          </a:lstStyle>
          <a:p>
            <a:pPr>
              <a:defRPr/>
            </a:pPr>
            <a:fld id="{4A82ED52-0B67-46EC-9266-161359787F37}" type="datetime1">
              <a:rPr lang="en-US" altLang="en-US"/>
              <a:pPr>
                <a:defRPr/>
              </a:pPr>
              <a:t>2/11/2022</a:t>
            </a:fld>
            <a:endParaRPr lang="en-US" altLang="en-US"/>
          </a:p>
        </p:txBody>
      </p:sp>
      <p:sp>
        <p:nvSpPr>
          <p:cNvPr id="5" name="Footer Placeholder 4">
            <a:extLst>
              <a:ext uri="{FF2B5EF4-FFF2-40B4-BE49-F238E27FC236}">
                <a16:creationId xmlns:a16="http://schemas.microsoft.com/office/drawing/2014/main" id="{76ED6042-7CFB-467D-B758-1D1640D11CC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5F84FF-315F-4293-8572-BC0E8D291BEA}"/>
              </a:ext>
            </a:extLst>
          </p:cNvPr>
          <p:cNvSpPr>
            <a:spLocks noGrp="1"/>
          </p:cNvSpPr>
          <p:nvPr>
            <p:ph type="sldNum" sz="quarter" idx="12"/>
          </p:nvPr>
        </p:nvSpPr>
        <p:spPr/>
        <p:txBody>
          <a:bodyPr/>
          <a:lstStyle>
            <a:lvl1pPr>
              <a:defRPr/>
            </a:lvl1pPr>
          </a:lstStyle>
          <a:p>
            <a:fld id="{A44ABB91-B3DD-4666-9BE3-C27CD0A761E4}" type="slidenum">
              <a:rPr lang="en-US" altLang="en-US"/>
              <a:pPr/>
              <a:t>‹#›</a:t>
            </a:fld>
            <a:endParaRPr lang="en-US" altLang="en-US"/>
          </a:p>
        </p:txBody>
      </p:sp>
    </p:spTree>
    <p:extLst>
      <p:ext uri="{BB962C8B-B14F-4D97-AF65-F5344CB8AC3E}">
        <p14:creationId xmlns:p14="http://schemas.microsoft.com/office/powerpoint/2010/main" val="428831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EA4E9-3483-42D6-B4E3-0C588E3E143E}"/>
              </a:ext>
            </a:extLst>
          </p:cNvPr>
          <p:cNvSpPr>
            <a:spLocks noGrp="1"/>
          </p:cNvSpPr>
          <p:nvPr>
            <p:ph type="dt" sz="half" idx="10"/>
          </p:nvPr>
        </p:nvSpPr>
        <p:spPr/>
        <p:txBody>
          <a:bodyPr/>
          <a:lstStyle>
            <a:lvl1pPr>
              <a:defRPr/>
            </a:lvl1pPr>
          </a:lstStyle>
          <a:p>
            <a:pPr>
              <a:defRPr/>
            </a:pPr>
            <a:fld id="{5BCA8FE2-A583-46D3-AD70-2797449BA01D}" type="datetime1">
              <a:rPr lang="en-US" altLang="en-US"/>
              <a:pPr>
                <a:defRPr/>
              </a:pPr>
              <a:t>2/11/2022</a:t>
            </a:fld>
            <a:endParaRPr lang="en-US" altLang="en-US"/>
          </a:p>
        </p:txBody>
      </p:sp>
      <p:sp>
        <p:nvSpPr>
          <p:cNvPr id="5" name="Footer Placeholder 4">
            <a:extLst>
              <a:ext uri="{FF2B5EF4-FFF2-40B4-BE49-F238E27FC236}">
                <a16:creationId xmlns:a16="http://schemas.microsoft.com/office/drawing/2014/main" id="{C3BC425D-BA8E-4849-ABE2-05FC0EAAFD7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AE36046-F730-4ECF-966A-67AC98A7308C}"/>
              </a:ext>
            </a:extLst>
          </p:cNvPr>
          <p:cNvSpPr>
            <a:spLocks noGrp="1"/>
          </p:cNvSpPr>
          <p:nvPr>
            <p:ph type="sldNum" sz="quarter" idx="12"/>
          </p:nvPr>
        </p:nvSpPr>
        <p:spPr/>
        <p:txBody>
          <a:bodyPr/>
          <a:lstStyle>
            <a:lvl1pPr>
              <a:defRPr/>
            </a:lvl1pPr>
          </a:lstStyle>
          <a:p>
            <a:fld id="{4AB3F3E9-1137-4A2F-8081-92219741C53F}" type="slidenum">
              <a:rPr lang="en-US" altLang="en-US"/>
              <a:pPr/>
              <a:t>‹#›</a:t>
            </a:fld>
            <a:endParaRPr lang="en-US" altLang="en-US"/>
          </a:p>
        </p:txBody>
      </p:sp>
    </p:spTree>
    <p:extLst>
      <p:ext uri="{BB962C8B-B14F-4D97-AF65-F5344CB8AC3E}">
        <p14:creationId xmlns:p14="http://schemas.microsoft.com/office/powerpoint/2010/main" val="168666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3F527-6511-4FEC-A193-C39EE4F2E532}"/>
              </a:ext>
            </a:extLst>
          </p:cNvPr>
          <p:cNvSpPr>
            <a:spLocks noGrp="1"/>
          </p:cNvSpPr>
          <p:nvPr>
            <p:ph type="dt" sz="half" idx="10"/>
          </p:nvPr>
        </p:nvSpPr>
        <p:spPr/>
        <p:txBody>
          <a:bodyPr/>
          <a:lstStyle>
            <a:lvl1pPr>
              <a:defRPr/>
            </a:lvl1pPr>
          </a:lstStyle>
          <a:p>
            <a:pPr>
              <a:defRPr/>
            </a:pPr>
            <a:fld id="{A396864C-E6B0-45E5-B938-8B82FDBE172A}" type="datetime1">
              <a:rPr lang="en-US" altLang="en-US"/>
              <a:pPr>
                <a:defRPr/>
              </a:pPr>
              <a:t>2/11/2022</a:t>
            </a:fld>
            <a:endParaRPr lang="en-US" altLang="en-US"/>
          </a:p>
        </p:txBody>
      </p:sp>
      <p:sp>
        <p:nvSpPr>
          <p:cNvPr id="5" name="Footer Placeholder 4">
            <a:extLst>
              <a:ext uri="{FF2B5EF4-FFF2-40B4-BE49-F238E27FC236}">
                <a16:creationId xmlns:a16="http://schemas.microsoft.com/office/drawing/2014/main" id="{DD5C6AED-A93B-46D2-B818-EAE015CC10A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021E3B3-B1D7-41BD-ADBD-4D35BA43BE0A}"/>
              </a:ext>
            </a:extLst>
          </p:cNvPr>
          <p:cNvSpPr>
            <a:spLocks noGrp="1"/>
          </p:cNvSpPr>
          <p:nvPr>
            <p:ph type="sldNum" sz="quarter" idx="12"/>
          </p:nvPr>
        </p:nvSpPr>
        <p:spPr/>
        <p:txBody>
          <a:bodyPr/>
          <a:lstStyle>
            <a:lvl1pPr>
              <a:defRPr/>
            </a:lvl1pPr>
          </a:lstStyle>
          <a:p>
            <a:fld id="{99F370CA-B339-4A64-9973-DA8DB5D61555}" type="slidenum">
              <a:rPr lang="en-US" altLang="en-US"/>
              <a:pPr/>
              <a:t>‹#›</a:t>
            </a:fld>
            <a:endParaRPr lang="en-US" altLang="en-US"/>
          </a:p>
        </p:txBody>
      </p:sp>
    </p:spTree>
    <p:extLst>
      <p:ext uri="{BB962C8B-B14F-4D97-AF65-F5344CB8AC3E}">
        <p14:creationId xmlns:p14="http://schemas.microsoft.com/office/powerpoint/2010/main" val="107605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98009F-D9A9-4B05-BD79-F97F54DF24A9}"/>
              </a:ext>
            </a:extLst>
          </p:cNvPr>
          <p:cNvSpPr>
            <a:spLocks noGrp="1"/>
          </p:cNvSpPr>
          <p:nvPr>
            <p:ph type="dt" sz="half" idx="10"/>
          </p:nvPr>
        </p:nvSpPr>
        <p:spPr/>
        <p:txBody>
          <a:bodyPr/>
          <a:lstStyle>
            <a:lvl1pPr>
              <a:defRPr/>
            </a:lvl1pPr>
          </a:lstStyle>
          <a:p>
            <a:pPr>
              <a:defRPr/>
            </a:pPr>
            <a:fld id="{FB7922CB-883F-4A7B-94E7-D8E61A814795}" type="datetime1">
              <a:rPr lang="en-US" altLang="en-US"/>
              <a:pPr>
                <a:defRPr/>
              </a:pPr>
              <a:t>2/11/2022</a:t>
            </a:fld>
            <a:endParaRPr lang="en-US" altLang="en-US"/>
          </a:p>
        </p:txBody>
      </p:sp>
      <p:sp>
        <p:nvSpPr>
          <p:cNvPr id="6" name="Footer Placeholder 4">
            <a:extLst>
              <a:ext uri="{FF2B5EF4-FFF2-40B4-BE49-F238E27FC236}">
                <a16:creationId xmlns:a16="http://schemas.microsoft.com/office/drawing/2014/main" id="{BEC473E9-A2FB-44AE-AFA2-F6B58D2E636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62F9F5B-A056-47EC-8D73-EBB6552F99FE}"/>
              </a:ext>
            </a:extLst>
          </p:cNvPr>
          <p:cNvSpPr>
            <a:spLocks noGrp="1"/>
          </p:cNvSpPr>
          <p:nvPr>
            <p:ph type="sldNum" sz="quarter" idx="12"/>
          </p:nvPr>
        </p:nvSpPr>
        <p:spPr/>
        <p:txBody>
          <a:bodyPr/>
          <a:lstStyle>
            <a:lvl1pPr>
              <a:defRPr/>
            </a:lvl1pPr>
          </a:lstStyle>
          <a:p>
            <a:fld id="{66C7A5AC-4A0E-464F-B9B3-DEE7EFE82C9B}" type="slidenum">
              <a:rPr lang="en-US" altLang="en-US"/>
              <a:pPr/>
              <a:t>‹#›</a:t>
            </a:fld>
            <a:endParaRPr lang="en-US" altLang="en-US"/>
          </a:p>
        </p:txBody>
      </p:sp>
    </p:spTree>
    <p:extLst>
      <p:ext uri="{BB962C8B-B14F-4D97-AF65-F5344CB8AC3E}">
        <p14:creationId xmlns:p14="http://schemas.microsoft.com/office/powerpoint/2010/main" val="21316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3FCF64-EE7B-4200-BF36-58AC92071E4E}"/>
              </a:ext>
            </a:extLst>
          </p:cNvPr>
          <p:cNvSpPr>
            <a:spLocks noGrp="1"/>
          </p:cNvSpPr>
          <p:nvPr>
            <p:ph type="dt" sz="half" idx="10"/>
          </p:nvPr>
        </p:nvSpPr>
        <p:spPr/>
        <p:txBody>
          <a:bodyPr/>
          <a:lstStyle>
            <a:lvl1pPr>
              <a:defRPr/>
            </a:lvl1pPr>
          </a:lstStyle>
          <a:p>
            <a:pPr>
              <a:defRPr/>
            </a:pPr>
            <a:fld id="{95BDCEF2-3FE4-4226-BF9F-A2E9FD0E6022}" type="datetime1">
              <a:rPr lang="en-US" altLang="en-US"/>
              <a:pPr>
                <a:defRPr/>
              </a:pPr>
              <a:t>2/11/2022</a:t>
            </a:fld>
            <a:endParaRPr lang="en-US" altLang="en-US"/>
          </a:p>
        </p:txBody>
      </p:sp>
      <p:sp>
        <p:nvSpPr>
          <p:cNvPr id="8" name="Footer Placeholder 4">
            <a:extLst>
              <a:ext uri="{FF2B5EF4-FFF2-40B4-BE49-F238E27FC236}">
                <a16:creationId xmlns:a16="http://schemas.microsoft.com/office/drawing/2014/main" id="{65B288ED-DB26-4217-803F-08295127C84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5BEBBF0-41F3-4E4E-9D9C-7B8F99F63E4B}"/>
              </a:ext>
            </a:extLst>
          </p:cNvPr>
          <p:cNvSpPr>
            <a:spLocks noGrp="1"/>
          </p:cNvSpPr>
          <p:nvPr>
            <p:ph type="sldNum" sz="quarter" idx="12"/>
          </p:nvPr>
        </p:nvSpPr>
        <p:spPr/>
        <p:txBody>
          <a:bodyPr/>
          <a:lstStyle>
            <a:lvl1pPr>
              <a:defRPr/>
            </a:lvl1pPr>
          </a:lstStyle>
          <a:p>
            <a:fld id="{36AD189D-B9DA-4C3F-986F-CC66CBA9A67E}" type="slidenum">
              <a:rPr lang="en-US" altLang="en-US"/>
              <a:pPr/>
              <a:t>‹#›</a:t>
            </a:fld>
            <a:endParaRPr lang="en-US" altLang="en-US"/>
          </a:p>
        </p:txBody>
      </p:sp>
    </p:spTree>
    <p:extLst>
      <p:ext uri="{BB962C8B-B14F-4D97-AF65-F5344CB8AC3E}">
        <p14:creationId xmlns:p14="http://schemas.microsoft.com/office/powerpoint/2010/main" val="7462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E1B619-3D35-4A33-B049-99EA12554AA1}"/>
              </a:ext>
            </a:extLst>
          </p:cNvPr>
          <p:cNvSpPr>
            <a:spLocks noGrp="1"/>
          </p:cNvSpPr>
          <p:nvPr>
            <p:ph type="dt" sz="half" idx="10"/>
          </p:nvPr>
        </p:nvSpPr>
        <p:spPr/>
        <p:txBody>
          <a:bodyPr/>
          <a:lstStyle>
            <a:lvl1pPr>
              <a:defRPr/>
            </a:lvl1pPr>
          </a:lstStyle>
          <a:p>
            <a:pPr>
              <a:defRPr/>
            </a:pPr>
            <a:fld id="{D672C792-1A32-4E85-BDFC-72FC8B8D0AED}" type="datetime1">
              <a:rPr lang="en-US" altLang="en-US"/>
              <a:pPr>
                <a:defRPr/>
              </a:pPr>
              <a:t>2/11/2022</a:t>
            </a:fld>
            <a:endParaRPr lang="en-US" altLang="en-US"/>
          </a:p>
        </p:txBody>
      </p:sp>
      <p:sp>
        <p:nvSpPr>
          <p:cNvPr id="4" name="Footer Placeholder 4">
            <a:extLst>
              <a:ext uri="{FF2B5EF4-FFF2-40B4-BE49-F238E27FC236}">
                <a16:creationId xmlns:a16="http://schemas.microsoft.com/office/drawing/2014/main" id="{59ED4269-DFCA-4E94-B2DF-8D7948C729A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AE21D91-4BA0-4C33-BFC8-5A207B16903C}"/>
              </a:ext>
            </a:extLst>
          </p:cNvPr>
          <p:cNvSpPr>
            <a:spLocks noGrp="1"/>
          </p:cNvSpPr>
          <p:nvPr>
            <p:ph type="sldNum" sz="quarter" idx="12"/>
          </p:nvPr>
        </p:nvSpPr>
        <p:spPr/>
        <p:txBody>
          <a:bodyPr/>
          <a:lstStyle>
            <a:lvl1pPr>
              <a:defRPr/>
            </a:lvl1pPr>
          </a:lstStyle>
          <a:p>
            <a:fld id="{87E36335-9FC0-4CB1-ACEC-FD714FF4A243}" type="slidenum">
              <a:rPr lang="en-US" altLang="en-US"/>
              <a:pPr/>
              <a:t>‹#›</a:t>
            </a:fld>
            <a:endParaRPr lang="en-US" altLang="en-US"/>
          </a:p>
        </p:txBody>
      </p:sp>
    </p:spTree>
    <p:extLst>
      <p:ext uri="{BB962C8B-B14F-4D97-AF65-F5344CB8AC3E}">
        <p14:creationId xmlns:p14="http://schemas.microsoft.com/office/powerpoint/2010/main" val="368315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F87E40-E19B-4815-823E-1546F59F8C8B}"/>
              </a:ext>
            </a:extLst>
          </p:cNvPr>
          <p:cNvSpPr>
            <a:spLocks noGrp="1"/>
          </p:cNvSpPr>
          <p:nvPr>
            <p:ph type="dt" sz="half" idx="10"/>
          </p:nvPr>
        </p:nvSpPr>
        <p:spPr/>
        <p:txBody>
          <a:bodyPr/>
          <a:lstStyle>
            <a:lvl1pPr>
              <a:defRPr/>
            </a:lvl1pPr>
          </a:lstStyle>
          <a:p>
            <a:pPr>
              <a:defRPr/>
            </a:pPr>
            <a:fld id="{79CCE2EF-A319-4BD0-9E14-E891CCF8B993}" type="datetime1">
              <a:rPr lang="en-US" altLang="en-US"/>
              <a:pPr>
                <a:defRPr/>
              </a:pPr>
              <a:t>2/11/2022</a:t>
            </a:fld>
            <a:endParaRPr lang="en-US" altLang="en-US"/>
          </a:p>
        </p:txBody>
      </p:sp>
      <p:sp>
        <p:nvSpPr>
          <p:cNvPr id="3" name="Footer Placeholder 4">
            <a:extLst>
              <a:ext uri="{FF2B5EF4-FFF2-40B4-BE49-F238E27FC236}">
                <a16:creationId xmlns:a16="http://schemas.microsoft.com/office/drawing/2014/main" id="{B7A6A878-F6FC-41D4-AAB9-2785CCA2B27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F64DA1B-8A3C-4D26-A4B5-2511673BB8B1}"/>
              </a:ext>
            </a:extLst>
          </p:cNvPr>
          <p:cNvSpPr>
            <a:spLocks noGrp="1"/>
          </p:cNvSpPr>
          <p:nvPr>
            <p:ph type="sldNum" sz="quarter" idx="12"/>
          </p:nvPr>
        </p:nvSpPr>
        <p:spPr/>
        <p:txBody>
          <a:bodyPr/>
          <a:lstStyle>
            <a:lvl1pPr>
              <a:defRPr/>
            </a:lvl1pPr>
          </a:lstStyle>
          <a:p>
            <a:fld id="{BD6E3593-D3D7-4A6C-B5A4-E93F552C0903}" type="slidenum">
              <a:rPr lang="en-US" altLang="en-US"/>
              <a:pPr/>
              <a:t>‹#›</a:t>
            </a:fld>
            <a:endParaRPr lang="en-US" altLang="en-US"/>
          </a:p>
        </p:txBody>
      </p:sp>
    </p:spTree>
    <p:extLst>
      <p:ext uri="{BB962C8B-B14F-4D97-AF65-F5344CB8AC3E}">
        <p14:creationId xmlns:p14="http://schemas.microsoft.com/office/powerpoint/2010/main" val="76243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185C79-9E23-439D-B53A-33630C5CF42B}"/>
              </a:ext>
            </a:extLst>
          </p:cNvPr>
          <p:cNvSpPr>
            <a:spLocks noGrp="1"/>
          </p:cNvSpPr>
          <p:nvPr>
            <p:ph type="dt" sz="half" idx="10"/>
          </p:nvPr>
        </p:nvSpPr>
        <p:spPr/>
        <p:txBody>
          <a:bodyPr/>
          <a:lstStyle>
            <a:lvl1pPr>
              <a:defRPr/>
            </a:lvl1pPr>
          </a:lstStyle>
          <a:p>
            <a:pPr>
              <a:defRPr/>
            </a:pPr>
            <a:fld id="{C6C29351-2D08-4735-AE56-F5A22698223D}" type="datetime1">
              <a:rPr lang="en-US" altLang="en-US"/>
              <a:pPr>
                <a:defRPr/>
              </a:pPr>
              <a:t>2/11/2022</a:t>
            </a:fld>
            <a:endParaRPr lang="en-US" altLang="en-US"/>
          </a:p>
        </p:txBody>
      </p:sp>
      <p:sp>
        <p:nvSpPr>
          <p:cNvPr id="6" name="Footer Placeholder 4">
            <a:extLst>
              <a:ext uri="{FF2B5EF4-FFF2-40B4-BE49-F238E27FC236}">
                <a16:creationId xmlns:a16="http://schemas.microsoft.com/office/drawing/2014/main" id="{958BACBA-804E-4B1C-BCD4-37A16225AD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60CA174-6BCE-4680-9905-89F2493C5F56}"/>
              </a:ext>
            </a:extLst>
          </p:cNvPr>
          <p:cNvSpPr>
            <a:spLocks noGrp="1"/>
          </p:cNvSpPr>
          <p:nvPr>
            <p:ph type="sldNum" sz="quarter" idx="12"/>
          </p:nvPr>
        </p:nvSpPr>
        <p:spPr/>
        <p:txBody>
          <a:bodyPr/>
          <a:lstStyle>
            <a:lvl1pPr>
              <a:defRPr/>
            </a:lvl1pPr>
          </a:lstStyle>
          <a:p>
            <a:fld id="{263042E4-10E2-47F2-B205-FBD5C1746BA4}" type="slidenum">
              <a:rPr lang="en-US" altLang="en-US"/>
              <a:pPr/>
              <a:t>‹#›</a:t>
            </a:fld>
            <a:endParaRPr lang="en-US" altLang="en-US"/>
          </a:p>
        </p:txBody>
      </p:sp>
    </p:spTree>
    <p:extLst>
      <p:ext uri="{BB962C8B-B14F-4D97-AF65-F5344CB8AC3E}">
        <p14:creationId xmlns:p14="http://schemas.microsoft.com/office/powerpoint/2010/main" val="112271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205E32-D1D0-4E13-ADB8-F63E3D38A1B1}"/>
              </a:ext>
            </a:extLst>
          </p:cNvPr>
          <p:cNvSpPr>
            <a:spLocks noGrp="1"/>
          </p:cNvSpPr>
          <p:nvPr>
            <p:ph type="dt" sz="half" idx="10"/>
          </p:nvPr>
        </p:nvSpPr>
        <p:spPr/>
        <p:txBody>
          <a:bodyPr/>
          <a:lstStyle>
            <a:lvl1pPr>
              <a:defRPr/>
            </a:lvl1pPr>
          </a:lstStyle>
          <a:p>
            <a:pPr>
              <a:defRPr/>
            </a:pPr>
            <a:fld id="{32B141E7-3413-4163-8F56-FB1F033ADE94}" type="datetime1">
              <a:rPr lang="en-US" altLang="en-US"/>
              <a:pPr>
                <a:defRPr/>
              </a:pPr>
              <a:t>2/11/2022</a:t>
            </a:fld>
            <a:endParaRPr lang="en-US" altLang="en-US"/>
          </a:p>
        </p:txBody>
      </p:sp>
      <p:sp>
        <p:nvSpPr>
          <p:cNvPr id="6" name="Footer Placeholder 4">
            <a:extLst>
              <a:ext uri="{FF2B5EF4-FFF2-40B4-BE49-F238E27FC236}">
                <a16:creationId xmlns:a16="http://schemas.microsoft.com/office/drawing/2014/main" id="{CAA0A527-2441-4F8A-88C2-1666DE4C4D6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76985EE-265C-428F-B8BF-245A9E29DC4D}"/>
              </a:ext>
            </a:extLst>
          </p:cNvPr>
          <p:cNvSpPr>
            <a:spLocks noGrp="1"/>
          </p:cNvSpPr>
          <p:nvPr>
            <p:ph type="sldNum" sz="quarter" idx="12"/>
          </p:nvPr>
        </p:nvSpPr>
        <p:spPr/>
        <p:txBody>
          <a:bodyPr/>
          <a:lstStyle>
            <a:lvl1pPr>
              <a:defRPr/>
            </a:lvl1pPr>
          </a:lstStyle>
          <a:p>
            <a:fld id="{9C862E13-E358-46C2-BC45-D1C9D0A3126D}" type="slidenum">
              <a:rPr lang="en-US" altLang="en-US"/>
              <a:pPr/>
              <a:t>‹#›</a:t>
            </a:fld>
            <a:endParaRPr lang="en-US" altLang="en-US"/>
          </a:p>
        </p:txBody>
      </p:sp>
    </p:spTree>
    <p:extLst>
      <p:ext uri="{BB962C8B-B14F-4D97-AF65-F5344CB8AC3E}">
        <p14:creationId xmlns:p14="http://schemas.microsoft.com/office/powerpoint/2010/main" val="21001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C4BEE0-13AF-4E7F-B245-462F9B235EB2}"/>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A128A-7FBB-41F8-8604-F4FFE0D77A8C}"/>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193D07-EAC8-4BE8-BB28-83D7F3092FE4}"/>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anose="020B0604020202020204" pitchFamily="34" charset="0"/>
              </a:defRPr>
            </a:lvl1pPr>
          </a:lstStyle>
          <a:p>
            <a:pPr>
              <a:defRPr/>
            </a:pPr>
            <a:fld id="{FCFFFC14-6ED7-4B74-A39D-22E41B307A19}" type="datetime1">
              <a:rPr lang="en-US" altLang="en-US"/>
              <a:pPr>
                <a:defRPr/>
              </a:pPr>
              <a:t>2/11/2022</a:t>
            </a:fld>
            <a:endParaRPr lang="en-US" altLang="en-US"/>
          </a:p>
        </p:txBody>
      </p:sp>
      <p:sp>
        <p:nvSpPr>
          <p:cNvPr id="5" name="Footer Placeholder 4">
            <a:extLst>
              <a:ext uri="{FF2B5EF4-FFF2-40B4-BE49-F238E27FC236}">
                <a16:creationId xmlns:a16="http://schemas.microsoft.com/office/drawing/2014/main" id="{6898C9D7-0E71-45E9-960D-A51A4B15A2C1}"/>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980B30BA-4ABD-4B04-A16D-686054F5A630}"/>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3A1634-CE10-4CB5-8F21-8F91809DFE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2.jpeg"/><Relationship Id="rId4" Type="http://schemas.openxmlformats.org/officeDocument/2006/relationships/diagramLayout" Target="../diagrams/layout5.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FC6D14-B97B-4109-B190-3A13F486CCF5}"/>
              </a:ext>
            </a:extLst>
          </p:cNvPr>
          <p:cNvSpPr>
            <a:spLocks noGrp="1"/>
          </p:cNvSpPr>
          <p:nvPr>
            <p:ph type="ctrTitle" idx="4294967295"/>
          </p:nvPr>
        </p:nvSpPr>
        <p:spPr>
          <a:xfrm>
            <a:off x="0" y="1828800"/>
            <a:ext cx="9906000" cy="2133600"/>
          </a:xfrm>
          <a:solidFill>
            <a:schemeClr val="tx2"/>
          </a:solidFill>
        </p:spPr>
        <p:txBody>
          <a:bodyPr/>
          <a:lstStyle/>
          <a:p>
            <a:pPr marL="263525" eaLnBrk="1" hangingPunct="1">
              <a:lnSpc>
                <a:spcPct val="150000"/>
              </a:lnSpc>
              <a:spcBef>
                <a:spcPts val="1200"/>
              </a:spcBef>
              <a:spcAft>
                <a:spcPts val="1200"/>
              </a:spcAft>
            </a:pPr>
            <a:r>
              <a:rPr lang="en-US" altLang="en-US" sz="2800" b="1">
                <a:solidFill>
                  <a:schemeClr val="bg1"/>
                </a:solidFill>
                <a:latin typeface="Helvetica Neue"/>
              </a:rPr>
              <a:t/>
            </a:r>
            <a:br>
              <a:rPr lang="en-US" altLang="en-US" sz="2800" b="1">
                <a:solidFill>
                  <a:schemeClr val="bg1"/>
                </a:solidFill>
                <a:latin typeface="Helvetica Neue"/>
              </a:rPr>
            </a:br>
            <a:r>
              <a:rPr lang="vi-VN" altLang="en-US" sz="3200" b="1">
                <a:solidFill>
                  <a:schemeClr val="bg1"/>
                </a:solidFill>
                <a:latin typeface="Helvetica Neue"/>
              </a:rPr>
              <a:t>ĐẢM BẢO AN TOÀN PHÒNG CHỐNG DỊCH TẠI CƠ SỞ GIÁO DỤC KHI TỔ CHỨC</a:t>
            </a:r>
            <a:r>
              <a:rPr lang="en-US" altLang="en-US" sz="3200" b="1">
                <a:solidFill>
                  <a:schemeClr val="bg1"/>
                </a:solidFill>
                <a:latin typeface="Helvetica Neue"/>
              </a:rPr>
              <a:t/>
            </a:r>
            <a:br>
              <a:rPr lang="en-US" altLang="en-US" sz="3200" b="1">
                <a:solidFill>
                  <a:schemeClr val="bg1"/>
                </a:solidFill>
                <a:latin typeface="Helvetica Neue"/>
              </a:rPr>
            </a:br>
            <a:r>
              <a:rPr lang="vi-VN" altLang="en-US" sz="3200" b="1">
                <a:solidFill>
                  <a:schemeClr val="bg1"/>
                </a:solidFill>
                <a:latin typeface="Helvetica Neue"/>
              </a:rPr>
              <a:t> DẠY</a:t>
            </a:r>
            <a:r>
              <a:rPr lang="en-US" altLang="en-US" sz="3200" b="1">
                <a:solidFill>
                  <a:schemeClr val="bg1"/>
                </a:solidFill>
                <a:latin typeface="Helvetica Neue"/>
              </a:rPr>
              <a:t>,</a:t>
            </a:r>
            <a:r>
              <a:rPr lang="vi-VN" altLang="en-US" sz="3200" b="1">
                <a:solidFill>
                  <a:schemeClr val="bg1"/>
                </a:solidFill>
                <a:latin typeface="Helvetica Neue"/>
              </a:rPr>
              <a:t> HỌC TRỰC TIẾP</a:t>
            </a:r>
            <a:r>
              <a:rPr lang="en-US" altLang="en-US" sz="2800" b="1">
                <a:solidFill>
                  <a:schemeClr val="bg1"/>
                </a:solidFill>
                <a:latin typeface="Helvetica Neue"/>
              </a:rPr>
              <a:t/>
            </a:r>
            <a:br>
              <a:rPr lang="en-US" altLang="en-US" sz="2800" b="1">
                <a:solidFill>
                  <a:schemeClr val="bg1"/>
                </a:solidFill>
                <a:latin typeface="Helvetica Neue"/>
              </a:rPr>
            </a:br>
            <a:endParaRPr lang="en-US" altLang="en-US" sz="2800" b="1" i="1">
              <a:solidFill>
                <a:schemeClr val="bg1"/>
              </a:solidFill>
              <a:latin typeface="Arial" panose="020B0604020202020204" pitchFamily="34" charset="0"/>
              <a:cs typeface="Arial" panose="020B0604020202020204" pitchFamily="34" charset="0"/>
            </a:endParaRPr>
          </a:p>
        </p:txBody>
      </p:sp>
      <p:sp>
        <p:nvSpPr>
          <p:cNvPr id="4099" name="Slide Number Placeholder 1">
            <a:extLst>
              <a:ext uri="{FF2B5EF4-FFF2-40B4-BE49-F238E27FC236}">
                <a16:creationId xmlns:a16="http://schemas.microsoft.com/office/drawing/2014/main" id="{137F26E3-ECF8-4F80-83B2-A2865EA455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57F7C0-68B0-4DFF-97D9-53AC29AF3014}" type="slidenum">
              <a:rPr lang="en-US" altLang="en-US" sz="1200">
                <a:solidFill>
                  <a:srgbClr val="898989"/>
                </a:solidFill>
                <a:latin typeface="Verdana" panose="020B0604030504040204" pitchFamily="34" charset="0"/>
              </a:rPr>
              <a:pPr>
                <a:spcBef>
                  <a:spcPct val="0"/>
                </a:spcBef>
                <a:buFontTx/>
                <a:buNone/>
              </a:pPr>
              <a:t>1</a:t>
            </a:fld>
            <a:endParaRPr lang="en-US" altLang="en-US" sz="1200">
              <a:solidFill>
                <a:srgbClr val="898989"/>
              </a:solidFill>
              <a:latin typeface="Verdana" panose="020B0604030504040204" pitchFamily="34" charset="0"/>
            </a:endParaRPr>
          </a:p>
        </p:txBody>
      </p:sp>
      <p:pic>
        <p:nvPicPr>
          <p:cNvPr id="4100" name="Picture 1">
            <a:extLst>
              <a:ext uri="{FF2B5EF4-FFF2-40B4-BE49-F238E27FC236}">
                <a16:creationId xmlns:a16="http://schemas.microsoft.com/office/drawing/2014/main" id="{F0D8BFBF-F22A-4BA4-98CB-17E854AD49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4206875"/>
            <a:ext cx="429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E:\Anh Thanh 2010\Anh Thanh 2010\Others\MoH Logo.png">
            <a:extLst>
              <a:ext uri="{FF2B5EF4-FFF2-40B4-BE49-F238E27FC236}">
                <a16:creationId xmlns:a16="http://schemas.microsoft.com/office/drawing/2014/main" id="{AC014349-6E47-4471-9C0B-F86871399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0513"/>
            <a:ext cx="1412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D04B67-1068-4A18-89C9-71063EB1F9D4}"/>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555" name="Rectangle 2">
            <a:extLst>
              <a:ext uri="{FF2B5EF4-FFF2-40B4-BE49-F238E27FC236}">
                <a16:creationId xmlns:a16="http://schemas.microsoft.com/office/drawing/2014/main" id="{749CAE20-7223-4233-B765-18934B540FBD}"/>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(tiếp)</a:t>
            </a:r>
            <a:endParaRPr lang="en-US" altLang="en-US" sz="2700" b="1">
              <a:solidFill>
                <a:srgbClr val="002060"/>
              </a:solidFill>
            </a:endParaRPr>
          </a:p>
        </p:txBody>
      </p:sp>
      <p:graphicFrame>
        <p:nvGraphicFramePr>
          <p:cNvPr id="4" name="Diagram 3">
            <a:extLst>
              <a:ext uri="{FF2B5EF4-FFF2-40B4-BE49-F238E27FC236}">
                <a16:creationId xmlns:a16="http://schemas.microsoft.com/office/drawing/2014/main" id="{4E956FB5-4628-4242-B57E-8530F3CA86E7}"/>
              </a:ext>
            </a:extLst>
          </p:cNvPr>
          <p:cNvGraphicFramePr/>
          <p:nvPr>
            <p:extLst>
              <p:ext uri="{D42A27DB-BD31-4B8C-83A1-F6EECF244321}">
                <p14:modId xmlns:p14="http://schemas.microsoft.com/office/powerpoint/2010/main" val="2902536388"/>
              </p:ext>
            </p:extLst>
          </p:nvPr>
        </p:nvGraphicFramePr>
        <p:xfrm>
          <a:off x="228600" y="1062038"/>
          <a:ext cx="6870700" cy="549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Slide Number Placeholder 2">
            <a:extLst>
              <a:ext uri="{FF2B5EF4-FFF2-40B4-BE49-F238E27FC236}">
                <a16:creationId xmlns:a16="http://schemas.microsoft.com/office/drawing/2014/main" id="{54B98618-70C8-49F8-8585-8455CF6D3A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AACDC1-8D33-49BC-916D-99A4DBEC06F7}" type="slidenum">
              <a:rPr lang="en-US" altLang="en-US" sz="1200">
                <a:solidFill>
                  <a:srgbClr val="898989"/>
                </a:solidFill>
                <a:latin typeface="Verdana" panose="020B0604030504040204" pitchFamily="34" charset="0"/>
              </a:rPr>
              <a:pPr>
                <a:spcBef>
                  <a:spcPct val="0"/>
                </a:spcBef>
                <a:buFontTx/>
                <a:buNone/>
              </a:pPr>
              <a:t>10</a:t>
            </a:fld>
            <a:endParaRPr lang="en-US" altLang="en-US" sz="1200">
              <a:solidFill>
                <a:srgbClr val="898989"/>
              </a:solidFill>
              <a:latin typeface="Verdana" panose="020B0604030504040204" pitchFamily="34" charset="0"/>
            </a:endParaRPr>
          </a:p>
        </p:txBody>
      </p:sp>
      <p:pic>
        <p:nvPicPr>
          <p:cNvPr id="23559" name="Picture 1">
            <a:extLst>
              <a:ext uri="{FF2B5EF4-FFF2-40B4-BE49-F238E27FC236}">
                <a16:creationId xmlns:a16="http://schemas.microsoft.com/office/drawing/2014/main" id="{48334F03-9FAA-48F7-9116-11F3F074271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99300" y="1198563"/>
            <a:ext cx="261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a:extLst>
              <a:ext uri="{FF2B5EF4-FFF2-40B4-BE49-F238E27FC236}">
                <a16:creationId xmlns:a16="http://schemas.microsoft.com/office/drawing/2014/main" id="{CF9EE166-6453-40D8-A6C2-F5A691291D9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99300" y="3746500"/>
            <a:ext cx="26162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E009FC0F-89EF-4438-B38B-84410029687C}"/>
              </a:ext>
            </a:extLst>
          </p:cNvPr>
          <p:cNvSpPr>
            <a:spLocks noGrp="1"/>
          </p:cNvSpPr>
          <p:nvPr>
            <p:ph type="ctrTitle"/>
          </p:nvPr>
        </p:nvSpPr>
        <p:spPr>
          <a:xfrm>
            <a:off x="742950" y="2130425"/>
            <a:ext cx="8420100" cy="2365375"/>
          </a:xfrm>
        </p:spPr>
        <p:txBody>
          <a:bodyPr/>
          <a:lstStyle/>
          <a:p>
            <a:r>
              <a:rPr lang="vi-VN" altLang="en-US" sz="4000" dirty="0">
                <a:solidFill>
                  <a:srgbClr val="0070C0"/>
                </a:solidFill>
              </a:rPr>
              <a:t>XỬ TRÍ CÁC TRƯỜNG HỢP NGHI MẮC, MẮC </a:t>
            </a:r>
            <a:r>
              <a:rPr lang="vi-VN" altLang="en-US" sz="4000" dirty="0" smtClean="0">
                <a:solidFill>
                  <a:srgbClr val="0070C0"/>
                </a:solidFill>
              </a:rPr>
              <a:t>COVID-19</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
        <p:nvSpPr>
          <p:cNvPr id="25603" name="Slide Number Placeholder 1">
            <a:extLst>
              <a:ext uri="{FF2B5EF4-FFF2-40B4-BE49-F238E27FC236}">
                <a16:creationId xmlns:a16="http://schemas.microsoft.com/office/drawing/2014/main" id="{DA756531-9E08-470C-9C16-30B040FF13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34924E-0ED7-4CFE-9CF2-6277D3E6517C}" type="slidenum">
              <a:rPr lang="en-US" altLang="en-US" sz="1200">
                <a:solidFill>
                  <a:srgbClr val="898989"/>
                </a:solidFill>
                <a:latin typeface="Verdana" panose="020B0604030504040204" pitchFamily="34" charset="0"/>
              </a:rPr>
              <a:pPr>
                <a:spcBef>
                  <a:spcPct val="0"/>
                </a:spcBef>
                <a:buFontTx/>
                <a:buNone/>
              </a:pPr>
              <a:t>11</a:t>
            </a:fld>
            <a:endParaRPr lang="en-US" altLang="en-US" sz="1200">
              <a:solidFill>
                <a:srgbClr val="898989"/>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75" y="2631383"/>
            <a:ext cx="8421116" cy="1296894"/>
          </a:xfrm>
          <a:solidFill>
            <a:srgbClr val="0070C0"/>
          </a:solidFill>
        </p:spPr>
        <p:txBody>
          <a:bodyPr/>
          <a:lstStyle/>
          <a:p>
            <a:r>
              <a:rPr lang="en-US" b="1" dirty="0" err="1" smtClean="0">
                <a:solidFill>
                  <a:schemeClr val="bg1"/>
                </a:solidFill>
                <a:latin typeface="Arial" panose="020B0604020202020204" pitchFamily="34" charset="0"/>
                <a:cs typeface="Arial" panose="020B0604020202020204" pitchFamily="34" charset="0"/>
              </a:rPr>
              <a:t>Định</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nghĩa</a:t>
            </a:r>
            <a:r>
              <a:rPr lang="en-US" b="1" dirty="0" smtClean="0">
                <a:solidFill>
                  <a:schemeClr val="bg1"/>
                </a:solidFill>
                <a:latin typeface="Arial" panose="020B0604020202020204" pitchFamily="34" charset="0"/>
                <a:cs typeface="Arial" panose="020B0604020202020204" pitchFamily="34" charset="0"/>
              </a:rPr>
              <a:t> ca </a:t>
            </a:r>
            <a:r>
              <a:rPr lang="en-US" b="1" dirty="0" err="1" smtClean="0">
                <a:solidFill>
                  <a:schemeClr val="bg1"/>
                </a:solidFill>
                <a:latin typeface="Arial" panose="020B0604020202020204" pitchFamily="34" charset="0"/>
                <a:cs typeface="Arial" panose="020B0604020202020204" pitchFamily="34" charset="0"/>
              </a:rPr>
              <a:t>bệnh</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30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49" y="428124"/>
            <a:ext cx="8421116" cy="416157"/>
          </a:xfrm>
        </p:spPr>
        <p:txBody>
          <a:bodyPr>
            <a:noAutofit/>
          </a:bodyPr>
          <a:lstStyle/>
          <a:p>
            <a:r>
              <a:rPr lang="en-US" sz="3200" b="1" dirty="0">
                <a:latin typeface="Arial" panose="020B0604020202020204" pitchFamily="34" charset="0"/>
                <a:cs typeface="Arial" panose="020B0604020202020204" pitchFamily="34" charset="0"/>
              </a:rPr>
              <a:t>I</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Người</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tiếp</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xúc</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gần</a:t>
            </a:r>
            <a:r>
              <a:rPr lang="en-US" sz="3200" b="1" dirty="0" smtClean="0">
                <a:latin typeface="Arial" panose="020B0604020202020204" pitchFamily="34" charset="0"/>
                <a:cs typeface="Arial" panose="020B0604020202020204" pitchFamily="34" charset="0"/>
              </a:rPr>
              <a:t> (F1</a:t>
            </a:r>
            <a:r>
              <a:rPr lang="en-US" sz="3200" b="1" dirty="0" smtClean="0">
                <a:latin typeface="Arial" panose="020B0604020202020204" pitchFamily="34" charset="0"/>
                <a:cs typeface="Arial" panose="020B0604020202020204" pitchFamily="34" charset="0"/>
              </a:rPr>
              <a:t>)</a:t>
            </a:r>
            <a:endParaRPr lang="en-GB" sz="3200" dirty="0"/>
          </a:p>
        </p:txBody>
      </p:sp>
      <p:sp>
        <p:nvSpPr>
          <p:cNvPr id="7" name="Rectangle 6"/>
          <p:cNvSpPr/>
          <p:nvPr/>
        </p:nvSpPr>
        <p:spPr>
          <a:xfrm>
            <a:off x="263629" y="1100918"/>
            <a:ext cx="9370756" cy="8058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813"/>
              </a:spcBef>
              <a:buClr>
                <a:schemeClr val="tx1"/>
              </a:buClr>
            </a:pPr>
            <a:r>
              <a:rPr lang="en-GB" sz="1788" b="1" dirty="0">
                <a:solidFill>
                  <a:schemeClr val="tx1"/>
                </a:solidFill>
                <a:latin typeface="Arial" panose="020B0604020202020204" pitchFamily="34" charset="0"/>
                <a:cs typeface="Arial" panose="020B0604020202020204" pitchFamily="34" charset="0"/>
              </a:rPr>
              <a:t>1</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Người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xúc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cơ</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thể</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trực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bắt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tay</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ôm</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hôn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xúc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trực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với</a:t>
            </a:r>
            <a:r>
              <a:rPr lang="en-GB" sz="1788" b="1" cap="all" dirty="0">
                <a:solidFill>
                  <a:schemeClr val="tx1"/>
                </a:solidFill>
                <a:latin typeface="Arial" panose="020B0604020202020204" pitchFamily="34" charset="0"/>
                <a:cs typeface="Arial" panose="020B0604020202020204" pitchFamily="34" charset="0"/>
              </a:rPr>
              <a:t> da, </a:t>
            </a:r>
            <a:r>
              <a:rPr lang="en-GB" sz="1788" b="1" cap="all" dirty="0" err="1">
                <a:solidFill>
                  <a:schemeClr val="tx1"/>
                </a:solidFill>
                <a:latin typeface="Arial" panose="020B0604020202020204" pitchFamily="34" charset="0"/>
                <a:cs typeface="Arial" panose="020B0604020202020204" pitchFamily="34" charset="0"/>
              </a:rPr>
              <a:t>cơ</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thể</a:t>
            </a:r>
            <a:r>
              <a:rPr lang="en-GB" sz="1788" b="1" cap="all" dirty="0">
                <a:solidFill>
                  <a:schemeClr val="tx1"/>
                </a:solidFill>
                <a:latin typeface="Arial" panose="020B0604020202020204" pitchFamily="34" charset="0"/>
                <a:cs typeface="Arial" panose="020B0604020202020204" pitchFamily="34" charset="0"/>
              </a:rPr>
              <a:t> …) </a:t>
            </a:r>
            <a:r>
              <a:rPr lang="en-GB" sz="1788" b="1" cap="all" dirty="0" err="1">
                <a:solidFill>
                  <a:schemeClr val="tx1"/>
                </a:solidFill>
                <a:latin typeface="Arial" panose="020B0604020202020204" pitchFamily="34" charset="0"/>
                <a:cs typeface="Arial" panose="020B0604020202020204" pitchFamily="34" charset="0"/>
              </a:rPr>
              <a:t>với</a:t>
            </a:r>
            <a:r>
              <a:rPr lang="en-GB" sz="1788" b="1" cap="all" dirty="0">
                <a:solidFill>
                  <a:schemeClr val="tx1"/>
                </a:solidFill>
                <a:latin typeface="Arial" panose="020B0604020202020204" pitchFamily="34" charset="0"/>
                <a:cs typeface="Arial" panose="020B0604020202020204" pitchFamily="34" charset="0"/>
              </a:rPr>
              <a:t> F0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lây</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truyền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của</a:t>
            </a:r>
            <a:r>
              <a:rPr lang="en-GB" sz="1788" b="1" cap="all" dirty="0">
                <a:solidFill>
                  <a:schemeClr val="tx1"/>
                </a:solidFill>
                <a:latin typeface="Arial" panose="020B0604020202020204" pitchFamily="34" charset="0"/>
                <a:cs typeface="Arial" panose="020B0604020202020204" pitchFamily="34" charset="0"/>
              </a:rPr>
              <a:t> F0</a:t>
            </a:r>
          </a:p>
        </p:txBody>
      </p:sp>
      <p:sp>
        <p:nvSpPr>
          <p:cNvPr id="10" name="Content Placeholder 9"/>
          <p:cNvSpPr>
            <a:spLocks noGrp="1"/>
          </p:cNvSpPr>
          <p:nvPr>
            <p:ph sz="quarter" idx="4294967295"/>
          </p:nvPr>
        </p:nvSpPr>
        <p:spPr>
          <a:xfrm>
            <a:off x="263629" y="3199325"/>
            <a:ext cx="9370756" cy="9746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buNone/>
            </a:pPr>
            <a:r>
              <a:rPr lang="en-GB" sz="1788" b="1" cap="all" dirty="0">
                <a:solidFill>
                  <a:schemeClr val="tx1"/>
                </a:solidFill>
                <a:latin typeface="Arial" panose="020B0604020202020204" pitchFamily="34" charset="0"/>
                <a:cs typeface="Arial" panose="020B0604020202020204" pitchFamily="34" charset="0"/>
              </a:rPr>
              <a:t>3. </a:t>
            </a:r>
            <a:r>
              <a:rPr lang="en-GB" sz="1788" b="1" cap="all" dirty="0" err="1">
                <a:solidFill>
                  <a:schemeClr val="tx1"/>
                </a:solidFill>
                <a:latin typeface="Arial" panose="020B0604020202020204" pitchFamily="34" charset="0"/>
                <a:cs typeface="Arial" panose="020B0604020202020204" pitchFamily="34" charset="0"/>
              </a:rPr>
              <a:t>Người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không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đeo</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khẩu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trang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xúc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giao</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gần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vòng</a:t>
            </a:r>
            <a:r>
              <a:rPr lang="en-GB" sz="1788" b="1" cap="all" dirty="0">
                <a:solidFill>
                  <a:schemeClr val="tx1"/>
                </a:solidFill>
                <a:latin typeface="Arial" panose="020B0604020202020204" pitchFamily="34" charset="0"/>
                <a:cs typeface="Arial" panose="020B0604020202020204" pitchFamily="34" charset="0"/>
              </a:rPr>
              <a:t> 2m </a:t>
            </a:r>
            <a:r>
              <a:rPr lang="en-GB" sz="1788" b="1" cap="all" dirty="0" err="1">
                <a:solidFill>
                  <a:schemeClr val="tx1"/>
                </a:solidFill>
                <a:latin typeface="Arial" panose="020B0604020202020204" pitchFamily="34" charset="0"/>
                <a:cs typeface="Arial" panose="020B0604020202020204" pitchFamily="34" charset="0"/>
              </a:rPr>
              <a:t>hoặc</a:t>
            </a:r>
            <a:r>
              <a:rPr lang="en-GB" sz="1788" b="1" cap="all" dirty="0">
                <a:solidFill>
                  <a:schemeClr val="tx1"/>
                </a:solidFill>
                <a:latin typeface="Arial" panose="020B0604020202020204" pitchFamily="34" charset="0"/>
                <a:cs typeface="Arial" panose="020B0604020202020204" pitchFamily="34" charset="0"/>
              </a:rPr>
              <a:t> ở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cùng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không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gian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hẹp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kín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với</a:t>
            </a:r>
            <a:r>
              <a:rPr lang="en-GB" sz="1788" b="1" cap="all" dirty="0">
                <a:solidFill>
                  <a:schemeClr val="tx1"/>
                </a:solidFill>
                <a:latin typeface="Arial" panose="020B0604020202020204" pitchFamily="34" charset="0"/>
                <a:cs typeface="Arial" panose="020B0604020202020204" pitchFamily="34" charset="0"/>
              </a:rPr>
              <a:t> F0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ký</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lây</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truyền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của</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a:solidFill>
                  <a:schemeClr val="tx1"/>
                </a:solidFill>
                <a:latin typeface="Arial" panose="020B0604020202020204" pitchFamily="34" charset="0"/>
                <a:cs typeface="Arial" panose="020B0604020202020204" pitchFamily="34" charset="0"/>
              </a:rPr>
              <a:t>F0</a:t>
            </a:r>
            <a:endParaRPr lang="en-GB" sz="1788" b="1" cap="all"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263629" y="4173946"/>
            <a:ext cx="9370756" cy="123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788" b="1" cap="all" dirty="0">
                <a:solidFill>
                  <a:schemeClr val="bg1"/>
                </a:solidFill>
                <a:latin typeface="Arial" panose="020B0604020202020204" pitchFamily="34" charset="0"/>
                <a:cs typeface="Arial" panose="020B0604020202020204" pitchFamily="34" charset="0"/>
              </a:rPr>
              <a:t>4. NGƯỜI TRỰC TIẾP CHĂM SÓC, KHÁM VÀ ĐIỀU TRỊ F0 KHI ĐANG TRONG THỜI KỲ LÂY TRUYỀN CỦA F0 MÀ KHÔNG SỬ DỤNG ĐẦY ĐỦ CÁC PHƯƠNG TIỆN PHÒNG HỘ CÁ NHÂN (PPE)</a:t>
            </a:r>
          </a:p>
        </p:txBody>
      </p:sp>
      <p:sp>
        <p:nvSpPr>
          <p:cNvPr id="12" name="Rectangle 11"/>
          <p:cNvSpPr/>
          <p:nvPr/>
        </p:nvSpPr>
        <p:spPr>
          <a:xfrm>
            <a:off x="263629" y="1927479"/>
            <a:ext cx="9370756" cy="121555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813"/>
              </a:spcBef>
              <a:buClr>
                <a:schemeClr val="tx1"/>
              </a:buClr>
            </a:pPr>
            <a:r>
              <a:rPr lang="en-GB" sz="1788" b="1" dirty="0">
                <a:solidFill>
                  <a:schemeClr val="tx1"/>
                </a:solidFill>
                <a:latin typeface="Arial" panose="020B0604020202020204" pitchFamily="34" charset="0"/>
                <a:cs typeface="Arial" panose="020B0604020202020204" pitchFamily="34" charset="0"/>
              </a:rPr>
              <a:t>2</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Người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đeo</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khẩu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trang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xúc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giao</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tiếp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vòng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a:solidFill>
                  <a:schemeClr val="tx1"/>
                </a:solidFill>
                <a:latin typeface="Arial" panose="020B0604020202020204" pitchFamily="34" charset="0"/>
                <a:cs typeface="Arial" panose="020B0604020202020204" pitchFamily="34" charset="0"/>
              </a:rPr>
              <a:t>2m </a:t>
            </a:r>
            <a:r>
              <a:rPr lang="en-GB" sz="1788" b="1" cap="all" dirty="0" err="1">
                <a:solidFill>
                  <a:schemeClr val="tx1"/>
                </a:solidFill>
                <a:latin typeface="Arial" panose="020B0604020202020204" pitchFamily="34" charset="0"/>
                <a:cs typeface="Arial" panose="020B0604020202020204" pitchFamily="34" charset="0"/>
              </a:rPr>
              <a:t>hoặc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cùng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không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gian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hẹp</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kín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và</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tối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thiểu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gian</a:t>
            </a:r>
            <a:r>
              <a:rPr lang="en-GB" sz="1788" b="1" cap="all" dirty="0">
                <a:solidFill>
                  <a:schemeClr val="tx1"/>
                </a:solidFill>
                <a:latin typeface="Arial" panose="020B0604020202020204" pitchFamily="34" charset="0"/>
                <a:cs typeface="Arial" panose="020B0604020202020204" pitchFamily="34" charset="0"/>
              </a:rPr>
              <a:t> 15 </a:t>
            </a:r>
            <a:r>
              <a:rPr lang="en-GB" sz="1788" b="1" cap="all" dirty="0" err="1">
                <a:solidFill>
                  <a:schemeClr val="tx1"/>
                </a:solidFill>
                <a:latin typeface="Arial" panose="020B0604020202020204" pitchFamily="34" charset="0"/>
                <a:cs typeface="Arial" panose="020B0604020202020204" pitchFamily="34" charset="0"/>
              </a:rPr>
              <a:t>phút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với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a:solidFill>
                  <a:schemeClr val="tx1"/>
                </a:solidFill>
                <a:latin typeface="Arial" panose="020B0604020202020204" pitchFamily="34" charset="0"/>
                <a:cs typeface="Arial" panose="020B0604020202020204" pitchFamily="34" charset="0"/>
              </a:rPr>
              <a:t>F0 </a:t>
            </a:r>
            <a:r>
              <a:rPr lang="en-GB" sz="1788" b="1" cap="all" dirty="0" err="1">
                <a:solidFill>
                  <a:schemeClr val="tx1"/>
                </a:solidFill>
                <a:latin typeface="Arial" panose="020B0604020202020204" pitchFamily="34" charset="0"/>
                <a:cs typeface="Arial" panose="020B0604020202020204" pitchFamily="34" charset="0"/>
              </a:rPr>
              <a:t>khi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đang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lây</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truyền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của</a:t>
            </a:r>
            <a:r>
              <a:rPr lang="en-GB" sz="1788" b="1" cap="all" dirty="0">
                <a:solidFill>
                  <a:schemeClr val="tx1"/>
                </a:solidFill>
                <a:latin typeface="Arial" panose="020B0604020202020204" pitchFamily="34" charset="0"/>
                <a:cs typeface="Arial" panose="020B0604020202020204" pitchFamily="34" charset="0"/>
              </a:rPr>
              <a:t> F0</a:t>
            </a:r>
          </a:p>
        </p:txBody>
      </p:sp>
      <p:sp>
        <p:nvSpPr>
          <p:cNvPr id="13" name="Rectangle 12"/>
          <p:cNvSpPr/>
          <p:nvPr/>
        </p:nvSpPr>
        <p:spPr>
          <a:xfrm>
            <a:off x="275174" y="5410200"/>
            <a:ext cx="9370756" cy="9586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25" b="1" i="1" dirty="0" err="1">
                <a:solidFill>
                  <a:srgbClr val="FF0000"/>
                </a:solidFill>
                <a:latin typeface="Arial" panose="020B0604020202020204" pitchFamily="34" charset="0"/>
                <a:cs typeface="Arial" panose="020B0604020202020204" pitchFamily="34" charset="0"/>
              </a:rPr>
              <a:t>Thời</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kỳ</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lây</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truyền</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của</a:t>
            </a:r>
            <a:r>
              <a:rPr lang="en-GB" sz="1625" b="1" i="1" dirty="0">
                <a:solidFill>
                  <a:srgbClr val="FF0000"/>
                </a:solidFill>
                <a:latin typeface="Arial" panose="020B0604020202020204" pitchFamily="34" charset="0"/>
                <a:cs typeface="Arial" panose="020B0604020202020204" pitchFamily="34" charset="0"/>
              </a:rPr>
              <a:t> F0 </a:t>
            </a:r>
            <a:r>
              <a:rPr lang="en-GB" sz="1625" b="1" i="1" dirty="0" err="1">
                <a:solidFill>
                  <a:srgbClr val="FF0000"/>
                </a:solidFill>
                <a:latin typeface="Arial" panose="020B0604020202020204" pitchFamily="34" charset="0"/>
                <a:cs typeface="Arial" panose="020B0604020202020204" pitchFamily="34" charset="0"/>
              </a:rPr>
              <a:t>được</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tính</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từ</a:t>
            </a:r>
            <a:r>
              <a:rPr lang="en-GB" sz="1625" b="1" i="1" dirty="0">
                <a:solidFill>
                  <a:srgbClr val="FF0000"/>
                </a:solidFill>
                <a:latin typeface="Arial" panose="020B0604020202020204" pitchFamily="34" charset="0"/>
                <a:cs typeface="Arial" panose="020B0604020202020204" pitchFamily="34" charset="0"/>
              </a:rPr>
              <a:t> 02 </a:t>
            </a:r>
            <a:r>
              <a:rPr lang="en-GB" sz="1625" b="1" i="1" dirty="0" err="1">
                <a:solidFill>
                  <a:srgbClr val="FF0000"/>
                </a:solidFill>
                <a:latin typeface="Arial" panose="020B0604020202020204" pitchFamily="34" charset="0"/>
                <a:cs typeface="Arial" panose="020B0604020202020204" pitchFamily="34" charset="0"/>
              </a:rPr>
              <a:t>ngày</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trước</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khi</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khởi</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phát</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đối</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với</a:t>
            </a:r>
            <a:r>
              <a:rPr lang="en-GB" sz="1625" b="1" i="1" dirty="0">
                <a:solidFill>
                  <a:srgbClr val="FF0000"/>
                </a:solidFill>
                <a:latin typeface="Arial" panose="020B0604020202020204" pitchFamily="34" charset="0"/>
                <a:cs typeface="Arial" panose="020B0604020202020204" pitchFamily="34" charset="0"/>
              </a:rPr>
              <a:t> F0 </a:t>
            </a:r>
            <a:r>
              <a:rPr lang="en-GB" sz="1625" b="1" i="1" dirty="0" err="1">
                <a:solidFill>
                  <a:srgbClr val="FF0000"/>
                </a:solidFill>
                <a:latin typeface="Arial" panose="020B0604020202020204" pitchFamily="34" charset="0"/>
                <a:cs typeface="Arial" panose="020B0604020202020204" pitchFamily="34" charset="0"/>
              </a:rPr>
              <a:t>không</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có</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triệu</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chứng</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thì</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thời</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kỳ</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lây</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truyền</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được</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tính</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từ</a:t>
            </a:r>
            <a:r>
              <a:rPr lang="en-GB" sz="1625" b="1" i="1" dirty="0">
                <a:solidFill>
                  <a:srgbClr val="FF0000"/>
                </a:solidFill>
                <a:latin typeface="Arial" panose="020B0604020202020204" pitchFamily="34" charset="0"/>
                <a:cs typeface="Arial" panose="020B0604020202020204" pitchFamily="34" charset="0"/>
              </a:rPr>
              <a:t>  02 </a:t>
            </a:r>
            <a:r>
              <a:rPr lang="en-GB" sz="1625" b="1" i="1" dirty="0" err="1">
                <a:solidFill>
                  <a:srgbClr val="FF0000"/>
                </a:solidFill>
                <a:latin typeface="Arial" panose="020B0604020202020204" pitchFamily="34" charset="0"/>
                <a:cs typeface="Arial" panose="020B0604020202020204" pitchFamily="34" charset="0"/>
              </a:rPr>
              <a:t>ngày</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trước</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ngày</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được</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lấy</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mẫu</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có</a:t>
            </a:r>
            <a:r>
              <a:rPr lang="en-GB" sz="1625" b="1" i="1" dirty="0">
                <a:solidFill>
                  <a:srgbClr val="FF0000"/>
                </a:solidFill>
                <a:latin typeface="Arial" panose="020B0604020202020204" pitchFamily="34" charset="0"/>
                <a:cs typeface="Arial" panose="020B0604020202020204" pitchFamily="34" charset="0"/>
              </a:rPr>
              <a:t> KQXN </a:t>
            </a:r>
            <a:r>
              <a:rPr lang="en-GB" sz="1625" b="1" i="1" dirty="0" err="1">
                <a:solidFill>
                  <a:srgbClr val="FF0000"/>
                </a:solidFill>
                <a:latin typeface="Arial" panose="020B0604020202020204" pitchFamily="34" charset="0"/>
                <a:cs typeface="Arial" panose="020B0604020202020204" pitchFamily="34" charset="0"/>
              </a:rPr>
              <a:t>dương</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tính</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cho</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đến</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khi</a:t>
            </a:r>
            <a:r>
              <a:rPr lang="en-GB" sz="1625" b="1" i="1" dirty="0">
                <a:solidFill>
                  <a:srgbClr val="FF0000"/>
                </a:solidFill>
                <a:latin typeface="Arial" panose="020B0604020202020204" pitchFamily="34" charset="0"/>
                <a:cs typeface="Arial" panose="020B0604020202020204" pitchFamily="34" charset="0"/>
              </a:rPr>
              <a:t> KQXN </a:t>
            </a:r>
            <a:r>
              <a:rPr lang="en-GB" sz="1625" b="1" i="1" dirty="0" err="1">
                <a:solidFill>
                  <a:srgbClr val="FF0000"/>
                </a:solidFill>
                <a:latin typeface="Arial" panose="020B0604020202020204" pitchFamily="34" charset="0"/>
                <a:cs typeface="Arial" panose="020B0604020202020204" pitchFamily="34" charset="0"/>
              </a:rPr>
              <a:t>Âm</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tính</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hoặc</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giá</a:t>
            </a:r>
            <a:r>
              <a:rPr lang="en-GB" sz="1625" b="1" i="1" dirty="0">
                <a:solidFill>
                  <a:srgbClr val="FF0000"/>
                </a:solidFill>
                <a:latin typeface="Arial" panose="020B0604020202020204" pitchFamily="34" charset="0"/>
                <a:cs typeface="Arial" panose="020B0604020202020204" pitchFamily="34" charset="0"/>
              </a:rPr>
              <a:t> </a:t>
            </a:r>
            <a:r>
              <a:rPr lang="en-GB" sz="1625" b="1" i="1" dirty="0" err="1">
                <a:solidFill>
                  <a:srgbClr val="FF0000"/>
                </a:solidFill>
                <a:latin typeface="Arial" panose="020B0604020202020204" pitchFamily="34" charset="0"/>
                <a:cs typeface="Arial" panose="020B0604020202020204" pitchFamily="34" charset="0"/>
              </a:rPr>
              <a:t>trị</a:t>
            </a:r>
            <a:r>
              <a:rPr lang="en-GB" sz="1625" b="1" i="1" dirty="0">
                <a:solidFill>
                  <a:srgbClr val="FF0000"/>
                </a:solidFill>
                <a:latin typeface="Arial" panose="020B0604020202020204" pitchFamily="34" charset="0"/>
                <a:cs typeface="Arial" panose="020B0604020202020204" pitchFamily="34" charset="0"/>
              </a:rPr>
              <a:t> Ct ≥ 30</a:t>
            </a:r>
            <a:endParaRPr lang="en-GB" sz="1625"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938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49" y="457200"/>
            <a:ext cx="8421116" cy="416157"/>
          </a:xfrm>
        </p:spPr>
        <p:txBody>
          <a:bodyPr>
            <a:noAutofit/>
          </a:bodyPr>
          <a:lstStyle/>
          <a:p>
            <a:r>
              <a:rPr lang="en-US" sz="3200" b="1" dirty="0" smtClean="0">
                <a:latin typeface="Arial" panose="020B0604020202020204" pitchFamily="34" charset="0"/>
                <a:cs typeface="Arial" panose="020B0604020202020204" pitchFamily="34" charset="0"/>
              </a:rPr>
              <a:t>II</a:t>
            </a:r>
            <a:r>
              <a:rPr lang="en-US"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Ca </a:t>
            </a:r>
            <a:r>
              <a:rPr lang="en-US" sz="3200" b="1" dirty="0" err="1" smtClean="0">
                <a:latin typeface="Arial" panose="020B0604020202020204" pitchFamily="34" charset="0"/>
                <a:cs typeface="Arial" panose="020B0604020202020204" pitchFamily="34" charset="0"/>
              </a:rPr>
              <a:t>bệnh</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nghi</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ngờ</a:t>
            </a:r>
            <a:endParaRPr lang="en-GB" sz="3200" dirty="0"/>
          </a:p>
        </p:txBody>
      </p:sp>
      <p:sp>
        <p:nvSpPr>
          <p:cNvPr id="7" name="Rectangle 6"/>
          <p:cNvSpPr/>
          <p:nvPr/>
        </p:nvSpPr>
        <p:spPr>
          <a:xfrm>
            <a:off x="263629" y="1413848"/>
            <a:ext cx="9370756" cy="14060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813"/>
              </a:spcBef>
              <a:buClr>
                <a:schemeClr val="tx1"/>
              </a:buClr>
            </a:pPr>
            <a:r>
              <a:rPr lang="en-GB" sz="1788" b="1" dirty="0">
                <a:solidFill>
                  <a:schemeClr val="tx1"/>
                </a:solidFill>
                <a:latin typeface="Arial" panose="020B0604020202020204" pitchFamily="34" charset="0"/>
                <a:cs typeface="Arial" panose="020B0604020202020204" pitchFamily="34" charset="0"/>
              </a:rPr>
              <a:t>1</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Là</a:t>
            </a:r>
            <a:r>
              <a:rPr lang="en-GB" sz="1788" b="1" cap="all" dirty="0">
                <a:solidFill>
                  <a:schemeClr val="tx1"/>
                </a:solidFill>
                <a:latin typeface="Arial" panose="020B0604020202020204" pitchFamily="34" charset="0"/>
                <a:cs typeface="Arial" panose="020B0604020202020204" pitchFamily="34" charset="0"/>
              </a:rPr>
              <a:t> f1 </a:t>
            </a:r>
            <a:r>
              <a:rPr lang="en-GB" sz="1788" b="1" cap="all" dirty="0" err="1">
                <a:solidFill>
                  <a:schemeClr val="tx1"/>
                </a:solidFill>
                <a:latin typeface="Arial" panose="020B0604020202020204" pitchFamily="34" charset="0"/>
                <a:cs typeface="Arial" panose="020B0604020202020204" pitchFamily="34" charset="0"/>
              </a:rPr>
              <a:t>và</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ít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nhất</a:t>
            </a:r>
            <a:r>
              <a:rPr lang="en-GB" sz="1788" b="1" cap="all" dirty="0">
                <a:solidFill>
                  <a:schemeClr val="tx1"/>
                </a:solidFill>
                <a:latin typeface="Arial" panose="020B0604020202020204" pitchFamily="34" charset="0"/>
                <a:cs typeface="Arial" panose="020B0604020202020204" pitchFamily="34" charset="0"/>
              </a:rPr>
              <a:t> 02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số</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các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biểu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hiện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lâm</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sàng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sốt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ho</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đau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họng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chảy</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nước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mũi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nghẹt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mũi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đau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người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mệt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mỏi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ớn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lạnh</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giảm</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hoặc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mất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vị</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giác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giảm</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hoặc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mất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khứu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giác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đau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nhức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đầu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tiêu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chảy</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thở</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viêm</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đường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hô</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hấp</a:t>
            </a:r>
            <a:r>
              <a:rPr lang="en-GB" sz="1788" b="1" cap="all" dirty="0">
                <a:solidFill>
                  <a:schemeClr val="tx1"/>
                </a:solidFill>
                <a:latin typeface="Arial" panose="020B0604020202020204" pitchFamily="34" charset="0"/>
                <a:cs typeface="Arial" panose="020B0604020202020204" pitchFamily="34" charset="0"/>
              </a:rPr>
              <a:t>.</a:t>
            </a:r>
            <a:endParaRPr lang="en-GB" sz="1788" b="1" cap="all" dirty="0">
              <a:solidFill>
                <a:schemeClr val="tx1"/>
              </a:solidFill>
              <a:latin typeface="Arial" panose="020B0604020202020204" pitchFamily="34" charset="0"/>
              <a:cs typeface="Arial" panose="020B0604020202020204" pitchFamily="34" charset="0"/>
            </a:endParaRPr>
          </a:p>
        </p:txBody>
      </p:sp>
      <p:sp>
        <p:nvSpPr>
          <p:cNvPr id="10" name="Content Placeholder 9"/>
          <p:cNvSpPr>
            <a:spLocks noGrp="1"/>
          </p:cNvSpPr>
          <p:nvPr>
            <p:ph sz="quarter" idx="4294967295"/>
          </p:nvPr>
        </p:nvSpPr>
        <p:spPr>
          <a:xfrm>
            <a:off x="263629" y="3690632"/>
            <a:ext cx="9370756" cy="97462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buNone/>
            </a:pPr>
            <a:r>
              <a:rPr lang="en-GB" sz="1788" b="1" dirty="0">
                <a:latin typeface="Arial" panose="020B0604020202020204" pitchFamily="34" charset="0"/>
                <a:cs typeface="Arial" panose="020B0604020202020204" pitchFamily="34" charset="0"/>
              </a:rPr>
              <a:t>3. </a:t>
            </a:r>
            <a:r>
              <a:rPr lang="en-GB" sz="1788" b="1" dirty="0" smtClean="0">
                <a:latin typeface="Arial" panose="020B0604020202020204" pitchFamily="34" charset="0"/>
                <a:cs typeface="Arial" panose="020B0604020202020204" pitchFamily="34" charset="0"/>
              </a:rPr>
              <a:t>NGƯỜI CÓ KẾT QUẢ XN NHANH KHÁNG NGUYÊN DƯƠNG TÍNH (</a:t>
            </a:r>
            <a:r>
              <a:rPr lang="en-GB" sz="1788" b="1" dirty="0" err="1" smtClean="0">
                <a:latin typeface="Arial" panose="020B0604020202020204" pitchFamily="34" charset="0"/>
                <a:cs typeface="Arial" panose="020B0604020202020204" pitchFamily="34" charset="0"/>
              </a:rPr>
              <a:t>Trừ</a:t>
            </a:r>
            <a:r>
              <a:rPr lang="en-GB" sz="1788" b="1" dirty="0" smtClean="0">
                <a:latin typeface="Arial" panose="020B0604020202020204" pitchFamily="34" charset="0"/>
                <a:cs typeface="Arial" panose="020B0604020202020204" pitchFamily="34" charset="0"/>
              </a:rPr>
              <a:t> TH </a:t>
            </a:r>
            <a:r>
              <a:rPr lang="en-GB" sz="1788" b="1" dirty="0" err="1" smtClean="0">
                <a:latin typeface="Arial" panose="020B0604020202020204" pitchFamily="34" charset="0"/>
                <a:cs typeface="Arial" panose="020B0604020202020204" pitchFamily="34" charset="0"/>
              </a:rPr>
              <a:t>nêu</a:t>
            </a:r>
            <a:r>
              <a:rPr lang="en-GB" sz="1788" b="1" dirty="0" smtClean="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tại</a:t>
            </a:r>
            <a:r>
              <a:rPr lang="en-GB" sz="1788" b="1" dirty="0">
                <a:latin typeface="Arial" panose="020B0604020202020204" pitchFamily="34" charset="0"/>
                <a:cs typeface="Arial" panose="020B0604020202020204" pitchFamily="34" charset="0"/>
              </a:rPr>
              <a:t> </a:t>
            </a:r>
            <a:r>
              <a:rPr lang="en-GB" sz="1788" b="1" dirty="0" err="1" smtClean="0">
                <a:latin typeface="Arial" panose="020B0604020202020204" pitchFamily="34" charset="0"/>
                <a:cs typeface="Arial" panose="020B0604020202020204" pitchFamily="34" charset="0"/>
              </a:rPr>
              <a:t>mục</a:t>
            </a:r>
            <a:r>
              <a:rPr lang="en-GB" sz="1788" b="1" dirty="0" smtClean="0">
                <a:latin typeface="Arial" panose="020B0604020202020204" pitchFamily="34" charset="0"/>
                <a:cs typeface="Arial" panose="020B0604020202020204" pitchFamily="34" charset="0"/>
              </a:rPr>
              <a:t> III, </a:t>
            </a:r>
            <a:r>
              <a:rPr lang="en-GB" sz="1788" b="1" dirty="0" err="1">
                <a:latin typeface="Arial" panose="020B0604020202020204" pitchFamily="34" charset="0"/>
                <a:cs typeface="Arial" panose="020B0604020202020204" pitchFamily="34" charset="0"/>
              </a:rPr>
              <a:t>khoản</a:t>
            </a:r>
            <a:r>
              <a:rPr lang="en-GB" sz="1788" b="1" dirty="0">
                <a:latin typeface="Arial" panose="020B0604020202020204" pitchFamily="34" charset="0"/>
                <a:cs typeface="Arial" panose="020B0604020202020204" pitchFamily="34" charset="0"/>
              </a:rPr>
              <a:t>  2,3,4)</a:t>
            </a:r>
            <a:endParaRPr lang="en-GB" sz="1788" b="1" dirty="0">
              <a:latin typeface="Arial" panose="020B0604020202020204" pitchFamily="34" charset="0"/>
              <a:cs typeface="Arial" panose="020B0604020202020204" pitchFamily="34" charset="0"/>
            </a:endParaRPr>
          </a:p>
        </p:txBody>
      </p:sp>
      <p:sp>
        <p:nvSpPr>
          <p:cNvPr id="12" name="Rectangle 11"/>
          <p:cNvSpPr/>
          <p:nvPr/>
        </p:nvSpPr>
        <p:spPr>
          <a:xfrm>
            <a:off x="263629" y="2839831"/>
            <a:ext cx="9370756" cy="8308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813"/>
              </a:spcBef>
              <a:buClr>
                <a:schemeClr val="tx1"/>
              </a:buClr>
            </a:pPr>
            <a:r>
              <a:rPr lang="en-GB" sz="1788" b="1" dirty="0">
                <a:solidFill>
                  <a:schemeClr val="tx1"/>
                </a:solidFill>
                <a:latin typeface="Arial" panose="020B0604020202020204" pitchFamily="34" charset="0"/>
                <a:cs typeface="Arial" panose="020B0604020202020204" pitchFamily="34" charset="0"/>
              </a:rPr>
              <a:t>2</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người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yếu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tố</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dịch</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tễ</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không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bao</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gồm</a:t>
            </a:r>
            <a:r>
              <a:rPr lang="en-GB" sz="1788" b="1" cap="all" dirty="0">
                <a:solidFill>
                  <a:schemeClr val="tx1"/>
                </a:solidFill>
                <a:latin typeface="Arial" panose="020B0604020202020204" pitchFamily="34" charset="0"/>
                <a:cs typeface="Arial" panose="020B0604020202020204" pitchFamily="34" charset="0"/>
              </a:rPr>
              <a:t> f1) </a:t>
            </a:r>
            <a:r>
              <a:rPr lang="en-GB" sz="1788" b="1" cap="all" dirty="0" err="1">
                <a:solidFill>
                  <a:schemeClr val="tx1"/>
                </a:solidFill>
                <a:latin typeface="Arial" panose="020B0604020202020204" pitchFamily="34" charset="0"/>
                <a:cs typeface="Arial" panose="020B0604020202020204" pitchFamily="34" charset="0"/>
              </a:rPr>
              <a:t>và</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ít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nhất</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trong</a:t>
            </a:r>
            <a:r>
              <a:rPr lang="en-GB" sz="1788" b="1" cap="all" dirty="0">
                <a:solidFill>
                  <a:schemeClr val="tx1"/>
                </a:solidFill>
                <a:latin typeface="Arial" panose="020B0604020202020204" pitchFamily="34" charset="0"/>
                <a:cs typeface="Arial" panose="020B0604020202020204" pitchFamily="34" charset="0"/>
              </a:rPr>
              <a:t> 02 </a:t>
            </a:r>
            <a:r>
              <a:rPr lang="en-GB" sz="1788" b="1" cap="all" dirty="0" err="1">
                <a:solidFill>
                  <a:schemeClr val="tx1"/>
                </a:solidFill>
                <a:latin typeface="Arial" panose="020B0604020202020204" pitchFamily="34" charset="0"/>
                <a:cs typeface="Arial" panose="020B0604020202020204" pitchFamily="34" charset="0"/>
              </a:rPr>
              <a:t>biểu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hiện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lâm</a:t>
            </a:r>
            <a:r>
              <a:rPr lang="en-GB" sz="1788" b="1" cap="all" dirty="0">
                <a:solidFill>
                  <a:schemeClr val="tx1"/>
                </a:solidFill>
                <a:latin typeface="Arial" panose="020B0604020202020204" pitchFamily="34" charset="0"/>
                <a:cs typeface="Arial" panose="020B0604020202020204" pitchFamily="34" charset="0"/>
              </a:rPr>
              <a:t> sang </a:t>
            </a:r>
            <a:r>
              <a:rPr lang="en-GB" sz="1788" b="1" cap="all" dirty="0" err="1">
                <a:solidFill>
                  <a:schemeClr val="tx1"/>
                </a:solidFill>
                <a:latin typeface="Arial" panose="020B0604020202020204" pitchFamily="34" charset="0"/>
                <a:cs typeface="Arial" panose="020B0604020202020204" pitchFamily="34" charset="0"/>
              </a:rPr>
              <a:t>như</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trên</a:t>
            </a:r>
            <a:endParaRPr lang="en-GB" sz="1788" b="1" cap="all"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63629" y="4685226"/>
            <a:ext cx="9370756" cy="1286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5" b="1" i="1" dirty="0" err="1">
                <a:solidFill>
                  <a:srgbClr val="FF0000"/>
                </a:solidFill>
                <a:latin typeface="Arial" panose="020B0604020202020204" pitchFamily="34" charset="0"/>
                <a:cs typeface="Arial" panose="020B0604020202020204" pitchFamily="34" charset="0"/>
              </a:rPr>
              <a:t>Người</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có</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yếu</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tố</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dịch</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tễ</a:t>
            </a:r>
            <a:r>
              <a:rPr lang="en-US" sz="1625" b="1" i="1" dirty="0">
                <a:solidFill>
                  <a:srgbClr val="FF0000"/>
                </a:solidFill>
                <a:latin typeface="Arial" panose="020B0604020202020204" pitchFamily="34" charset="0"/>
                <a:cs typeface="Arial" panose="020B0604020202020204" pitchFamily="34" charset="0"/>
              </a:rPr>
              <a:t>:</a:t>
            </a:r>
          </a:p>
          <a:p>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Có</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mặt</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trên</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cùng</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phương</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tiện</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giao</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thông</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hoặc</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cùng</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địa</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điểm</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sự</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kiện</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nơi</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làm</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việc</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lớp</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học</a:t>
            </a:r>
            <a:r>
              <a:rPr lang="en-US" sz="1625" b="1" i="1" dirty="0">
                <a:solidFill>
                  <a:srgbClr val="FF0000"/>
                </a:solidFill>
                <a:latin typeface="Arial" panose="020B0604020202020204" pitchFamily="34" charset="0"/>
                <a:cs typeface="Arial" panose="020B0604020202020204" pitchFamily="34" charset="0"/>
              </a:rPr>
              <a:t> … </a:t>
            </a:r>
            <a:r>
              <a:rPr lang="en-US" sz="1625" b="1" i="1" dirty="0" err="1">
                <a:solidFill>
                  <a:srgbClr val="FF0000"/>
                </a:solidFill>
                <a:latin typeface="Arial" panose="020B0604020202020204" pitchFamily="34" charset="0"/>
                <a:cs typeface="Arial" panose="020B0604020202020204" pitchFamily="34" charset="0"/>
              </a:rPr>
              <a:t>với</a:t>
            </a:r>
            <a:r>
              <a:rPr lang="en-US" sz="1625" b="1" i="1" dirty="0">
                <a:solidFill>
                  <a:srgbClr val="FF0000"/>
                </a:solidFill>
                <a:latin typeface="Arial" panose="020B0604020202020204" pitchFamily="34" charset="0"/>
                <a:cs typeface="Arial" panose="020B0604020202020204" pitchFamily="34" charset="0"/>
              </a:rPr>
              <a:t> F0 </a:t>
            </a:r>
            <a:r>
              <a:rPr lang="en-US" sz="1625" b="1" i="1" dirty="0" err="1">
                <a:solidFill>
                  <a:srgbClr val="FF0000"/>
                </a:solidFill>
                <a:latin typeface="Arial" panose="020B0604020202020204" pitchFamily="34" charset="0"/>
                <a:cs typeface="Arial" panose="020B0604020202020204" pitchFamily="34" charset="0"/>
              </a:rPr>
              <a:t>đang</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trong</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thời</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kỳ</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lây</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truyền</a:t>
            </a:r>
            <a:endParaRPr lang="en-US" sz="1625" b="1" i="1" dirty="0">
              <a:solidFill>
                <a:srgbClr val="FF0000"/>
              </a:solidFill>
              <a:latin typeface="Arial" panose="020B0604020202020204" pitchFamily="34" charset="0"/>
              <a:cs typeface="Arial" panose="020B0604020202020204" pitchFamily="34" charset="0"/>
            </a:endParaRPr>
          </a:p>
          <a:p>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Người</a:t>
            </a:r>
            <a:r>
              <a:rPr lang="en-US" sz="1625" b="1" i="1" dirty="0">
                <a:solidFill>
                  <a:srgbClr val="FF0000"/>
                </a:solidFill>
                <a:latin typeface="Arial" panose="020B0604020202020204" pitchFamily="34" charset="0"/>
                <a:cs typeface="Arial" panose="020B0604020202020204" pitchFamily="34" charset="0"/>
              </a:rPr>
              <a:t> ở, </a:t>
            </a:r>
            <a:r>
              <a:rPr lang="en-US" sz="1625" b="1" i="1" dirty="0" err="1">
                <a:solidFill>
                  <a:srgbClr val="FF0000"/>
                </a:solidFill>
                <a:latin typeface="Arial" panose="020B0604020202020204" pitchFamily="34" charset="0"/>
                <a:cs typeface="Arial" panose="020B0604020202020204" pitchFamily="34" charset="0"/>
              </a:rPr>
              <a:t>đến</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từ</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khu</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vực</a:t>
            </a:r>
            <a:r>
              <a:rPr lang="en-US" sz="1625" b="1" i="1" dirty="0">
                <a:solidFill>
                  <a:srgbClr val="FF0000"/>
                </a:solidFill>
                <a:latin typeface="Arial" panose="020B0604020202020204" pitchFamily="34" charset="0"/>
                <a:cs typeface="Arial" panose="020B0604020202020204" pitchFamily="34" charset="0"/>
              </a:rPr>
              <a:t> ổ </a:t>
            </a:r>
            <a:r>
              <a:rPr lang="en-US" sz="1625" b="1" i="1" dirty="0" err="1">
                <a:solidFill>
                  <a:srgbClr val="FF0000"/>
                </a:solidFill>
                <a:latin typeface="Arial" panose="020B0604020202020204" pitchFamily="34" charset="0"/>
                <a:cs typeface="Arial" panose="020B0604020202020204" pitchFamily="34" charset="0"/>
              </a:rPr>
              <a:t>dịch</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đang</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hoạt</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động</a:t>
            </a:r>
            <a:endParaRPr lang="en-GB" sz="1625"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74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49" y="452098"/>
            <a:ext cx="8421116" cy="416157"/>
          </a:xfrm>
        </p:spPr>
        <p:txBody>
          <a:bodyPr>
            <a:noAutofit/>
          </a:bodyPr>
          <a:lstStyle/>
          <a:p>
            <a:r>
              <a:rPr lang="en-US" sz="3200" b="1" dirty="0" smtClean="0">
                <a:latin typeface="Arial" panose="020B0604020202020204" pitchFamily="34" charset="0"/>
                <a:cs typeface="Arial" panose="020B0604020202020204" pitchFamily="34" charset="0"/>
              </a:rPr>
              <a:t>III</a:t>
            </a:r>
            <a:r>
              <a:rPr lang="en-US" sz="3200" b="1"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Ca </a:t>
            </a:r>
            <a:r>
              <a:rPr lang="en-US" sz="3200" b="1" dirty="0" err="1" smtClean="0">
                <a:latin typeface="Arial" panose="020B0604020202020204" pitchFamily="34" charset="0"/>
                <a:cs typeface="Arial" panose="020B0604020202020204" pitchFamily="34" charset="0"/>
              </a:rPr>
              <a:t>bệnh</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xác</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định</a:t>
            </a:r>
            <a:endParaRPr lang="en-GB" sz="3200" dirty="0"/>
          </a:p>
        </p:txBody>
      </p:sp>
      <p:sp>
        <p:nvSpPr>
          <p:cNvPr id="7" name="Rectangle 6"/>
          <p:cNvSpPr/>
          <p:nvPr/>
        </p:nvSpPr>
        <p:spPr>
          <a:xfrm>
            <a:off x="263629" y="1219200"/>
            <a:ext cx="9370756" cy="96467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813"/>
              </a:spcBef>
              <a:buClr>
                <a:schemeClr val="tx1"/>
              </a:buClr>
            </a:pPr>
            <a:r>
              <a:rPr lang="en-GB" sz="1788" b="1" dirty="0">
                <a:solidFill>
                  <a:schemeClr val="bg1"/>
                </a:solidFill>
                <a:latin typeface="Arial" panose="020B0604020202020204" pitchFamily="34" charset="0"/>
                <a:cs typeface="Arial" panose="020B0604020202020204" pitchFamily="34" charset="0"/>
              </a:rPr>
              <a:t>1</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người</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có</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kết</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quả</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xn</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dương</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tính</a:t>
            </a:r>
            <a:r>
              <a:rPr lang="en-GB" sz="1788" b="1" cap="all" dirty="0">
                <a:solidFill>
                  <a:schemeClr val="bg1"/>
                </a:solidFill>
                <a:latin typeface="Arial" panose="020B0604020202020204" pitchFamily="34" charset="0"/>
                <a:cs typeface="Arial" panose="020B0604020202020204" pitchFamily="34" charset="0"/>
              </a:rPr>
              <a:t> </a:t>
            </a:r>
            <a:r>
              <a:rPr lang="en-GB" sz="1788" b="1" cap="all" dirty="0" err="1">
                <a:solidFill>
                  <a:schemeClr val="bg1"/>
                </a:solidFill>
                <a:latin typeface="Arial" panose="020B0604020202020204" pitchFamily="34" charset="0"/>
                <a:cs typeface="Arial" panose="020B0604020202020204" pitchFamily="34" charset="0"/>
              </a:rPr>
              <a:t>với</a:t>
            </a:r>
            <a:r>
              <a:rPr lang="en-GB" sz="1788" b="1" cap="all" dirty="0">
                <a:solidFill>
                  <a:schemeClr val="bg1"/>
                </a:solidFill>
                <a:latin typeface="Arial" panose="020B0604020202020204" pitchFamily="34" charset="0"/>
                <a:cs typeface="Arial" panose="020B0604020202020204" pitchFamily="34" charset="0"/>
              </a:rPr>
              <a:t> sars-cov-2 </a:t>
            </a:r>
            <a:r>
              <a:rPr lang="en-GB" sz="1788" b="1" cap="all" dirty="0" err="1">
                <a:solidFill>
                  <a:schemeClr val="bg1"/>
                </a:solidFill>
                <a:latin typeface="Arial" panose="020B0604020202020204" pitchFamily="34" charset="0"/>
                <a:cs typeface="Arial" panose="020B0604020202020204" pitchFamily="34" charset="0"/>
              </a:rPr>
              <a:t>bằng</a:t>
            </a:r>
            <a:r>
              <a:rPr lang="en-GB" sz="1788" b="1" cap="all" dirty="0">
                <a:solidFill>
                  <a:schemeClr val="bg1"/>
                </a:solidFill>
                <a:latin typeface="Arial" panose="020B0604020202020204" pitchFamily="34" charset="0"/>
                <a:cs typeface="Arial" panose="020B0604020202020204" pitchFamily="34" charset="0"/>
              </a:rPr>
              <a:t> pp </a:t>
            </a:r>
            <a:r>
              <a:rPr lang="en-GB" sz="1788" b="1" cap="all" dirty="0" err="1">
                <a:solidFill>
                  <a:schemeClr val="bg1"/>
                </a:solidFill>
                <a:latin typeface="Arial" panose="020B0604020202020204" pitchFamily="34" charset="0"/>
                <a:cs typeface="Arial" panose="020B0604020202020204" pitchFamily="34" charset="0"/>
              </a:rPr>
              <a:t>pcr</a:t>
            </a:r>
            <a:endParaRPr lang="en-GB" sz="1788" b="1" cap="all" dirty="0">
              <a:solidFill>
                <a:schemeClr val="bg1"/>
              </a:solidFill>
              <a:latin typeface="Arial" panose="020B0604020202020204" pitchFamily="34" charset="0"/>
              <a:cs typeface="Arial" panose="020B0604020202020204" pitchFamily="34" charset="0"/>
            </a:endParaRPr>
          </a:p>
        </p:txBody>
      </p:sp>
      <p:sp>
        <p:nvSpPr>
          <p:cNvPr id="10" name="Content Placeholder 9"/>
          <p:cNvSpPr>
            <a:spLocks noGrp="1"/>
          </p:cNvSpPr>
          <p:nvPr>
            <p:ph sz="quarter" idx="4294967295"/>
          </p:nvPr>
        </p:nvSpPr>
        <p:spPr>
          <a:xfrm>
            <a:off x="263629" y="3059882"/>
            <a:ext cx="9370756" cy="11888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buNone/>
            </a:pPr>
            <a:r>
              <a:rPr lang="en-GB" sz="1788" b="1" dirty="0">
                <a:solidFill>
                  <a:schemeClr val="tx1"/>
                </a:solidFill>
                <a:latin typeface="Arial" panose="020B0604020202020204" pitchFamily="34" charset="0"/>
                <a:cs typeface="Arial" panose="020B0604020202020204" pitchFamily="34" charset="0"/>
              </a:rPr>
              <a:t>3. </a:t>
            </a:r>
            <a:r>
              <a:rPr lang="en-GB" sz="1788" b="1" cap="all" dirty="0" err="1">
                <a:solidFill>
                  <a:schemeClr val="tx1"/>
                </a:solidFill>
                <a:latin typeface="Arial" panose="020B0604020202020204" pitchFamily="34" charset="0"/>
                <a:cs typeface="Arial" panose="020B0604020202020204" pitchFamily="34" charset="0"/>
              </a:rPr>
              <a:t>Người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biểu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hiện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lâm</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sàng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được</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nêu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tại</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mục</a:t>
            </a:r>
            <a:r>
              <a:rPr lang="en-GB" sz="1788" b="1" cap="all" dirty="0">
                <a:solidFill>
                  <a:schemeClr val="tx1"/>
                </a:solidFill>
                <a:latin typeface="Arial" panose="020B0604020202020204" pitchFamily="34" charset="0"/>
                <a:cs typeface="Arial" panose="020B0604020202020204" pitchFamily="34" charset="0"/>
              </a:rPr>
              <a:t> ii, </a:t>
            </a:r>
            <a:r>
              <a:rPr lang="en-GB" sz="1788" b="1" cap="all" dirty="0" err="1">
                <a:solidFill>
                  <a:schemeClr val="tx1"/>
                </a:solidFill>
                <a:latin typeface="Arial" panose="020B0604020202020204" pitchFamily="34" charset="0"/>
                <a:cs typeface="Arial" panose="020B0604020202020204" pitchFamily="34" charset="0"/>
              </a:rPr>
              <a:t>điểm</a:t>
            </a:r>
            <a:r>
              <a:rPr lang="en-GB" sz="1788" b="1" cap="all" dirty="0">
                <a:solidFill>
                  <a:schemeClr val="tx1"/>
                </a:solidFill>
                <a:latin typeface="Arial" panose="020B0604020202020204" pitchFamily="34" charset="0"/>
                <a:cs typeface="Arial" panose="020B0604020202020204" pitchFamily="34" charset="0"/>
              </a:rPr>
              <a:t> 1) </a:t>
            </a:r>
            <a:r>
              <a:rPr lang="en-GB" sz="1788" b="1" cap="all" dirty="0" err="1">
                <a:solidFill>
                  <a:schemeClr val="tx1"/>
                </a:solidFill>
                <a:latin typeface="Arial" panose="020B0604020202020204" pitchFamily="34" charset="0"/>
                <a:cs typeface="Arial" panose="020B0604020202020204" pitchFamily="34" charset="0"/>
              </a:rPr>
              <a:t>và</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yếu</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tố</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dịch</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tễ</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không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bao</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gồm</a:t>
            </a:r>
            <a:r>
              <a:rPr lang="en-GB" sz="1788" b="1" cap="all" dirty="0">
                <a:solidFill>
                  <a:schemeClr val="tx1"/>
                </a:solidFill>
                <a:latin typeface="Arial" panose="020B0604020202020204" pitchFamily="34" charset="0"/>
                <a:cs typeface="Arial" panose="020B0604020202020204" pitchFamily="34" charset="0"/>
              </a:rPr>
              <a:t> F1) </a:t>
            </a:r>
            <a:r>
              <a:rPr lang="en-GB" sz="1788" b="1" cap="all" dirty="0" err="1">
                <a:solidFill>
                  <a:schemeClr val="tx1"/>
                </a:solidFill>
                <a:latin typeface="Arial" panose="020B0604020202020204" pitchFamily="34" charset="0"/>
                <a:cs typeface="Arial" panose="020B0604020202020204" pitchFamily="34" charset="0"/>
              </a:rPr>
              <a:t>và</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kqxn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nhanh</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kháng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nguyên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dương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tính</a:t>
            </a:r>
            <a:endParaRPr lang="en-GB" sz="1788" b="1" cap="all"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263629" y="2057400"/>
            <a:ext cx="9370756" cy="9932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813"/>
              </a:spcBef>
              <a:buClr>
                <a:schemeClr val="tx1"/>
              </a:buClr>
            </a:pPr>
            <a:r>
              <a:rPr lang="en-GB" sz="1788" b="1" dirty="0">
                <a:solidFill>
                  <a:schemeClr val="tx1"/>
                </a:solidFill>
                <a:latin typeface="Arial" panose="020B0604020202020204" pitchFamily="34" charset="0"/>
                <a:cs typeface="Arial" panose="020B0604020202020204" pitchFamily="34" charset="0"/>
              </a:rPr>
              <a:t>2</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Là</a:t>
            </a:r>
            <a:r>
              <a:rPr lang="en-GB" sz="1788" b="1" cap="all" dirty="0">
                <a:solidFill>
                  <a:schemeClr val="tx1"/>
                </a:solidFill>
                <a:latin typeface="Arial" panose="020B0604020202020204" pitchFamily="34" charset="0"/>
                <a:cs typeface="Arial" panose="020B0604020202020204" pitchFamily="34" charset="0"/>
              </a:rPr>
              <a:t> f1 </a:t>
            </a:r>
            <a:r>
              <a:rPr lang="en-GB" sz="1788" b="1" cap="all" dirty="0" err="1">
                <a:solidFill>
                  <a:schemeClr val="tx1"/>
                </a:solidFill>
                <a:latin typeface="Arial" panose="020B0604020202020204" pitchFamily="34" charset="0"/>
                <a:cs typeface="Arial" panose="020B0604020202020204" pitchFamily="34" charset="0"/>
              </a:rPr>
              <a:t>có</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kqxn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nhanh</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kháng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nguyên</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dương</a:t>
            </a:r>
            <a:r>
              <a:rPr lang="en-GB" sz="1788" b="1" cap="all" dirty="0">
                <a:solidFill>
                  <a:schemeClr val="tx1"/>
                </a:solidFill>
                <a:latin typeface="Arial" panose="020B0604020202020204" pitchFamily="34" charset="0"/>
                <a:cs typeface="Arial" panose="020B0604020202020204" pitchFamily="34" charset="0"/>
              </a:rPr>
              <a:t> </a:t>
            </a:r>
            <a:r>
              <a:rPr lang="en-GB" sz="1788" b="1" cap="all" dirty="0" err="1">
                <a:solidFill>
                  <a:schemeClr val="tx1"/>
                </a:solidFill>
                <a:latin typeface="Arial" panose="020B0604020202020204" pitchFamily="34" charset="0"/>
                <a:cs typeface="Arial" panose="020B0604020202020204" pitchFamily="34" charset="0"/>
              </a:rPr>
              <a:t>tính</a:t>
            </a:r>
            <a:endParaRPr lang="en-GB" sz="1788" b="1" cap="all"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63629" y="5410200"/>
            <a:ext cx="9370756"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Sinh</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phẩm</a:t>
            </a:r>
            <a:r>
              <a:rPr lang="en-US" sz="1625" b="1" i="1" dirty="0">
                <a:solidFill>
                  <a:srgbClr val="FF0000"/>
                </a:solidFill>
                <a:latin typeface="Arial" panose="020B0604020202020204" pitchFamily="34" charset="0"/>
                <a:cs typeface="Arial" panose="020B0604020202020204" pitchFamily="34" charset="0"/>
              </a:rPr>
              <a:t> XN </a:t>
            </a:r>
            <a:r>
              <a:rPr lang="en-US" sz="1625" b="1" i="1" dirty="0" err="1">
                <a:solidFill>
                  <a:srgbClr val="FF0000"/>
                </a:solidFill>
                <a:latin typeface="Arial" panose="020B0604020202020204" pitchFamily="34" charset="0"/>
                <a:cs typeface="Arial" panose="020B0604020202020204" pitchFamily="34" charset="0"/>
              </a:rPr>
              <a:t>nhanh</a:t>
            </a:r>
            <a:r>
              <a:rPr lang="en-US" sz="1625" b="1" i="1" dirty="0">
                <a:solidFill>
                  <a:srgbClr val="FF0000"/>
                </a:solidFill>
                <a:latin typeface="Arial" panose="020B0604020202020204" pitchFamily="34" charset="0"/>
                <a:cs typeface="Arial" panose="020B0604020202020204" pitchFamily="34" charset="0"/>
              </a:rPr>
              <a:t> KN </a:t>
            </a:r>
            <a:r>
              <a:rPr lang="en-US" sz="1625" b="1" i="1" dirty="0" err="1">
                <a:solidFill>
                  <a:srgbClr val="FF0000"/>
                </a:solidFill>
                <a:latin typeface="Arial" panose="020B0604020202020204" pitchFamily="34" charset="0"/>
                <a:cs typeface="Arial" panose="020B0604020202020204" pitchFamily="34" charset="0"/>
              </a:rPr>
              <a:t>phải</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thuộc</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danh</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mục</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được</a:t>
            </a:r>
            <a:r>
              <a:rPr lang="en-US" sz="1625" b="1" i="1" dirty="0">
                <a:solidFill>
                  <a:srgbClr val="FF0000"/>
                </a:solidFill>
                <a:latin typeface="Arial" panose="020B0604020202020204" pitchFamily="34" charset="0"/>
                <a:cs typeface="Arial" panose="020B0604020202020204" pitchFamily="34" charset="0"/>
              </a:rPr>
              <a:t> BYT </a:t>
            </a:r>
            <a:r>
              <a:rPr lang="en-US" sz="1625" b="1" i="1" dirty="0" err="1">
                <a:solidFill>
                  <a:srgbClr val="FF0000"/>
                </a:solidFill>
                <a:latin typeface="Arial" panose="020B0604020202020204" pitchFamily="34" charset="0"/>
                <a:cs typeface="Arial" panose="020B0604020202020204" pitchFamily="34" charset="0"/>
              </a:rPr>
              <a:t>cấp</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phép</a:t>
            </a:r>
            <a:r>
              <a:rPr lang="en-US" sz="1625" b="1" i="1" dirty="0">
                <a:solidFill>
                  <a:srgbClr val="FF0000"/>
                </a:solidFill>
                <a:latin typeface="Arial" panose="020B0604020202020204" pitchFamily="34" charset="0"/>
                <a:cs typeface="Arial" panose="020B0604020202020204" pitchFamily="34" charset="0"/>
              </a:rPr>
              <a:t>.</a:t>
            </a:r>
          </a:p>
          <a:p>
            <a:r>
              <a:rPr lang="en-US" sz="1625" b="1" i="1" dirty="0">
                <a:solidFill>
                  <a:srgbClr val="FF0000"/>
                </a:solidFill>
                <a:latin typeface="Arial" panose="020B0604020202020204" pitchFamily="34" charset="0"/>
                <a:cs typeface="Arial" panose="020B0604020202020204" pitchFamily="34" charset="0"/>
              </a:rPr>
              <a:t>- XN </a:t>
            </a:r>
            <a:r>
              <a:rPr lang="en-US" sz="1625" b="1" i="1" dirty="0" err="1">
                <a:solidFill>
                  <a:srgbClr val="FF0000"/>
                </a:solidFill>
                <a:latin typeface="Arial" panose="020B0604020202020204" pitchFamily="34" charset="0"/>
                <a:cs typeface="Arial" panose="020B0604020202020204" pitchFamily="34" charset="0"/>
              </a:rPr>
              <a:t>nhanh</a:t>
            </a:r>
            <a:r>
              <a:rPr lang="en-US" sz="1625" b="1" i="1" dirty="0">
                <a:solidFill>
                  <a:srgbClr val="FF0000"/>
                </a:solidFill>
                <a:latin typeface="Arial" panose="020B0604020202020204" pitchFamily="34" charset="0"/>
                <a:cs typeface="Arial" panose="020B0604020202020204" pitchFamily="34" charset="0"/>
              </a:rPr>
              <a:t> KN do CBYT </a:t>
            </a:r>
            <a:r>
              <a:rPr lang="en-US" sz="1625" b="1" i="1" dirty="0" err="1">
                <a:solidFill>
                  <a:srgbClr val="FF0000"/>
                </a:solidFill>
                <a:latin typeface="Arial" panose="020B0604020202020204" pitchFamily="34" charset="0"/>
                <a:cs typeface="Arial" panose="020B0604020202020204" pitchFamily="34" charset="0"/>
              </a:rPr>
              <a:t>thực</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hiện</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hoặc</a:t>
            </a:r>
            <a:r>
              <a:rPr lang="en-US" sz="1625" b="1" i="1" dirty="0">
                <a:solidFill>
                  <a:srgbClr val="FF0000"/>
                </a:solidFill>
                <a:latin typeface="Arial" panose="020B0604020202020204" pitchFamily="34" charset="0"/>
                <a:cs typeface="Arial" panose="020B0604020202020204" pitchFamily="34" charset="0"/>
              </a:rPr>
              <a:t> do </a:t>
            </a:r>
            <a:r>
              <a:rPr lang="en-US" sz="1625" b="1" i="1" dirty="0" err="1">
                <a:solidFill>
                  <a:srgbClr val="FF0000"/>
                </a:solidFill>
                <a:latin typeface="Arial" panose="020B0604020202020204" pitchFamily="34" charset="0"/>
                <a:cs typeface="Arial" panose="020B0604020202020204" pitchFamily="34" charset="0"/>
              </a:rPr>
              <a:t>người</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nghi</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nhiễm</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thực</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hiện</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dưới</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sự</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giám</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sát</a:t>
            </a:r>
            <a:r>
              <a:rPr lang="en-US" sz="1625" b="1" i="1" dirty="0">
                <a:solidFill>
                  <a:srgbClr val="FF0000"/>
                </a:solidFill>
                <a:latin typeface="Arial" panose="020B0604020202020204" pitchFamily="34" charset="0"/>
                <a:cs typeface="Arial" panose="020B0604020202020204" pitchFamily="34" charset="0"/>
              </a:rPr>
              <a:t> </a:t>
            </a:r>
            <a:r>
              <a:rPr lang="en-US" sz="1625" b="1" i="1" dirty="0" err="1">
                <a:solidFill>
                  <a:srgbClr val="FF0000"/>
                </a:solidFill>
                <a:latin typeface="Arial" panose="020B0604020202020204" pitchFamily="34" charset="0"/>
                <a:cs typeface="Arial" panose="020B0604020202020204" pitchFamily="34" charset="0"/>
              </a:rPr>
              <a:t>của</a:t>
            </a:r>
            <a:r>
              <a:rPr lang="en-US" sz="1625" b="1" i="1" dirty="0">
                <a:solidFill>
                  <a:srgbClr val="FF0000"/>
                </a:solidFill>
                <a:latin typeface="Arial" panose="020B0604020202020204" pitchFamily="34" charset="0"/>
                <a:cs typeface="Arial" panose="020B0604020202020204" pitchFamily="34" charset="0"/>
              </a:rPr>
              <a:t> NVYT</a:t>
            </a:r>
            <a:endParaRPr lang="en-GB" sz="1625" b="1" i="1" dirty="0">
              <a:solidFill>
                <a:srgbClr val="FF0000"/>
              </a:solidFill>
              <a:latin typeface="Arial" panose="020B0604020202020204" pitchFamily="34" charset="0"/>
              <a:cs typeface="Arial" panose="020B0604020202020204" pitchFamily="34" charset="0"/>
            </a:endParaRPr>
          </a:p>
        </p:txBody>
      </p:sp>
      <p:sp>
        <p:nvSpPr>
          <p:cNvPr id="8" name="Content Placeholder 9"/>
          <p:cNvSpPr txBox="1">
            <a:spLocks/>
          </p:cNvSpPr>
          <p:nvPr/>
        </p:nvSpPr>
        <p:spPr>
          <a:xfrm>
            <a:off x="263629" y="4257964"/>
            <a:ext cx="9370756" cy="1143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74295" tIns="37148" rIns="74295" bIns="37148" rtlCol="0" anchor="ct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just">
              <a:buNone/>
            </a:pPr>
            <a:r>
              <a:rPr lang="en-GB" sz="1788" b="1" dirty="0">
                <a:latin typeface="Arial" panose="020B0604020202020204" pitchFamily="34" charset="0"/>
                <a:cs typeface="Arial" panose="020B0604020202020204" pitchFamily="34" charset="0"/>
              </a:rPr>
              <a:t>4. </a:t>
            </a:r>
            <a:r>
              <a:rPr lang="en-GB" sz="1788" b="1" dirty="0" err="1">
                <a:latin typeface="Arial" panose="020B0604020202020204" pitchFamily="34" charset="0"/>
                <a:cs typeface="Arial" panose="020B0604020202020204" pitchFamily="34" charset="0"/>
              </a:rPr>
              <a:t>người</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có</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kqxn</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nhanh</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kháng</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nguyên</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dương</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tính</a:t>
            </a:r>
            <a:r>
              <a:rPr lang="en-GB" sz="1788" b="1" dirty="0">
                <a:latin typeface="Arial" panose="020B0604020202020204" pitchFamily="34" charset="0"/>
                <a:cs typeface="Arial" panose="020B0604020202020204" pitchFamily="34" charset="0"/>
              </a:rPr>
              <a:t> 02 </a:t>
            </a:r>
            <a:r>
              <a:rPr lang="en-GB" sz="1788" b="1" dirty="0" err="1">
                <a:latin typeface="Arial" panose="020B0604020202020204" pitchFamily="34" charset="0"/>
                <a:cs typeface="Arial" panose="020B0604020202020204" pitchFamily="34" charset="0"/>
              </a:rPr>
              <a:t>lần</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liên</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tiếp</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Lần</a:t>
            </a:r>
            <a:r>
              <a:rPr lang="en-GB" sz="1788" b="1" dirty="0">
                <a:latin typeface="Arial" panose="020B0604020202020204" pitchFamily="34" charset="0"/>
                <a:cs typeface="Arial" panose="020B0604020202020204" pitchFamily="34" charset="0"/>
              </a:rPr>
              <a:t> 2 </a:t>
            </a:r>
            <a:r>
              <a:rPr lang="en-GB" sz="1788" b="1" dirty="0" err="1">
                <a:latin typeface="Arial" panose="020B0604020202020204" pitchFamily="34" charset="0"/>
                <a:cs typeface="Arial" panose="020B0604020202020204" pitchFamily="34" charset="0"/>
              </a:rPr>
              <a:t>trong</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vòng</a:t>
            </a:r>
            <a:r>
              <a:rPr lang="en-GB" sz="1788" b="1" dirty="0">
                <a:latin typeface="Arial" panose="020B0604020202020204" pitchFamily="34" charset="0"/>
                <a:cs typeface="Arial" panose="020B0604020202020204" pitchFamily="34" charset="0"/>
              </a:rPr>
              <a:t> 8 </a:t>
            </a:r>
            <a:r>
              <a:rPr lang="en-GB" sz="1788" b="1" dirty="0" err="1">
                <a:latin typeface="Arial" panose="020B0604020202020204" pitchFamily="34" charset="0"/>
                <a:cs typeface="Arial" panose="020B0604020202020204" pitchFamily="34" charset="0"/>
              </a:rPr>
              <a:t>giờ</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kể</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từ</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khi</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có</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kqxn</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lần</a:t>
            </a:r>
            <a:r>
              <a:rPr lang="en-GB" sz="1788" b="1" dirty="0">
                <a:latin typeface="Arial" panose="020B0604020202020204" pitchFamily="34" charset="0"/>
                <a:cs typeface="Arial" panose="020B0604020202020204" pitchFamily="34" charset="0"/>
              </a:rPr>
              <a:t> 1) </a:t>
            </a:r>
            <a:r>
              <a:rPr lang="en-GB" sz="1788" b="1" dirty="0" err="1">
                <a:latin typeface="Arial" panose="020B0604020202020204" pitchFamily="34" charset="0"/>
                <a:cs typeface="Arial" panose="020B0604020202020204" pitchFamily="34" charset="0"/>
              </a:rPr>
              <a:t>và</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có</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yếu</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tố</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dịch</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tễ</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không</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bao</a:t>
            </a:r>
            <a:r>
              <a:rPr lang="en-GB" sz="1788" b="1" dirty="0">
                <a:latin typeface="Arial" panose="020B0604020202020204" pitchFamily="34" charset="0"/>
                <a:cs typeface="Arial" panose="020B0604020202020204" pitchFamily="34" charset="0"/>
              </a:rPr>
              <a:t> </a:t>
            </a:r>
            <a:r>
              <a:rPr lang="en-GB" sz="1788" b="1" dirty="0" err="1">
                <a:latin typeface="Arial" panose="020B0604020202020204" pitchFamily="34" charset="0"/>
                <a:cs typeface="Arial" panose="020B0604020202020204" pitchFamily="34" charset="0"/>
              </a:rPr>
              <a:t>gồm</a:t>
            </a:r>
            <a:r>
              <a:rPr lang="en-GB" sz="1788" b="1" dirty="0">
                <a:latin typeface="Arial" panose="020B0604020202020204" pitchFamily="34" charset="0"/>
                <a:cs typeface="Arial" panose="020B0604020202020204" pitchFamily="34" charset="0"/>
              </a:rPr>
              <a:t> f1)</a:t>
            </a:r>
            <a:endParaRPr lang="en-GB" sz="1788"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209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251" y="2519541"/>
            <a:ext cx="8421116" cy="1296894"/>
          </a:xfrm>
          <a:solidFill>
            <a:srgbClr val="0070C0"/>
          </a:solidFill>
        </p:spPr>
        <p:txBody>
          <a:bodyPr/>
          <a:lstStyle/>
          <a:p>
            <a:r>
              <a:rPr lang="en-US" b="1" dirty="0" err="1" smtClean="0">
                <a:solidFill>
                  <a:schemeClr val="bg1"/>
                </a:solidFill>
                <a:latin typeface="Arial" panose="020B0604020202020204" pitchFamily="34" charset="0"/>
                <a:cs typeface="Arial" panose="020B0604020202020204" pitchFamily="34" charset="0"/>
              </a:rPr>
              <a:t>Cách</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ly</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xét</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nghiệm</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đối</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với</a:t>
            </a:r>
            <a:r>
              <a:rPr lang="en-US"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F1</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67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3571" y="381000"/>
            <a:ext cx="9314836" cy="5558452"/>
          </a:xfrm>
        </p:spPr>
        <p:txBody>
          <a:bodyPr>
            <a:noAutofit/>
          </a:bodyPr>
          <a:lstStyle/>
          <a:p>
            <a:pPr marL="0" indent="0" algn="just">
              <a:buNone/>
            </a:pPr>
            <a:r>
              <a:rPr lang="en-US" sz="2400" b="1" dirty="0">
                <a:latin typeface="Arial" panose="020B0604020202020204" pitchFamily="34" charset="0"/>
                <a:ea typeface="Times New Roman" panose="02020603050405020304" pitchFamily="18" charset="0"/>
                <a:cs typeface="Arial" panose="020B0604020202020204" pitchFamily="34" charset="0"/>
              </a:rPr>
              <a:t>2.1. </a:t>
            </a:r>
            <a:r>
              <a:rPr lang="en-US" sz="2400" b="1" dirty="0" err="1">
                <a:latin typeface="Arial" panose="020B0604020202020204" pitchFamily="34" charset="0"/>
                <a:ea typeface="Times New Roman" panose="02020603050405020304" pitchFamily="18" charset="0"/>
                <a:cs typeface="Arial" panose="020B0604020202020204" pitchFamily="34" charset="0"/>
              </a:rPr>
              <a:t>Những</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người</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đã</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tiêm</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đủ</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liều</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vắc</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xin</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phòng</a:t>
            </a:r>
            <a:r>
              <a:rPr lang="en-US" sz="2400" b="1" dirty="0">
                <a:latin typeface="Arial" panose="020B0604020202020204" pitchFamily="34" charset="0"/>
                <a:ea typeface="Times New Roman" panose="02020603050405020304" pitchFamily="18" charset="0"/>
                <a:cs typeface="Arial" panose="020B0604020202020204" pitchFamily="34" charset="0"/>
              </a:rPr>
              <a:t> COVID-19 </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hoặc</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đã</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khỏi</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bệnh</a:t>
            </a:r>
            <a:r>
              <a:rPr lang="en-US" sz="2400" b="1" dirty="0">
                <a:latin typeface="Arial" panose="020B0604020202020204" pitchFamily="34" charset="0"/>
                <a:ea typeface="Times New Roman" panose="02020603050405020304" pitchFamily="18" charset="0"/>
                <a:cs typeface="Arial" panose="020B0604020202020204" pitchFamily="34" charset="0"/>
              </a:rPr>
              <a:t> COVID-19 </a:t>
            </a:r>
            <a:r>
              <a:rPr lang="en-US" sz="2400" b="1" dirty="0" err="1">
                <a:latin typeface="Arial" panose="020B0604020202020204" pitchFamily="34" charset="0"/>
                <a:ea typeface="Times New Roman" panose="02020603050405020304" pitchFamily="18" charset="0"/>
                <a:cs typeface="Arial" panose="020B0604020202020204" pitchFamily="34" charset="0"/>
              </a:rPr>
              <a:t>trong</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vòng</a:t>
            </a:r>
            <a:r>
              <a:rPr lang="en-US" sz="2400" b="1" dirty="0">
                <a:latin typeface="Arial" panose="020B0604020202020204" pitchFamily="34" charset="0"/>
                <a:ea typeface="Times New Roman" panose="02020603050405020304" pitchFamily="18" charset="0"/>
                <a:cs typeface="Arial" panose="020B0604020202020204" pitchFamily="34" charset="0"/>
              </a:rPr>
              <a:t> 06 </a:t>
            </a:r>
            <a:r>
              <a:rPr lang="en-US" sz="2400" b="1" dirty="0" err="1">
                <a:latin typeface="Arial" panose="020B0604020202020204" pitchFamily="34" charset="0"/>
                <a:ea typeface="Times New Roman" panose="02020603050405020304" pitchFamily="18" charset="0"/>
                <a:cs typeface="Arial" panose="020B0604020202020204" pitchFamily="34" charset="0"/>
              </a:rPr>
              <a:t>tháng</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tính</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đến</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thời</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điểm</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được</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xác</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định</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là</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đối</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tượng</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a:latin typeface="Arial" panose="020B0604020202020204" pitchFamily="34" charset="0"/>
                <a:ea typeface="Times New Roman" panose="02020603050405020304" pitchFamily="18" charset="0"/>
                <a:cs typeface="Arial" panose="020B0604020202020204" pitchFamily="34" charset="0"/>
              </a:rPr>
              <a:t>F1:</a:t>
            </a:r>
            <a:endParaRPr lang="en-GB" sz="2400" b="1"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Cách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ly</a:t>
            </a:r>
            <a:r>
              <a:rPr lang="en-US" sz="2400" dirty="0">
                <a:latin typeface="Arial" panose="020B0604020202020204" pitchFamily="34" charset="0"/>
                <a:ea typeface="Times New Roman" panose="02020603050405020304" pitchFamily="18" charset="0"/>
                <a:cs typeface="Arial" panose="020B0604020202020204" pitchFamily="34" charset="0"/>
              </a:rPr>
              <a:t> y </a:t>
            </a:r>
            <a:r>
              <a:rPr lang="en-US" sz="2400" dirty="0" err="1">
                <a:latin typeface="Arial" panose="020B0604020202020204" pitchFamily="34" charset="0"/>
                <a:ea typeface="Times New Roman" panose="02020603050405020304" pitchFamily="18" charset="0"/>
                <a:cs typeface="Arial" panose="020B0604020202020204" pitchFamily="34" charset="0"/>
              </a:rPr>
              <a:t>tế</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smtClean="0">
                <a:latin typeface="Arial" panose="020B0604020202020204" pitchFamily="34" charset="0"/>
                <a:ea typeface="Times New Roman" panose="02020603050405020304" pitchFamily="18" charset="0"/>
                <a:cs typeface="Arial" panose="020B0604020202020204" pitchFamily="34" charset="0"/>
              </a:rPr>
              <a:t>07 </a:t>
            </a:r>
            <a:r>
              <a:rPr lang="en-US" sz="2400" dirty="0" err="1" smtClean="0">
                <a:latin typeface="Arial" panose="020B0604020202020204" pitchFamily="34" charset="0"/>
                <a:ea typeface="Times New Roman" panose="02020603050405020304" pitchFamily="18" charset="0"/>
                <a:cs typeface="Arial" panose="020B0604020202020204" pitchFamily="34" charset="0"/>
              </a:rPr>
              <a:t>ngày</a:t>
            </a: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en-US" sz="2400" dirty="0" err="1" smtClean="0">
                <a:latin typeface="Arial" panose="020B0604020202020204" pitchFamily="34" charset="0"/>
                <a:ea typeface="Times New Roman" panose="02020603050405020304" pitchFamily="18" charset="0"/>
                <a:cs typeface="Arial" panose="020B0604020202020204" pitchFamily="34" charset="0"/>
              </a:rPr>
              <a:t>tại</a:t>
            </a: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nhà</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ea typeface="Times New Roman" panose="02020603050405020304" pitchFamily="18" charset="0"/>
                <a:cs typeface="Arial" panose="020B0604020202020204" pitchFamily="34" charset="0"/>
              </a:rPr>
              <a:t>nơi</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lưu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trú</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nếu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đủ</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điều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kiện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tự</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theo</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dõi</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sức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khoẻ</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trong</a:t>
            </a:r>
            <a:r>
              <a:rPr lang="en-US" sz="2400" dirty="0">
                <a:latin typeface="Arial" panose="020B0604020202020204" pitchFamily="34" charset="0"/>
                <a:ea typeface="Times New Roman" panose="02020603050405020304" pitchFamily="18" charset="0"/>
                <a:cs typeface="Arial" panose="020B0604020202020204" pitchFamily="34" charset="0"/>
              </a:rPr>
              <a:t> 07 </a:t>
            </a:r>
            <a:r>
              <a:rPr lang="en-US" sz="2400" dirty="0" err="1">
                <a:latin typeface="Arial" panose="020B0604020202020204" pitchFamily="34" charset="0"/>
                <a:ea typeface="Times New Roman" panose="02020603050405020304" pitchFamily="18" charset="0"/>
                <a:cs typeface="Arial" panose="020B0604020202020204" pitchFamily="34" charset="0"/>
              </a:rPr>
              <a:t>ngày</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tiếp</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theo.</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en-US" sz="2400" dirty="0" err="1" smtClean="0">
                <a:latin typeface="Arial" panose="020B0604020202020204" pitchFamily="34" charset="0"/>
                <a:ea typeface="Times New Roman" panose="02020603050405020304" pitchFamily="18" charset="0"/>
                <a:cs typeface="Arial" panose="020B0604020202020204" pitchFamily="34" charset="0"/>
              </a:rPr>
              <a:t>Thực</a:t>
            </a: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hiện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xét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nghiệm</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nhanh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KN (</a:t>
            </a:r>
            <a:r>
              <a:rPr lang="en-US" sz="2400" dirty="0" err="1">
                <a:latin typeface="Arial" panose="020B0604020202020204" pitchFamily="34" charset="0"/>
                <a:ea typeface="Times New Roman" panose="02020603050405020304" pitchFamily="18" charset="0"/>
                <a:cs typeface="Arial" panose="020B0604020202020204" pitchFamily="34" charset="0"/>
              </a:rPr>
              <a:t>khi</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bắt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đầu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thực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hiện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cách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ly</a:t>
            </a: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en-US" sz="2400" dirty="0" err="1" smtClean="0">
                <a:latin typeface="Arial" panose="020B0604020202020204" pitchFamily="34" charset="0"/>
                <a:ea typeface="Times New Roman" panose="02020603050405020304" pitchFamily="18" charset="0"/>
                <a:cs typeface="Arial" panose="020B0604020202020204" pitchFamily="34" charset="0"/>
              </a:rPr>
              <a:t>Nếu</a:t>
            </a: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kết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quả</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Dương</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tính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với</a:t>
            </a:r>
            <a:r>
              <a:rPr lang="en-US" sz="2400" dirty="0">
                <a:latin typeface="Arial" panose="020B0604020202020204" pitchFamily="34" charset="0"/>
                <a:ea typeface="Times New Roman" panose="02020603050405020304" pitchFamily="18" charset="0"/>
                <a:cs typeface="Arial" panose="020B0604020202020204" pitchFamily="34" charset="0"/>
              </a:rPr>
              <a:t> SARS-CoV-2, </a:t>
            </a:r>
            <a:r>
              <a:rPr lang="en-US" sz="2400" dirty="0" err="1">
                <a:latin typeface="Arial" panose="020B0604020202020204" pitchFamily="34" charset="0"/>
                <a:ea typeface="Times New Roman" panose="02020603050405020304" pitchFamily="18" charset="0"/>
                <a:cs typeface="Arial" panose="020B0604020202020204" pitchFamily="34" charset="0"/>
              </a:rPr>
              <a:t>xử</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lý</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như</a:t>
            </a:r>
            <a:r>
              <a:rPr lang="en-US" sz="2400" dirty="0">
                <a:latin typeface="Arial" panose="020B0604020202020204" pitchFamily="34" charset="0"/>
                <a:ea typeface="Times New Roman" panose="02020603050405020304" pitchFamily="18" charset="0"/>
                <a:cs typeface="Arial" panose="020B0604020202020204" pitchFamily="34" charset="0"/>
              </a:rPr>
              <a:t> ca </a:t>
            </a:r>
            <a:r>
              <a:rPr lang="en-US" sz="2400" dirty="0" err="1">
                <a:latin typeface="Arial" panose="020B0604020202020204" pitchFamily="34" charset="0"/>
                <a:ea typeface="Times New Roman" panose="02020603050405020304" pitchFamily="18" charset="0"/>
                <a:cs typeface="Arial" panose="020B0604020202020204" pitchFamily="34" charset="0"/>
              </a:rPr>
              <a:t>bệnh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xác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định</a:t>
            </a:r>
            <a:r>
              <a:rPr lang="en-US" sz="2400" dirty="0">
                <a:latin typeface="Arial" panose="020B0604020202020204" pitchFamily="34" charset="0"/>
                <a:ea typeface="Times New Roman" panose="02020603050405020304" pitchFamily="18" charset="0"/>
                <a:cs typeface="Arial" panose="020B0604020202020204" pitchFamily="34" charset="0"/>
              </a:rPr>
              <a:t> (F0</a:t>
            </a:r>
            <a:r>
              <a:rPr lang="en-US" sz="2400" dirty="0" smtClean="0">
                <a:latin typeface="Arial" panose="020B0604020202020204" pitchFamily="34" charset="0"/>
                <a:ea typeface="Times New Roman" panose="02020603050405020304" pitchFamily="18" charset="0"/>
                <a:cs typeface="Arial" panose="020B0604020202020204" pitchFamily="34" charset="0"/>
              </a:rPr>
              <a:t>).</a:t>
            </a:r>
          </a:p>
          <a:p>
            <a:pPr marL="0" indent="0" algn="just">
              <a:buNone/>
            </a:pPr>
            <a:r>
              <a:rPr lang="en-US" sz="2400" dirty="0" smtClean="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Thực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hiện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xét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nghiệm</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nhanh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KN </a:t>
            </a:r>
            <a:r>
              <a:rPr lang="en-US" sz="2400" dirty="0" err="1">
                <a:latin typeface="Arial" panose="020B0604020202020204" pitchFamily="34" charset="0"/>
                <a:ea typeface="Times New Roman" panose="02020603050405020304" pitchFamily="18" charset="0"/>
                <a:cs typeface="Arial" panose="020B0604020202020204" pitchFamily="34" charset="0"/>
              </a:rPr>
              <a:t>vào</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ngày</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thứ</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smtClean="0">
                <a:latin typeface="Arial" panose="020B0604020202020204" pitchFamily="34" charset="0"/>
                <a:ea typeface="Times New Roman" panose="02020603050405020304" pitchFamily="18" charset="0"/>
                <a:cs typeface="Arial" panose="020B0604020202020204" pitchFamily="34" charset="0"/>
              </a:rPr>
              <a:t>07 </a:t>
            </a:r>
            <a:r>
              <a:rPr lang="en-US" sz="2400" dirty="0">
                <a:latin typeface="Arial" panose="020B0604020202020204" pitchFamily="34" charset="0"/>
                <a:ea typeface="Times New Roman" panose="02020603050405020304" pitchFamily="18" charset="0"/>
                <a:cs typeface="Arial" panose="020B0604020202020204" pitchFamily="34" charset="0"/>
              </a:rPr>
              <a:t>(</a:t>
            </a:r>
            <a:r>
              <a:rPr lang="en-US" sz="2400" dirty="0" err="1">
                <a:latin typeface="Arial" panose="020B0604020202020204" pitchFamily="34" charset="0"/>
                <a:ea typeface="Times New Roman" panose="02020603050405020304" pitchFamily="18" charset="0"/>
                <a:cs typeface="Arial" panose="020B0604020202020204" pitchFamily="34" charset="0"/>
              </a:rPr>
              <a:t>khi</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kết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thúc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cách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ly</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Tuân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thủ</a:t>
            </a:r>
            <a:r>
              <a:rPr lang="en-US" sz="2400" dirty="0">
                <a:latin typeface="Arial" panose="020B0604020202020204" pitchFamily="34" charset="0"/>
                <a:ea typeface="Times New Roman" panose="02020603050405020304" pitchFamily="18" charset="0"/>
                <a:cs typeface="Arial" panose="020B0604020202020204" pitchFamily="34" charset="0"/>
              </a:rPr>
              <a:t> 5K, </a:t>
            </a:r>
            <a:r>
              <a:rPr lang="en-US" sz="2400" dirty="0" err="1">
                <a:latin typeface="Arial" panose="020B0604020202020204" pitchFamily="34" charset="0"/>
                <a:ea typeface="Times New Roman" panose="02020603050405020304" pitchFamily="18" charset="0"/>
                <a:cs typeface="Arial" panose="020B0604020202020204" pitchFamily="34" charset="0"/>
              </a:rPr>
              <a:t>nếu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có</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dấu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hiệu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bất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thường</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về</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sức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khỏe</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như</a:t>
            </a:r>
            <a:r>
              <a:rPr lang="en-US" sz="2400" dirty="0">
                <a:latin typeface="Arial" panose="020B0604020202020204" pitchFamily="34" charset="0"/>
                <a:ea typeface="Times New Roman" panose="02020603050405020304" pitchFamily="18" charset="0"/>
                <a:cs typeface="Arial" panose="020B0604020202020204" pitchFamily="34" charset="0"/>
              </a:rPr>
              <a:t> ho, </a:t>
            </a:r>
            <a:r>
              <a:rPr lang="en-US" sz="2400" dirty="0" err="1">
                <a:latin typeface="Arial" panose="020B0604020202020204" pitchFamily="34" charset="0"/>
                <a:ea typeface="Times New Roman" panose="02020603050405020304" pitchFamily="18" charset="0"/>
                <a:cs typeface="Arial" panose="020B0604020202020204" pitchFamily="34" charset="0"/>
              </a:rPr>
              <a:t>sốt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khó</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thở</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đau</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rát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họng</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mất</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vị</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giác</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thì</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báo</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cho</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cơ</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quan</a:t>
            </a:r>
            <a:r>
              <a:rPr lang="en-US" sz="2400" dirty="0">
                <a:latin typeface="Arial" panose="020B0604020202020204" pitchFamily="34" charset="0"/>
                <a:ea typeface="Times New Roman" panose="02020603050405020304" pitchFamily="18" charset="0"/>
                <a:cs typeface="Arial" panose="020B0604020202020204" pitchFamily="34" charset="0"/>
              </a:rPr>
              <a:t> y </a:t>
            </a:r>
            <a:r>
              <a:rPr lang="en-US" sz="2400" dirty="0" err="1">
                <a:latin typeface="Arial" panose="020B0604020202020204" pitchFamily="34" charset="0"/>
                <a:ea typeface="Times New Roman" panose="02020603050405020304" pitchFamily="18" charset="0"/>
                <a:cs typeface="Arial" panose="020B0604020202020204" pitchFamily="34" charset="0"/>
              </a:rPr>
              <a:t>tế</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để</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theo</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dõi</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và</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xử</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trí</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theo</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quy</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err="1">
                <a:latin typeface="Arial" panose="020B0604020202020204" pitchFamily="34" charset="0"/>
                <a:ea typeface="Times New Roman" panose="02020603050405020304" pitchFamily="18" charset="0"/>
                <a:cs typeface="Arial" panose="020B0604020202020204" pitchFamily="34" charset="0"/>
              </a:rPr>
              <a:t>định</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GB" sz="2400" dirty="0">
              <a:latin typeface="Arial" panose="020B0604020202020204" pitchFamily="34" charset="0"/>
              <a:ea typeface="Times New Roman" panose="02020603050405020304" pitchFamily="18" charset="0"/>
              <a:cs typeface="Arial" panose="020B0604020202020204" pitchFamily="34" charset="0"/>
            </a:endParaRPr>
          </a:p>
          <a:p>
            <a:endParaRPr lang="en-GB" sz="2275"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92814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59492" y="381001"/>
            <a:ext cx="9290869" cy="5462588"/>
          </a:xfrm>
        </p:spPr>
        <p:txBody>
          <a:bodyPr>
            <a:noAutofit/>
          </a:bodyPr>
          <a:lstStyle/>
          <a:p>
            <a:pPr marL="0" indent="0" algn="just">
              <a:buNone/>
            </a:pPr>
            <a:r>
              <a:rPr lang="en-US" sz="2200" b="1" dirty="0">
                <a:latin typeface="Arial" panose="020B0604020202020204" pitchFamily="34" charset="0"/>
                <a:ea typeface="Times New Roman" panose="02020603050405020304" pitchFamily="18" charset="0"/>
                <a:cs typeface="Arial" panose="020B0604020202020204" pitchFamily="34" charset="0"/>
              </a:rPr>
              <a:t>2.2. </a:t>
            </a:r>
            <a:r>
              <a:rPr lang="en-US" sz="2200" b="1" dirty="0" err="1">
                <a:latin typeface="Arial" panose="020B0604020202020204" pitchFamily="34" charset="0"/>
                <a:ea typeface="Times New Roman" panose="02020603050405020304" pitchFamily="18" charset="0"/>
                <a:cs typeface="Arial" panose="020B0604020202020204" pitchFamily="34" charset="0"/>
              </a:rPr>
              <a:t>Những</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người</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tiêm</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chưa</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đủ</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liều</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vắc</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xin</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phòng</a:t>
            </a:r>
            <a:r>
              <a:rPr lang="en-US" sz="2200" b="1" dirty="0">
                <a:latin typeface="Arial" panose="020B0604020202020204" pitchFamily="34" charset="0"/>
                <a:ea typeface="Times New Roman" panose="02020603050405020304" pitchFamily="18" charset="0"/>
                <a:cs typeface="Arial" panose="020B0604020202020204" pitchFamily="34" charset="0"/>
              </a:rPr>
              <a:t> COVID-19 </a:t>
            </a:r>
            <a:r>
              <a:rPr lang="en-US" sz="2200" b="1" dirty="0" err="1">
                <a:latin typeface="Arial" panose="020B0604020202020204" pitchFamily="34" charset="0"/>
                <a:ea typeface="Times New Roman" panose="02020603050405020304" pitchFamily="18" charset="0"/>
                <a:cs typeface="Arial" panose="020B0604020202020204" pitchFamily="34" charset="0"/>
              </a:rPr>
              <a:t>hoặc</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chưa</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tiêm</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vắc</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xin</a:t>
            </a:r>
            <a:r>
              <a:rPr lang="en-US" sz="2200" b="1" dirty="0">
                <a:latin typeface="Arial" panose="020B0604020202020204" pitchFamily="34" charset="0"/>
                <a:ea typeface="Times New Roman" panose="02020603050405020304" pitchFamily="18" charset="0"/>
                <a:cs typeface="Arial" panose="020B0604020202020204" pitchFamily="34" charset="0"/>
              </a:rPr>
              <a:t> </a:t>
            </a:r>
            <a:r>
              <a:rPr lang="en-US" sz="2200" b="1" dirty="0" err="1">
                <a:latin typeface="Arial" panose="020B0604020202020204" pitchFamily="34" charset="0"/>
                <a:ea typeface="Times New Roman" panose="02020603050405020304" pitchFamily="18" charset="0"/>
                <a:cs typeface="Arial" panose="020B0604020202020204" pitchFamily="34" charset="0"/>
              </a:rPr>
              <a:t>phòng</a:t>
            </a:r>
            <a:r>
              <a:rPr lang="en-US" sz="2200" b="1" dirty="0">
                <a:latin typeface="Arial" panose="020B0604020202020204" pitchFamily="34" charset="0"/>
                <a:ea typeface="Times New Roman" panose="02020603050405020304" pitchFamily="18" charset="0"/>
                <a:cs typeface="Arial" panose="020B0604020202020204" pitchFamily="34" charset="0"/>
              </a:rPr>
              <a:t> COVID-19: </a:t>
            </a:r>
            <a:endParaRPr lang="en-GB" sz="2200" b="1"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Thực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hiện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cách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ly</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chặt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chẽ</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tại</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nhà</a:t>
            </a:r>
            <a:r>
              <a:rPr lang="en-US" sz="2200" dirty="0">
                <a:latin typeface="Arial" panose="020B0604020202020204" pitchFamily="34" charset="0"/>
                <a:ea typeface="Times New Roman" panose="02020603050405020304" pitchFamily="18" charset="0"/>
                <a:cs typeface="Arial" panose="020B0604020202020204" pitchFamily="34" charset="0"/>
              </a:rPr>
              <a:t>/</a:t>
            </a:r>
            <a:r>
              <a:rPr lang="en-US" sz="2200" dirty="0" err="1">
                <a:latin typeface="Arial" panose="020B0604020202020204" pitchFamily="34" charset="0"/>
                <a:ea typeface="Times New Roman" panose="02020603050405020304" pitchFamily="18" charset="0"/>
                <a:cs typeface="Arial" panose="020B0604020202020204" pitchFamily="34" charset="0"/>
              </a:rPr>
              <a:t>cơ</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sở</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cách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ly</a:t>
            </a:r>
            <a:r>
              <a:rPr lang="en-US" sz="2200" dirty="0">
                <a:latin typeface="Arial" panose="020B0604020202020204" pitchFamily="34" charset="0"/>
                <a:ea typeface="Times New Roman" panose="02020603050405020304" pitchFamily="18" charset="0"/>
                <a:cs typeface="Arial" panose="020B0604020202020204" pitchFamily="34" charset="0"/>
              </a:rPr>
              <a:t> 14 </a:t>
            </a:r>
            <a:r>
              <a:rPr lang="en-US" sz="2200" dirty="0" err="1">
                <a:latin typeface="Arial" panose="020B0604020202020204" pitchFamily="34" charset="0"/>
                <a:ea typeface="Times New Roman" panose="02020603050405020304" pitchFamily="18" charset="0"/>
                <a:cs typeface="Arial" panose="020B0604020202020204" pitchFamily="34" charset="0"/>
              </a:rPr>
              <a:t>ngày</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tự</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theo</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dõi</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sức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khoẻ</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trong</a:t>
            </a:r>
            <a:r>
              <a:rPr lang="en-US" sz="2200" dirty="0">
                <a:latin typeface="Arial" panose="020B0604020202020204" pitchFamily="34" charset="0"/>
                <a:ea typeface="Times New Roman" panose="02020603050405020304" pitchFamily="18" charset="0"/>
                <a:cs typeface="Arial" panose="020B0604020202020204" pitchFamily="34" charset="0"/>
              </a:rPr>
              <a:t> 07 </a:t>
            </a:r>
            <a:r>
              <a:rPr lang="en-US" sz="2200" dirty="0" err="1">
                <a:latin typeface="Arial" panose="020B0604020202020204" pitchFamily="34" charset="0"/>
                <a:ea typeface="Times New Roman" panose="02020603050405020304" pitchFamily="18" charset="0"/>
                <a:cs typeface="Arial" panose="020B0604020202020204" pitchFamily="34" charset="0"/>
              </a:rPr>
              <a:t>ngày</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tiếp</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theo.</a:t>
            </a:r>
            <a:r>
              <a:rPr lang="en-US" sz="2200" dirty="0">
                <a:latin typeface="Arial" panose="020B0604020202020204" pitchFamily="34" charset="0"/>
                <a:ea typeface="Times New Roman" panose="02020603050405020304" pitchFamily="18" charset="0"/>
                <a:cs typeface="Arial" panose="020B0604020202020204" pitchFamily="34" charset="0"/>
              </a:rPr>
              <a:t> </a:t>
            </a:r>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Thực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hiện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xét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nghiệm</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nhanh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kháng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nguyên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khi</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bắt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đầu</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thực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hiện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cách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ly</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Nếu</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kết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quả</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Dương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tính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với</a:t>
            </a:r>
            <a:r>
              <a:rPr lang="en-US" sz="2200" dirty="0">
                <a:latin typeface="Arial" panose="020B0604020202020204" pitchFamily="34" charset="0"/>
                <a:ea typeface="Times New Roman" panose="02020603050405020304" pitchFamily="18" charset="0"/>
                <a:cs typeface="Arial" panose="020B0604020202020204" pitchFamily="34" charset="0"/>
              </a:rPr>
              <a:t> SARS-CoV-2, </a:t>
            </a:r>
            <a:r>
              <a:rPr lang="en-US" sz="2200" dirty="0" err="1">
                <a:latin typeface="Arial" panose="020B0604020202020204" pitchFamily="34" charset="0"/>
                <a:ea typeface="Times New Roman" panose="02020603050405020304" pitchFamily="18" charset="0"/>
                <a:cs typeface="Arial" panose="020B0604020202020204" pitchFamily="34" charset="0"/>
              </a:rPr>
              <a:t>xử</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lý</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như</a:t>
            </a:r>
            <a:r>
              <a:rPr lang="en-US" sz="2200" dirty="0">
                <a:latin typeface="Arial" panose="020B0604020202020204" pitchFamily="34" charset="0"/>
                <a:ea typeface="Times New Roman" panose="02020603050405020304" pitchFamily="18" charset="0"/>
                <a:cs typeface="Arial" panose="020B0604020202020204" pitchFamily="34" charset="0"/>
              </a:rPr>
              <a:t> ca </a:t>
            </a:r>
            <a:r>
              <a:rPr lang="en-US" sz="2200" dirty="0" err="1">
                <a:latin typeface="Arial" panose="020B0604020202020204" pitchFamily="34" charset="0"/>
                <a:ea typeface="Times New Roman" panose="02020603050405020304" pitchFamily="18" charset="0"/>
                <a:cs typeface="Arial" panose="020B0604020202020204" pitchFamily="34" charset="0"/>
              </a:rPr>
              <a:t>bệnh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xác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định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smtClean="0">
                <a:latin typeface="Arial" panose="020B0604020202020204" pitchFamily="34" charset="0"/>
                <a:ea typeface="Times New Roman" panose="02020603050405020304" pitchFamily="18" charset="0"/>
                <a:cs typeface="Arial" panose="020B0604020202020204" pitchFamily="34" charset="0"/>
              </a:rPr>
              <a:t>F0</a:t>
            </a:r>
            <a:r>
              <a:rPr lang="en-GB" sz="2200" dirty="0" smtClean="0">
                <a:latin typeface="Arial" panose="020B0604020202020204" pitchFamily="34" charset="0"/>
                <a:ea typeface="Times New Roman" panose="02020603050405020304" pitchFamily="18" charset="0"/>
                <a:cs typeface="Arial" panose="020B0604020202020204" pitchFamily="34" charset="0"/>
              </a:rPr>
              <a:t>).</a:t>
            </a:r>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Thực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hiện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xét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nghiệm</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nhanh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a:latin typeface="Arial" panose="020B0604020202020204" pitchFamily="34" charset="0"/>
                <a:ea typeface="Times New Roman" panose="02020603050405020304" pitchFamily="18" charset="0"/>
                <a:cs typeface="Arial" panose="020B0604020202020204" pitchFamily="34" charset="0"/>
              </a:rPr>
              <a:t>KN </a:t>
            </a:r>
            <a:r>
              <a:rPr lang="en-US" sz="2200" dirty="0" err="1">
                <a:latin typeface="Arial" panose="020B0604020202020204" pitchFamily="34" charset="0"/>
                <a:ea typeface="Times New Roman" panose="02020603050405020304" pitchFamily="18" charset="0"/>
                <a:cs typeface="Arial" panose="020B0604020202020204" pitchFamily="34" charset="0"/>
              </a:rPr>
              <a:t>vào</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ngày</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thứ</a:t>
            </a:r>
            <a:r>
              <a:rPr lang="en-US" sz="2200" dirty="0">
                <a:latin typeface="Arial" panose="020B0604020202020204" pitchFamily="34" charset="0"/>
                <a:ea typeface="Times New Roman" panose="02020603050405020304" pitchFamily="18" charset="0"/>
                <a:cs typeface="Arial" panose="020B0604020202020204" pitchFamily="34" charset="0"/>
              </a:rPr>
              <a:t> 14 (</a:t>
            </a:r>
            <a:r>
              <a:rPr lang="en-US" sz="2200" dirty="0" err="1">
                <a:latin typeface="Arial" panose="020B0604020202020204" pitchFamily="34" charset="0"/>
                <a:ea typeface="Times New Roman" panose="02020603050405020304" pitchFamily="18" charset="0"/>
                <a:cs typeface="Arial" panose="020B0604020202020204" pitchFamily="34" charset="0"/>
              </a:rPr>
              <a:t>khi</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kết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thúc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cách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ly</a:t>
            </a:r>
            <a:r>
              <a:rPr lang="en-US" sz="2200" dirty="0">
                <a:latin typeface="Arial" panose="020B0604020202020204" pitchFamily="34" charset="0"/>
                <a:ea typeface="Times New Roman" panose="02020603050405020304" pitchFamily="18" charset="0"/>
                <a:cs typeface="Arial" panose="020B0604020202020204" pitchFamily="34" charset="0"/>
              </a:rPr>
              <a:t>).</a:t>
            </a:r>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Đối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với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bệnh</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nhân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tự</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theo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dõi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sức</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khỏe</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tại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nhà</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GB" sz="22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thân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nhiệt</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2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lần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ngày</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Nếu</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thân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nhiệt</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cao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hơn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38</a:t>
            </a:r>
            <a:r>
              <a:rPr lang="en-US" sz="2200" baseline="30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0</a:t>
            </a:r>
            <a:r>
              <a:rPr lang="en-US" sz="2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 </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ở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hai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lần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liên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tiếp</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hoặc</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có</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bất</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kỳ</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dấu</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hiệu</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lâm</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sàng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bất</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thường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nào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thì</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cần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báo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y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tế</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cơ</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sở</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để</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thăm</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khám</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xử</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trí</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kịp</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thời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GB" sz="22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tự</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ý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ra</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khỏi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nhà</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chưa</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thông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báo</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với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chính</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quyền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địa</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phương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tụ</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tập</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không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đến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nơi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đông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người</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nghiêm</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túc</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thực</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hiện</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Thông</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điệp</a:t>
            </a:r>
            <a:r>
              <a:rPr lang="en-US"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5K.</a:t>
            </a:r>
            <a:endParaRPr lang="en-GB" sz="22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195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79075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251" y="2519541"/>
            <a:ext cx="8421116" cy="1296894"/>
          </a:xfrm>
          <a:solidFill>
            <a:srgbClr val="0070C0"/>
          </a:solidFill>
        </p:spPr>
        <p:txBody>
          <a:bodyPr/>
          <a:lstStyle/>
          <a:p>
            <a:r>
              <a:rPr lang="en-US" b="1" dirty="0" err="1" smtClean="0">
                <a:solidFill>
                  <a:schemeClr val="bg1"/>
                </a:solidFill>
                <a:latin typeface="Arial" panose="020B0604020202020204" pitchFamily="34" charset="0"/>
                <a:cs typeface="Arial" panose="020B0604020202020204" pitchFamily="34" charset="0"/>
              </a:rPr>
              <a:t>Xét</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nghiệm</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khỏi</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bệnh</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2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FD19E-8B8B-4E73-B3E4-E695B7774822}"/>
              </a:ext>
            </a:extLst>
          </p:cNvPr>
          <p:cNvSpPr>
            <a:spLocks noGrp="1"/>
          </p:cNvSpPr>
          <p:nvPr>
            <p:ph type="title"/>
          </p:nvPr>
        </p:nvSpPr>
        <p:spPr>
          <a:xfrm>
            <a:off x="462170" y="152400"/>
            <a:ext cx="8915400" cy="425449"/>
          </a:xfrm>
        </p:spPr>
        <p:txBody>
          <a:bodyPr/>
          <a:lstStyle/>
          <a:p>
            <a:r>
              <a:rPr lang="en-US" altLang="en-US" sz="3200" b="1" dirty="0">
                <a:latin typeface="Times New Roman" pitchFamily="18" charset="0"/>
                <a:cs typeface="Times New Roman" pitchFamily="18" charset="0"/>
              </a:rPr>
              <a:t>VĂN BẢN HƯỚNG DẪN</a:t>
            </a:r>
            <a:endParaRPr lang="en-US" sz="3200" dirty="0"/>
          </a:p>
        </p:txBody>
      </p:sp>
      <p:graphicFrame>
        <p:nvGraphicFramePr>
          <p:cNvPr id="5" name="Content Placeholder 4">
            <a:extLst>
              <a:ext uri="{FF2B5EF4-FFF2-40B4-BE49-F238E27FC236}">
                <a16:creationId xmlns:a16="http://schemas.microsoft.com/office/drawing/2014/main" id="{2E8F2D9F-46D1-4538-BBDA-1034BF0ED739}"/>
              </a:ext>
            </a:extLst>
          </p:cNvPr>
          <p:cNvGraphicFramePr>
            <a:graphicFrameLocks noGrp="1"/>
          </p:cNvGraphicFramePr>
          <p:nvPr>
            <p:ph idx="1"/>
            <p:extLst>
              <p:ext uri="{D42A27DB-BD31-4B8C-83A1-F6EECF244321}">
                <p14:modId xmlns:p14="http://schemas.microsoft.com/office/powerpoint/2010/main" val="1767902351"/>
              </p:ext>
            </p:extLst>
          </p:nvPr>
        </p:nvGraphicFramePr>
        <p:xfrm>
          <a:off x="462170" y="685801"/>
          <a:ext cx="906283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2C7E0A3-2B0E-4DC2-A8EE-BE51E5B0991E}"/>
              </a:ext>
            </a:extLst>
          </p:cNvPr>
          <p:cNvSpPr>
            <a:spLocks noGrp="1"/>
          </p:cNvSpPr>
          <p:nvPr>
            <p:ph type="sldNum" sz="quarter" idx="12"/>
          </p:nvPr>
        </p:nvSpPr>
        <p:spPr/>
        <p:txBody>
          <a:bodyPr/>
          <a:lstStyle/>
          <a:p>
            <a:fld id="{BD6E3593-D3D7-4A6C-B5A4-E93F552C0903}" type="slidenum">
              <a:rPr lang="en-US" altLang="en-US" smtClean="0"/>
              <a:pPr/>
              <a:t>2</a:t>
            </a:fld>
            <a:endParaRPr lang="en-US" altLang="en-US"/>
          </a:p>
        </p:txBody>
      </p:sp>
    </p:spTree>
    <p:extLst>
      <p:ext uri="{BB962C8B-B14F-4D97-AF65-F5344CB8AC3E}">
        <p14:creationId xmlns:p14="http://schemas.microsoft.com/office/powerpoint/2010/main" val="93909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31390" y="1295400"/>
            <a:ext cx="9123107" cy="4532209"/>
          </a:xfrm>
        </p:spPr>
        <p:txBody>
          <a:bodyPr>
            <a:noAutofit/>
          </a:bodyPr>
          <a:lstStyle/>
          <a:p>
            <a:pPr algn="just">
              <a:spcBef>
                <a:spcPts val="1800"/>
              </a:spcBef>
              <a:buClr>
                <a:srgbClr val="0000CC"/>
              </a:buClr>
              <a:buFont typeface="Wingdings" panose="05000000000000000000" pitchFamily="2" charset="2"/>
              <a:buChar char="v"/>
            </a:pPr>
            <a:r>
              <a:rPr lang="en-US" sz="2800" dirty="0" err="1">
                <a:latin typeface="Arial" panose="020B0604020202020204" pitchFamily="34" charset="0"/>
                <a:ea typeface="Times New Roman" panose="02020603050405020304" pitchFamily="18" charset="0"/>
                <a:cs typeface="Arial" panose="020B0604020202020204" pitchFamily="34" charset="0"/>
              </a:rPr>
              <a:t>Thực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hiện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xét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nghiệm</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nhanh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kháng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nguyên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ngày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thứ</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smtClean="0">
                <a:latin typeface="Arial" panose="020B0604020202020204" pitchFamily="34" charset="0"/>
                <a:ea typeface="Times New Roman" panose="02020603050405020304" pitchFamily="18" charset="0"/>
                <a:cs typeface="Arial" panose="020B0604020202020204" pitchFamily="34" charset="0"/>
              </a:rPr>
              <a:t>07.</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algn="just">
              <a:spcBef>
                <a:spcPts val="1800"/>
              </a:spcBef>
              <a:buFont typeface="Wingdings" panose="05000000000000000000" pitchFamily="2" charset="2"/>
              <a:buChar char="Ø"/>
            </a:pPr>
            <a:r>
              <a:rPr lang="en-US" sz="2800" dirty="0" err="1" smtClean="0">
                <a:latin typeface="Arial" panose="020B0604020202020204" pitchFamily="34" charset="0"/>
                <a:ea typeface="Times New Roman" panose="02020603050405020304" pitchFamily="18" charset="0"/>
                <a:cs typeface="Arial" panose="020B0604020202020204" pitchFamily="34" charset="0"/>
              </a:rPr>
              <a:t>Kết</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quả</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xét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nghiệm</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dương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tính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thì</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tiếp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tục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đủ</a:t>
            </a:r>
            <a:r>
              <a:rPr lang="en-US" sz="2800" dirty="0" smtClean="0">
                <a:latin typeface="Arial" panose="020B0604020202020204" pitchFamily="34" charset="0"/>
                <a:ea typeface="Times New Roman" panose="02020603050405020304" pitchFamily="18" charset="0"/>
                <a:cs typeface="Arial" panose="020B0604020202020204" pitchFamily="34" charset="0"/>
              </a:rPr>
              <a:t> 10 </a:t>
            </a:r>
            <a:r>
              <a:rPr lang="en-US" sz="2800" dirty="0" err="1" smtClean="0">
                <a:latin typeface="Arial" panose="020B0604020202020204" pitchFamily="34" charset="0"/>
                <a:ea typeface="Times New Roman" panose="02020603050405020304" pitchFamily="18" charset="0"/>
                <a:cs typeface="Arial" panose="020B0604020202020204" pitchFamily="34" charset="0"/>
              </a:rPr>
              <a:t>ngày</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đối</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với</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người</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đã</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tiêm</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đủ</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liều</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vắc</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xin</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và</a:t>
            </a:r>
            <a:r>
              <a:rPr lang="en-US" sz="2800" dirty="0" smtClean="0">
                <a:latin typeface="Arial" panose="020B0604020202020204" pitchFamily="34" charset="0"/>
                <a:ea typeface="Times New Roman" panose="02020603050405020304" pitchFamily="18" charset="0"/>
                <a:cs typeface="Arial" panose="020B0604020202020204" pitchFamily="34" charset="0"/>
              </a:rPr>
              <a:t> 14 </a:t>
            </a:r>
            <a:r>
              <a:rPr lang="en-US" sz="2800" dirty="0" err="1" smtClean="0">
                <a:latin typeface="Arial" panose="020B0604020202020204" pitchFamily="34" charset="0"/>
                <a:ea typeface="Times New Roman" panose="02020603050405020304" pitchFamily="18" charset="0"/>
                <a:cs typeface="Arial" panose="020B0604020202020204" pitchFamily="34" charset="0"/>
              </a:rPr>
              <a:t>ngày</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đối</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với</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người</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chưa</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tiêm</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đủ</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liều</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vắc</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xin</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theo</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quy</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định</a:t>
            </a:r>
            <a:r>
              <a:rPr lang="en-US" sz="2800" dirty="0" smtClean="0">
                <a:latin typeface="Arial" panose="020B0604020202020204" pitchFamily="34" charset="0"/>
                <a:ea typeface="Times New Roman" panose="02020603050405020304" pitchFamily="18" charset="0"/>
                <a:cs typeface="Arial" panose="020B0604020202020204" pitchFamily="34" charset="0"/>
              </a:rPr>
              <a:t>.</a:t>
            </a:r>
          </a:p>
          <a:p>
            <a:pPr algn="just">
              <a:spcBef>
                <a:spcPts val="1800"/>
              </a:spcBef>
              <a:buFont typeface="Wingdings" panose="05000000000000000000" pitchFamily="2" charset="2"/>
              <a:buChar char="Ø"/>
            </a:pPr>
            <a:r>
              <a:rPr lang="en-US" sz="2800" dirty="0" err="1" smtClean="0">
                <a:latin typeface="Arial" panose="020B0604020202020204" pitchFamily="34" charset="0"/>
                <a:ea typeface="Times New Roman" panose="02020603050405020304" pitchFamily="18" charset="0"/>
                <a:cs typeface="Arial" panose="020B0604020202020204" pitchFamily="34" charset="0"/>
              </a:rPr>
              <a:t>Kết</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quả</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xét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nghiệm</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âm</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tính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thì</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kết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thúc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điều</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trị</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i="1" dirty="0">
                <a:latin typeface="Arial" panose="020B0604020202020204" pitchFamily="34" charset="0"/>
                <a:ea typeface="Times New Roman" panose="02020603050405020304" pitchFamily="18" charset="0"/>
                <a:cs typeface="Arial" panose="020B0604020202020204" pitchFamily="34" charset="0"/>
              </a:rPr>
              <a:t>(</a:t>
            </a:r>
            <a:r>
              <a:rPr lang="en-US" sz="2800" i="1" dirty="0" err="1">
                <a:latin typeface="Arial" panose="020B0604020202020204" pitchFamily="34" charset="0"/>
                <a:ea typeface="Times New Roman" panose="02020603050405020304" pitchFamily="18" charset="0"/>
                <a:cs typeface="Arial" panose="020B0604020202020204" pitchFamily="34" charset="0"/>
              </a:rPr>
              <a:t>cấp</a:t>
            </a:r>
            <a:r>
              <a:rPr lang="en-US" sz="2800" i="1" dirty="0">
                <a:latin typeface="Arial" panose="020B0604020202020204" pitchFamily="34" charset="0"/>
                <a:ea typeface="Times New Roman" panose="02020603050405020304" pitchFamily="18" charset="0"/>
                <a:cs typeface="Arial" panose="020B0604020202020204" pitchFamily="34" charset="0"/>
              </a:rPr>
              <a:t> </a:t>
            </a:r>
            <a:r>
              <a:rPr lang="en-US" sz="2800" i="1" dirty="0" err="1">
                <a:latin typeface="Arial" panose="020B0604020202020204" pitchFamily="34" charset="0"/>
                <a:ea typeface="Times New Roman" panose="02020603050405020304" pitchFamily="18" charset="0"/>
                <a:cs typeface="Arial" panose="020B0604020202020204" pitchFamily="34" charset="0"/>
              </a:rPr>
              <a:t>giấy</a:t>
            </a:r>
            <a:r>
              <a:rPr lang="en-US" sz="2800" i="1" dirty="0">
                <a:latin typeface="Arial" panose="020B0604020202020204" pitchFamily="34" charset="0"/>
                <a:ea typeface="Times New Roman" panose="02020603050405020304" pitchFamily="18" charset="0"/>
                <a:cs typeface="Arial" panose="020B0604020202020204" pitchFamily="34" charset="0"/>
              </a:rPr>
              <a:t> </a:t>
            </a:r>
            <a:r>
              <a:rPr lang="en-US" sz="2800" i="1" dirty="0" err="1">
                <a:latin typeface="Arial" panose="020B0604020202020204" pitchFamily="34" charset="0"/>
                <a:ea typeface="Times New Roman" panose="02020603050405020304" pitchFamily="18" charset="0"/>
                <a:cs typeface="Arial" panose="020B0604020202020204" pitchFamily="34" charset="0"/>
              </a:rPr>
              <a:t>xác</a:t>
            </a:r>
            <a:r>
              <a:rPr lang="en-US" sz="2800" i="1" dirty="0">
                <a:latin typeface="Arial" panose="020B0604020202020204" pitchFamily="34" charset="0"/>
                <a:ea typeface="Times New Roman" panose="02020603050405020304" pitchFamily="18" charset="0"/>
                <a:cs typeface="Arial" panose="020B0604020202020204" pitchFamily="34" charset="0"/>
              </a:rPr>
              <a:t> </a:t>
            </a:r>
            <a:r>
              <a:rPr lang="en-US" sz="2800" i="1" dirty="0" err="1">
                <a:latin typeface="Arial" panose="020B0604020202020204" pitchFamily="34" charset="0"/>
                <a:ea typeface="Times New Roman" panose="02020603050405020304" pitchFamily="18" charset="0"/>
                <a:cs typeface="Arial" panose="020B0604020202020204" pitchFamily="34" charset="0"/>
              </a:rPr>
              <a:t>nhận</a:t>
            </a:r>
            <a:r>
              <a:rPr lang="en-US" sz="2800" i="1" dirty="0">
                <a:latin typeface="Arial" panose="020B0604020202020204" pitchFamily="34" charset="0"/>
                <a:ea typeface="Times New Roman" panose="02020603050405020304" pitchFamily="18" charset="0"/>
                <a:cs typeface="Arial" panose="020B0604020202020204" pitchFamily="34" charset="0"/>
              </a:rPr>
              <a:t> </a:t>
            </a:r>
            <a:r>
              <a:rPr lang="en-US" sz="2800" i="1" dirty="0" err="1">
                <a:latin typeface="Arial" panose="020B0604020202020204" pitchFamily="34" charset="0"/>
                <a:ea typeface="Times New Roman" panose="02020603050405020304" pitchFamily="18" charset="0"/>
                <a:cs typeface="Arial" panose="020B0604020202020204" pitchFamily="34" charset="0"/>
              </a:rPr>
              <a:t>khỏi</a:t>
            </a:r>
            <a:r>
              <a:rPr lang="en-US" sz="2800" i="1" dirty="0">
                <a:latin typeface="Arial" panose="020B0604020202020204" pitchFamily="34" charset="0"/>
                <a:ea typeface="Times New Roman" panose="02020603050405020304" pitchFamily="18" charset="0"/>
                <a:cs typeface="Arial" panose="020B0604020202020204" pitchFamily="34" charset="0"/>
              </a:rPr>
              <a:t> </a:t>
            </a:r>
            <a:r>
              <a:rPr lang="en-US" sz="2800" i="1" dirty="0" err="1">
                <a:latin typeface="Arial" panose="020B0604020202020204" pitchFamily="34" charset="0"/>
                <a:ea typeface="Times New Roman" panose="02020603050405020304" pitchFamily="18" charset="0"/>
                <a:cs typeface="Arial" panose="020B0604020202020204" pitchFamily="34" charset="0"/>
              </a:rPr>
              <a:t>bệnh</a:t>
            </a:r>
            <a:r>
              <a:rPr lang="en-US" sz="2800" i="1" dirty="0">
                <a:latin typeface="Arial" panose="020B0604020202020204" pitchFamily="34" charset="0"/>
                <a:ea typeface="Times New Roman" panose="02020603050405020304" pitchFamily="18" charset="0"/>
                <a:cs typeface="Arial" panose="020B0604020202020204" pitchFamily="34" charset="0"/>
              </a:rPr>
              <a:t> COVID-19)</a:t>
            </a:r>
            <a:r>
              <a:rPr lang="en-US" sz="2800" dirty="0">
                <a:latin typeface="Arial" panose="020B0604020202020204" pitchFamily="34" charset="0"/>
                <a:ea typeface="Times New Roman" panose="02020603050405020304" pitchFamily="18" charset="0"/>
                <a:cs typeface="Arial" panose="020B0604020202020204" pitchFamily="34" charset="0"/>
              </a:rPr>
              <a:t>; </a:t>
            </a:r>
            <a:endParaRPr lang="en-US" sz="2800" dirty="0" smtClean="0">
              <a:latin typeface="Arial" panose="020B0604020202020204" pitchFamily="34" charset="0"/>
              <a:ea typeface="Times New Roman" panose="02020603050405020304" pitchFamily="18" charset="0"/>
              <a:cs typeface="Arial" panose="020B0604020202020204" pitchFamily="34" charset="0"/>
            </a:endParaRPr>
          </a:p>
          <a:p>
            <a:pPr algn="just">
              <a:spcBef>
                <a:spcPts val="1800"/>
              </a:spcBef>
              <a:buClr>
                <a:srgbClr val="0000CC"/>
              </a:buClr>
              <a:buFont typeface="Wingdings" panose="05000000000000000000" pitchFamily="2" charset="2"/>
              <a:buChar char="v"/>
            </a:pPr>
            <a:r>
              <a:rPr lang="en-US" sz="2800" dirty="0" err="1" smtClean="0">
                <a:latin typeface="Arial" panose="020B0604020202020204" pitchFamily="34" charset="0"/>
                <a:ea typeface="Times New Roman" panose="02020603050405020304" pitchFamily="18" charset="0"/>
                <a:cs typeface="Arial" panose="020B0604020202020204" pitchFamily="34" charset="0"/>
              </a:rPr>
              <a:t>Tự</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theo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dõi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sức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khỏe</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nhà</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trong</a:t>
            </a:r>
            <a:r>
              <a:rPr lang="en-US" sz="2800" dirty="0">
                <a:latin typeface="Arial" panose="020B0604020202020204" pitchFamily="34" charset="0"/>
                <a:ea typeface="Times New Roman" panose="02020603050405020304" pitchFamily="18" charset="0"/>
                <a:cs typeface="Arial" panose="020B0604020202020204" pitchFamily="34" charset="0"/>
              </a:rPr>
              <a:t> 07 </a:t>
            </a:r>
            <a:r>
              <a:rPr lang="en-US" sz="2800" dirty="0" err="1">
                <a:latin typeface="Arial" panose="020B0604020202020204" pitchFamily="34" charset="0"/>
                <a:ea typeface="Times New Roman" panose="02020603050405020304" pitchFamily="18" charset="0"/>
                <a:cs typeface="Arial" panose="020B0604020202020204" pitchFamily="34" charset="0"/>
              </a:rPr>
              <a:t>ngày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tiếp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theo.</a:t>
            </a:r>
            <a:endParaRPr lang="en-US" sz="28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Title 1"/>
          <p:cNvSpPr>
            <a:spLocks noGrp="1"/>
          </p:cNvSpPr>
          <p:nvPr>
            <p:ph type="title"/>
          </p:nvPr>
        </p:nvSpPr>
        <p:spPr>
          <a:xfrm>
            <a:off x="685800" y="457200"/>
            <a:ext cx="8421116" cy="416157"/>
          </a:xfrm>
        </p:spPr>
        <p:txBody>
          <a:bodyPr>
            <a:noAutofit/>
          </a:bodyPr>
          <a:lstStyle/>
          <a:p>
            <a:r>
              <a:rPr lang="en-US" sz="3200" b="1" dirty="0">
                <a:latin typeface="Arial" panose="020B0604020202020204" pitchFamily="34" charset="0"/>
                <a:cs typeface="Arial" panose="020B0604020202020204" pitchFamily="34" charset="0"/>
              </a:rPr>
              <a:t>I</a:t>
            </a: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F</a:t>
            </a:r>
            <a:r>
              <a:rPr lang="en-US" sz="3200" b="1" dirty="0" smtClean="0">
                <a:latin typeface="Arial" panose="020B0604020202020204" pitchFamily="34" charset="0"/>
                <a:cs typeface="Arial" panose="020B0604020202020204" pitchFamily="34" charset="0"/>
              </a:rPr>
              <a:t>0 </a:t>
            </a:r>
            <a:r>
              <a:rPr lang="en-US" sz="3200" b="1" dirty="0" err="1" smtClean="0">
                <a:latin typeface="Arial" panose="020B0604020202020204" pitchFamily="34" charset="0"/>
                <a:cs typeface="Arial" panose="020B0604020202020204" pitchFamily="34" charset="0"/>
              </a:rPr>
              <a:t>điều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trị</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tại</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nhà</a:t>
            </a:r>
            <a:endParaRPr lang="en-GB" sz="3200" dirty="0"/>
          </a:p>
        </p:txBody>
      </p:sp>
    </p:spTree>
    <p:extLst>
      <p:ext uri="{BB962C8B-B14F-4D97-AF65-F5344CB8AC3E}">
        <p14:creationId xmlns:p14="http://schemas.microsoft.com/office/powerpoint/2010/main" val="281473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C115B3-41A7-44AF-9A61-C6DC960D50B3}"/>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627" name="Rectangle 2">
            <a:extLst>
              <a:ext uri="{FF2B5EF4-FFF2-40B4-BE49-F238E27FC236}">
                <a16:creationId xmlns:a16="http://schemas.microsoft.com/office/drawing/2014/main" id="{893FC651-5006-47DD-A90D-A9630019398F}"/>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dirty="0" err="1" smtClean="0">
                <a:solidFill>
                  <a:srgbClr val="0070C0"/>
                </a:solidFill>
                <a:latin typeface="Times New Roman" panose="02020603050405020304" pitchFamily="18" charset="0"/>
                <a:cs typeface="Times New Roman" panose="02020603050405020304" pitchFamily="18" charset="0"/>
              </a:rPr>
              <a:t>Xử</a:t>
            </a:r>
            <a:r>
              <a:rPr lang="en-US" altLang="en-US" sz="2700" b="1" dirty="0" smtClean="0">
                <a:solidFill>
                  <a:srgbClr val="0070C0"/>
                </a:solidFill>
                <a:latin typeface="Times New Roman" panose="02020603050405020304" pitchFamily="18" charset="0"/>
                <a:cs typeface="Times New Roman" panose="02020603050405020304" pitchFamily="18" charset="0"/>
              </a:rPr>
              <a:t> </a:t>
            </a:r>
            <a:r>
              <a:rPr lang="en-US" altLang="en-US" sz="2700" b="1" dirty="0" err="1" smtClean="0">
                <a:solidFill>
                  <a:srgbClr val="0070C0"/>
                </a:solidFill>
                <a:latin typeface="Times New Roman" panose="02020603050405020304" pitchFamily="18" charset="0"/>
                <a:cs typeface="Times New Roman" panose="02020603050405020304" pitchFamily="18" charset="0"/>
              </a:rPr>
              <a:t>trí</a:t>
            </a:r>
            <a:r>
              <a:rPr lang="en-US" altLang="en-US" sz="2700" b="1" dirty="0" smtClean="0">
                <a:solidFill>
                  <a:srgbClr val="0070C0"/>
                </a:solidFill>
                <a:latin typeface="Times New Roman" panose="02020603050405020304" pitchFamily="18" charset="0"/>
                <a:cs typeface="Times New Roman" panose="02020603050405020304" pitchFamily="18" charset="0"/>
              </a:rPr>
              <a:t> </a:t>
            </a:r>
            <a:r>
              <a:rPr lang="en-US" altLang="en-US" sz="2700" b="1" dirty="0" err="1" smtClean="0">
                <a:solidFill>
                  <a:srgbClr val="0070C0"/>
                </a:solidFill>
                <a:latin typeface="Times New Roman" panose="02020603050405020304" pitchFamily="18" charset="0"/>
                <a:cs typeface="Times New Roman" panose="02020603050405020304" pitchFamily="18" charset="0"/>
              </a:rPr>
              <a:t>c</a:t>
            </a:r>
            <a:r>
              <a:rPr lang="en-US" altLang="en-US" sz="2700" b="1" dirty="0" err="1" smtClean="0">
                <a:solidFill>
                  <a:srgbClr val="0070C0"/>
                </a:solidFill>
                <a:latin typeface="Times New Roman" panose="02020603050405020304" pitchFamily="18" charset="0"/>
                <a:cs typeface="Times New Roman" panose="02020603050405020304" pitchFamily="18" charset="0"/>
              </a:rPr>
              <a:t>ác</a:t>
            </a:r>
            <a:r>
              <a:rPr lang="en-US" altLang="en-US" sz="2700" b="1" dirty="0" smtClean="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trường</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hợp</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nghi</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mắc</a:t>
            </a:r>
            <a:endParaRPr lang="en-US" altLang="en-US" sz="2000" b="1" i="1"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2E52745C-5031-46E2-A04A-1D725E93ABDE}"/>
              </a:ext>
            </a:extLst>
          </p:cNvPr>
          <p:cNvGraphicFramePr/>
          <p:nvPr>
            <p:extLst>
              <p:ext uri="{D42A27DB-BD31-4B8C-83A1-F6EECF244321}">
                <p14:modId xmlns:p14="http://schemas.microsoft.com/office/powerpoint/2010/main" val="1450422044"/>
              </p:ext>
            </p:extLst>
          </p:nvPr>
        </p:nvGraphicFramePr>
        <p:xfrm>
          <a:off x="381001" y="1144588"/>
          <a:ext cx="9029700" cy="5211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30" name="Slide Number Placeholder 2">
            <a:extLst>
              <a:ext uri="{FF2B5EF4-FFF2-40B4-BE49-F238E27FC236}">
                <a16:creationId xmlns:a16="http://schemas.microsoft.com/office/drawing/2014/main" id="{D5C2EE63-CA69-4DA9-BCA8-EEE7D328CD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4FFFA6-871D-4A14-82A7-2F9A1A06B7C1}" type="slidenum">
              <a:rPr lang="en-US" altLang="en-US" sz="1200">
                <a:solidFill>
                  <a:srgbClr val="898989"/>
                </a:solidFill>
                <a:latin typeface="Verdana" panose="020B0604030504040204" pitchFamily="34" charset="0"/>
              </a:rPr>
              <a:pPr>
                <a:spcBef>
                  <a:spcPct val="0"/>
                </a:spcBef>
                <a:buFontTx/>
                <a:buNone/>
              </a:pPr>
              <a:t>21</a:t>
            </a:fld>
            <a:endParaRPr lang="en-US" altLang="en-US" sz="1200">
              <a:solidFill>
                <a:srgbClr val="898989"/>
              </a:solidFill>
              <a:latin typeface="Verdana" panose="020B060403050404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3B1D4-CAA6-4A1C-B056-E2F8B0D4CF83}"/>
              </a:ext>
            </a:extLst>
          </p:cNvPr>
          <p:cNvSpPr>
            <a:spLocks noGrp="1"/>
          </p:cNvSpPr>
          <p:nvPr>
            <p:ph type="title"/>
          </p:nvPr>
        </p:nvSpPr>
        <p:spPr/>
        <p:txBody>
          <a:bodyPr/>
          <a:lstStyle/>
          <a:p>
            <a:pPr eaLnBrk="1" hangingPunct="1">
              <a:defRPr/>
            </a:pPr>
            <a:r>
              <a:rPr lang="en-US" altLang="en-US" sz="3200" b="1" dirty="0" err="1" smtClean="0">
                <a:solidFill>
                  <a:srgbClr val="0070C0"/>
                </a:solidFill>
                <a:latin typeface="Times New Roman" panose="02020603050405020304" pitchFamily="18" charset="0"/>
                <a:ea typeface="+mn-ea"/>
                <a:cs typeface="Times New Roman" panose="02020603050405020304" pitchFamily="18" charset="0"/>
              </a:rPr>
              <a:t>Xử</a:t>
            </a:r>
            <a:r>
              <a:rPr lang="en-US" altLang="en-US" sz="3200" b="1" dirty="0" smtClean="0">
                <a:solidFill>
                  <a:srgbClr val="0070C0"/>
                </a:solidFill>
                <a:latin typeface="Times New Roman" panose="02020603050405020304" pitchFamily="18" charset="0"/>
                <a:ea typeface="+mn-ea"/>
                <a:cs typeface="Times New Roman" panose="02020603050405020304" pitchFamily="18" charset="0"/>
              </a:rPr>
              <a:t> </a:t>
            </a:r>
            <a:r>
              <a:rPr lang="en-US" altLang="en-US" sz="3200" b="1" dirty="0" err="1" smtClean="0">
                <a:solidFill>
                  <a:srgbClr val="0070C0"/>
                </a:solidFill>
                <a:latin typeface="Times New Roman" panose="02020603050405020304" pitchFamily="18" charset="0"/>
                <a:ea typeface="+mn-ea"/>
                <a:cs typeface="Times New Roman" panose="02020603050405020304" pitchFamily="18" charset="0"/>
              </a:rPr>
              <a:t>trí</a:t>
            </a:r>
            <a:r>
              <a:rPr lang="en-US" altLang="en-US" sz="3200" b="1" dirty="0" smtClean="0">
                <a:solidFill>
                  <a:srgbClr val="0070C0"/>
                </a:solidFill>
                <a:latin typeface="Times New Roman" panose="02020603050405020304" pitchFamily="18" charset="0"/>
                <a:ea typeface="+mn-ea"/>
                <a:cs typeface="Times New Roman" panose="02020603050405020304" pitchFamily="18" charset="0"/>
              </a:rPr>
              <a:t> </a:t>
            </a:r>
            <a:r>
              <a:rPr lang="en-US" altLang="en-US" sz="3200" b="1" dirty="0" err="1" smtClean="0">
                <a:solidFill>
                  <a:srgbClr val="0070C0"/>
                </a:solidFill>
                <a:latin typeface="Times New Roman" panose="02020603050405020304" pitchFamily="18" charset="0"/>
                <a:ea typeface="+mn-ea"/>
                <a:cs typeface="Times New Roman" panose="02020603050405020304" pitchFamily="18" charset="0"/>
              </a:rPr>
              <a:t>các</a:t>
            </a:r>
            <a:r>
              <a:rPr lang="en-US" altLang="en-US" sz="3200" b="1" dirty="0" smtClean="0">
                <a:solidFill>
                  <a:srgbClr val="0070C0"/>
                </a:solidFill>
                <a:latin typeface="Times New Roman" panose="02020603050405020304" pitchFamily="18" charset="0"/>
                <a:ea typeface="+mn-ea"/>
                <a:cs typeface="Times New Roman" panose="02020603050405020304" pitchFamily="18" charset="0"/>
              </a:rPr>
              <a:t> </a:t>
            </a:r>
            <a:r>
              <a:rPr lang="en-US" altLang="en-US" sz="3200" b="1" dirty="0">
                <a:solidFill>
                  <a:srgbClr val="0070C0"/>
                </a:solidFill>
                <a:latin typeface="Times New Roman" panose="02020603050405020304" pitchFamily="18" charset="0"/>
                <a:ea typeface="+mn-ea"/>
                <a:cs typeface="Times New Roman" panose="02020603050405020304" pitchFamily="18" charset="0"/>
              </a:rPr>
              <a:t>trường hợp nghi mắc (</a:t>
            </a:r>
            <a:r>
              <a:rPr lang="en-US" altLang="en-US" sz="3200" b="1" dirty="0" err="1">
                <a:solidFill>
                  <a:srgbClr val="0070C0"/>
                </a:solidFill>
                <a:latin typeface="Times New Roman" panose="02020603050405020304" pitchFamily="18" charset="0"/>
                <a:ea typeface="+mn-ea"/>
                <a:cs typeface="Times New Roman" panose="02020603050405020304" pitchFamily="18" charset="0"/>
              </a:rPr>
              <a:t>tiếp</a:t>
            </a:r>
            <a:r>
              <a:rPr lang="en-US" altLang="en-US" sz="3200" b="1" dirty="0">
                <a:solidFill>
                  <a:srgbClr val="0070C0"/>
                </a:solidFill>
                <a:latin typeface="Times New Roman" panose="02020603050405020304" pitchFamily="18" charset="0"/>
                <a:ea typeface="+mn-ea"/>
                <a:cs typeface="Times New Roman" panose="02020603050405020304" pitchFamily="18" charset="0"/>
              </a:rPr>
              <a:t>)</a:t>
            </a:r>
            <a:endParaRPr lang="en-US" sz="5400" dirty="0"/>
          </a:p>
        </p:txBody>
      </p:sp>
      <p:graphicFrame>
        <p:nvGraphicFramePr>
          <p:cNvPr id="4" name="Content Placeholder 3">
            <a:extLst>
              <a:ext uri="{FF2B5EF4-FFF2-40B4-BE49-F238E27FC236}">
                <a16:creationId xmlns:a16="http://schemas.microsoft.com/office/drawing/2014/main" id="{8F44AF96-C3B2-4F23-8E8F-774A4CBE9FA9}"/>
              </a:ext>
            </a:extLst>
          </p:cNvPr>
          <p:cNvGraphicFramePr>
            <a:graphicFrameLocks noGrp="1"/>
          </p:cNvGraphicFramePr>
          <p:nvPr>
            <p:ph idx="1"/>
            <p:extLst>
              <p:ext uri="{D42A27DB-BD31-4B8C-83A1-F6EECF244321}">
                <p14:modId xmlns:p14="http://schemas.microsoft.com/office/powerpoint/2010/main" val="2573394404"/>
              </p:ext>
            </p:extLst>
          </p:nvPr>
        </p:nvGraphicFramePr>
        <p:xfrm>
          <a:off x="495300" y="1143000"/>
          <a:ext cx="9029700"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Slide Number Placeholder 1">
            <a:extLst>
              <a:ext uri="{FF2B5EF4-FFF2-40B4-BE49-F238E27FC236}">
                <a16:creationId xmlns:a16="http://schemas.microsoft.com/office/drawing/2014/main" id="{21BDB772-B2BD-461B-AFF2-5CFC4FD899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F3C435-8362-404B-8083-99014D6AE78C}" type="slidenum">
              <a:rPr lang="en-US" altLang="en-US" sz="1200">
                <a:solidFill>
                  <a:srgbClr val="898989"/>
                </a:solidFill>
                <a:latin typeface="Verdana" panose="020B0604030504040204" pitchFamily="34" charset="0"/>
              </a:rPr>
              <a:pPr>
                <a:spcBef>
                  <a:spcPct val="0"/>
                </a:spcBef>
                <a:buFontTx/>
                <a:buNone/>
              </a:pPr>
              <a:t>22</a:t>
            </a:fld>
            <a:endParaRPr lang="en-US" altLang="en-US" sz="1200">
              <a:solidFill>
                <a:srgbClr val="898989"/>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280130D-F51B-4F9E-B6EB-022A80573449}"/>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699" name="Rectangle 2">
            <a:extLst>
              <a:ext uri="{FF2B5EF4-FFF2-40B4-BE49-F238E27FC236}">
                <a16:creationId xmlns:a16="http://schemas.microsoft.com/office/drawing/2014/main" id="{815A5593-7010-42BB-A2D3-DEC455E6FA34}"/>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sp>
        <p:nvSpPr>
          <p:cNvPr id="29701" name="Slide Number Placeholder 2">
            <a:extLst>
              <a:ext uri="{FF2B5EF4-FFF2-40B4-BE49-F238E27FC236}">
                <a16:creationId xmlns:a16="http://schemas.microsoft.com/office/drawing/2014/main" id="{AACC0236-985E-490F-803D-9EFB629452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A3EBE0-6721-428D-9566-DBD62FB64022}" type="slidenum">
              <a:rPr lang="en-US" altLang="en-US" sz="1200">
                <a:solidFill>
                  <a:srgbClr val="898989"/>
                </a:solidFill>
                <a:latin typeface="Verdana" panose="020B0604030504040204" pitchFamily="34" charset="0"/>
              </a:rPr>
              <a:pPr>
                <a:spcBef>
                  <a:spcPct val="0"/>
                </a:spcBef>
                <a:buFontTx/>
                <a:buNone/>
              </a:pPr>
              <a:t>23</a:t>
            </a:fld>
            <a:endParaRPr lang="en-US" altLang="en-US" sz="1200">
              <a:solidFill>
                <a:srgbClr val="898989"/>
              </a:solidFill>
              <a:latin typeface="Verdana" panose="020B0604030504040204" pitchFamily="34" charset="0"/>
            </a:endParaRPr>
          </a:p>
        </p:txBody>
      </p:sp>
      <p:sp>
        <p:nvSpPr>
          <p:cNvPr id="29702" name="Rectangle 1">
            <a:extLst>
              <a:ext uri="{FF2B5EF4-FFF2-40B4-BE49-F238E27FC236}">
                <a16:creationId xmlns:a16="http://schemas.microsoft.com/office/drawing/2014/main" id="{09483B52-18B9-4C7C-AD39-0D0D8DE5B0CD}"/>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87D0A897-D357-46C1-9FD9-090A95324460}"/>
              </a:ext>
            </a:extLst>
          </p:cNvPr>
          <p:cNvGraphicFramePr/>
          <p:nvPr>
            <p:extLst>
              <p:ext uri="{D42A27DB-BD31-4B8C-83A1-F6EECF244321}">
                <p14:modId xmlns:p14="http://schemas.microsoft.com/office/powerpoint/2010/main" val="82645848"/>
              </p:ext>
            </p:extLst>
          </p:nvPr>
        </p:nvGraphicFramePr>
        <p:xfrm>
          <a:off x="609600" y="944563"/>
          <a:ext cx="8801100" cy="5410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D9182E5-74D0-4028-A0B6-D13BECDBB20B}"/>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747" name="Rectangle 2">
            <a:extLst>
              <a:ext uri="{FF2B5EF4-FFF2-40B4-BE49-F238E27FC236}">
                <a16:creationId xmlns:a16="http://schemas.microsoft.com/office/drawing/2014/main" id="{71D54189-DDC5-484C-AB37-CD5A1EEF93B4}"/>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sp>
        <p:nvSpPr>
          <p:cNvPr id="31749" name="Slide Number Placeholder 2">
            <a:extLst>
              <a:ext uri="{FF2B5EF4-FFF2-40B4-BE49-F238E27FC236}">
                <a16:creationId xmlns:a16="http://schemas.microsoft.com/office/drawing/2014/main" id="{C500975A-08C3-46BC-A7A1-B309543E68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56DAC3-C0C8-48D4-8CF4-90D9A5D8CE12}" type="slidenum">
              <a:rPr lang="en-US" altLang="en-US" sz="1200">
                <a:solidFill>
                  <a:srgbClr val="898989"/>
                </a:solidFill>
                <a:latin typeface="Verdana" panose="020B0604030504040204" pitchFamily="34" charset="0"/>
              </a:rPr>
              <a:pPr>
                <a:spcBef>
                  <a:spcPct val="0"/>
                </a:spcBef>
                <a:buFontTx/>
                <a:buNone/>
              </a:pPr>
              <a:t>24</a:t>
            </a:fld>
            <a:endParaRPr lang="en-US" altLang="en-US" sz="1200">
              <a:solidFill>
                <a:srgbClr val="898989"/>
              </a:solidFill>
              <a:latin typeface="Verdana" panose="020B0604030504040204" pitchFamily="34" charset="0"/>
            </a:endParaRPr>
          </a:p>
        </p:txBody>
      </p:sp>
      <p:sp>
        <p:nvSpPr>
          <p:cNvPr id="31750" name="Rectangle 1">
            <a:extLst>
              <a:ext uri="{FF2B5EF4-FFF2-40B4-BE49-F238E27FC236}">
                <a16:creationId xmlns:a16="http://schemas.microsoft.com/office/drawing/2014/main" id="{5AA1DEBF-F7A0-431A-9A16-B1CEDF92C0CC}"/>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1D3D7796-C94F-4EAD-B09E-60DF2041613B}"/>
              </a:ext>
            </a:extLst>
          </p:cNvPr>
          <p:cNvGraphicFramePr/>
          <p:nvPr>
            <p:extLst>
              <p:ext uri="{D42A27DB-BD31-4B8C-83A1-F6EECF244321}">
                <p14:modId xmlns:p14="http://schemas.microsoft.com/office/powerpoint/2010/main" val="4281981277"/>
              </p:ext>
            </p:extLst>
          </p:nvPr>
        </p:nvGraphicFramePr>
        <p:xfrm>
          <a:off x="609600" y="944563"/>
          <a:ext cx="9144000" cy="583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428757E-C0E0-495E-83DD-C4749179E850}"/>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891" name="Rectangle 2">
            <a:extLst>
              <a:ext uri="{FF2B5EF4-FFF2-40B4-BE49-F238E27FC236}">
                <a16:creationId xmlns:a16="http://schemas.microsoft.com/office/drawing/2014/main" id="{2CB5B5A9-8C96-4290-9B70-929FDDF40788}"/>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Yêu cầu đối với phòng cách ly tạm thời</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sp>
        <p:nvSpPr>
          <p:cNvPr id="37893" name="Slide Number Placeholder 2">
            <a:extLst>
              <a:ext uri="{FF2B5EF4-FFF2-40B4-BE49-F238E27FC236}">
                <a16:creationId xmlns:a16="http://schemas.microsoft.com/office/drawing/2014/main" id="{44CC23C1-2251-4138-8B0D-57CDE77FB7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96733B-69BE-416A-BD90-6B1E5631AF1C}" type="slidenum">
              <a:rPr lang="en-US" altLang="en-US" sz="1200">
                <a:solidFill>
                  <a:srgbClr val="898989"/>
                </a:solidFill>
                <a:latin typeface="Verdana" panose="020B0604030504040204" pitchFamily="34" charset="0"/>
              </a:rPr>
              <a:pPr>
                <a:spcBef>
                  <a:spcPct val="0"/>
                </a:spcBef>
                <a:buFontTx/>
                <a:buNone/>
              </a:pPr>
              <a:t>25</a:t>
            </a:fld>
            <a:endParaRPr lang="en-US" altLang="en-US" sz="1200">
              <a:solidFill>
                <a:srgbClr val="898989"/>
              </a:solidFill>
              <a:latin typeface="Verdana" panose="020B0604030504040204" pitchFamily="34" charset="0"/>
            </a:endParaRPr>
          </a:p>
        </p:txBody>
      </p:sp>
      <p:sp>
        <p:nvSpPr>
          <p:cNvPr id="37894" name="Rectangle 1">
            <a:extLst>
              <a:ext uri="{FF2B5EF4-FFF2-40B4-BE49-F238E27FC236}">
                <a16:creationId xmlns:a16="http://schemas.microsoft.com/office/drawing/2014/main" id="{0F37D7CE-E840-418E-A45A-C4CC1F8F18AC}"/>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85B0BC39-82B0-4353-916A-ABFE14A400FE}"/>
              </a:ext>
            </a:extLst>
          </p:cNvPr>
          <p:cNvGraphicFramePr/>
          <p:nvPr>
            <p:extLst>
              <p:ext uri="{D42A27DB-BD31-4B8C-83A1-F6EECF244321}">
                <p14:modId xmlns:p14="http://schemas.microsoft.com/office/powerpoint/2010/main" val="3026506263"/>
              </p:ext>
            </p:extLst>
          </p:nvPr>
        </p:nvGraphicFramePr>
        <p:xfrm>
          <a:off x="609600" y="944563"/>
          <a:ext cx="8382000" cy="363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6" name="Picture 1">
            <a:extLst>
              <a:ext uri="{FF2B5EF4-FFF2-40B4-BE49-F238E27FC236}">
                <a16:creationId xmlns:a16="http://schemas.microsoft.com/office/drawing/2014/main" id="{3ACB4E6F-F816-4AC0-8AA0-92580726692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3788" y="4656966"/>
            <a:ext cx="347351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10DD1FD-6970-41D8-A349-23244BDB7085}"/>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939" name="Rectangle 2">
            <a:extLst>
              <a:ext uri="{FF2B5EF4-FFF2-40B4-BE49-F238E27FC236}">
                <a16:creationId xmlns:a16="http://schemas.microsoft.com/office/drawing/2014/main" id="{3B42D412-97FE-4CFB-907B-CC1BD6D86A28}"/>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dirty="0" err="1">
                <a:solidFill>
                  <a:srgbClr val="0070C0"/>
                </a:solidFill>
                <a:latin typeface="Times New Roman" panose="02020603050405020304" pitchFamily="18" charset="0"/>
                <a:cs typeface="Times New Roman" panose="02020603050405020304" pitchFamily="18" charset="0"/>
              </a:rPr>
              <a:t>Yêu</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cầu</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đối</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với</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phòng</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cách</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ly</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tạm</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thời</a:t>
            </a:r>
            <a:r>
              <a:rPr lang="en-US" altLang="en-US" sz="2700" b="1" dirty="0">
                <a:solidFill>
                  <a:srgbClr val="0070C0"/>
                </a:solidFill>
                <a:latin typeface="Times New Roman" panose="02020603050405020304" pitchFamily="18" charset="0"/>
                <a:cs typeface="Times New Roman" panose="02020603050405020304" pitchFamily="18" charset="0"/>
              </a:rPr>
              <a:t> (</a:t>
            </a:r>
            <a:r>
              <a:rPr lang="en-US" altLang="en-US" sz="2700" b="1" dirty="0" err="1">
                <a:solidFill>
                  <a:srgbClr val="0070C0"/>
                </a:solidFill>
                <a:latin typeface="Times New Roman" panose="02020603050405020304" pitchFamily="18" charset="0"/>
                <a:cs typeface="Times New Roman" panose="02020603050405020304" pitchFamily="18" charset="0"/>
              </a:rPr>
              <a:t>tiếp</a:t>
            </a:r>
            <a:r>
              <a:rPr lang="en-US" altLang="en-US" sz="2700" b="1" dirty="0">
                <a:solidFill>
                  <a:srgbClr val="0070C0"/>
                </a:solidFill>
                <a:latin typeface="Times New Roman" panose="02020603050405020304" pitchFamily="18" charset="0"/>
                <a:cs typeface="Times New Roman" panose="02020603050405020304" pitchFamily="18" charset="0"/>
              </a:rPr>
              <a:t>)</a:t>
            </a:r>
            <a:endParaRPr lang="en-US" altLang="en-US" sz="2000" b="1" i="1" dirty="0">
              <a:solidFill>
                <a:srgbClr val="0070C0"/>
              </a:solidFill>
              <a:latin typeface="Times New Roman" panose="02020603050405020304" pitchFamily="18" charset="0"/>
              <a:cs typeface="Times New Roman" panose="02020603050405020304" pitchFamily="18" charset="0"/>
            </a:endParaRPr>
          </a:p>
        </p:txBody>
      </p:sp>
      <p:sp>
        <p:nvSpPr>
          <p:cNvPr id="39941" name="Slide Number Placeholder 2">
            <a:extLst>
              <a:ext uri="{FF2B5EF4-FFF2-40B4-BE49-F238E27FC236}">
                <a16:creationId xmlns:a16="http://schemas.microsoft.com/office/drawing/2014/main" id="{CD8D196F-E14B-42DB-9EA2-AE64BEF769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0879AF-6DE3-49AE-9B37-D35527A3A645}" type="slidenum">
              <a:rPr lang="en-US" altLang="en-US" sz="1200">
                <a:solidFill>
                  <a:srgbClr val="898989"/>
                </a:solidFill>
                <a:latin typeface="Verdana" panose="020B0604030504040204" pitchFamily="34" charset="0"/>
              </a:rPr>
              <a:pPr>
                <a:spcBef>
                  <a:spcPct val="0"/>
                </a:spcBef>
                <a:buFontTx/>
                <a:buNone/>
              </a:pPr>
              <a:t>26</a:t>
            </a:fld>
            <a:endParaRPr lang="en-US" altLang="en-US" sz="1200">
              <a:solidFill>
                <a:srgbClr val="898989"/>
              </a:solidFill>
              <a:latin typeface="Verdana" panose="020B0604030504040204" pitchFamily="34" charset="0"/>
            </a:endParaRPr>
          </a:p>
        </p:txBody>
      </p:sp>
      <p:sp>
        <p:nvSpPr>
          <p:cNvPr id="39942" name="Rectangle 1">
            <a:extLst>
              <a:ext uri="{FF2B5EF4-FFF2-40B4-BE49-F238E27FC236}">
                <a16:creationId xmlns:a16="http://schemas.microsoft.com/office/drawing/2014/main" id="{767B8001-C321-400E-AC67-533644736CA0}"/>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sp>
        <p:nvSpPr>
          <p:cNvPr id="39943" name="Rectangle 2">
            <a:extLst>
              <a:ext uri="{FF2B5EF4-FFF2-40B4-BE49-F238E27FC236}">
                <a16:creationId xmlns:a16="http://schemas.microsoft.com/office/drawing/2014/main" id="{72A9705B-C744-4868-B4F9-14348847FECD}"/>
              </a:ext>
            </a:extLst>
          </p:cNvPr>
          <p:cNvSpPr>
            <a:spLocks noChangeArrowheads="1"/>
          </p:cNvSpPr>
          <p:nvPr/>
        </p:nvSpPr>
        <p:spPr bwMode="auto">
          <a:xfrm>
            <a:off x="381000" y="944563"/>
            <a:ext cx="64008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1200"/>
              </a:spcBef>
              <a:spcAft>
                <a:spcPts val="0"/>
              </a:spcAft>
              <a:buFont typeface="Wingdings" panose="05000000000000000000" pitchFamily="2" charset="2"/>
              <a:buChar char="Ø"/>
            </a:pPr>
            <a:r>
              <a:rPr lang="en-US" altLang="en-US" sz="2200" dirty="0" err="1">
                <a:latin typeface="Times New Roman" panose="02020603050405020304" pitchFamily="18" charset="0"/>
                <a:cs typeface="Times New Roman" panose="02020603050405020304" pitchFamily="18" charset="0"/>
              </a:rPr>
              <a:t>Bố</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trí</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thùng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đựng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thải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nắp</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đậy</a:t>
            </a:r>
            <a:r>
              <a:rPr lang="en-US" altLang="en-US" sz="2200" dirty="0">
                <a:latin typeface="Times New Roman" panose="02020603050405020304" pitchFamily="18" charset="0"/>
                <a:cs typeface="Times New Roman" panose="02020603050405020304" pitchFamily="18" charset="0"/>
              </a:rPr>
              <a:t> (Thu </a:t>
            </a:r>
            <a:r>
              <a:rPr lang="en-US" altLang="en-US" sz="2200" dirty="0" err="1">
                <a:latin typeface="Times New Roman" panose="02020603050405020304" pitchFamily="18" charset="0"/>
                <a:cs typeface="Times New Roman" panose="02020603050405020304" pitchFamily="18" charset="0"/>
              </a:rPr>
              <a:t>gom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khẩu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trang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khăn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giấy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lau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mũi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miệng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đã</a:t>
            </a:r>
            <a:r>
              <a:rPr lang="en-US" altLang="en-US" sz="2200" dirty="0">
                <a:latin typeface="Times New Roman" panose="02020603050405020304" pitchFamily="18" charset="0"/>
                <a:cs typeface="Times New Roman" panose="02020603050405020304" pitchFamily="18" charset="0"/>
              </a:rPr>
              <a:t> qua </a:t>
            </a:r>
            <a:r>
              <a:rPr lang="en-US" altLang="en-US" sz="2200" dirty="0" err="1">
                <a:latin typeface="Times New Roman" panose="02020603050405020304" pitchFamily="18" charset="0"/>
                <a:cs typeface="Times New Roman" panose="02020603050405020304" pitchFamily="18" charset="0"/>
              </a:rPr>
              <a:t>sử</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dụng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của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người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thùng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đựng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thải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Đối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với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trường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hợp</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yếu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tố</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tiếp</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xúc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dịch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tễ</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thì</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gom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vận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chuyển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xử</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lý</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như</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thải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lây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nhiễm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theo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hướng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dẫn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của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trạm</a:t>
            </a:r>
            <a:r>
              <a:rPr lang="en-US" altLang="en-US" sz="2200" dirty="0">
                <a:latin typeface="Times New Roman" panose="02020603050405020304" pitchFamily="18" charset="0"/>
                <a:cs typeface="Times New Roman" panose="02020603050405020304" pitchFamily="18" charset="0"/>
              </a:rPr>
              <a:t> y </a:t>
            </a:r>
            <a:r>
              <a:rPr lang="en-US" altLang="en-US" sz="2200" dirty="0" err="1">
                <a:latin typeface="Times New Roman" panose="02020603050405020304" pitchFamily="18" charset="0"/>
                <a:cs typeface="Times New Roman" panose="02020603050405020304" pitchFamily="18" charset="0"/>
              </a:rPr>
              <a:t>tế</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cấp</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xã</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gom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rác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thải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sinh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hoạt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khác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thùng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đựng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rác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thải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thường</a:t>
            </a:r>
            <a:r>
              <a:rPr lang="en-US" altLang="en-US" sz="2200" dirty="0">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spcAft>
                <a:spcPts val="0"/>
              </a:spcAft>
              <a:buFont typeface="Wingdings" panose="05000000000000000000" pitchFamily="2" charset="2"/>
              <a:buChar char="Ø"/>
            </a:pPr>
            <a:r>
              <a:rPr lang="en-US" altLang="en-US" sz="2200" dirty="0" err="1">
                <a:latin typeface="Times New Roman" panose="02020603050405020304" pitchFamily="18" charset="0"/>
                <a:cs typeface="Times New Roman" panose="02020603050405020304" pitchFamily="18" charset="0"/>
              </a:rPr>
              <a:t>Đảm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bảo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trang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thiết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bị</a:t>
            </a:r>
            <a:r>
              <a:rPr lang="en-US" altLang="en-US" sz="2200" dirty="0">
                <a:latin typeface="Times New Roman" panose="02020603050405020304" pitchFamily="18" charset="0"/>
                <a:cs typeface="Times New Roman" panose="02020603050405020304" pitchFamily="18" charset="0"/>
              </a:rPr>
              <a:t> y </a:t>
            </a:r>
            <a:r>
              <a:rPr lang="en-US" altLang="en-US" sz="2200" dirty="0" err="1">
                <a:latin typeface="Times New Roman" panose="02020603050405020304" pitchFamily="18" charset="0"/>
                <a:cs typeface="Times New Roman" panose="02020603050405020304" pitchFamily="18" charset="0"/>
              </a:rPr>
              <a:t>tế</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cơ</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bản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theo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quy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định</a:t>
            </a:r>
            <a:r>
              <a:rPr lang="en-US" altLang="en-US" sz="2200" dirty="0">
                <a:latin typeface="Times New Roman" panose="02020603050405020304" pitchFamily="18" charset="0"/>
                <a:cs typeface="Times New Roman" panose="02020603050405020304" pitchFamily="18" charset="0"/>
              </a:rPr>
              <a:t>. </a:t>
            </a:r>
            <a:endParaRPr lang="en-US" altLang="en-US" sz="2200" dirty="0">
              <a:latin typeface="Times New Roman" panose="02020603050405020304" pitchFamily="18" charset="0"/>
              <a:cs typeface="Calibri" panose="020F0502020204030204" pitchFamily="34" charset="0"/>
            </a:endParaRPr>
          </a:p>
          <a:p>
            <a:pPr algn="just">
              <a:spcBef>
                <a:spcPts val="1200"/>
              </a:spcBef>
              <a:spcAft>
                <a:spcPts val="0"/>
              </a:spcAft>
              <a:buFont typeface="Wingdings" panose="05000000000000000000" pitchFamily="2" charset="2"/>
              <a:buChar char="Ø"/>
            </a:pP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nội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quy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vực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chế</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tối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những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người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phận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sự</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vực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đảm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bảo</a:t>
            </a:r>
            <a:r>
              <a:rPr lang="en-US" altLang="en-US" sz="2200" dirty="0">
                <a:latin typeface="Times New Roman" panose="02020603050405020304" pitchFamily="18" charset="0"/>
                <a:cs typeface="Times New Roman" panose="02020603050405020304" pitchFamily="18" charset="0"/>
              </a:rPr>
              <a:t> an </a:t>
            </a:r>
            <a:r>
              <a:rPr lang="en-US" altLang="en-US" sz="2200" dirty="0" err="1">
                <a:latin typeface="Times New Roman" panose="02020603050405020304" pitchFamily="18" charset="0"/>
                <a:cs typeface="Times New Roman" panose="02020603050405020304" pitchFamily="18" charset="0"/>
              </a:rPr>
              <a:t>ninh</a:t>
            </a:r>
            <a:r>
              <a:rPr lang="en-US" altLang="en-US" sz="2200" dirty="0">
                <a:latin typeface="Times New Roman" panose="02020603050405020304" pitchFamily="18" charset="0"/>
                <a:cs typeface="Times New Roman" panose="02020603050405020304" pitchFamily="18" charset="0"/>
              </a:rPr>
              <a:t>, an </a:t>
            </a:r>
            <a:r>
              <a:rPr lang="en-US" altLang="en-US" sz="2200" dirty="0" err="1">
                <a:latin typeface="Times New Roman" panose="02020603050405020304" pitchFamily="18" charset="0"/>
                <a:cs typeface="Times New Roman" panose="02020603050405020304" pitchFamily="18" charset="0"/>
              </a:rPr>
              <a:t>toàn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tổ</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chức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ăn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uống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tập</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trung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trong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vực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cung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cấp</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suất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ăn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người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được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đảm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bảo</a:t>
            </a:r>
            <a:r>
              <a:rPr lang="en-US" altLang="en-US" sz="2200" dirty="0">
                <a:latin typeface="Times New Roman" panose="02020603050405020304" pitchFamily="18" charset="0"/>
                <a:cs typeface="Times New Roman" panose="02020603050405020304" pitchFamily="18" charset="0"/>
              </a:rPr>
              <a:t> an </a:t>
            </a:r>
            <a:r>
              <a:rPr lang="en-US" altLang="en-US" sz="2200" dirty="0" err="1">
                <a:latin typeface="Times New Roman" panose="02020603050405020304" pitchFamily="18" charset="0"/>
                <a:cs typeface="Times New Roman" panose="02020603050405020304" pitchFamily="18" charset="0"/>
              </a:rPr>
              <a:t>toàn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thực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phẩm</a:t>
            </a:r>
            <a:r>
              <a:rPr lang="en-US" altLang="en-US" sz="2200" dirty="0">
                <a:solidFill>
                  <a:srgbClr val="000000"/>
                </a:solidFill>
                <a:latin typeface="Times New Roman" panose="02020603050405020304" pitchFamily="18" charset="0"/>
                <a:cs typeface="Times New Roman" panose="02020603050405020304" pitchFamily="18" charset="0"/>
              </a:rPr>
              <a:t>;</a:t>
            </a:r>
          </a:p>
        </p:txBody>
      </p:sp>
      <p:pic>
        <p:nvPicPr>
          <p:cNvPr id="39944" name="Picture 1">
            <a:extLst>
              <a:ext uri="{FF2B5EF4-FFF2-40B4-BE49-F238E27FC236}">
                <a16:creationId xmlns:a16="http://schemas.microsoft.com/office/drawing/2014/main" id="{37C080EF-C2C3-45FA-92E5-7856966D4D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1624013"/>
            <a:ext cx="2717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027807F-581A-4BDF-8259-6B7BF790CB13}"/>
              </a:ext>
            </a:extLst>
          </p:cNvPr>
          <p:cNvCxnSpPr/>
          <p:nvPr/>
        </p:nvCxnSpPr>
        <p:spPr>
          <a:xfrm>
            <a:off x="0" y="836612"/>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987" name="Rectangle 2">
            <a:extLst>
              <a:ext uri="{FF2B5EF4-FFF2-40B4-BE49-F238E27FC236}">
                <a16:creationId xmlns:a16="http://schemas.microsoft.com/office/drawing/2014/main" id="{21FD85A9-E36D-4030-BE05-5535F7256E2F}"/>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Đề nghị</a:t>
            </a:r>
            <a:endParaRPr lang="en-US" altLang="en-US" sz="2700" b="1">
              <a:solidFill>
                <a:srgbClr val="0070C0"/>
              </a:solidFill>
            </a:endParaRPr>
          </a:p>
        </p:txBody>
      </p:sp>
      <p:graphicFrame>
        <p:nvGraphicFramePr>
          <p:cNvPr id="2" name="Diagram 1">
            <a:extLst>
              <a:ext uri="{FF2B5EF4-FFF2-40B4-BE49-F238E27FC236}">
                <a16:creationId xmlns:a16="http://schemas.microsoft.com/office/drawing/2014/main" id="{220A8220-B52F-4996-BDD2-14842C4DC962}"/>
              </a:ext>
            </a:extLst>
          </p:cNvPr>
          <p:cNvGraphicFramePr/>
          <p:nvPr>
            <p:extLst>
              <p:ext uri="{D42A27DB-BD31-4B8C-83A1-F6EECF244321}">
                <p14:modId xmlns:p14="http://schemas.microsoft.com/office/powerpoint/2010/main" val="2785904024"/>
              </p:ext>
            </p:extLst>
          </p:nvPr>
        </p:nvGraphicFramePr>
        <p:xfrm>
          <a:off x="373062" y="917575"/>
          <a:ext cx="9159875" cy="331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90" name="Slide Number Placeholder 2">
            <a:extLst>
              <a:ext uri="{FF2B5EF4-FFF2-40B4-BE49-F238E27FC236}">
                <a16:creationId xmlns:a16="http://schemas.microsoft.com/office/drawing/2014/main" id="{C9EE029A-4449-4638-9673-5703E44EC3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633931-E443-4E21-842B-945F8EEB511B}" type="slidenum">
              <a:rPr lang="en-US" altLang="en-US" sz="1200">
                <a:solidFill>
                  <a:srgbClr val="898989"/>
                </a:solidFill>
                <a:latin typeface="Verdana" panose="020B0604030504040204" pitchFamily="34" charset="0"/>
              </a:rPr>
              <a:pPr>
                <a:spcBef>
                  <a:spcPct val="0"/>
                </a:spcBef>
                <a:buFontTx/>
                <a:buNone/>
              </a:pPr>
              <a:t>27</a:t>
            </a:fld>
            <a:endParaRPr lang="en-US" altLang="en-US" sz="1200">
              <a:solidFill>
                <a:srgbClr val="898989"/>
              </a:solidFill>
              <a:latin typeface="Verdana" panose="020B0604030504040204" pitchFamily="34" charset="0"/>
            </a:endParaRPr>
          </a:p>
        </p:txBody>
      </p:sp>
      <p:pic>
        <p:nvPicPr>
          <p:cNvPr id="41991" name="Picture 1">
            <a:extLst>
              <a:ext uri="{FF2B5EF4-FFF2-40B4-BE49-F238E27FC236}">
                <a16:creationId xmlns:a16="http://schemas.microsoft.com/office/drawing/2014/main" id="{F3487163-4FF7-4940-AA3C-C0305998C3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42113" y="4475747"/>
            <a:ext cx="3276600" cy="209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
            <a:extLst>
              <a:ext uri="{FF2B5EF4-FFF2-40B4-BE49-F238E27FC236}">
                <a16:creationId xmlns:a16="http://schemas.microsoft.com/office/drawing/2014/main" id="{66D3FBAD-0857-4FCE-B046-1314E539586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5269" y="4383971"/>
            <a:ext cx="3603625" cy="214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80959-0303-42D1-8C31-9D1A92D46B6D}"/>
              </a:ext>
            </a:extLst>
          </p:cNvPr>
          <p:cNvSpPr txBox="1">
            <a:spLocks noChangeArrowheads="1"/>
          </p:cNvSpPr>
          <p:nvPr/>
        </p:nvSpPr>
        <p:spPr>
          <a:xfrm>
            <a:off x="228600" y="990600"/>
            <a:ext cx="9906000" cy="762000"/>
          </a:xfrm>
          <a:prstGeom prst="rect">
            <a:avLst/>
          </a:prstGeom>
        </p:spPr>
        <p:txBody>
          <a:bodyPr anchor="ctr"/>
          <a:lstStyle/>
          <a:p>
            <a:pPr algn="ctr" eaLnBrk="1" fontAlgn="auto" hangingPunct="1">
              <a:lnSpc>
                <a:spcPct val="150000"/>
              </a:lnSpc>
              <a:spcAft>
                <a:spcPts val="0"/>
              </a:spcAft>
              <a:defRPr/>
            </a:pPr>
            <a:r>
              <a:rPr lang="en-US" sz="4400" b="1" dirty="0">
                <a:solidFill>
                  <a:srgbClr val="002060"/>
                </a:solidFill>
                <a:latin typeface="+mj-lt"/>
                <a:ea typeface="+mj-ea"/>
                <a:cs typeface="+mj-cs"/>
              </a:rPr>
              <a:t>Trân trọng cảm ơn!</a:t>
            </a:r>
          </a:p>
        </p:txBody>
      </p:sp>
      <p:sp>
        <p:nvSpPr>
          <p:cNvPr id="44035" name="Slide Number Placeholder 1">
            <a:extLst>
              <a:ext uri="{FF2B5EF4-FFF2-40B4-BE49-F238E27FC236}">
                <a16:creationId xmlns:a16="http://schemas.microsoft.com/office/drawing/2014/main" id="{BE147956-AF9F-4CEF-9A6F-B6D7066B40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04CCD8-1478-42C6-BA9E-80C61EA58B04}" type="slidenum">
              <a:rPr lang="en-US" altLang="en-US" sz="1200">
                <a:solidFill>
                  <a:srgbClr val="898989"/>
                </a:solidFill>
                <a:latin typeface="Verdana" panose="020B0604030504040204" pitchFamily="34" charset="0"/>
              </a:rPr>
              <a:pPr>
                <a:spcBef>
                  <a:spcPct val="0"/>
                </a:spcBef>
                <a:buFontTx/>
                <a:buNone/>
              </a:pPr>
              <a:t>28</a:t>
            </a:fld>
            <a:endParaRPr lang="en-US" altLang="en-US" sz="1200">
              <a:solidFill>
                <a:srgbClr val="898989"/>
              </a:solidFill>
              <a:latin typeface="Verdana" panose="020B0604030504040204" pitchFamily="34" charset="0"/>
            </a:endParaRPr>
          </a:p>
        </p:txBody>
      </p:sp>
      <p:pic>
        <p:nvPicPr>
          <p:cNvPr id="44036" name="Picture 1">
            <a:extLst>
              <a:ext uri="{FF2B5EF4-FFF2-40B4-BE49-F238E27FC236}">
                <a16:creationId xmlns:a16="http://schemas.microsoft.com/office/drawing/2014/main" id="{4A0EF097-111D-456A-829F-A8CE2651F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62163"/>
            <a:ext cx="75438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8008E3A-A90F-46B4-9BFC-6791365132D0}"/>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34DF30EF-8918-4BE9-86E2-434ABE09D789}"/>
              </a:ext>
            </a:extLst>
          </p:cNvPr>
          <p:cNvSpPr txBox="1">
            <a:spLocks noChangeArrowheads="1"/>
          </p:cNvSpPr>
          <p:nvPr/>
        </p:nvSpPr>
        <p:spPr>
          <a:xfrm>
            <a:off x="0" y="79375"/>
            <a:ext cx="9906000" cy="762000"/>
          </a:xfrm>
          <a:prstGeom prst="rect">
            <a:avLst/>
          </a:prstGeom>
        </p:spPr>
        <p:txBody>
          <a:bodyPr anchor="ctr">
            <a:normAutofit fontScale="97500"/>
          </a:bodyPr>
          <a:lstStyle/>
          <a:p>
            <a:pPr algn="ctr">
              <a:lnSpc>
                <a:spcPct val="107000"/>
              </a:lnSpc>
              <a:spcBef>
                <a:spcPts val="600"/>
              </a:spcBef>
              <a:spcAft>
                <a:spcPts val="300"/>
              </a:spcAft>
              <a:defRPr/>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KHI NÀO TỔ CHỨC DẠY, HỌC TRỰC TIẾP</a:t>
            </a:r>
            <a:endParaRPr lang="en-US" sz="2000" dirty="0">
              <a:solidFill>
                <a:srgbClr val="0070C0"/>
              </a:solidFill>
              <a:ea typeface="Calibri" panose="020F0502020204030204" pitchFamily="34" charset="0"/>
              <a:cs typeface="Times New Roman" panose="02020603050405020304" pitchFamily="18" charset="0"/>
            </a:endParaRPr>
          </a:p>
        </p:txBody>
      </p:sp>
      <p:sp>
        <p:nvSpPr>
          <p:cNvPr id="9220" name="Slide Number Placeholder 2">
            <a:extLst>
              <a:ext uri="{FF2B5EF4-FFF2-40B4-BE49-F238E27FC236}">
                <a16:creationId xmlns:a16="http://schemas.microsoft.com/office/drawing/2014/main" id="{DB434F0F-0D3F-40DF-85FF-11281722FB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841DBB-B5D7-4EDD-807C-552CB7C5C9B4}" type="slidenum">
              <a:rPr lang="en-US" altLang="en-US" sz="1200">
                <a:solidFill>
                  <a:srgbClr val="898989"/>
                </a:solidFill>
                <a:latin typeface="Verdana" panose="020B0604030504040204" pitchFamily="34" charset="0"/>
              </a:rPr>
              <a:pPr>
                <a:spcBef>
                  <a:spcPct val="0"/>
                </a:spcBef>
                <a:buFontTx/>
                <a:buNone/>
              </a:pPr>
              <a:t>3</a:t>
            </a:fld>
            <a:endParaRPr lang="en-US" altLang="en-US" sz="1200">
              <a:solidFill>
                <a:srgbClr val="898989"/>
              </a:solidFill>
              <a:latin typeface="Verdana" panose="020B0604030504040204" pitchFamily="34" charset="0"/>
            </a:endParaRPr>
          </a:p>
        </p:txBody>
      </p:sp>
      <p:pic>
        <p:nvPicPr>
          <p:cNvPr id="9221" name="Picture 1">
            <a:extLst>
              <a:ext uri="{FF2B5EF4-FFF2-40B4-BE49-F238E27FC236}">
                <a16:creationId xmlns:a16="http://schemas.microsoft.com/office/drawing/2014/main" id="{9A771D36-81E6-4DF9-94CE-92DA53232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97363"/>
            <a:ext cx="3424238"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93A22E2D-B20D-4BDD-A0F1-8E967970F430}"/>
              </a:ext>
            </a:extLst>
          </p:cNvPr>
          <p:cNvSpPr>
            <a:spLocks noChangeArrowheads="1"/>
          </p:cNvSpPr>
          <p:nvPr/>
        </p:nvSpPr>
        <p:spPr bwMode="auto">
          <a:xfrm>
            <a:off x="357188" y="908050"/>
            <a:ext cx="8894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600"/>
              </a:spcBef>
              <a:buFontTx/>
              <a:buNone/>
            </a:pPr>
            <a:r>
              <a:rPr lang="en-US" altLang="en-US" sz="2400" b="1">
                <a:solidFill>
                  <a:srgbClr val="0070C0"/>
                </a:solidFill>
                <a:latin typeface="Times New Roman" panose="02020603050405020304" pitchFamily="18" charset="0"/>
                <a:cs typeface="Times New Roman" panose="02020603050405020304" pitchFamily="18" charset="0"/>
              </a:rPr>
              <a:t>Nghị quyết số 128/NQ-CP:</a:t>
            </a:r>
          </a:p>
        </p:txBody>
      </p:sp>
      <p:sp>
        <p:nvSpPr>
          <p:cNvPr id="3" name="Rectangle 2">
            <a:extLst>
              <a:ext uri="{FF2B5EF4-FFF2-40B4-BE49-F238E27FC236}">
                <a16:creationId xmlns:a16="http://schemas.microsoft.com/office/drawing/2014/main" id="{AFEDF3C1-C2D2-4264-B868-3672D6940BDC}"/>
              </a:ext>
            </a:extLst>
          </p:cNvPr>
          <p:cNvSpPr/>
          <p:nvPr/>
        </p:nvSpPr>
        <p:spPr>
          <a:xfrm>
            <a:off x="228600" y="4191000"/>
            <a:ext cx="5943600" cy="2554288"/>
          </a:xfrm>
          <a:prstGeom prst="rect">
            <a:avLst/>
          </a:prstGeom>
        </p:spPr>
        <p:txBody>
          <a:bodyPr wrap="square">
            <a:spAutoFit/>
          </a:bodyPr>
          <a:lstStyle/>
          <a:p>
            <a:pPr marL="285750" indent="-285750">
              <a:buFont typeface="Wingdings" panose="05000000000000000000" pitchFamily="2" charset="2"/>
              <a:buChar char="Ø"/>
              <a:defRPr/>
            </a:pPr>
            <a:r>
              <a:rPr lang="vi-VN" sz="2000" dirty="0">
                <a:latin typeface="+mj-lt"/>
              </a:rPr>
              <a:t>Các cơ sở giáo dục phải đảm bảo các biện pháp an toàn PCD theo hướng dẫn của BGDĐT, BYT</a:t>
            </a:r>
            <a:r>
              <a:rPr lang="vi-VN" sz="2000" dirty="0">
                <a:solidFill>
                  <a:prstClr val="black"/>
                </a:solidFill>
                <a:latin typeface="+mj-lt"/>
              </a:rPr>
              <a:t> </a:t>
            </a:r>
            <a:r>
              <a:rPr lang="en-US" sz="2000" dirty="0">
                <a:solidFill>
                  <a:prstClr val="black"/>
                </a:solidFill>
                <a:latin typeface="+mj-lt"/>
              </a:rPr>
              <a:t>ở</a:t>
            </a:r>
            <a:r>
              <a:rPr lang="vi-VN" sz="2000" dirty="0">
                <a:solidFill>
                  <a:prstClr val="black"/>
                </a:solidFill>
                <a:latin typeface="+mj-lt"/>
              </a:rPr>
              <a:t> tất cả các cấp độ dịch</a:t>
            </a:r>
            <a:r>
              <a:rPr lang="vi-VN" sz="2000" dirty="0">
                <a:latin typeface="+mj-lt"/>
              </a:rPr>
              <a:t>.</a:t>
            </a:r>
            <a:endParaRPr lang="en-US" sz="2000" dirty="0">
              <a:latin typeface="+mj-lt"/>
            </a:endParaRPr>
          </a:p>
          <a:p>
            <a:pPr marL="285750" indent="-285750">
              <a:buFont typeface="Wingdings" panose="05000000000000000000" pitchFamily="2" charset="2"/>
              <a:buChar char="Ø"/>
              <a:defRPr/>
            </a:pPr>
            <a:r>
              <a:rPr lang="vi-VN" sz="2000" dirty="0">
                <a:latin typeface="+mj-lt"/>
              </a:rPr>
              <a:t>Dạy học hạn chế: bao gồm về thời gian, số lượng học sinh và ngừng một số hoạt động (do các địa phương căn cứ Quyết định số </a:t>
            </a:r>
            <a:r>
              <a:rPr lang="en-GB" sz="2000" dirty="0" smtClean="0">
                <a:latin typeface="+mj-lt"/>
              </a:rPr>
              <a:t>218</a:t>
            </a:r>
            <a:r>
              <a:rPr lang="vi-VN" sz="2000" dirty="0" smtClean="0">
                <a:latin typeface="+mj-lt"/>
              </a:rPr>
              <a:t>/QĐ-BYT </a:t>
            </a:r>
            <a:r>
              <a:rPr lang="vi-VN" sz="2000" dirty="0">
                <a:latin typeface="+mj-lt"/>
              </a:rPr>
              <a:t>để đánh giá cấp độ dịch và căn cứ yếu tố dịch tễ, nguy cơ tại địa phương để qui định)</a:t>
            </a:r>
            <a:endParaRPr lang="en-US" sz="20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160206144"/>
              </p:ext>
            </p:extLst>
          </p:nvPr>
        </p:nvGraphicFramePr>
        <p:xfrm>
          <a:off x="609600" y="1476376"/>
          <a:ext cx="8642350" cy="2459036"/>
        </p:xfrm>
        <a:graphic>
          <a:graphicData uri="http://schemas.openxmlformats.org/drawingml/2006/table">
            <a:tbl>
              <a:tblPr>
                <a:tableStyleId>{5C22544A-7EE6-4342-B048-85BDC9FD1C3A}</a:tableStyleId>
              </a:tblPr>
              <a:tblGrid>
                <a:gridCol w="2917481">
                  <a:extLst>
                    <a:ext uri="{9D8B030D-6E8A-4147-A177-3AD203B41FA5}">
                      <a16:colId xmlns:a16="http://schemas.microsoft.com/office/drawing/2014/main" val="1981596507"/>
                    </a:ext>
                  </a:extLst>
                </a:gridCol>
                <a:gridCol w="5724869">
                  <a:extLst>
                    <a:ext uri="{9D8B030D-6E8A-4147-A177-3AD203B41FA5}">
                      <a16:colId xmlns:a16="http://schemas.microsoft.com/office/drawing/2014/main" val="224560243"/>
                    </a:ext>
                  </a:extLst>
                </a:gridCol>
              </a:tblGrid>
              <a:tr h="614759">
                <a:tc>
                  <a:txBody>
                    <a:bodyPr/>
                    <a:lstStyle/>
                    <a:p>
                      <a:pPr algn="l" fontAlgn="b"/>
                      <a:r>
                        <a:rPr lang="en-GB" sz="2400" b="1" u="none" strike="noStrike" dirty="0" err="1">
                          <a:effectLst/>
                          <a:latin typeface="Times New Roman" panose="02020603050405020304" pitchFamily="18" charset="0"/>
                          <a:cs typeface="Times New Roman" panose="02020603050405020304" pitchFamily="18" charset="0"/>
                        </a:rPr>
                        <a:t>Cấp</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độ</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dịch</a:t>
                      </a:r>
                      <a:r>
                        <a:rPr lang="en-GB" sz="2400" b="1" u="none" strike="noStrike" dirty="0">
                          <a:effectLst/>
                          <a:latin typeface="Times New Roman" panose="02020603050405020304" pitchFamily="18" charset="0"/>
                          <a:cs typeface="Times New Roman" panose="02020603050405020304" pitchFamily="18" charset="0"/>
                        </a:rPr>
                        <a:t> 1</a:t>
                      </a:r>
                      <a:endParaRPr lang="en-GB"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66FF66"/>
                    </a:solidFill>
                  </a:tcPr>
                </a:tc>
                <a:tc>
                  <a:txBody>
                    <a:bodyPr/>
                    <a:lstStyle/>
                    <a:p>
                      <a:pPr algn="l" fontAlgn="b"/>
                      <a:r>
                        <a:rPr lang="vi-VN" sz="2400" b="1" u="none" strike="noStrike" dirty="0">
                          <a:effectLst/>
                          <a:latin typeface="Times New Roman" panose="02020603050405020304" pitchFamily="18" charset="0"/>
                          <a:cs typeface="Times New Roman" panose="02020603050405020304" pitchFamily="18" charset="0"/>
                        </a:rPr>
                        <a:t>Dạy, học trực tiếp bình thường</a:t>
                      </a:r>
                      <a:endParaRPr lang="vi-V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66FF66"/>
                    </a:solidFill>
                  </a:tcPr>
                </a:tc>
                <a:extLst>
                  <a:ext uri="{0D108BD9-81ED-4DB2-BD59-A6C34878D82A}">
                    <a16:rowId xmlns:a16="http://schemas.microsoft.com/office/drawing/2014/main" val="1149949920"/>
                  </a:ext>
                </a:extLst>
              </a:tr>
              <a:tr h="614759">
                <a:tc>
                  <a:txBody>
                    <a:bodyPr/>
                    <a:lstStyle/>
                    <a:p>
                      <a:pPr algn="l" fontAlgn="b"/>
                      <a:r>
                        <a:rPr lang="en-GB" sz="2400" b="1" u="none" strike="noStrike" dirty="0" err="1">
                          <a:effectLst/>
                          <a:latin typeface="Times New Roman" panose="02020603050405020304" pitchFamily="18" charset="0"/>
                          <a:cs typeface="Times New Roman" panose="02020603050405020304" pitchFamily="18" charset="0"/>
                        </a:rPr>
                        <a:t>Cấp</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độ</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dịch</a:t>
                      </a:r>
                      <a:r>
                        <a:rPr lang="en-GB" sz="2400" b="1" u="none" strike="noStrike" dirty="0">
                          <a:effectLst/>
                          <a:latin typeface="Times New Roman" panose="02020603050405020304" pitchFamily="18" charset="0"/>
                          <a:cs typeface="Times New Roman" panose="02020603050405020304" pitchFamily="18" charset="0"/>
                        </a:rPr>
                        <a:t> 2</a:t>
                      </a:r>
                      <a:endParaRPr lang="en-GB"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FFFF00"/>
                    </a:solidFill>
                  </a:tcPr>
                </a:tc>
                <a:tc>
                  <a:txBody>
                    <a:bodyPr/>
                    <a:lstStyle/>
                    <a:p>
                      <a:pPr algn="l" fontAlgn="b"/>
                      <a:r>
                        <a:rPr lang="vi-VN" sz="2400" b="1" u="none" strike="noStrike" dirty="0">
                          <a:effectLst/>
                          <a:latin typeface="Times New Roman" panose="02020603050405020304" pitchFamily="18" charset="0"/>
                          <a:cs typeface="Times New Roman" panose="02020603050405020304" pitchFamily="18" charset="0"/>
                        </a:rPr>
                        <a:t>Dạy, học trực tiếp bình thường/hạn chế</a:t>
                      </a:r>
                      <a:endParaRPr lang="vi-V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FFFF00"/>
                    </a:solidFill>
                  </a:tcPr>
                </a:tc>
                <a:extLst>
                  <a:ext uri="{0D108BD9-81ED-4DB2-BD59-A6C34878D82A}">
                    <a16:rowId xmlns:a16="http://schemas.microsoft.com/office/drawing/2014/main" val="2646737902"/>
                  </a:ext>
                </a:extLst>
              </a:tr>
              <a:tr h="614759">
                <a:tc>
                  <a:txBody>
                    <a:bodyPr/>
                    <a:lstStyle/>
                    <a:p>
                      <a:pPr algn="l" fontAlgn="b"/>
                      <a:r>
                        <a:rPr lang="en-GB" sz="2400" b="1" u="none" strike="noStrike" dirty="0" err="1">
                          <a:effectLst/>
                          <a:latin typeface="Times New Roman" panose="02020603050405020304" pitchFamily="18" charset="0"/>
                          <a:cs typeface="Times New Roman" panose="02020603050405020304" pitchFamily="18" charset="0"/>
                        </a:rPr>
                        <a:t>Cấp</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độ</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dịch</a:t>
                      </a:r>
                      <a:r>
                        <a:rPr lang="en-GB" sz="2400" b="1" u="none" strike="noStrike" dirty="0">
                          <a:effectLst/>
                          <a:latin typeface="Times New Roman" panose="02020603050405020304" pitchFamily="18" charset="0"/>
                          <a:cs typeface="Times New Roman" panose="02020603050405020304" pitchFamily="18" charset="0"/>
                        </a:rPr>
                        <a:t> 3</a:t>
                      </a:r>
                      <a:endParaRPr lang="en-GB"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FFCC00"/>
                    </a:solidFill>
                  </a:tcPr>
                </a:tc>
                <a:tc>
                  <a:txBody>
                    <a:bodyPr/>
                    <a:lstStyle/>
                    <a:p>
                      <a:pPr algn="l" fontAlgn="b"/>
                      <a:r>
                        <a:rPr lang="en-GB" sz="2400" b="1" u="none" strike="noStrike" dirty="0" err="1">
                          <a:effectLst/>
                          <a:latin typeface="Times New Roman" panose="02020603050405020304" pitchFamily="18" charset="0"/>
                          <a:cs typeface="Times New Roman" panose="02020603050405020304" pitchFamily="18" charset="0"/>
                        </a:rPr>
                        <a:t>Dạy</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học</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trực</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tiếp</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hạn</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chế</a:t>
                      </a:r>
                      <a:endParaRPr lang="en-GB"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FFCC00"/>
                    </a:solidFill>
                  </a:tcPr>
                </a:tc>
                <a:extLst>
                  <a:ext uri="{0D108BD9-81ED-4DB2-BD59-A6C34878D82A}">
                    <a16:rowId xmlns:a16="http://schemas.microsoft.com/office/drawing/2014/main" val="1851554618"/>
                  </a:ext>
                </a:extLst>
              </a:tr>
              <a:tr h="614759">
                <a:tc>
                  <a:txBody>
                    <a:bodyPr/>
                    <a:lstStyle/>
                    <a:p>
                      <a:pPr algn="l" fontAlgn="b"/>
                      <a:r>
                        <a:rPr lang="en-GB" sz="2400" b="1" u="none" strike="noStrike" dirty="0" err="1">
                          <a:effectLst/>
                          <a:latin typeface="Times New Roman" panose="02020603050405020304" pitchFamily="18" charset="0"/>
                          <a:cs typeface="Times New Roman" panose="02020603050405020304" pitchFamily="18" charset="0"/>
                        </a:rPr>
                        <a:t>Cấp</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độ</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dịch</a:t>
                      </a:r>
                      <a:r>
                        <a:rPr lang="en-GB" sz="2400" b="1" u="none" strike="noStrike" dirty="0">
                          <a:effectLst/>
                          <a:latin typeface="Times New Roman" panose="02020603050405020304" pitchFamily="18" charset="0"/>
                          <a:cs typeface="Times New Roman" panose="02020603050405020304" pitchFamily="18" charset="0"/>
                        </a:rPr>
                        <a:t> 4</a:t>
                      </a:r>
                      <a:endParaRPr lang="en-GB"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FF0000"/>
                    </a:solidFill>
                  </a:tcPr>
                </a:tc>
                <a:tc>
                  <a:txBody>
                    <a:bodyPr/>
                    <a:lstStyle/>
                    <a:p>
                      <a:pPr algn="l" fontAlgn="b"/>
                      <a:r>
                        <a:rPr lang="en-GB" sz="2400" b="1" u="none" strike="noStrike" dirty="0" err="1">
                          <a:effectLst/>
                          <a:latin typeface="Times New Roman" panose="02020603050405020304" pitchFamily="18" charset="0"/>
                          <a:cs typeface="Times New Roman" panose="02020603050405020304" pitchFamily="18" charset="0"/>
                        </a:rPr>
                        <a:t>Ngừng</a:t>
                      </a:r>
                      <a:r>
                        <a:rPr lang="en-GB" sz="2400" b="1" u="none" strike="noStrike" dirty="0">
                          <a:effectLst/>
                          <a:latin typeface="Times New Roman" panose="02020603050405020304" pitchFamily="18" charset="0"/>
                          <a:cs typeface="Times New Roman" panose="02020603050405020304" pitchFamily="18" charset="0"/>
                        </a:rPr>
                        <a:t>/</a:t>
                      </a:r>
                      <a:r>
                        <a:rPr lang="en-GB" sz="2400" b="1" u="none" strike="noStrike" dirty="0" err="1">
                          <a:effectLst/>
                          <a:latin typeface="Times New Roman" panose="02020603050405020304" pitchFamily="18" charset="0"/>
                          <a:cs typeface="Times New Roman" panose="02020603050405020304" pitchFamily="18" charset="0"/>
                        </a:rPr>
                        <a:t>hạn</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chế</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dạy</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học</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trực</a:t>
                      </a:r>
                      <a:r>
                        <a:rPr lang="en-GB" sz="2400" b="1" u="none" strike="noStrike" dirty="0">
                          <a:effectLst/>
                          <a:latin typeface="Times New Roman" panose="02020603050405020304" pitchFamily="18" charset="0"/>
                          <a:cs typeface="Times New Roman" panose="02020603050405020304" pitchFamily="18" charset="0"/>
                        </a:rPr>
                        <a:t> </a:t>
                      </a:r>
                      <a:r>
                        <a:rPr lang="en-GB" sz="2400" b="1" u="none" strike="noStrike" dirty="0" err="1">
                          <a:effectLst/>
                          <a:latin typeface="Times New Roman" panose="02020603050405020304" pitchFamily="18" charset="0"/>
                          <a:cs typeface="Times New Roman" panose="02020603050405020304" pitchFamily="18" charset="0"/>
                        </a:rPr>
                        <a:t>tiếp</a:t>
                      </a:r>
                      <a:endParaRPr lang="en-GB"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rgbClr val="FF0000"/>
                    </a:solidFill>
                  </a:tcPr>
                </a:tc>
                <a:extLst>
                  <a:ext uri="{0D108BD9-81ED-4DB2-BD59-A6C34878D82A}">
                    <a16:rowId xmlns:a16="http://schemas.microsoft.com/office/drawing/2014/main" val="3159696347"/>
                  </a:ext>
                </a:extLst>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08ED133-D043-4ED7-96AB-DD366AF48EDC}"/>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268" name="Slide Number Placeholder 2">
            <a:extLst>
              <a:ext uri="{FF2B5EF4-FFF2-40B4-BE49-F238E27FC236}">
                <a16:creationId xmlns:a16="http://schemas.microsoft.com/office/drawing/2014/main" id="{F89B3375-87AC-4AF7-B88F-5AE653D757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8F014E-1D83-47C1-8ED9-8CB6F8D33335}" type="slidenum">
              <a:rPr lang="en-US" altLang="en-US" sz="1200">
                <a:solidFill>
                  <a:srgbClr val="898989"/>
                </a:solidFill>
                <a:latin typeface="Verdana" panose="020B0604030504040204" pitchFamily="34" charset="0"/>
              </a:rPr>
              <a:pPr>
                <a:spcBef>
                  <a:spcPct val="0"/>
                </a:spcBef>
                <a:buFontTx/>
                <a:buNone/>
              </a:pPr>
              <a:t>4</a:t>
            </a:fld>
            <a:endParaRPr lang="en-US" altLang="en-US" sz="1200">
              <a:solidFill>
                <a:srgbClr val="898989"/>
              </a:solidFill>
              <a:latin typeface="Verdana" panose="020B0604030504040204" pitchFamily="34" charset="0"/>
            </a:endParaRPr>
          </a:p>
        </p:txBody>
      </p:sp>
      <p:graphicFrame>
        <p:nvGraphicFramePr>
          <p:cNvPr id="3" name="Diagram 2">
            <a:extLst>
              <a:ext uri="{FF2B5EF4-FFF2-40B4-BE49-F238E27FC236}">
                <a16:creationId xmlns:a16="http://schemas.microsoft.com/office/drawing/2014/main" id="{2834A090-C964-42E4-A9F0-7FADDA58106C}"/>
              </a:ext>
            </a:extLst>
          </p:cNvPr>
          <p:cNvGraphicFramePr/>
          <p:nvPr>
            <p:extLst>
              <p:ext uri="{D42A27DB-BD31-4B8C-83A1-F6EECF244321}">
                <p14:modId xmlns:p14="http://schemas.microsoft.com/office/powerpoint/2010/main" val="3176946596"/>
              </p:ext>
            </p:extLst>
          </p:nvPr>
        </p:nvGraphicFramePr>
        <p:xfrm>
          <a:off x="249238" y="766763"/>
          <a:ext cx="6303962" cy="3643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0" name="Rectangle 2">
            <a:extLst>
              <a:ext uri="{FF2B5EF4-FFF2-40B4-BE49-F238E27FC236}">
                <a16:creationId xmlns:a16="http://schemas.microsoft.com/office/drawing/2014/main" id="{1EF867F2-46E4-4725-965E-46180D850ADC}"/>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Trước khi đón học sinh quay lại học</a:t>
            </a:r>
            <a:endParaRPr lang="en-US" altLang="en-US" sz="2800" b="1">
              <a:solidFill>
                <a:srgbClr val="0070C0"/>
              </a:solidFill>
            </a:endParaRPr>
          </a:p>
        </p:txBody>
      </p:sp>
      <p:pic>
        <p:nvPicPr>
          <p:cNvPr id="11271" name="Picture 2">
            <a:extLst>
              <a:ext uri="{FF2B5EF4-FFF2-40B4-BE49-F238E27FC236}">
                <a16:creationId xmlns:a16="http://schemas.microsoft.com/office/drawing/2014/main" id="{F0DE2B95-6135-4429-B8D6-470F84AC534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551363"/>
            <a:ext cx="19812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a:extLst>
              <a:ext uri="{FF2B5EF4-FFF2-40B4-BE49-F238E27FC236}">
                <a16:creationId xmlns:a16="http://schemas.microsoft.com/office/drawing/2014/main" id="{6D5E110E-20E5-4A4D-AC4C-2E37BD21803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5000" y="4478338"/>
            <a:ext cx="3276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
            <a:extLst>
              <a:ext uri="{FF2B5EF4-FFF2-40B4-BE49-F238E27FC236}">
                <a16:creationId xmlns:a16="http://schemas.microsoft.com/office/drawing/2014/main" id="{6F898472-9CC4-42FA-9333-A381F8C41CF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97663" y="838200"/>
            <a:ext cx="31146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38787C6-9858-49A7-9DEE-A1EA343AA2AA}"/>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316" name="Slide Number Placeholder 2">
            <a:extLst>
              <a:ext uri="{FF2B5EF4-FFF2-40B4-BE49-F238E27FC236}">
                <a16:creationId xmlns:a16="http://schemas.microsoft.com/office/drawing/2014/main" id="{9DB8070F-A35B-432F-BC8C-D4627417C2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6A4DDA-CBD2-494C-90B5-487D450221B9}" type="slidenum">
              <a:rPr lang="en-US" altLang="en-US" sz="1200">
                <a:solidFill>
                  <a:srgbClr val="898989"/>
                </a:solidFill>
                <a:latin typeface="Verdana" panose="020B0604030504040204" pitchFamily="34" charset="0"/>
              </a:rPr>
              <a:pPr>
                <a:spcBef>
                  <a:spcPct val="0"/>
                </a:spcBef>
                <a:buFontTx/>
                <a:buNone/>
              </a:pPr>
              <a:t>5</a:t>
            </a:fld>
            <a:endParaRPr lang="en-US" altLang="en-US" sz="1200">
              <a:solidFill>
                <a:srgbClr val="898989"/>
              </a:solidFill>
              <a:latin typeface="Verdana" panose="020B0604030504040204" pitchFamily="34" charset="0"/>
            </a:endParaRPr>
          </a:p>
        </p:txBody>
      </p:sp>
      <p:sp>
        <p:nvSpPr>
          <p:cNvPr id="13317" name="Rectangle 1">
            <a:extLst>
              <a:ext uri="{FF2B5EF4-FFF2-40B4-BE49-F238E27FC236}">
                <a16:creationId xmlns:a16="http://schemas.microsoft.com/office/drawing/2014/main" id="{ABF9CAD8-CFCD-476E-A47F-FC3CE321F104}"/>
              </a:ext>
            </a:extLst>
          </p:cNvPr>
          <p:cNvSpPr>
            <a:spLocks noChangeArrowheads="1"/>
          </p:cNvSpPr>
          <p:nvPr/>
        </p:nvSpPr>
        <p:spPr bwMode="auto">
          <a:xfrm>
            <a:off x="249238" y="766763"/>
            <a:ext cx="8894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US" altLang="en-US" sz="2400" b="1">
                <a:solidFill>
                  <a:srgbClr val="0000CC"/>
                </a:solidFill>
                <a:latin typeface="Times New Roman" panose="02020603050405020304" pitchFamily="18" charset="0"/>
                <a:cs typeface="Times New Roman" panose="02020603050405020304" pitchFamily="18" charset="0"/>
              </a:rPr>
              <a:t>Thông qua sổ liên lạc điện tử/hệ thống thông tin liên lạc sẵn có để tuyên truyền, hướng dẫn cho học sinh, cha mẹ học sinh:</a:t>
            </a:r>
            <a:r>
              <a:rPr lang="en-US" altLang="en-US" sz="2400">
                <a:solidFill>
                  <a:srgbClr val="0000CC"/>
                </a:solidFill>
                <a:latin typeface="Times New Roman" panose="02020603050405020304" pitchFamily="18" charset="0"/>
                <a:cs typeface="Times New Roman" panose="02020603050405020304" pitchFamily="18" charset="0"/>
              </a:rPr>
              <a:t> </a:t>
            </a:r>
          </a:p>
        </p:txBody>
      </p:sp>
      <p:sp>
        <p:nvSpPr>
          <p:cNvPr id="13318" name="Rectangle 2">
            <a:extLst>
              <a:ext uri="{FF2B5EF4-FFF2-40B4-BE49-F238E27FC236}">
                <a16:creationId xmlns:a16="http://schemas.microsoft.com/office/drawing/2014/main" id="{36495D1A-4DC4-4573-8C0F-E3EEEACAEDED}"/>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Trước khi đón học sinh quay lại học (tiếp)</a:t>
            </a:r>
            <a:endParaRPr lang="en-US" altLang="en-US" sz="2800" b="1">
              <a:solidFill>
                <a:srgbClr val="0070C0"/>
              </a:solidFill>
            </a:endParaRPr>
          </a:p>
        </p:txBody>
      </p:sp>
      <p:sp>
        <p:nvSpPr>
          <p:cNvPr id="3" name="Flowchart: Alternate Process 2">
            <a:extLst>
              <a:ext uri="{FF2B5EF4-FFF2-40B4-BE49-F238E27FC236}">
                <a16:creationId xmlns:a16="http://schemas.microsoft.com/office/drawing/2014/main" id="{A47E78C2-0AB2-40BA-8711-87F84401A4E7}"/>
              </a:ext>
            </a:extLst>
          </p:cNvPr>
          <p:cNvSpPr/>
          <p:nvPr/>
        </p:nvSpPr>
        <p:spPr>
          <a:xfrm>
            <a:off x="381000" y="2362200"/>
            <a:ext cx="2590800" cy="3124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dirty="0"/>
              <a:t>Các biện pháp bảo vệ sức khỏe, theo dõi sức khỏe của học sinh và thực hành các biện pháp vệ sinh cá nhân</a:t>
            </a:r>
          </a:p>
        </p:txBody>
      </p:sp>
      <p:sp>
        <p:nvSpPr>
          <p:cNvPr id="9" name="Flowchart: Alternate Process 8">
            <a:extLst>
              <a:ext uri="{FF2B5EF4-FFF2-40B4-BE49-F238E27FC236}">
                <a16:creationId xmlns:a16="http://schemas.microsoft.com/office/drawing/2014/main" id="{4E21FC8B-8A5C-4C34-827D-4D1CB4234B98}"/>
              </a:ext>
            </a:extLst>
          </p:cNvPr>
          <p:cNvSpPr/>
          <p:nvPr/>
        </p:nvSpPr>
        <p:spPr>
          <a:xfrm>
            <a:off x="3657600" y="2362200"/>
            <a:ext cx="2514600" cy="3124200"/>
          </a:xfrm>
          <a:prstGeom prst="flowChartAlternateProcess">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Yêu cầu học sinh, cha mẹ học sinh theo dõi sức khỏe của học sinh và thông tin ngay cho nhà trường khi học sinh có các biểu hiện sốt, ho, khó thở</a:t>
            </a:r>
          </a:p>
        </p:txBody>
      </p:sp>
      <p:sp>
        <p:nvSpPr>
          <p:cNvPr id="10" name="Flowchart: Alternate Process 9">
            <a:extLst>
              <a:ext uri="{FF2B5EF4-FFF2-40B4-BE49-F238E27FC236}">
                <a16:creationId xmlns:a16="http://schemas.microsoft.com/office/drawing/2014/main" id="{E7F15913-B87E-4324-AAD8-07B092B31094}"/>
              </a:ext>
            </a:extLst>
          </p:cNvPr>
          <p:cNvSpPr/>
          <p:nvPr/>
        </p:nvSpPr>
        <p:spPr>
          <a:xfrm>
            <a:off x="6781800" y="2362200"/>
            <a:ext cx="2628900" cy="31242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Thông tin cho học sinh, cha mẹ học sinh biết về các biện pháp phòng, chống dịch đã được thực hiện và sẽ tiếp tục thực hiện tại các nhà trường, ký túc xá để học sinh, cha mẹ học sinh yên tâm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22972D7-A3EF-4D23-B572-C908CC628A27}"/>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D527DBA0-A946-4B29-85F5-60DB9A3F337A}"/>
              </a:ext>
            </a:extLst>
          </p:cNvPr>
          <p:cNvGraphicFramePr/>
          <p:nvPr>
            <p:extLst>
              <p:ext uri="{D42A27DB-BD31-4B8C-83A1-F6EECF244321}">
                <p14:modId xmlns:p14="http://schemas.microsoft.com/office/powerpoint/2010/main" val="588322540"/>
              </p:ext>
            </p:extLst>
          </p:nvPr>
        </p:nvGraphicFramePr>
        <p:xfrm>
          <a:off x="473075" y="1195160"/>
          <a:ext cx="5021262" cy="457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Slide Number Placeholder 2">
            <a:extLst>
              <a:ext uri="{FF2B5EF4-FFF2-40B4-BE49-F238E27FC236}">
                <a16:creationId xmlns:a16="http://schemas.microsoft.com/office/drawing/2014/main" id="{A5751AFE-0ED7-4F7A-B9E7-C2B1AA0454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C3A29F-A426-471C-B253-EDD4FB920611}" type="slidenum">
              <a:rPr lang="en-US" altLang="en-US" sz="1200">
                <a:solidFill>
                  <a:srgbClr val="898989"/>
                </a:solidFill>
                <a:latin typeface="Verdana" panose="020B0604030504040204" pitchFamily="34" charset="0"/>
              </a:rPr>
              <a:pPr>
                <a:spcBef>
                  <a:spcPct val="0"/>
                </a:spcBef>
                <a:buFontTx/>
                <a:buNone/>
              </a:pPr>
              <a:t>6</a:t>
            </a:fld>
            <a:endParaRPr lang="en-US" altLang="en-US" sz="1200">
              <a:solidFill>
                <a:srgbClr val="898989"/>
              </a:solidFill>
              <a:latin typeface="Verdana" panose="020B0604030504040204" pitchFamily="34" charset="0"/>
            </a:endParaRPr>
          </a:p>
        </p:txBody>
      </p:sp>
      <p:sp>
        <p:nvSpPr>
          <p:cNvPr id="15366" name="Rectangle 2">
            <a:extLst>
              <a:ext uri="{FF2B5EF4-FFF2-40B4-BE49-F238E27FC236}">
                <a16:creationId xmlns:a16="http://schemas.microsoft.com/office/drawing/2014/main" id="{E37002AC-DD0A-4C13-94C7-042F1EB02125}"/>
              </a:ext>
            </a:extLst>
          </p:cNvPr>
          <p:cNvSpPr txBox="1">
            <a:spLocks noChangeArrowheads="1"/>
          </p:cNvSpPr>
          <p:nvPr/>
        </p:nvSpPr>
        <p:spPr bwMode="auto">
          <a:xfrm>
            <a:off x="-304800" y="0"/>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a:t>
            </a:r>
            <a:endParaRPr lang="en-US" altLang="en-US" sz="2800" b="1">
              <a:solidFill>
                <a:srgbClr val="0070C0"/>
              </a:solidFill>
            </a:endParaRPr>
          </a:p>
        </p:txBody>
      </p:sp>
      <p:pic>
        <p:nvPicPr>
          <p:cNvPr id="15367" name="Picture 8" descr="https://kenh14cdn.com/2020/5/4/959967802656910944594587986710380535349248n-1588554011624625579386-15885545927251912246157.png">
            <a:extLst>
              <a:ext uri="{FF2B5EF4-FFF2-40B4-BE49-F238E27FC236}">
                <a16:creationId xmlns:a16="http://schemas.microsoft.com/office/drawing/2014/main" id="{E7C9AD74-7F3B-45B7-AD39-BD4D340DC2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9259" y="2235119"/>
            <a:ext cx="371792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FA9FBB-09D5-4397-895E-76A989183380}"/>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7884B1EB-DA7F-45FC-A489-60FA1436A767}"/>
              </a:ext>
            </a:extLst>
          </p:cNvPr>
          <p:cNvGraphicFramePr/>
          <p:nvPr>
            <p:extLst>
              <p:ext uri="{D42A27DB-BD31-4B8C-83A1-F6EECF244321}">
                <p14:modId xmlns:p14="http://schemas.microsoft.com/office/powerpoint/2010/main" val="3514815504"/>
              </p:ext>
            </p:extLst>
          </p:nvPr>
        </p:nvGraphicFramePr>
        <p:xfrm>
          <a:off x="528638" y="838200"/>
          <a:ext cx="6570662"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3" name="Slide Number Placeholder 2">
            <a:extLst>
              <a:ext uri="{FF2B5EF4-FFF2-40B4-BE49-F238E27FC236}">
                <a16:creationId xmlns:a16="http://schemas.microsoft.com/office/drawing/2014/main" id="{C3039CEB-4186-4CF3-AFAE-ED4B05782C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E476B9-97DC-44CE-B4F6-B48533B12FDA}" type="slidenum">
              <a:rPr lang="en-US" altLang="en-US" sz="1200">
                <a:solidFill>
                  <a:srgbClr val="898989"/>
                </a:solidFill>
                <a:latin typeface="Verdana" panose="020B0604030504040204" pitchFamily="34" charset="0"/>
              </a:rPr>
              <a:pPr>
                <a:spcBef>
                  <a:spcPct val="0"/>
                </a:spcBef>
                <a:buFontTx/>
                <a:buNone/>
              </a:pPr>
              <a:t>7</a:t>
            </a:fld>
            <a:endParaRPr lang="en-US" altLang="en-US" sz="1200">
              <a:solidFill>
                <a:srgbClr val="898989"/>
              </a:solidFill>
              <a:latin typeface="Verdana" panose="020B0604030504040204" pitchFamily="34" charset="0"/>
            </a:endParaRPr>
          </a:p>
        </p:txBody>
      </p:sp>
      <p:pic>
        <p:nvPicPr>
          <p:cNvPr id="17414" name="Picture 2">
            <a:extLst>
              <a:ext uri="{FF2B5EF4-FFF2-40B4-BE49-F238E27FC236}">
                <a16:creationId xmlns:a16="http://schemas.microsoft.com/office/drawing/2014/main" id="{F4AADE8A-B161-4798-A3D0-BDDDBE67196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97750" y="1022350"/>
            <a:ext cx="249872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
            <a:extLst>
              <a:ext uri="{FF2B5EF4-FFF2-40B4-BE49-F238E27FC236}">
                <a16:creationId xmlns:a16="http://schemas.microsoft.com/office/drawing/2014/main" id="{45DA3EE4-A5EF-415A-B995-9D00E04AEB7D}"/>
              </a:ext>
            </a:extLst>
          </p:cNvPr>
          <p:cNvSpPr txBox="1">
            <a:spLocks noChangeArrowheads="1"/>
          </p:cNvSpPr>
          <p:nvPr/>
        </p:nvSpPr>
        <p:spPr bwMode="auto">
          <a:xfrm>
            <a:off x="-304800" y="0"/>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a:t>
            </a:r>
            <a:endParaRPr lang="en-US" altLang="en-US" sz="2800" b="1">
              <a:solidFill>
                <a:srgbClr val="0070C0"/>
              </a:solidFill>
            </a:endParaRPr>
          </a:p>
        </p:txBody>
      </p:sp>
      <p:pic>
        <p:nvPicPr>
          <p:cNvPr id="17416" name="Picture 3">
            <a:extLst>
              <a:ext uri="{FF2B5EF4-FFF2-40B4-BE49-F238E27FC236}">
                <a16:creationId xmlns:a16="http://schemas.microsoft.com/office/drawing/2014/main" id="{B759ACB5-65DB-46B8-8C0C-89A6479A8F3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12038" y="3938588"/>
            <a:ext cx="287496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ADF9D1E-69C0-44F0-A8C6-6DF3FABCFD74}"/>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1835646A-FE9B-4CE0-88AD-11441BB8E528}"/>
              </a:ext>
            </a:extLst>
          </p:cNvPr>
          <p:cNvGraphicFramePr/>
          <p:nvPr>
            <p:extLst>
              <p:ext uri="{D42A27DB-BD31-4B8C-83A1-F6EECF244321}">
                <p14:modId xmlns:p14="http://schemas.microsoft.com/office/powerpoint/2010/main" val="2287645780"/>
              </p:ext>
            </p:extLst>
          </p:nvPr>
        </p:nvGraphicFramePr>
        <p:xfrm>
          <a:off x="630238" y="838200"/>
          <a:ext cx="6608762" cy="282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Slide Number Placeholder 2">
            <a:extLst>
              <a:ext uri="{FF2B5EF4-FFF2-40B4-BE49-F238E27FC236}">
                <a16:creationId xmlns:a16="http://schemas.microsoft.com/office/drawing/2014/main" id="{16C1938C-52FA-49F6-A42B-B7EFC44047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6F9111-D521-4769-9BEB-7220DCF22AAB}" type="slidenum">
              <a:rPr lang="en-US" altLang="en-US" sz="1200">
                <a:solidFill>
                  <a:srgbClr val="898989"/>
                </a:solidFill>
                <a:latin typeface="Verdana" panose="020B0604030504040204" pitchFamily="34" charset="0"/>
              </a:rPr>
              <a:pPr>
                <a:spcBef>
                  <a:spcPct val="0"/>
                </a:spcBef>
                <a:buFontTx/>
                <a:buNone/>
              </a:pPr>
              <a:t>8</a:t>
            </a:fld>
            <a:endParaRPr lang="en-US" altLang="en-US" sz="1200">
              <a:solidFill>
                <a:srgbClr val="898989"/>
              </a:solidFill>
              <a:latin typeface="Verdana" panose="020B0604030504040204" pitchFamily="34" charset="0"/>
            </a:endParaRPr>
          </a:p>
        </p:txBody>
      </p:sp>
      <p:sp>
        <p:nvSpPr>
          <p:cNvPr id="19462" name="Rectangle 2">
            <a:extLst>
              <a:ext uri="{FF2B5EF4-FFF2-40B4-BE49-F238E27FC236}">
                <a16:creationId xmlns:a16="http://schemas.microsoft.com/office/drawing/2014/main" id="{E5A8C54F-5AEE-41F1-BE20-E432A2D96B1A}"/>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 (tiếp)</a:t>
            </a:r>
            <a:endParaRPr lang="en-US" altLang="en-US" sz="2800" b="1">
              <a:solidFill>
                <a:srgbClr val="0070C0"/>
              </a:solidFill>
            </a:endParaRPr>
          </a:p>
        </p:txBody>
      </p:sp>
      <p:pic>
        <p:nvPicPr>
          <p:cNvPr id="19463" name="Picture 2">
            <a:extLst>
              <a:ext uri="{FF2B5EF4-FFF2-40B4-BE49-F238E27FC236}">
                <a16:creationId xmlns:a16="http://schemas.microsoft.com/office/drawing/2014/main" id="{86A658EF-38B2-4524-8D3F-9A1B92E404F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922338"/>
            <a:ext cx="23622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
            <a:extLst>
              <a:ext uri="{FF2B5EF4-FFF2-40B4-BE49-F238E27FC236}">
                <a16:creationId xmlns:a16="http://schemas.microsoft.com/office/drawing/2014/main" id="{FCC7BAB5-3BA3-4E3B-A61F-F8FF6FC15F2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305300"/>
            <a:ext cx="421163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
            <a:extLst>
              <a:ext uri="{FF2B5EF4-FFF2-40B4-BE49-F238E27FC236}">
                <a16:creationId xmlns:a16="http://schemas.microsoft.com/office/drawing/2014/main" id="{E83B339C-7B2C-4945-8391-C153A6705DA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319588"/>
            <a:ext cx="35814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0D394A-D991-444A-B8ED-BCE3D403E897}"/>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507" name="Rectangle 2">
            <a:extLst>
              <a:ext uri="{FF2B5EF4-FFF2-40B4-BE49-F238E27FC236}">
                <a16:creationId xmlns:a16="http://schemas.microsoft.com/office/drawing/2014/main" id="{E76ACA99-FF87-4E9B-8DAB-BAA0C26AE99D}"/>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a:t>
            </a:r>
            <a:r>
              <a:rPr lang="en-US" altLang="en-US" sz="2700" b="1">
                <a:solidFill>
                  <a:srgbClr val="0070C0"/>
                </a:solidFill>
              </a:rPr>
              <a:t>  </a:t>
            </a:r>
          </a:p>
        </p:txBody>
      </p:sp>
      <p:graphicFrame>
        <p:nvGraphicFramePr>
          <p:cNvPr id="2" name="Diagram 1">
            <a:extLst>
              <a:ext uri="{FF2B5EF4-FFF2-40B4-BE49-F238E27FC236}">
                <a16:creationId xmlns:a16="http://schemas.microsoft.com/office/drawing/2014/main" id="{F9A4D5A4-DE13-4510-B7BF-0CDD3682640F}"/>
              </a:ext>
            </a:extLst>
          </p:cNvPr>
          <p:cNvGraphicFramePr/>
          <p:nvPr>
            <p:extLst>
              <p:ext uri="{D42A27DB-BD31-4B8C-83A1-F6EECF244321}">
                <p14:modId xmlns:p14="http://schemas.microsoft.com/office/powerpoint/2010/main" val="3877634774"/>
              </p:ext>
            </p:extLst>
          </p:nvPr>
        </p:nvGraphicFramePr>
        <p:xfrm>
          <a:off x="381000" y="1600200"/>
          <a:ext cx="9258300" cy="237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10" name="Slide Number Placeholder 2">
            <a:extLst>
              <a:ext uri="{FF2B5EF4-FFF2-40B4-BE49-F238E27FC236}">
                <a16:creationId xmlns:a16="http://schemas.microsoft.com/office/drawing/2014/main" id="{29820632-F9FA-4FB2-83B4-B2E89E3231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CAA161-FAA1-4031-ABFE-F590DC8315EA}" type="slidenum">
              <a:rPr lang="en-US" altLang="en-US" sz="1200">
                <a:solidFill>
                  <a:srgbClr val="898989"/>
                </a:solidFill>
                <a:latin typeface="Verdana" panose="020B0604030504040204" pitchFamily="34" charset="0"/>
              </a:rPr>
              <a:pPr>
                <a:spcBef>
                  <a:spcPct val="0"/>
                </a:spcBef>
                <a:buFontTx/>
                <a:buNone/>
              </a:pPr>
              <a:t>9</a:t>
            </a:fld>
            <a:endParaRPr lang="en-US" altLang="en-US" sz="1200">
              <a:solidFill>
                <a:srgbClr val="898989"/>
              </a:solidFill>
              <a:latin typeface="Verdana" panose="020B0604030504040204" pitchFamily="34" charset="0"/>
            </a:endParaRPr>
          </a:p>
        </p:txBody>
      </p:sp>
      <p:pic>
        <p:nvPicPr>
          <p:cNvPr id="21511" name="Picture 7" descr="cac truong hoc tich cuc trien khai cac bien phap phong chong dich covid 19">
            <a:extLst>
              <a:ext uri="{FF2B5EF4-FFF2-40B4-BE49-F238E27FC236}">
                <a16:creationId xmlns:a16="http://schemas.microsoft.com/office/drawing/2014/main" id="{49324B54-748F-4F4A-8F65-87E6E7E6BC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6823" y="4220229"/>
            <a:ext cx="4114800" cy="2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16330</TotalTime>
  <Words>2991</Words>
  <Application>Microsoft Office PowerPoint</Application>
  <PresentationFormat>A4 Paper (210x297 mm)</PresentationFormat>
  <Paragraphs>171</Paragraphs>
  <Slides>28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Helvetica Neue</vt:lpstr>
      <vt:lpstr>Tahoma</vt:lpstr>
      <vt:lpstr>Times New Roman</vt:lpstr>
      <vt:lpstr>Verdana</vt:lpstr>
      <vt:lpstr>Wingdings</vt:lpstr>
      <vt:lpstr>Office Theme</vt:lpstr>
      <vt:lpstr> ĐẢM BẢO AN TOÀN PHÒNG CHỐNG DỊCH TẠI CƠ SỞ GIÁO DỤC KHI TỔ CHỨC  DẠY, HỌC TRỰC TIẾP </vt:lpstr>
      <vt:lpstr>VĂN BẢN HƯỚNG DẪN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XỬ TRÍ CÁC TRƯỜNG HỢP NGHI MẮC, MẮC COVID-19</vt:lpstr>
      <vt:lpstr>Định nghĩa ca bệnh</vt:lpstr>
      <vt:lpstr>I. Người tiếp xúc gần (F1)</vt:lpstr>
      <vt:lpstr>II. Ca bệnh nghi ngờ</vt:lpstr>
      <vt:lpstr>III. Ca bệnh xác định</vt:lpstr>
      <vt:lpstr>Cách ly, xét nghiệm đối với F1</vt:lpstr>
      <vt:lpstr>PowerPoint Presentation</vt:lpstr>
      <vt:lpstr>PowerPoint Presentation</vt:lpstr>
      <vt:lpstr>Xét nghiệm khỏi bệnh</vt:lpstr>
      <vt:lpstr>I. F0 điều trị tại nhà</vt:lpstr>
      <vt:lpstr>PowerPoint Presentation</vt:lpstr>
      <vt:lpstr>Xử trí các trường hợp nghi mắc (tiếp)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 Early Warning Systems to Respond to Climate Change</dc:title>
  <dc:creator>Welcome</dc:creator>
  <cp:lastModifiedBy>RUBY</cp:lastModifiedBy>
  <cp:revision>1137</cp:revision>
  <cp:lastPrinted>2020-09-05T01:00:54Z</cp:lastPrinted>
  <dcterms:created xsi:type="dcterms:W3CDTF">2010-05-05T06:26:00Z</dcterms:created>
  <dcterms:modified xsi:type="dcterms:W3CDTF">2022-02-10T19:36:53Z</dcterms:modified>
</cp:coreProperties>
</file>