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75" r:id="rId3"/>
    <p:sldId id="264" r:id="rId4"/>
    <p:sldId id="270" r:id="rId5"/>
    <p:sldId id="279" r:id="rId6"/>
    <p:sldId id="277" r:id="rId7"/>
    <p:sldId id="281" r:id="rId8"/>
    <p:sldId id="283" r:id="rId9"/>
    <p:sldId id="282" r:id="rId10"/>
    <p:sldId id="274" r:id="rId11"/>
    <p:sldId id="267" r:id="rId12"/>
    <p:sldId id="27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>
        <p:scale>
          <a:sx n="62" d="100"/>
          <a:sy n="62" d="100"/>
        </p:scale>
        <p:origin x="-10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BC560-6735-480D-886B-96ED26E5AA6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A03F0-E311-4680-9724-11EC00F478E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AA0A7186-4F34-442E-8EAF-073E5B7731B1}" type="parTrans" cxnId="{8DF3DDCA-5C8D-4098-A077-2A7D4DD9196D}">
      <dgm:prSet/>
      <dgm:spPr/>
      <dgm:t>
        <a:bodyPr/>
        <a:lstStyle/>
        <a:p>
          <a:endParaRPr lang="en-US"/>
        </a:p>
      </dgm:t>
    </dgm:pt>
    <dgm:pt modelId="{A014641B-412F-40E7-94BB-13954FE5CBB4}" type="sibTrans" cxnId="{8DF3DDCA-5C8D-4098-A077-2A7D4DD9196D}">
      <dgm:prSet/>
      <dgm:spPr/>
      <dgm:t>
        <a:bodyPr/>
        <a:lstStyle/>
        <a:p>
          <a:endParaRPr lang="en-US"/>
        </a:p>
      </dgm:t>
    </dgm:pt>
    <dgm:pt modelId="{98F63F96-0A11-4FE3-9F39-5AC51A958CC8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1D8696AD-8315-40CD-BD3A-98E0D2173E6C}" type="parTrans" cxnId="{1DEEEE30-A4A9-4211-89B4-4FF41C7704C5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F442887-B337-4FE9-87B9-8A3A62B06774}" type="sibTrans" cxnId="{1DEEEE30-A4A9-4211-89B4-4FF41C7704C5}">
      <dgm:prSet/>
      <dgm:spPr/>
      <dgm:t>
        <a:bodyPr/>
        <a:lstStyle/>
        <a:p>
          <a:endParaRPr lang="en-US"/>
        </a:p>
      </dgm:t>
    </dgm:pt>
    <dgm:pt modelId="{78A53B07-E33E-4867-ADB8-C507F05ABB58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6D8B6E50-390E-4CD6-A040-6428E82AFE41}" type="parTrans" cxnId="{E3F35F77-4D89-44BF-876A-52F772D1BDB2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4F26D4AE-F315-4BED-9C72-6355303E5130}" type="sibTrans" cxnId="{E3F35F77-4D89-44BF-876A-52F772D1BDB2}">
      <dgm:prSet/>
      <dgm:spPr/>
      <dgm:t>
        <a:bodyPr/>
        <a:lstStyle/>
        <a:p>
          <a:endParaRPr lang="en-US"/>
        </a:p>
      </dgm:t>
    </dgm:pt>
    <dgm:pt modelId="{DA484DE3-D312-4B7A-BC87-3E6B87053148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hiện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C9BFBF7-3E0C-4822-9082-11D329658F12}" type="parTrans" cxnId="{EBAF8F1B-6718-4472-A785-6D39936C2490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3196D3F5-A0BD-4C6C-8B2A-D19B33D7339F}" type="sibTrans" cxnId="{EBAF8F1B-6718-4472-A785-6D39936C2490}">
      <dgm:prSet/>
      <dgm:spPr/>
      <dgm:t>
        <a:bodyPr/>
        <a:lstStyle/>
        <a:p>
          <a:endParaRPr lang="en-US"/>
        </a:p>
      </dgm:t>
    </dgm:pt>
    <dgm:pt modelId="{46AFC982-E972-4264-91CD-FC30177312DE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2196FB7-7242-45C6-A681-A8C0BA7E5615}" type="parTrans" cxnId="{9F9DFC08-7F0A-4019-8567-E4178869603F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EA469CD3-2D4E-489D-A1E5-144C5A5E2F8A}" type="sibTrans" cxnId="{9F9DFC08-7F0A-4019-8567-E4178869603F}">
      <dgm:prSet/>
      <dgm:spPr/>
      <dgm:t>
        <a:bodyPr/>
        <a:lstStyle/>
        <a:p>
          <a:endParaRPr lang="en-US"/>
        </a:p>
      </dgm:t>
    </dgm:pt>
    <dgm:pt modelId="{1C5BB968-D301-4F00-8764-79CEA3C3542E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34AB636-C916-408F-B384-ADB3EB7CF837}" type="parTrans" cxnId="{873412BB-A73D-49D1-A7CC-3FCB9A70607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07C4E77C-F52B-437B-BB1F-C26DBB3D85FB}" type="sibTrans" cxnId="{873412BB-A73D-49D1-A7CC-3FCB9A70607C}">
      <dgm:prSet/>
      <dgm:spPr/>
      <dgm:t>
        <a:bodyPr/>
        <a:lstStyle/>
        <a:p>
          <a:endParaRPr lang="en-US"/>
        </a:p>
      </dgm:t>
    </dgm:pt>
    <dgm:pt modelId="{192F627D-5222-4700-8960-3A235A06292E}">
      <dgm:prSet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hiện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91E0D50-F748-48C8-8576-F1228AD8B5B9}" type="parTrans" cxnId="{4C84812A-28F4-41D3-8645-7CDB40EEB095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5E5BD6E-79F5-4D7B-9737-102D5882CDC0}" type="sibTrans" cxnId="{4C84812A-28F4-41D3-8645-7CDB40EEB095}">
      <dgm:prSet/>
      <dgm:spPr/>
      <dgm:t>
        <a:bodyPr/>
        <a:lstStyle/>
        <a:p>
          <a:endParaRPr lang="en-US"/>
        </a:p>
      </dgm:t>
    </dgm:pt>
    <dgm:pt modelId="{D207BA89-FE91-4716-AE69-521624A7400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1DD59F-AE55-4C8E-9F51-859A2533408B}" type="parTrans" cxnId="{72ED6BA1-D4BC-46C9-AF57-43F7462C5DB7}">
      <dgm:prSet/>
      <dgm:spPr/>
      <dgm:t>
        <a:bodyPr/>
        <a:lstStyle/>
        <a:p>
          <a:endParaRPr lang="en-US"/>
        </a:p>
      </dgm:t>
    </dgm:pt>
    <dgm:pt modelId="{7646D99D-B85F-40FA-85A9-4080F50B18B7}" type="sibTrans" cxnId="{72ED6BA1-D4BC-46C9-AF57-43F7462C5DB7}">
      <dgm:prSet/>
      <dgm:spPr/>
      <dgm:t>
        <a:bodyPr/>
        <a:lstStyle/>
        <a:p>
          <a:endParaRPr lang="en-US"/>
        </a:p>
      </dgm:t>
    </dgm:pt>
    <dgm:pt modelId="{3E3777A7-8E81-4E0C-A6B6-3CBCC88970B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DE7A4C-66F7-492C-BDE9-A22DD1288965}" type="parTrans" cxnId="{8175B108-2833-415C-A473-AB5853636E90}">
      <dgm:prSet/>
      <dgm:spPr/>
      <dgm:t>
        <a:bodyPr/>
        <a:lstStyle/>
        <a:p>
          <a:endParaRPr lang="en-US"/>
        </a:p>
      </dgm:t>
    </dgm:pt>
    <dgm:pt modelId="{4825F4A1-3972-4618-9C7E-6D2120063ECE}" type="sibTrans" cxnId="{8175B108-2833-415C-A473-AB5853636E90}">
      <dgm:prSet/>
      <dgm:spPr/>
      <dgm:t>
        <a:bodyPr/>
        <a:lstStyle/>
        <a:p>
          <a:endParaRPr lang="en-US"/>
        </a:p>
      </dgm:t>
    </dgm:pt>
    <dgm:pt modelId="{B75363C3-7C61-45F4-8684-84EDDD29DD9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1471FF-5706-4A04-91E2-7F1B8C41310B}" type="sibTrans" cxnId="{F7F1747F-B1A5-4EF4-857E-FA58596422D1}">
      <dgm:prSet/>
      <dgm:spPr/>
      <dgm:t>
        <a:bodyPr/>
        <a:lstStyle/>
        <a:p>
          <a:endParaRPr lang="en-US"/>
        </a:p>
      </dgm:t>
    </dgm:pt>
    <dgm:pt modelId="{E5972386-B65D-481E-928C-0C03ADDDAFBF}" type="parTrans" cxnId="{F7F1747F-B1A5-4EF4-857E-FA58596422D1}">
      <dgm:prSet/>
      <dgm:spPr/>
      <dgm:t>
        <a:bodyPr/>
        <a:lstStyle/>
        <a:p>
          <a:endParaRPr lang="en-US"/>
        </a:p>
      </dgm:t>
    </dgm:pt>
    <dgm:pt modelId="{A14E5ECE-F2BE-4E8E-B313-FF93F8A483A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E61647-08FC-458E-B118-97EBFF49271B}" type="parTrans" cxnId="{056B932F-3E3D-4935-AF5F-64106FD3F263}">
      <dgm:prSet/>
      <dgm:spPr/>
      <dgm:t>
        <a:bodyPr/>
        <a:lstStyle/>
        <a:p>
          <a:endParaRPr lang="en-US"/>
        </a:p>
      </dgm:t>
    </dgm:pt>
    <dgm:pt modelId="{ADD29B63-14E0-435D-B8C7-49BF9096A84E}" type="sibTrans" cxnId="{056B932F-3E3D-4935-AF5F-64106FD3F263}">
      <dgm:prSet/>
      <dgm:spPr/>
      <dgm:t>
        <a:bodyPr/>
        <a:lstStyle/>
        <a:p>
          <a:endParaRPr lang="en-US"/>
        </a:p>
      </dgm:t>
    </dgm:pt>
    <dgm:pt modelId="{A8F4A8F8-C57E-4E54-BF17-6BCE5B52B16E}" type="pres">
      <dgm:prSet presAssocID="{883BC560-6735-480D-886B-96ED26E5AA6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C42DD-BA5D-4BFE-AB43-BEFF7A9B4E05}" type="pres">
      <dgm:prSet presAssocID="{B22A03F0-E311-4680-9724-11EC00F478ED}" presName="root1" presStyleCnt="0"/>
      <dgm:spPr/>
    </dgm:pt>
    <dgm:pt modelId="{53AD78A0-2154-4FC6-BFD4-88C5C9600876}" type="pres">
      <dgm:prSet presAssocID="{B22A03F0-E311-4680-9724-11EC00F478ED}" presName="LevelOneTextNode" presStyleLbl="node0" presStyleIdx="0" presStyleCnt="1" custScaleX="37992" custScaleY="65276" custLinFactNeighborX="-51043" custLinFactNeighborY="10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3B27A-04C7-4247-859F-E9750555F3BB}" type="pres">
      <dgm:prSet presAssocID="{B22A03F0-E311-4680-9724-11EC00F478ED}" presName="level2hierChild" presStyleCnt="0"/>
      <dgm:spPr/>
    </dgm:pt>
    <dgm:pt modelId="{CFB83823-838F-463E-A92F-126ECB44EB8A}" type="pres">
      <dgm:prSet presAssocID="{1D8696AD-8315-40CD-BD3A-98E0D2173E6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F6ED482-ADFF-496B-B211-EEB4A02915A8}" type="pres">
      <dgm:prSet presAssocID="{1D8696AD-8315-40CD-BD3A-98E0D2173E6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D07E4DB-BFAE-4DB5-8DCF-C6F24A10A088}" type="pres">
      <dgm:prSet presAssocID="{98F63F96-0A11-4FE3-9F39-5AC51A958CC8}" presName="root2" presStyleCnt="0"/>
      <dgm:spPr/>
    </dgm:pt>
    <dgm:pt modelId="{4BAEC296-412F-4E04-9021-C5BD40E3CCB6}" type="pres">
      <dgm:prSet presAssocID="{98F63F96-0A11-4FE3-9F39-5AC51A958CC8}" presName="LevelTwoTextNode" presStyleLbl="node2" presStyleIdx="0" presStyleCnt="2" custAng="10800000" custFlipVert="1" custScaleX="46455" custScaleY="44274" custLinFactNeighborX="-29830" custLinFactNeighborY="-15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F4FE0-E181-4AED-9160-254834372787}" type="pres">
      <dgm:prSet presAssocID="{98F63F96-0A11-4FE3-9F39-5AC51A958CC8}" presName="level3hierChild" presStyleCnt="0"/>
      <dgm:spPr/>
    </dgm:pt>
    <dgm:pt modelId="{06AE9AD9-036C-483C-A17A-DA73CAEAD111}" type="pres">
      <dgm:prSet presAssocID="{6D8B6E50-390E-4CD6-A040-6428E82AFE4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F93BBA4C-0102-4368-9FC5-F554BB57F195}" type="pres">
      <dgm:prSet presAssocID="{6D8B6E50-390E-4CD6-A040-6428E82AFE4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3092F19-2670-4055-94A9-E1B7843390BF}" type="pres">
      <dgm:prSet presAssocID="{78A53B07-E33E-4867-ADB8-C507F05ABB58}" presName="root2" presStyleCnt="0"/>
      <dgm:spPr/>
    </dgm:pt>
    <dgm:pt modelId="{5F8B454A-2C4A-4AF3-9328-382FB0253D9B}" type="pres">
      <dgm:prSet presAssocID="{78A53B07-E33E-4867-ADB8-C507F05ABB58}" presName="LevelTwoTextNode" presStyleLbl="node3" presStyleIdx="0" presStyleCnt="4" custScaleX="47299" custScaleY="34874" custLinFactNeighborX="-38039" custLinFactNeighborY="-10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55F1A-1D2F-43F0-B546-9563E7A7EAE5}" type="pres">
      <dgm:prSet presAssocID="{78A53B07-E33E-4867-ADB8-C507F05ABB58}" presName="level3hierChild" presStyleCnt="0"/>
      <dgm:spPr/>
    </dgm:pt>
    <dgm:pt modelId="{2C72C996-C48F-4A25-9AFB-CCCD39CF3B82}" type="pres">
      <dgm:prSet presAssocID="{351DD59F-AE55-4C8E-9F51-859A2533408B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BD90DE3D-C96F-4959-873D-7FEAD7A2404E}" type="pres">
      <dgm:prSet presAssocID="{351DD59F-AE55-4C8E-9F51-859A2533408B}" presName="connTx" presStyleLbl="parChTrans1D4" presStyleIdx="0" presStyleCnt="4"/>
      <dgm:spPr/>
      <dgm:t>
        <a:bodyPr/>
        <a:lstStyle/>
        <a:p>
          <a:endParaRPr lang="en-US"/>
        </a:p>
      </dgm:t>
    </dgm:pt>
    <dgm:pt modelId="{D5F8F29C-3A99-4AED-A560-A9AF04B771FB}" type="pres">
      <dgm:prSet presAssocID="{D207BA89-FE91-4716-AE69-521624A7400B}" presName="root2" presStyleCnt="0"/>
      <dgm:spPr/>
    </dgm:pt>
    <dgm:pt modelId="{EA9BB608-D656-40C0-8C13-CFD051A12889}" type="pres">
      <dgm:prSet presAssocID="{D207BA89-FE91-4716-AE69-521624A7400B}" presName="LevelTwoTextNode" presStyleLbl="node4" presStyleIdx="0" presStyleCnt="4" custScaleX="128249" custScaleY="70880" custLinFactNeighborX="-61179" custLinFactNeighborY="-2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EC2D-E8A0-46CD-A79C-F23434B29CD2}" type="pres">
      <dgm:prSet presAssocID="{D207BA89-FE91-4716-AE69-521624A7400B}" presName="level3hierChild" presStyleCnt="0"/>
      <dgm:spPr/>
    </dgm:pt>
    <dgm:pt modelId="{D4FD9683-B044-484E-9205-0058D83FE92B}" type="pres">
      <dgm:prSet presAssocID="{2C9BFBF7-3E0C-4822-9082-11D329658F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BC47793-3A57-459B-BF89-22D98291EA79}" type="pres">
      <dgm:prSet presAssocID="{2C9BFBF7-3E0C-4822-9082-11D329658F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94FA378-6C85-4420-91A7-9319579CA802}" type="pres">
      <dgm:prSet presAssocID="{DA484DE3-D312-4B7A-BC87-3E6B87053148}" presName="root2" presStyleCnt="0"/>
      <dgm:spPr/>
    </dgm:pt>
    <dgm:pt modelId="{4D34C8E1-1A3F-4F8C-927B-69E4C1A2DAB4}" type="pres">
      <dgm:prSet presAssocID="{DA484DE3-D312-4B7A-BC87-3E6B87053148}" presName="LevelTwoTextNode" presStyleLbl="node3" presStyleIdx="1" presStyleCnt="4" custScaleX="45856" custScaleY="44763" custLinFactNeighborX="-2876" custLinFactNeighborY="-108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E0E08-EAE2-46C9-AB4A-B8D0584C3858}" type="pres">
      <dgm:prSet presAssocID="{DA484DE3-D312-4B7A-BC87-3E6B87053148}" presName="level3hierChild" presStyleCnt="0"/>
      <dgm:spPr/>
    </dgm:pt>
    <dgm:pt modelId="{DEFDE9C1-F3A9-4267-89D7-A6F31DFBC4C5}" type="pres">
      <dgm:prSet presAssocID="{E5972386-B65D-481E-928C-0C03ADDDAFBF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BB9AA3D6-D2B9-44C8-8897-5B9C1A97AB28}" type="pres">
      <dgm:prSet presAssocID="{E5972386-B65D-481E-928C-0C03ADDDAFBF}" presName="connTx" presStyleLbl="parChTrans1D4" presStyleIdx="1" presStyleCnt="4"/>
      <dgm:spPr/>
      <dgm:t>
        <a:bodyPr/>
        <a:lstStyle/>
        <a:p>
          <a:endParaRPr lang="en-US"/>
        </a:p>
      </dgm:t>
    </dgm:pt>
    <dgm:pt modelId="{7BF23466-410D-41F9-A5E8-707EDD4B5411}" type="pres">
      <dgm:prSet presAssocID="{B75363C3-7C61-45F4-8684-84EDDD29DD9B}" presName="root2" presStyleCnt="0"/>
      <dgm:spPr/>
    </dgm:pt>
    <dgm:pt modelId="{AE0030EE-5E8B-4FB9-B49C-B4898AD1C1DF}" type="pres">
      <dgm:prSet presAssocID="{B75363C3-7C61-45F4-8684-84EDDD29DD9B}" presName="LevelTwoTextNode" presStyleLbl="node4" presStyleIdx="1" presStyleCnt="4" custScaleX="114202" custScaleY="87259" custLinFactNeighborX="-18269" custLinFactNeighborY="-21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F62B1-672F-4984-AB4E-13634D4A58FF}" type="pres">
      <dgm:prSet presAssocID="{B75363C3-7C61-45F4-8684-84EDDD29DD9B}" presName="level3hierChild" presStyleCnt="0"/>
      <dgm:spPr/>
    </dgm:pt>
    <dgm:pt modelId="{E43E5CA1-DF58-4FB0-9D9B-A2BC682815E2}" type="pres">
      <dgm:prSet presAssocID="{32196FB7-7242-45C6-A681-A8C0BA7E561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F25C1DB-C9C0-47E5-A89C-7686BCF8F295}" type="pres">
      <dgm:prSet presAssocID="{32196FB7-7242-45C6-A681-A8C0BA7E561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B5C483-C883-430E-A36E-FC82DFE03A2D}" type="pres">
      <dgm:prSet presAssocID="{46AFC982-E972-4264-91CD-FC30177312DE}" presName="root2" presStyleCnt="0"/>
      <dgm:spPr/>
    </dgm:pt>
    <dgm:pt modelId="{8A834047-54D1-4F22-8207-7CF7E5EBD2CD}" type="pres">
      <dgm:prSet presAssocID="{46AFC982-E972-4264-91CD-FC30177312DE}" presName="LevelTwoTextNode" presStyleLbl="node2" presStyleIdx="1" presStyleCnt="2" custScaleX="45568" custScaleY="44948" custLinFactNeighborX="-25456" custLinFactNeighborY="28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6F42F-B434-4823-8BB3-EDD3AD52352F}" type="pres">
      <dgm:prSet presAssocID="{46AFC982-E972-4264-91CD-FC30177312DE}" presName="level3hierChild" presStyleCnt="0"/>
      <dgm:spPr/>
    </dgm:pt>
    <dgm:pt modelId="{5B49E447-95FD-43F2-B0EA-C0A5B73867FA}" type="pres">
      <dgm:prSet presAssocID="{734AB636-C916-408F-B384-ADB3EB7CF83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6817C74E-126B-467E-84CD-0A40EF6ADBB0}" type="pres">
      <dgm:prSet presAssocID="{734AB636-C916-408F-B384-ADB3EB7CF83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449C407-7DD2-4B6C-9B9D-0B215DAFDB8C}" type="pres">
      <dgm:prSet presAssocID="{1C5BB968-D301-4F00-8764-79CEA3C3542E}" presName="root2" presStyleCnt="0"/>
      <dgm:spPr/>
    </dgm:pt>
    <dgm:pt modelId="{89AD1B7D-EA31-45A5-8338-65AC039775D9}" type="pres">
      <dgm:prSet presAssocID="{1C5BB968-D301-4F00-8764-79CEA3C3542E}" presName="LevelTwoTextNode" presStyleLbl="node3" presStyleIdx="2" presStyleCnt="4" custScaleX="45990" custScaleY="31493" custLinFactNeighborX="-53641" custLinFactNeighborY="5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5EB41-991D-4F59-8EE5-43B6E189EF58}" type="pres">
      <dgm:prSet presAssocID="{1C5BB968-D301-4F00-8764-79CEA3C3542E}" presName="level3hierChild" presStyleCnt="0"/>
      <dgm:spPr/>
    </dgm:pt>
    <dgm:pt modelId="{9FE61632-DC55-47D6-BE97-FA3BBE29520B}" type="pres">
      <dgm:prSet presAssocID="{1EDE7A4C-66F7-492C-BDE9-A22DD1288965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3F514D10-CA07-40F7-B729-C8D1E1927D5B}" type="pres">
      <dgm:prSet presAssocID="{1EDE7A4C-66F7-492C-BDE9-A22DD1288965}" presName="connTx" presStyleLbl="parChTrans1D4" presStyleIdx="2" presStyleCnt="4"/>
      <dgm:spPr/>
      <dgm:t>
        <a:bodyPr/>
        <a:lstStyle/>
        <a:p>
          <a:endParaRPr lang="en-US"/>
        </a:p>
      </dgm:t>
    </dgm:pt>
    <dgm:pt modelId="{4E564B73-5F61-49AD-BE98-8677434E267C}" type="pres">
      <dgm:prSet presAssocID="{3E3777A7-8E81-4E0C-A6B6-3CBCC88970B7}" presName="root2" presStyleCnt="0"/>
      <dgm:spPr/>
    </dgm:pt>
    <dgm:pt modelId="{C7FF80E4-CD9B-4782-B6F2-6433B0206DB1}" type="pres">
      <dgm:prSet presAssocID="{3E3777A7-8E81-4E0C-A6B6-3CBCC88970B7}" presName="LevelTwoTextNode" presStyleLbl="node4" presStyleIdx="2" presStyleCnt="4" custScaleX="129354" custScaleY="56812" custLinFactNeighborX="-81573" custLinFactNeighborY="-8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09DC0-6B03-40D1-9265-DF56712B20A3}" type="pres">
      <dgm:prSet presAssocID="{3E3777A7-8E81-4E0C-A6B6-3CBCC88970B7}" presName="level3hierChild" presStyleCnt="0"/>
      <dgm:spPr/>
    </dgm:pt>
    <dgm:pt modelId="{21788A18-94BE-4894-9736-D2958343E955}" type="pres">
      <dgm:prSet presAssocID="{591E0D50-F748-48C8-8576-F1228AD8B5B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62ACFE2-2A7B-432B-AD2C-DF94FE9B6A99}" type="pres">
      <dgm:prSet presAssocID="{591E0D50-F748-48C8-8576-F1228AD8B5B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6C38689-7F53-4548-A949-25A1DBC854C8}" type="pres">
      <dgm:prSet presAssocID="{192F627D-5222-4700-8960-3A235A06292E}" presName="root2" presStyleCnt="0"/>
      <dgm:spPr/>
    </dgm:pt>
    <dgm:pt modelId="{C11F6898-0E97-4B66-9393-78F42E1EC67E}" type="pres">
      <dgm:prSet presAssocID="{192F627D-5222-4700-8960-3A235A06292E}" presName="LevelTwoTextNode" presStyleLbl="node3" presStyleIdx="3" presStyleCnt="4" custScaleX="49740" custScaleY="42981" custLinFactNeighborX="-24183" custLinFactNeighborY="22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A41CA-4303-4ACB-9F7F-6CCE49383BC7}" type="pres">
      <dgm:prSet presAssocID="{192F627D-5222-4700-8960-3A235A06292E}" presName="level3hierChild" presStyleCnt="0"/>
      <dgm:spPr/>
    </dgm:pt>
    <dgm:pt modelId="{B001CC98-C6AF-4357-AAFA-A8A47941FB8A}" type="pres">
      <dgm:prSet presAssocID="{DFE61647-08FC-458E-B118-97EBFF49271B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C9D0D1A-9697-4242-8E75-067E5E25F5F3}" type="pres">
      <dgm:prSet presAssocID="{DFE61647-08FC-458E-B118-97EBFF49271B}" presName="connTx" presStyleLbl="parChTrans1D4" presStyleIdx="3" presStyleCnt="4"/>
      <dgm:spPr/>
      <dgm:t>
        <a:bodyPr/>
        <a:lstStyle/>
        <a:p>
          <a:endParaRPr lang="en-US"/>
        </a:p>
      </dgm:t>
    </dgm:pt>
    <dgm:pt modelId="{93C44CFF-1F0F-47B7-9F42-CC2A95D87D62}" type="pres">
      <dgm:prSet presAssocID="{A14E5ECE-F2BE-4E8E-B313-FF93F8A483A9}" presName="root2" presStyleCnt="0"/>
      <dgm:spPr/>
    </dgm:pt>
    <dgm:pt modelId="{12737A71-83CD-4E1F-A8C7-DAA8A3F0314D}" type="pres">
      <dgm:prSet presAssocID="{A14E5ECE-F2BE-4E8E-B313-FF93F8A483A9}" presName="LevelTwoTextNode" presStyleLbl="node4" presStyleIdx="3" presStyleCnt="4" custScaleX="130616" custScaleY="131518" custLinFactNeighborX="208" custLinFactNeighborY="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CA1B8-9C49-41AC-B9AA-458734D0BD7C}" type="pres">
      <dgm:prSet presAssocID="{A14E5ECE-F2BE-4E8E-B313-FF93F8A483A9}" presName="level3hierChild" presStyleCnt="0"/>
      <dgm:spPr/>
    </dgm:pt>
  </dgm:ptLst>
  <dgm:cxnLst>
    <dgm:cxn modelId="{8F3BF37C-5876-4264-A755-677831B9104E}" type="presOf" srcId="{351DD59F-AE55-4C8E-9F51-859A2533408B}" destId="{BD90DE3D-C96F-4959-873D-7FEAD7A2404E}" srcOrd="1" destOrd="0" presId="urn:microsoft.com/office/officeart/2005/8/layout/hierarchy2"/>
    <dgm:cxn modelId="{D3D5E709-A5C0-484A-A558-DB5452016309}" type="presOf" srcId="{DFE61647-08FC-458E-B118-97EBFF49271B}" destId="{B001CC98-C6AF-4357-AAFA-A8A47941FB8A}" srcOrd="0" destOrd="0" presId="urn:microsoft.com/office/officeart/2005/8/layout/hierarchy2"/>
    <dgm:cxn modelId="{1B443007-C079-4F21-9138-7B36FDFBA54C}" type="presOf" srcId="{98F63F96-0A11-4FE3-9F39-5AC51A958CC8}" destId="{4BAEC296-412F-4E04-9021-C5BD40E3CCB6}" srcOrd="0" destOrd="0" presId="urn:microsoft.com/office/officeart/2005/8/layout/hierarchy2"/>
    <dgm:cxn modelId="{EBAF8F1B-6718-4472-A785-6D39936C2490}" srcId="{98F63F96-0A11-4FE3-9F39-5AC51A958CC8}" destId="{DA484DE3-D312-4B7A-BC87-3E6B87053148}" srcOrd="1" destOrd="0" parTransId="{2C9BFBF7-3E0C-4822-9082-11D329658F12}" sibTransId="{3196D3F5-A0BD-4C6C-8B2A-D19B33D7339F}"/>
    <dgm:cxn modelId="{569DF36F-1512-4162-895B-F3D02D4CF910}" type="presOf" srcId="{2C9BFBF7-3E0C-4822-9082-11D329658F12}" destId="{9BC47793-3A57-459B-BF89-22D98291EA79}" srcOrd="1" destOrd="0" presId="urn:microsoft.com/office/officeart/2005/8/layout/hierarchy2"/>
    <dgm:cxn modelId="{6534087B-45B4-494F-98A8-67B5DE9DC2DC}" type="presOf" srcId="{78A53B07-E33E-4867-ADB8-C507F05ABB58}" destId="{5F8B454A-2C4A-4AF3-9328-382FB0253D9B}" srcOrd="0" destOrd="0" presId="urn:microsoft.com/office/officeart/2005/8/layout/hierarchy2"/>
    <dgm:cxn modelId="{62AEBB59-30F1-47C9-87F0-426AE44A90AD}" type="presOf" srcId="{A14E5ECE-F2BE-4E8E-B313-FF93F8A483A9}" destId="{12737A71-83CD-4E1F-A8C7-DAA8A3F0314D}" srcOrd="0" destOrd="0" presId="urn:microsoft.com/office/officeart/2005/8/layout/hierarchy2"/>
    <dgm:cxn modelId="{CB51DD36-C29E-4897-B099-46D959BF8D50}" type="presOf" srcId="{B22A03F0-E311-4680-9724-11EC00F478ED}" destId="{53AD78A0-2154-4FC6-BFD4-88C5C9600876}" srcOrd="0" destOrd="0" presId="urn:microsoft.com/office/officeart/2005/8/layout/hierarchy2"/>
    <dgm:cxn modelId="{2AD0B761-6C87-4F1A-8489-AEC7EA77C554}" type="presOf" srcId="{591E0D50-F748-48C8-8576-F1228AD8B5B9}" destId="{862ACFE2-2A7B-432B-AD2C-DF94FE9B6A99}" srcOrd="1" destOrd="0" presId="urn:microsoft.com/office/officeart/2005/8/layout/hierarchy2"/>
    <dgm:cxn modelId="{63C3CA92-9768-4919-8C8A-A2B5CC7A9725}" type="presOf" srcId="{D207BA89-FE91-4716-AE69-521624A7400B}" destId="{EA9BB608-D656-40C0-8C13-CFD051A12889}" srcOrd="0" destOrd="0" presId="urn:microsoft.com/office/officeart/2005/8/layout/hierarchy2"/>
    <dgm:cxn modelId="{F24F8F7A-CE38-4061-A6F8-5D9BF32423D0}" type="presOf" srcId="{1EDE7A4C-66F7-492C-BDE9-A22DD1288965}" destId="{9FE61632-DC55-47D6-BE97-FA3BBE29520B}" srcOrd="0" destOrd="0" presId="urn:microsoft.com/office/officeart/2005/8/layout/hierarchy2"/>
    <dgm:cxn modelId="{056B932F-3E3D-4935-AF5F-64106FD3F263}" srcId="{192F627D-5222-4700-8960-3A235A06292E}" destId="{A14E5ECE-F2BE-4E8E-B313-FF93F8A483A9}" srcOrd="0" destOrd="0" parTransId="{DFE61647-08FC-458E-B118-97EBFF49271B}" sibTransId="{ADD29B63-14E0-435D-B8C7-49BF9096A84E}"/>
    <dgm:cxn modelId="{FBDC0DD4-109B-4946-9768-64F4C2730772}" type="presOf" srcId="{734AB636-C916-408F-B384-ADB3EB7CF837}" destId="{5B49E447-95FD-43F2-B0EA-C0A5B73867FA}" srcOrd="0" destOrd="0" presId="urn:microsoft.com/office/officeart/2005/8/layout/hierarchy2"/>
    <dgm:cxn modelId="{F9AB41ED-FE62-4172-BF45-C3EE3CF6AEBA}" type="presOf" srcId="{DA484DE3-D312-4B7A-BC87-3E6B87053148}" destId="{4D34C8E1-1A3F-4F8C-927B-69E4C1A2DAB4}" srcOrd="0" destOrd="0" presId="urn:microsoft.com/office/officeart/2005/8/layout/hierarchy2"/>
    <dgm:cxn modelId="{C4EE24C8-6309-4BF1-B585-6B9522A4FE0F}" type="presOf" srcId="{192F627D-5222-4700-8960-3A235A06292E}" destId="{C11F6898-0E97-4B66-9393-78F42E1EC67E}" srcOrd="0" destOrd="0" presId="urn:microsoft.com/office/officeart/2005/8/layout/hierarchy2"/>
    <dgm:cxn modelId="{D20C2AAD-6BC5-4DFA-A206-0769A1EEEBE2}" type="presOf" srcId="{351DD59F-AE55-4C8E-9F51-859A2533408B}" destId="{2C72C996-C48F-4A25-9AFB-CCCD39CF3B82}" srcOrd="0" destOrd="0" presId="urn:microsoft.com/office/officeart/2005/8/layout/hierarchy2"/>
    <dgm:cxn modelId="{900512AE-C79B-464A-9876-0E5058A88291}" type="presOf" srcId="{883BC560-6735-480D-886B-96ED26E5AA6B}" destId="{A8F4A8F8-C57E-4E54-BF17-6BCE5B52B16E}" srcOrd="0" destOrd="0" presId="urn:microsoft.com/office/officeart/2005/8/layout/hierarchy2"/>
    <dgm:cxn modelId="{16625CA9-A501-47A6-8E09-4B450A4B376C}" type="presOf" srcId="{E5972386-B65D-481E-928C-0C03ADDDAFBF}" destId="{BB9AA3D6-D2B9-44C8-8897-5B9C1A97AB28}" srcOrd="1" destOrd="0" presId="urn:microsoft.com/office/officeart/2005/8/layout/hierarchy2"/>
    <dgm:cxn modelId="{FA9EE48B-3BBA-4E25-B17D-E2D4BF1E8190}" type="presOf" srcId="{1D8696AD-8315-40CD-BD3A-98E0D2173E6C}" destId="{CFB83823-838F-463E-A92F-126ECB44EB8A}" srcOrd="0" destOrd="0" presId="urn:microsoft.com/office/officeart/2005/8/layout/hierarchy2"/>
    <dgm:cxn modelId="{F7F1747F-B1A5-4EF4-857E-FA58596422D1}" srcId="{DA484DE3-D312-4B7A-BC87-3E6B87053148}" destId="{B75363C3-7C61-45F4-8684-84EDDD29DD9B}" srcOrd="0" destOrd="0" parTransId="{E5972386-B65D-481E-928C-0C03ADDDAFBF}" sibTransId="{611471FF-5706-4A04-91E2-7F1B8C41310B}"/>
    <dgm:cxn modelId="{B4B6125F-AFB9-4CF9-B8EE-ABB6884F0BBC}" type="presOf" srcId="{1D8696AD-8315-40CD-BD3A-98E0D2173E6C}" destId="{7F6ED482-ADFF-496B-B211-EEB4A02915A8}" srcOrd="1" destOrd="0" presId="urn:microsoft.com/office/officeart/2005/8/layout/hierarchy2"/>
    <dgm:cxn modelId="{4C84812A-28F4-41D3-8645-7CDB40EEB095}" srcId="{46AFC982-E972-4264-91CD-FC30177312DE}" destId="{192F627D-5222-4700-8960-3A235A06292E}" srcOrd="1" destOrd="0" parTransId="{591E0D50-F748-48C8-8576-F1228AD8B5B9}" sibTransId="{15E5BD6E-79F5-4D7B-9737-102D5882CDC0}"/>
    <dgm:cxn modelId="{16EE965C-B592-47E0-9301-A000DD5B50C9}" type="presOf" srcId="{3E3777A7-8E81-4E0C-A6B6-3CBCC88970B7}" destId="{C7FF80E4-CD9B-4782-B6F2-6433B0206DB1}" srcOrd="0" destOrd="0" presId="urn:microsoft.com/office/officeart/2005/8/layout/hierarchy2"/>
    <dgm:cxn modelId="{A2CD1A6B-BB9A-478A-B6F8-D3085412E378}" type="presOf" srcId="{46AFC982-E972-4264-91CD-FC30177312DE}" destId="{8A834047-54D1-4F22-8207-7CF7E5EBD2CD}" srcOrd="0" destOrd="0" presId="urn:microsoft.com/office/officeart/2005/8/layout/hierarchy2"/>
    <dgm:cxn modelId="{FB1F660F-46DE-4290-AB29-A01EE00ADAD6}" type="presOf" srcId="{1EDE7A4C-66F7-492C-BDE9-A22DD1288965}" destId="{3F514D10-CA07-40F7-B729-C8D1E1927D5B}" srcOrd="1" destOrd="0" presId="urn:microsoft.com/office/officeart/2005/8/layout/hierarchy2"/>
    <dgm:cxn modelId="{8175B108-2833-415C-A473-AB5853636E90}" srcId="{1C5BB968-D301-4F00-8764-79CEA3C3542E}" destId="{3E3777A7-8E81-4E0C-A6B6-3CBCC88970B7}" srcOrd="0" destOrd="0" parTransId="{1EDE7A4C-66F7-492C-BDE9-A22DD1288965}" sibTransId="{4825F4A1-3972-4618-9C7E-6D2120063ECE}"/>
    <dgm:cxn modelId="{1DEEEE30-A4A9-4211-89B4-4FF41C7704C5}" srcId="{B22A03F0-E311-4680-9724-11EC00F478ED}" destId="{98F63F96-0A11-4FE3-9F39-5AC51A958CC8}" srcOrd="0" destOrd="0" parTransId="{1D8696AD-8315-40CD-BD3A-98E0D2173E6C}" sibTransId="{FF442887-B337-4FE9-87B9-8A3A62B06774}"/>
    <dgm:cxn modelId="{3F23BA39-812F-4E84-BCD6-76F2866C12AC}" type="presOf" srcId="{B75363C3-7C61-45F4-8684-84EDDD29DD9B}" destId="{AE0030EE-5E8B-4FB9-B49C-B4898AD1C1DF}" srcOrd="0" destOrd="0" presId="urn:microsoft.com/office/officeart/2005/8/layout/hierarchy2"/>
    <dgm:cxn modelId="{4D68E168-4946-497D-9B8C-E2662FA718C6}" type="presOf" srcId="{1C5BB968-D301-4F00-8764-79CEA3C3542E}" destId="{89AD1B7D-EA31-45A5-8338-65AC039775D9}" srcOrd="0" destOrd="0" presId="urn:microsoft.com/office/officeart/2005/8/layout/hierarchy2"/>
    <dgm:cxn modelId="{FE838A1E-B7C0-4E6A-800B-EAC33EDD2DD8}" type="presOf" srcId="{734AB636-C916-408F-B384-ADB3EB7CF837}" destId="{6817C74E-126B-467E-84CD-0A40EF6ADBB0}" srcOrd="1" destOrd="0" presId="urn:microsoft.com/office/officeart/2005/8/layout/hierarchy2"/>
    <dgm:cxn modelId="{72ED6BA1-D4BC-46C9-AF57-43F7462C5DB7}" srcId="{78A53B07-E33E-4867-ADB8-C507F05ABB58}" destId="{D207BA89-FE91-4716-AE69-521624A7400B}" srcOrd="0" destOrd="0" parTransId="{351DD59F-AE55-4C8E-9F51-859A2533408B}" sibTransId="{7646D99D-B85F-40FA-85A9-4080F50B18B7}"/>
    <dgm:cxn modelId="{873412BB-A73D-49D1-A7CC-3FCB9A70607C}" srcId="{46AFC982-E972-4264-91CD-FC30177312DE}" destId="{1C5BB968-D301-4F00-8764-79CEA3C3542E}" srcOrd="0" destOrd="0" parTransId="{734AB636-C916-408F-B384-ADB3EB7CF837}" sibTransId="{07C4E77C-F52B-437B-BB1F-C26DBB3D85FB}"/>
    <dgm:cxn modelId="{D9DFD16C-8DF1-4CF6-AAD5-D64DB3ADB85B}" type="presOf" srcId="{E5972386-B65D-481E-928C-0C03ADDDAFBF}" destId="{DEFDE9C1-F3A9-4267-89D7-A6F31DFBC4C5}" srcOrd="0" destOrd="0" presId="urn:microsoft.com/office/officeart/2005/8/layout/hierarchy2"/>
    <dgm:cxn modelId="{9F9DFC08-7F0A-4019-8567-E4178869603F}" srcId="{B22A03F0-E311-4680-9724-11EC00F478ED}" destId="{46AFC982-E972-4264-91CD-FC30177312DE}" srcOrd="1" destOrd="0" parTransId="{32196FB7-7242-45C6-A681-A8C0BA7E5615}" sibTransId="{EA469CD3-2D4E-489D-A1E5-144C5A5E2F8A}"/>
    <dgm:cxn modelId="{12B433BF-543B-42A3-9B97-53629EC092E4}" type="presOf" srcId="{DFE61647-08FC-458E-B118-97EBFF49271B}" destId="{BC9D0D1A-9697-4242-8E75-067E5E25F5F3}" srcOrd="1" destOrd="0" presId="urn:microsoft.com/office/officeart/2005/8/layout/hierarchy2"/>
    <dgm:cxn modelId="{8DF3DDCA-5C8D-4098-A077-2A7D4DD9196D}" srcId="{883BC560-6735-480D-886B-96ED26E5AA6B}" destId="{B22A03F0-E311-4680-9724-11EC00F478ED}" srcOrd="0" destOrd="0" parTransId="{AA0A7186-4F34-442E-8EAF-073E5B7731B1}" sibTransId="{A014641B-412F-40E7-94BB-13954FE5CBB4}"/>
    <dgm:cxn modelId="{B525E7B3-F9C1-4603-B1EB-EADCF4F9CFAB}" type="presOf" srcId="{6D8B6E50-390E-4CD6-A040-6428E82AFE41}" destId="{F93BBA4C-0102-4368-9FC5-F554BB57F195}" srcOrd="1" destOrd="0" presId="urn:microsoft.com/office/officeart/2005/8/layout/hierarchy2"/>
    <dgm:cxn modelId="{A418D0DE-B254-4558-8FC9-A53C930305FB}" type="presOf" srcId="{2C9BFBF7-3E0C-4822-9082-11D329658F12}" destId="{D4FD9683-B044-484E-9205-0058D83FE92B}" srcOrd="0" destOrd="0" presId="urn:microsoft.com/office/officeart/2005/8/layout/hierarchy2"/>
    <dgm:cxn modelId="{7990645B-2096-4176-B8AD-E43FF6F7DC14}" type="presOf" srcId="{32196FB7-7242-45C6-A681-A8C0BA7E5615}" destId="{E43E5CA1-DF58-4FB0-9D9B-A2BC682815E2}" srcOrd="0" destOrd="0" presId="urn:microsoft.com/office/officeart/2005/8/layout/hierarchy2"/>
    <dgm:cxn modelId="{E3F35F77-4D89-44BF-876A-52F772D1BDB2}" srcId="{98F63F96-0A11-4FE3-9F39-5AC51A958CC8}" destId="{78A53B07-E33E-4867-ADB8-C507F05ABB58}" srcOrd="0" destOrd="0" parTransId="{6D8B6E50-390E-4CD6-A040-6428E82AFE41}" sibTransId="{4F26D4AE-F315-4BED-9C72-6355303E5130}"/>
    <dgm:cxn modelId="{2D791A28-499F-4CEF-A2D3-38C1097AD38A}" type="presOf" srcId="{32196FB7-7242-45C6-A681-A8C0BA7E5615}" destId="{6F25C1DB-C9C0-47E5-A89C-7686BCF8F295}" srcOrd="1" destOrd="0" presId="urn:microsoft.com/office/officeart/2005/8/layout/hierarchy2"/>
    <dgm:cxn modelId="{FBF0AC39-8B9B-4C2F-85F4-DCD5485D7045}" type="presOf" srcId="{591E0D50-F748-48C8-8576-F1228AD8B5B9}" destId="{21788A18-94BE-4894-9736-D2958343E955}" srcOrd="0" destOrd="0" presId="urn:microsoft.com/office/officeart/2005/8/layout/hierarchy2"/>
    <dgm:cxn modelId="{3FB4F7AA-1E69-4699-B919-ABD9E5BA3592}" type="presOf" srcId="{6D8B6E50-390E-4CD6-A040-6428E82AFE41}" destId="{06AE9AD9-036C-483C-A17A-DA73CAEAD111}" srcOrd="0" destOrd="0" presId="urn:microsoft.com/office/officeart/2005/8/layout/hierarchy2"/>
    <dgm:cxn modelId="{8B28CEB6-49E3-459D-94DD-7BD878D7B71B}" type="presParOf" srcId="{A8F4A8F8-C57E-4E54-BF17-6BCE5B52B16E}" destId="{B98C42DD-BA5D-4BFE-AB43-BEFF7A9B4E05}" srcOrd="0" destOrd="0" presId="urn:microsoft.com/office/officeart/2005/8/layout/hierarchy2"/>
    <dgm:cxn modelId="{BC960EDB-59CB-4EE6-9F30-732C8FAC5295}" type="presParOf" srcId="{B98C42DD-BA5D-4BFE-AB43-BEFF7A9B4E05}" destId="{53AD78A0-2154-4FC6-BFD4-88C5C9600876}" srcOrd="0" destOrd="0" presId="urn:microsoft.com/office/officeart/2005/8/layout/hierarchy2"/>
    <dgm:cxn modelId="{C9483E55-83D7-4FF8-9D11-380E57AA0C4E}" type="presParOf" srcId="{B98C42DD-BA5D-4BFE-AB43-BEFF7A9B4E05}" destId="{3303B27A-04C7-4247-859F-E9750555F3BB}" srcOrd="1" destOrd="0" presId="urn:microsoft.com/office/officeart/2005/8/layout/hierarchy2"/>
    <dgm:cxn modelId="{936ADAAD-B464-447B-8A4A-2CD533F2247F}" type="presParOf" srcId="{3303B27A-04C7-4247-859F-E9750555F3BB}" destId="{CFB83823-838F-463E-A92F-126ECB44EB8A}" srcOrd="0" destOrd="0" presId="urn:microsoft.com/office/officeart/2005/8/layout/hierarchy2"/>
    <dgm:cxn modelId="{3F936126-39B5-4C89-91DE-D11C9067826D}" type="presParOf" srcId="{CFB83823-838F-463E-A92F-126ECB44EB8A}" destId="{7F6ED482-ADFF-496B-B211-EEB4A02915A8}" srcOrd="0" destOrd="0" presId="urn:microsoft.com/office/officeart/2005/8/layout/hierarchy2"/>
    <dgm:cxn modelId="{FC470D64-6B49-4EA8-B8E7-7D16B8280777}" type="presParOf" srcId="{3303B27A-04C7-4247-859F-E9750555F3BB}" destId="{9D07E4DB-BFAE-4DB5-8DCF-C6F24A10A088}" srcOrd="1" destOrd="0" presId="urn:microsoft.com/office/officeart/2005/8/layout/hierarchy2"/>
    <dgm:cxn modelId="{53B72A7E-1F2B-4EDF-AE34-FBCA0EFD4E20}" type="presParOf" srcId="{9D07E4DB-BFAE-4DB5-8DCF-C6F24A10A088}" destId="{4BAEC296-412F-4E04-9021-C5BD40E3CCB6}" srcOrd="0" destOrd="0" presId="urn:microsoft.com/office/officeart/2005/8/layout/hierarchy2"/>
    <dgm:cxn modelId="{20E58E48-5FB3-45B5-8273-48037DA8308B}" type="presParOf" srcId="{9D07E4DB-BFAE-4DB5-8DCF-C6F24A10A088}" destId="{DA3F4FE0-E181-4AED-9160-254834372787}" srcOrd="1" destOrd="0" presId="urn:microsoft.com/office/officeart/2005/8/layout/hierarchy2"/>
    <dgm:cxn modelId="{10CBFB42-C61B-4B89-AA32-E66A9B6594BB}" type="presParOf" srcId="{DA3F4FE0-E181-4AED-9160-254834372787}" destId="{06AE9AD9-036C-483C-A17A-DA73CAEAD111}" srcOrd="0" destOrd="0" presId="urn:microsoft.com/office/officeart/2005/8/layout/hierarchy2"/>
    <dgm:cxn modelId="{14F51337-C384-4AD8-9170-E54897546CF0}" type="presParOf" srcId="{06AE9AD9-036C-483C-A17A-DA73CAEAD111}" destId="{F93BBA4C-0102-4368-9FC5-F554BB57F195}" srcOrd="0" destOrd="0" presId="urn:microsoft.com/office/officeart/2005/8/layout/hierarchy2"/>
    <dgm:cxn modelId="{BBBDA861-7FD3-4674-A921-0FA17DE4F3B0}" type="presParOf" srcId="{DA3F4FE0-E181-4AED-9160-254834372787}" destId="{E3092F19-2670-4055-94A9-E1B7843390BF}" srcOrd="1" destOrd="0" presId="urn:microsoft.com/office/officeart/2005/8/layout/hierarchy2"/>
    <dgm:cxn modelId="{8EA2EC9A-14B0-4635-91DB-21CA59DC6BCD}" type="presParOf" srcId="{E3092F19-2670-4055-94A9-E1B7843390BF}" destId="{5F8B454A-2C4A-4AF3-9328-382FB0253D9B}" srcOrd="0" destOrd="0" presId="urn:microsoft.com/office/officeart/2005/8/layout/hierarchy2"/>
    <dgm:cxn modelId="{D1C105EE-383B-4368-9611-DA4F5C44B305}" type="presParOf" srcId="{E3092F19-2670-4055-94A9-E1B7843390BF}" destId="{B7855F1A-1D2F-43F0-B546-9563E7A7EAE5}" srcOrd="1" destOrd="0" presId="urn:microsoft.com/office/officeart/2005/8/layout/hierarchy2"/>
    <dgm:cxn modelId="{B0D261CA-F983-44A3-B52D-8DF20646A4ED}" type="presParOf" srcId="{B7855F1A-1D2F-43F0-B546-9563E7A7EAE5}" destId="{2C72C996-C48F-4A25-9AFB-CCCD39CF3B82}" srcOrd="0" destOrd="0" presId="urn:microsoft.com/office/officeart/2005/8/layout/hierarchy2"/>
    <dgm:cxn modelId="{8DC843C7-62E3-4B99-B32D-C032E961E7AF}" type="presParOf" srcId="{2C72C996-C48F-4A25-9AFB-CCCD39CF3B82}" destId="{BD90DE3D-C96F-4959-873D-7FEAD7A2404E}" srcOrd="0" destOrd="0" presId="urn:microsoft.com/office/officeart/2005/8/layout/hierarchy2"/>
    <dgm:cxn modelId="{F80FC40B-4400-49FB-A23E-77C778E05214}" type="presParOf" srcId="{B7855F1A-1D2F-43F0-B546-9563E7A7EAE5}" destId="{D5F8F29C-3A99-4AED-A560-A9AF04B771FB}" srcOrd="1" destOrd="0" presId="urn:microsoft.com/office/officeart/2005/8/layout/hierarchy2"/>
    <dgm:cxn modelId="{B53847BD-7A05-4E36-A725-9637B39B6FF6}" type="presParOf" srcId="{D5F8F29C-3A99-4AED-A560-A9AF04B771FB}" destId="{EA9BB608-D656-40C0-8C13-CFD051A12889}" srcOrd="0" destOrd="0" presId="urn:microsoft.com/office/officeart/2005/8/layout/hierarchy2"/>
    <dgm:cxn modelId="{7E50D7BF-C3CA-4D58-B424-BF98908B9D79}" type="presParOf" srcId="{D5F8F29C-3A99-4AED-A560-A9AF04B771FB}" destId="{E28CEC2D-E8A0-46CD-A79C-F23434B29CD2}" srcOrd="1" destOrd="0" presId="urn:microsoft.com/office/officeart/2005/8/layout/hierarchy2"/>
    <dgm:cxn modelId="{EDC9EEBD-A56D-40EE-965A-1E8564205D13}" type="presParOf" srcId="{DA3F4FE0-E181-4AED-9160-254834372787}" destId="{D4FD9683-B044-484E-9205-0058D83FE92B}" srcOrd="2" destOrd="0" presId="urn:microsoft.com/office/officeart/2005/8/layout/hierarchy2"/>
    <dgm:cxn modelId="{47A5F68E-6A3E-4CC0-8340-F65B0FDE562F}" type="presParOf" srcId="{D4FD9683-B044-484E-9205-0058D83FE92B}" destId="{9BC47793-3A57-459B-BF89-22D98291EA79}" srcOrd="0" destOrd="0" presId="urn:microsoft.com/office/officeart/2005/8/layout/hierarchy2"/>
    <dgm:cxn modelId="{4E915650-0589-46AC-B0B0-3ABD6D780DCE}" type="presParOf" srcId="{DA3F4FE0-E181-4AED-9160-254834372787}" destId="{F94FA378-6C85-4420-91A7-9319579CA802}" srcOrd="3" destOrd="0" presId="urn:microsoft.com/office/officeart/2005/8/layout/hierarchy2"/>
    <dgm:cxn modelId="{9A416579-5B8E-42CE-A731-268D9C99BAB6}" type="presParOf" srcId="{F94FA378-6C85-4420-91A7-9319579CA802}" destId="{4D34C8E1-1A3F-4F8C-927B-69E4C1A2DAB4}" srcOrd="0" destOrd="0" presId="urn:microsoft.com/office/officeart/2005/8/layout/hierarchy2"/>
    <dgm:cxn modelId="{126D50D3-AD5E-43C5-8383-0D3AD524627E}" type="presParOf" srcId="{F94FA378-6C85-4420-91A7-9319579CA802}" destId="{902E0E08-EAE2-46C9-AB4A-B8D0584C3858}" srcOrd="1" destOrd="0" presId="urn:microsoft.com/office/officeart/2005/8/layout/hierarchy2"/>
    <dgm:cxn modelId="{8319753C-0203-452A-9297-89C2FCF1E043}" type="presParOf" srcId="{902E0E08-EAE2-46C9-AB4A-B8D0584C3858}" destId="{DEFDE9C1-F3A9-4267-89D7-A6F31DFBC4C5}" srcOrd="0" destOrd="0" presId="urn:microsoft.com/office/officeart/2005/8/layout/hierarchy2"/>
    <dgm:cxn modelId="{8956C23A-0CC3-413D-A2DD-402F35D63C17}" type="presParOf" srcId="{DEFDE9C1-F3A9-4267-89D7-A6F31DFBC4C5}" destId="{BB9AA3D6-D2B9-44C8-8897-5B9C1A97AB28}" srcOrd="0" destOrd="0" presId="urn:microsoft.com/office/officeart/2005/8/layout/hierarchy2"/>
    <dgm:cxn modelId="{98DBC860-D8B9-4E68-80C8-C90B08FAA55A}" type="presParOf" srcId="{902E0E08-EAE2-46C9-AB4A-B8D0584C3858}" destId="{7BF23466-410D-41F9-A5E8-707EDD4B5411}" srcOrd="1" destOrd="0" presId="urn:microsoft.com/office/officeart/2005/8/layout/hierarchy2"/>
    <dgm:cxn modelId="{23CA007A-888A-4461-94D6-6BFFE8273BE9}" type="presParOf" srcId="{7BF23466-410D-41F9-A5E8-707EDD4B5411}" destId="{AE0030EE-5E8B-4FB9-B49C-B4898AD1C1DF}" srcOrd="0" destOrd="0" presId="urn:microsoft.com/office/officeart/2005/8/layout/hierarchy2"/>
    <dgm:cxn modelId="{18A7D405-2D64-4123-8B0D-952CC91F3528}" type="presParOf" srcId="{7BF23466-410D-41F9-A5E8-707EDD4B5411}" destId="{91BF62B1-672F-4984-AB4E-13634D4A58FF}" srcOrd="1" destOrd="0" presId="urn:microsoft.com/office/officeart/2005/8/layout/hierarchy2"/>
    <dgm:cxn modelId="{A0F46829-9113-4332-97E7-AFED0E07F080}" type="presParOf" srcId="{3303B27A-04C7-4247-859F-E9750555F3BB}" destId="{E43E5CA1-DF58-4FB0-9D9B-A2BC682815E2}" srcOrd="2" destOrd="0" presId="urn:microsoft.com/office/officeart/2005/8/layout/hierarchy2"/>
    <dgm:cxn modelId="{1AF559E4-6C1A-4A36-9708-463EBFC05637}" type="presParOf" srcId="{E43E5CA1-DF58-4FB0-9D9B-A2BC682815E2}" destId="{6F25C1DB-C9C0-47E5-A89C-7686BCF8F295}" srcOrd="0" destOrd="0" presId="urn:microsoft.com/office/officeart/2005/8/layout/hierarchy2"/>
    <dgm:cxn modelId="{F133EE7C-D7FF-4BEF-9EDE-CA21E5320887}" type="presParOf" srcId="{3303B27A-04C7-4247-859F-E9750555F3BB}" destId="{57B5C483-C883-430E-A36E-FC82DFE03A2D}" srcOrd="3" destOrd="0" presId="urn:microsoft.com/office/officeart/2005/8/layout/hierarchy2"/>
    <dgm:cxn modelId="{BE0D269C-F9ED-4DEF-A965-3A4D6A8A96D5}" type="presParOf" srcId="{57B5C483-C883-430E-A36E-FC82DFE03A2D}" destId="{8A834047-54D1-4F22-8207-7CF7E5EBD2CD}" srcOrd="0" destOrd="0" presId="urn:microsoft.com/office/officeart/2005/8/layout/hierarchy2"/>
    <dgm:cxn modelId="{91FD8853-865B-42F3-B323-B0CC3E5D31EE}" type="presParOf" srcId="{57B5C483-C883-430E-A36E-FC82DFE03A2D}" destId="{0296F42F-B434-4823-8BB3-EDD3AD52352F}" srcOrd="1" destOrd="0" presId="urn:microsoft.com/office/officeart/2005/8/layout/hierarchy2"/>
    <dgm:cxn modelId="{5B96BE21-437E-4DFD-8B29-1C2B8D5B4AC5}" type="presParOf" srcId="{0296F42F-B434-4823-8BB3-EDD3AD52352F}" destId="{5B49E447-95FD-43F2-B0EA-C0A5B73867FA}" srcOrd="0" destOrd="0" presId="urn:microsoft.com/office/officeart/2005/8/layout/hierarchy2"/>
    <dgm:cxn modelId="{A741A30D-31D8-46DB-9584-7FF579623B4A}" type="presParOf" srcId="{5B49E447-95FD-43F2-B0EA-C0A5B73867FA}" destId="{6817C74E-126B-467E-84CD-0A40EF6ADBB0}" srcOrd="0" destOrd="0" presId="urn:microsoft.com/office/officeart/2005/8/layout/hierarchy2"/>
    <dgm:cxn modelId="{C3197FE8-3982-4006-9038-C6F997FCBCD7}" type="presParOf" srcId="{0296F42F-B434-4823-8BB3-EDD3AD52352F}" destId="{B449C407-7DD2-4B6C-9B9D-0B215DAFDB8C}" srcOrd="1" destOrd="0" presId="urn:microsoft.com/office/officeart/2005/8/layout/hierarchy2"/>
    <dgm:cxn modelId="{5F5C51EE-5CB7-4219-907F-A814EFA5066E}" type="presParOf" srcId="{B449C407-7DD2-4B6C-9B9D-0B215DAFDB8C}" destId="{89AD1B7D-EA31-45A5-8338-65AC039775D9}" srcOrd="0" destOrd="0" presId="urn:microsoft.com/office/officeart/2005/8/layout/hierarchy2"/>
    <dgm:cxn modelId="{F86A325F-5017-488C-9ECB-1870C44FF43C}" type="presParOf" srcId="{B449C407-7DD2-4B6C-9B9D-0B215DAFDB8C}" destId="{DBE5EB41-991D-4F59-8EE5-43B6E189EF58}" srcOrd="1" destOrd="0" presId="urn:microsoft.com/office/officeart/2005/8/layout/hierarchy2"/>
    <dgm:cxn modelId="{53039858-D9F4-48BA-85D5-2097E976DFA0}" type="presParOf" srcId="{DBE5EB41-991D-4F59-8EE5-43B6E189EF58}" destId="{9FE61632-DC55-47D6-BE97-FA3BBE29520B}" srcOrd="0" destOrd="0" presId="urn:microsoft.com/office/officeart/2005/8/layout/hierarchy2"/>
    <dgm:cxn modelId="{7B3A0BBF-F8FD-40DA-88C4-1B451613D536}" type="presParOf" srcId="{9FE61632-DC55-47D6-BE97-FA3BBE29520B}" destId="{3F514D10-CA07-40F7-B729-C8D1E1927D5B}" srcOrd="0" destOrd="0" presId="urn:microsoft.com/office/officeart/2005/8/layout/hierarchy2"/>
    <dgm:cxn modelId="{53B04616-3109-468D-89BE-4F1F57E4EBFA}" type="presParOf" srcId="{DBE5EB41-991D-4F59-8EE5-43B6E189EF58}" destId="{4E564B73-5F61-49AD-BE98-8677434E267C}" srcOrd="1" destOrd="0" presId="urn:microsoft.com/office/officeart/2005/8/layout/hierarchy2"/>
    <dgm:cxn modelId="{AB2D0BD2-14B3-4A9E-ADBE-EFDDEFAA5B07}" type="presParOf" srcId="{4E564B73-5F61-49AD-BE98-8677434E267C}" destId="{C7FF80E4-CD9B-4782-B6F2-6433B0206DB1}" srcOrd="0" destOrd="0" presId="urn:microsoft.com/office/officeart/2005/8/layout/hierarchy2"/>
    <dgm:cxn modelId="{A2443185-F823-42E7-B638-E84EAE084FBC}" type="presParOf" srcId="{4E564B73-5F61-49AD-BE98-8677434E267C}" destId="{01409DC0-6B03-40D1-9265-DF56712B20A3}" srcOrd="1" destOrd="0" presId="urn:microsoft.com/office/officeart/2005/8/layout/hierarchy2"/>
    <dgm:cxn modelId="{5B424073-B5DC-4EC8-8215-BAE8D703C254}" type="presParOf" srcId="{0296F42F-B434-4823-8BB3-EDD3AD52352F}" destId="{21788A18-94BE-4894-9736-D2958343E955}" srcOrd="2" destOrd="0" presId="urn:microsoft.com/office/officeart/2005/8/layout/hierarchy2"/>
    <dgm:cxn modelId="{8A275CD8-A092-4374-B643-21515B98109E}" type="presParOf" srcId="{21788A18-94BE-4894-9736-D2958343E955}" destId="{862ACFE2-2A7B-432B-AD2C-DF94FE9B6A99}" srcOrd="0" destOrd="0" presId="urn:microsoft.com/office/officeart/2005/8/layout/hierarchy2"/>
    <dgm:cxn modelId="{F86C23B7-BD07-44CE-9E76-26939EFE90AC}" type="presParOf" srcId="{0296F42F-B434-4823-8BB3-EDD3AD52352F}" destId="{36C38689-7F53-4548-A949-25A1DBC854C8}" srcOrd="3" destOrd="0" presId="urn:microsoft.com/office/officeart/2005/8/layout/hierarchy2"/>
    <dgm:cxn modelId="{1B547119-BBB5-427C-A130-DB7C10A3BA43}" type="presParOf" srcId="{36C38689-7F53-4548-A949-25A1DBC854C8}" destId="{C11F6898-0E97-4B66-9393-78F42E1EC67E}" srcOrd="0" destOrd="0" presId="urn:microsoft.com/office/officeart/2005/8/layout/hierarchy2"/>
    <dgm:cxn modelId="{0800FB77-B65C-47BD-A143-50563C6E3CA6}" type="presParOf" srcId="{36C38689-7F53-4548-A949-25A1DBC854C8}" destId="{424A41CA-4303-4ACB-9F7F-6CCE49383BC7}" srcOrd="1" destOrd="0" presId="urn:microsoft.com/office/officeart/2005/8/layout/hierarchy2"/>
    <dgm:cxn modelId="{847740FE-B880-47AA-B52F-720373EE698E}" type="presParOf" srcId="{424A41CA-4303-4ACB-9F7F-6CCE49383BC7}" destId="{B001CC98-C6AF-4357-AAFA-A8A47941FB8A}" srcOrd="0" destOrd="0" presId="urn:microsoft.com/office/officeart/2005/8/layout/hierarchy2"/>
    <dgm:cxn modelId="{6F2B3A81-4121-472F-A30B-787AA7A16A83}" type="presParOf" srcId="{B001CC98-C6AF-4357-AAFA-A8A47941FB8A}" destId="{BC9D0D1A-9697-4242-8E75-067E5E25F5F3}" srcOrd="0" destOrd="0" presId="urn:microsoft.com/office/officeart/2005/8/layout/hierarchy2"/>
    <dgm:cxn modelId="{E5A14A8C-0B6D-4908-9073-A65C2B8D836C}" type="presParOf" srcId="{424A41CA-4303-4ACB-9F7F-6CCE49383BC7}" destId="{93C44CFF-1F0F-47B7-9F42-CC2A95D87D62}" srcOrd="1" destOrd="0" presId="urn:microsoft.com/office/officeart/2005/8/layout/hierarchy2"/>
    <dgm:cxn modelId="{28C1D681-4F07-4D88-9726-720F18B6EA55}" type="presParOf" srcId="{93C44CFF-1F0F-47B7-9F42-CC2A95D87D62}" destId="{12737A71-83CD-4E1F-A8C7-DAA8A3F0314D}" srcOrd="0" destOrd="0" presId="urn:microsoft.com/office/officeart/2005/8/layout/hierarchy2"/>
    <dgm:cxn modelId="{3E42FFDE-9B1A-402A-B674-3CDDD1A48093}" type="presParOf" srcId="{93C44CFF-1F0F-47B7-9F42-CC2A95D87D62}" destId="{9B8CA1B8-9C49-41AC-B9AA-458734D0BD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D78A0-2154-4FC6-BFD4-88C5C9600876}">
      <dsp:nvSpPr>
        <dsp:cNvPr id="0" name=""/>
        <dsp:cNvSpPr/>
      </dsp:nvSpPr>
      <dsp:spPr>
        <a:xfrm>
          <a:off x="0" y="2326753"/>
          <a:ext cx="1125517" cy="96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lọc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20" y="2355073"/>
        <a:ext cx="1068877" cy="910264"/>
      </dsp:txXfrm>
    </dsp:sp>
    <dsp:sp modelId="{CFB83823-838F-463E-A92F-126ECB44EB8A}">
      <dsp:nvSpPr>
        <dsp:cNvPr id="0" name=""/>
        <dsp:cNvSpPr/>
      </dsp:nvSpPr>
      <dsp:spPr>
        <a:xfrm rot="17109663">
          <a:off x="445157" y="1897974"/>
          <a:ext cx="1842629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842629" y="229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1320406" y="1874891"/>
        <a:ext cx="92131" cy="92131"/>
      </dsp:txXfrm>
    </dsp:sp>
    <dsp:sp modelId="{4BAEC296-412F-4E04-9021-C5BD40E3CCB6}">
      <dsp:nvSpPr>
        <dsp:cNvPr id="0" name=""/>
        <dsp:cNvSpPr/>
      </dsp:nvSpPr>
      <dsp:spPr>
        <a:xfrm rot="10800000" flipV="1">
          <a:off x="1607426" y="703803"/>
          <a:ext cx="1376234" cy="655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626634" y="723011"/>
        <a:ext cx="1337818" cy="617395"/>
      </dsp:txXfrm>
    </dsp:sp>
    <dsp:sp modelId="{06AE9AD9-036C-483C-A17A-DA73CAEAD111}">
      <dsp:nvSpPr>
        <dsp:cNvPr id="0" name=""/>
        <dsp:cNvSpPr/>
      </dsp:nvSpPr>
      <dsp:spPr>
        <a:xfrm rot="19482236">
          <a:off x="2877601" y="675354"/>
          <a:ext cx="1153930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53930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425718" y="669489"/>
        <a:ext cx="57696" cy="57696"/>
      </dsp:txXfrm>
    </dsp:sp>
    <dsp:sp modelId="{5F8B454A-2C4A-4AF3-9328-382FB0253D9B}">
      <dsp:nvSpPr>
        <dsp:cNvPr id="0" name=""/>
        <dsp:cNvSpPr/>
      </dsp:nvSpPr>
      <dsp:spPr>
        <a:xfrm>
          <a:off x="3925473" y="106680"/>
          <a:ext cx="1401238" cy="5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0603" y="121810"/>
        <a:ext cx="1370978" cy="486313"/>
      </dsp:txXfrm>
    </dsp:sp>
    <dsp:sp modelId="{2C72C996-C48F-4A25-9AFB-CCCD39CF3B82}">
      <dsp:nvSpPr>
        <dsp:cNvPr id="0" name=""/>
        <dsp:cNvSpPr/>
      </dsp:nvSpPr>
      <dsp:spPr>
        <a:xfrm rot="1065661">
          <a:off x="5314212" y="421978"/>
          <a:ext cx="524477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524477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3339" y="431849"/>
        <a:ext cx="26223" cy="26223"/>
      </dsp:txXfrm>
    </dsp:sp>
    <dsp:sp modelId="{EA9BB608-D656-40C0-8C13-CFD051A12889}">
      <dsp:nvSpPr>
        <dsp:cNvPr id="0" name=""/>
        <dsp:cNvSpPr/>
      </dsp:nvSpPr>
      <dsp:spPr>
        <a:xfrm>
          <a:off x="5826191" y="0"/>
          <a:ext cx="3799392" cy="10499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/>
        </a:p>
      </dsp:txBody>
      <dsp:txXfrm>
        <a:off x="5856942" y="30751"/>
        <a:ext cx="3737890" cy="988412"/>
      </dsp:txXfrm>
    </dsp:sp>
    <dsp:sp modelId="{D4FD9683-B044-484E-9205-0058D83FE92B}">
      <dsp:nvSpPr>
        <dsp:cNvPr id="0" name=""/>
        <dsp:cNvSpPr/>
      </dsp:nvSpPr>
      <dsp:spPr>
        <a:xfrm rot="1208199">
          <a:off x="2919092" y="1372378"/>
          <a:ext cx="2112658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2112658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922604" y="1342545"/>
        <a:ext cx="105632" cy="105632"/>
      </dsp:txXfrm>
    </dsp:sp>
    <dsp:sp modelId="{4D34C8E1-1A3F-4F8C-927B-69E4C1A2DAB4}">
      <dsp:nvSpPr>
        <dsp:cNvPr id="0" name=""/>
        <dsp:cNvSpPr/>
      </dsp:nvSpPr>
      <dsp:spPr>
        <a:xfrm>
          <a:off x="4967181" y="1427486"/>
          <a:ext cx="1358489" cy="663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6601" y="1446906"/>
        <a:ext cx="1319649" cy="624214"/>
      </dsp:txXfrm>
    </dsp:sp>
    <dsp:sp modelId="{DEFDE9C1-F3A9-4267-89D7-A6F31DFBC4C5}">
      <dsp:nvSpPr>
        <dsp:cNvPr id="0" name=""/>
        <dsp:cNvSpPr/>
      </dsp:nvSpPr>
      <dsp:spPr>
        <a:xfrm rot="20867229">
          <a:off x="6317230" y="1657138"/>
          <a:ext cx="745865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745865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1517" y="1661475"/>
        <a:ext cx="37293" cy="37293"/>
      </dsp:txXfrm>
    </dsp:sp>
    <dsp:sp modelId="{AE0030EE-5E8B-4FB9-B49C-B4898AD1C1DF}">
      <dsp:nvSpPr>
        <dsp:cNvPr id="0" name=""/>
        <dsp:cNvSpPr/>
      </dsp:nvSpPr>
      <dsp:spPr>
        <a:xfrm>
          <a:off x="7054656" y="954965"/>
          <a:ext cx="3383248" cy="12925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092513" y="992822"/>
        <a:ext cx="3307534" cy="1216815"/>
      </dsp:txXfrm>
    </dsp:sp>
    <dsp:sp modelId="{E43E5CA1-DF58-4FB0-9D9B-A2BC682815E2}">
      <dsp:nvSpPr>
        <dsp:cNvPr id="0" name=""/>
        <dsp:cNvSpPr/>
      </dsp:nvSpPr>
      <dsp:spPr>
        <a:xfrm rot="4196268">
          <a:off x="539983" y="3624418"/>
          <a:ext cx="1782557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782557" y="229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1386698" y="3602838"/>
        <a:ext cx="89127" cy="89127"/>
      </dsp:txXfrm>
    </dsp:sp>
    <dsp:sp modelId="{8A834047-54D1-4F22-8207-7CF7E5EBD2CD}">
      <dsp:nvSpPr>
        <dsp:cNvPr id="0" name=""/>
        <dsp:cNvSpPr/>
      </dsp:nvSpPr>
      <dsp:spPr>
        <a:xfrm>
          <a:off x="1737006" y="4151701"/>
          <a:ext cx="1349957" cy="665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Lọc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6506" y="4171201"/>
        <a:ext cx="1310957" cy="626794"/>
      </dsp:txXfrm>
    </dsp:sp>
    <dsp:sp modelId="{5B49E447-95FD-43F2-B0EA-C0A5B73867FA}">
      <dsp:nvSpPr>
        <dsp:cNvPr id="0" name=""/>
        <dsp:cNvSpPr/>
      </dsp:nvSpPr>
      <dsp:spPr>
        <a:xfrm rot="17175460">
          <a:off x="2636842" y="3861480"/>
          <a:ext cx="1250264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250264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230717" y="3853207"/>
        <a:ext cx="62513" cy="62513"/>
      </dsp:txXfrm>
    </dsp:sp>
    <dsp:sp modelId="{89AD1B7D-EA31-45A5-8338-65AC039775D9}">
      <dsp:nvSpPr>
        <dsp:cNvPr id="0" name=""/>
        <dsp:cNvSpPr/>
      </dsp:nvSpPr>
      <dsp:spPr>
        <a:xfrm>
          <a:off x="3436984" y="3051083"/>
          <a:ext cx="1362459" cy="466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niệm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0647" y="3064746"/>
        <a:ext cx="1335133" cy="439165"/>
      </dsp:txXfrm>
    </dsp:sp>
    <dsp:sp modelId="{9FE61632-DC55-47D6-BE97-FA3BBE29520B}">
      <dsp:nvSpPr>
        <dsp:cNvPr id="0" name=""/>
        <dsp:cNvSpPr/>
      </dsp:nvSpPr>
      <dsp:spPr>
        <a:xfrm rot="19820143">
          <a:off x="4772482" y="3159532"/>
          <a:ext cx="411439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411439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7916" y="3172229"/>
        <a:ext cx="20571" cy="20571"/>
      </dsp:txXfrm>
    </dsp:sp>
    <dsp:sp modelId="{C7FF80E4-CD9B-4782-B6F2-6433B0206DB1}">
      <dsp:nvSpPr>
        <dsp:cNvPr id="0" name=""/>
        <dsp:cNvSpPr/>
      </dsp:nvSpPr>
      <dsp:spPr>
        <a:xfrm>
          <a:off x="5156959" y="2659935"/>
          <a:ext cx="3832127" cy="8415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/>
        </a:p>
      </dsp:txBody>
      <dsp:txXfrm>
        <a:off x="5181607" y="2684583"/>
        <a:ext cx="3782831" cy="792235"/>
      </dsp:txXfrm>
    </dsp:sp>
    <dsp:sp modelId="{21788A18-94BE-4894-9736-D2958343E955}">
      <dsp:nvSpPr>
        <dsp:cNvPr id="0" name=""/>
        <dsp:cNvSpPr/>
      </dsp:nvSpPr>
      <dsp:spPr>
        <a:xfrm rot="1735553">
          <a:off x="2999823" y="4799464"/>
          <a:ext cx="1396998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396998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3663397" y="4787522"/>
        <a:ext cx="69849" cy="69849"/>
      </dsp:txXfrm>
    </dsp:sp>
    <dsp:sp modelId="{C11F6898-0E97-4B66-9393-78F42E1EC67E}">
      <dsp:nvSpPr>
        <dsp:cNvPr id="0" name=""/>
        <dsp:cNvSpPr/>
      </dsp:nvSpPr>
      <dsp:spPr>
        <a:xfrm>
          <a:off x="4309681" y="4841966"/>
          <a:ext cx="1473553" cy="636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8328" y="4860613"/>
        <a:ext cx="1436259" cy="599364"/>
      </dsp:txXfrm>
    </dsp:sp>
    <dsp:sp modelId="{B001CC98-C6AF-4357-AAFA-A8A47941FB8A}">
      <dsp:nvSpPr>
        <dsp:cNvPr id="0" name=""/>
        <dsp:cNvSpPr/>
      </dsp:nvSpPr>
      <dsp:spPr>
        <a:xfrm rot="21004214">
          <a:off x="5768729" y="4970338"/>
          <a:ext cx="1936601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936601" y="2298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688615" y="4944906"/>
        <a:ext cx="96830" cy="96830"/>
      </dsp:txXfrm>
    </dsp:sp>
    <dsp:sp modelId="{12737A71-83CD-4E1F-A8C7-DAA8A3F0314D}">
      <dsp:nvSpPr>
        <dsp:cNvPr id="0" name=""/>
        <dsp:cNvSpPr/>
      </dsp:nvSpPr>
      <dsp:spPr>
        <a:xfrm>
          <a:off x="7690826" y="3852287"/>
          <a:ext cx="3869514" cy="1948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747884" y="3909345"/>
        <a:ext cx="3755398" cy="183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181D-FE04-4C30-A7D0-2643BD2B279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473D-04DD-4C70-9AE4-D2B7A5C9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473D-04DD-4C70-9AE4-D2B7A5C96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FB911-02AF-4EF3-A989-62BFDC3CAC11}" type="slidenum">
              <a:rPr lang="vi-VN" smtClean="0"/>
              <a:t>‹#›</a:t>
            </a:fld>
            <a:endParaRPr 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9BDF6E-D01E-43F9-8836-349B6435CC52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lieu\GIAO%20AN%20-%20KHANH\lop%209\giaoan\GADT\thao%20giang%20nghien%20cuu%20bai%20hoc\116.%20%20ngay%20tet%20que%20em%20-%20phi%20nhung2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hyperlink" Target="file:///G:\tin%208\TTDD1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5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hyperlink" Target="file:///G:\tin%208\TTDD2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hyperlink" Target="Hoa%20dep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oa%20dep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file:///D:\Dulieu\GIAO%20AN%20-%20KHANH\lop%209\giaoan\GADT\thao%20giang%20nghien%20cuu%20bai%20hoc\116.%20%20ngay%20tet%20que%20em%20-%20phi%20nhung2.MP3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oa%20dep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file:///D:\Dulieu\GIAO%20AN%20-%20KHANH\lop%209\giaoan\GADT\thao%20giang%20nghien%20cuu%20bai%20hoc\116.%20%20ngay%20tet%20que%20em%20-%20phi%20nhung2.MP3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oa%20dep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audio" Target="file:///D:\Dulieu\GIAO%20AN%20-%20KHANH\lop%209\giaoan\GADT\thao%20giang%20nghien%20cuu%20bai%20hoc\116.%20%20ngay%20tet%20que%20em%20-%20phi%20nhung2.MP3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ti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38200"/>
            <a:ext cx="1148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7132" y="3733801"/>
            <a:ext cx="8203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QUÝ THẦY CÔ GIÁO VỀ DỰ GIỜ THĂM LỚP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7361" y="2581870"/>
            <a:ext cx="43177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Tập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thể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7C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82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WordArt 38"/>
          <p:cNvSpPr>
            <a:spLocks noChangeArrowheads="1" noChangeShapeType="1" noTextEdit="1"/>
          </p:cNvSpPr>
          <p:nvPr/>
        </p:nvSpPr>
        <p:spPr bwMode="auto">
          <a:xfrm>
            <a:off x="2411979" y="106680"/>
            <a:ext cx="7213600" cy="798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4666607"/>
              </p:ext>
            </p:extLst>
          </p:nvPr>
        </p:nvGraphicFramePr>
        <p:xfrm>
          <a:off x="0" y="1057594"/>
          <a:ext cx="11734800" cy="58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4082" y="314754"/>
            <a:ext cx="11203836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116.  ngay tet que em - phi nhung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HÌNH ĐỘNG VỀ LỜI CHÚC SỨC KHOẺ ( Get well soon animations) - Blog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52575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555480" y="3523932"/>
            <a:ext cx="1828800" cy="2884488"/>
            <a:chOff x="1968" y="648"/>
            <a:chExt cx="1152" cy="1817"/>
          </a:xfrm>
        </p:grpSpPr>
        <p:pic>
          <p:nvPicPr>
            <p:cNvPr id="9" name="Picture 4" descr="0830js5b15daddi012pz8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648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10" name="Picture 5" descr="dienvien_xiec (12)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1584"/>
              <a:ext cx="1111" cy="88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80318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62769" y="1107281"/>
            <a:ext cx="3188151" cy="8129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itchFamily="18" charset="0"/>
              </a:rPr>
              <a:t>1. </a:t>
            </a:r>
            <a:r>
              <a:rPr lang="en-US" altLang="en-US" sz="2800" b="1" dirty="0" err="1" smtClean="0">
                <a:latin typeface="Times New Roman" pitchFamily="18" charset="0"/>
              </a:rPr>
              <a:t>Sắp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xếp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sp>
        <p:nvSpPr>
          <p:cNvPr id="3" name="AutoShape 17" descr="Pink tissue paper"/>
          <p:cNvSpPr>
            <a:spLocks noChangeArrowheads="1"/>
          </p:cNvSpPr>
          <p:nvPr/>
        </p:nvSpPr>
        <p:spPr bwMode="auto">
          <a:xfrm>
            <a:off x="772160" y="76041"/>
            <a:ext cx="10363200" cy="777399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Times New Roman" pitchFamily="18" charset="0"/>
            </a:endParaRPr>
          </a:p>
        </p:txBody>
      </p:sp>
      <p:sp>
        <p:nvSpPr>
          <p:cNvPr id="4" name="WordArt 92"/>
          <p:cNvSpPr>
            <a:spLocks noChangeArrowheads="1" noChangeShapeType="1" noTextEdit="1"/>
          </p:cNvSpPr>
          <p:nvPr/>
        </p:nvSpPr>
        <p:spPr bwMode="auto">
          <a:xfrm>
            <a:off x="1171184" y="97869"/>
            <a:ext cx="9811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47-Bài 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8: SẮP XẾP VÀ LỌC DỮ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LIỆU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9" y="2225040"/>
            <a:ext cx="5245551" cy="408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44" y="2225040"/>
            <a:ext cx="4967556" cy="4084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9036" y="6488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1.98a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3636" y="645283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1.98b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3947160" y="5732740"/>
            <a:ext cx="1392238" cy="457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altLang="en-US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88670"/>
              </p:ext>
            </p:extLst>
          </p:nvPr>
        </p:nvGraphicFramePr>
        <p:xfrm>
          <a:off x="0" y="5516225"/>
          <a:ext cx="14774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16225"/>
                        <a:ext cx="147743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97600" y="1905000"/>
            <a:ext cx="568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GB" altLang="en-US" sz="3300" b="1">
                <a:latin typeface="Times New Roman" pitchFamily="18" charset="0"/>
              </a:rPr>
              <a:t>	</a:t>
            </a:r>
            <a:endParaRPr lang="en-GB" altLang="en-US" sz="3300">
              <a:latin typeface="Times New Roman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689600" y="1219200"/>
            <a:ext cx="0" cy="56388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1965959" y="18288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>
              <a:lnSpc>
                <a:spcPct val="90000"/>
              </a:lnSpc>
            </a:pP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337886" y="5794355"/>
            <a:ext cx="139192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alt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90675" y="1405237"/>
            <a:ext cx="1584960" cy="4823459"/>
            <a:chOff x="1590675" y="1405237"/>
            <a:chExt cx="1584960" cy="4823459"/>
          </a:xfrm>
        </p:grpSpPr>
        <p:sp>
          <p:nvSpPr>
            <p:cNvPr id="19" name="Rectangle 18"/>
            <p:cNvSpPr/>
            <p:nvPr/>
          </p:nvSpPr>
          <p:spPr>
            <a:xfrm>
              <a:off x="1590675" y="5055216"/>
              <a:ext cx="1584960" cy="1173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04440" y="1405237"/>
              <a:ext cx="59436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65960" y="4022707"/>
              <a:ext cx="1209675" cy="8839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68195" y="2982577"/>
              <a:ext cx="1074420" cy="845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24405" y="2106277"/>
              <a:ext cx="902970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02145" y="1405237"/>
            <a:ext cx="1584960" cy="4823459"/>
            <a:chOff x="1590675" y="1405237"/>
            <a:chExt cx="1584960" cy="4823459"/>
          </a:xfrm>
        </p:grpSpPr>
        <p:sp>
          <p:nvSpPr>
            <p:cNvPr id="25" name="Rectangle 24"/>
            <p:cNvSpPr/>
            <p:nvPr/>
          </p:nvSpPr>
          <p:spPr>
            <a:xfrm rot="10800000">
              <a:off x="1590675" y="5055216"/>
              <a:ext cx="1584960" cy="11734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0">
              <a:off x="2504440" y="1405237"/>
              <a:ext cx="59436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0800000">
              <a:off x="1965960" y="4022707"/>
              <a:ext cx="1209675" cy="8839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0800000">
              <a:off x="2068195" y="2982577"/>
              <a:ext cx="1074420" cy="8458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10800000">
              <a:off x="2224405" y="2106277"/>
              <a:ext cx="90297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397606" y="42256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04533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02:00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04533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04533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04533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04533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4533" y="47105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04533" y="47105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97606" y="47105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397606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97606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11460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01:50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97606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11461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397606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397606" y="42256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397606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97606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97606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411461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411461" y="41563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397606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411461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11461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411461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97606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397606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97606" y="41563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411461" y="443348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97606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76825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01:30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376826" y="443348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376825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76825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376825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411461" y="41563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376825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390681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390681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411461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376825" y="42949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01:20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376826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376826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376826" y="45720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76825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411462" y="42949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411461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411463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76825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411463" y="45720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397607" y="45720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397607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376826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376826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376825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376826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376825" y="44334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376825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376825" y="45720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376825" y="42949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383752" y="42949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383751" y="41563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397606" y="45720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383751" y="45720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376825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397606" y="443346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383751" y="429491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397606" y="42949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411460" y="45720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376825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383752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0:50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383751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390681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397607" y="42256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95443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376825" y="429493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383752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383751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404533" y="42992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398906" y="45417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383752" y="4636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376825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395443" y="4636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375093" y="47278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383751" y="43122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395443" y="4636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390681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375093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395443" y="4636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390681" y="42992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0:30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375093" y="4255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76826" y="4636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387648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424018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404533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401070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387648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407996" y="458068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383752" y="45460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375093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0:20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383751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376825" y="415637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0:18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375093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0:17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366867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9390681" y="42992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366867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396741" y="42256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0:13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376826" y="42992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0:12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372494" y="4255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0:11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383751" y="42126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0:10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9404533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0:09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9401070" y="4255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0:08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9383751" y="42126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0:07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9376826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0:06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9372494" y="44031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9366867" y="449408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376826" y="444212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0:03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9358206" y="425595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0:02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358206" y="435120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0:01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9358206" y="412174"/>
            <a:ext cx="13716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2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7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2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7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2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7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25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25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75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25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75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825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975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125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275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425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75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725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875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25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1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175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325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475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625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775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925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75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225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375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525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675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825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975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0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125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275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3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425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575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6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725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8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875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025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1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175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2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325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4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475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625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7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775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1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3517449" y="1488280"/>
            <a:ext cx="4529271" cy="10415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itchFamily="18" charset="0"/>
              </a:rPr>
              <a:t>1. </a:t>
            </a:r>
            <a:r>
              <a:rPr lang="en-US" altLang="en-US" sz="2800" b="1" dirty="0" err="1" smtClean="0">
                <a:latin typeface="Times New Roman" pitchFamily="18" charset="0"/>
              </a:rPr>
              <a:t>Sắp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xếp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3477369" y="3022502"/>
            <a:ext cx="4707591" cy="10691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itchFamily="18" charset="0"/>
              </a:rPr>
              <a:t>2. </a:t>
            </a:r>
            <a:r>
              <a:rPr lang="en-US" altLang="en-US" sz="2800" b="1" dirty="0" err="1" smtClean="0">
                <a:latin typeface="Times New Roman" pitchFamily="18" charset="0"/>
              </a:rPr>
              <a:t>Lọc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sp>
        <p:nvSpPr>
          <p:cNvPr id="3080" name="AutoShape 17" descr="Pink tissue paper"/>
          <p:cNvSpPr>
            <a:spLocks noChangeArrowheads="1"/>
          </p:cNvSpPr>
          <p:nvPr/>
        </p:nvSpPr>
        <p:spPr bwMode="auto">
          <a:xfrm>
            <a:off x="1422400" y="247650"/>
            <a:ext cx="10363200" cy="97155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13935" y="1664633"/>
            <a:ext cx="1351046" cy="294342"/>
            <a:chOff x="0" y="1896"/>
            <a:chExt cx="5760" cy="120"/>
          </a:xfrm>
        </p:grpSpPr>
        <p:sp>
          <p:nvSpPr>
            <p:cNvPr id="3161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3162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63551" y="1284288"/>
            <a:ext cx="960967" cy="952500"/>
            <a:chOff x="1475" y="2341"/>
            <a:chExt cx="454" cy="699"/>
          </a:xfrm>
        </p:grpSpPr>
        <p:grpSp>
          <p:nvGrpSpPr>
            <p:cNvPr id="314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315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6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149" name="Group 14"/>
            <p:cNvGrpSpPr>
              <a:grpSpLocks/>
            </p:cNvGrpSpPr>
            <p:nvPr/>
          </p:nvGrpSpPr>
          <p:grpSpPr bwMode="auto">
            <a:xfrm rot="5400000">
              <a:off x="1460" y="2572"/>
              <a:ext cx="483" cy="454"/>
              <a:chOff x="1799" y="1824"/>
              <a:chExt cx="2152" cy="1825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89" y="2534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51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9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52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5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5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1799" y="2879"/>
                <a:ext cx="2121" cy="2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56" name="Oval 21"/>
              <p:cNvSpPr>
                <a:spLocks noChangeArrowheads="1"/>
              </p:cNvSpPr>
              <p:nvPr/>
            </p:nvSpPr>
            <p:spPr bwMode="gray">
              <a:xfrm>
                <a:off x="1829" y="2881"/>
                <a:ext cx="2121" cy="2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gray">
              <a:xfrm>
                <a:off x="1799" y="2111"/>
                <a:ext cx="2121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58" name="Oval 23"/>
              <p:cNvSpPr>
                <a:spLocks noChangeArrowheads="1"/>
              </p:cNvSpPr>
              <p:nvPr/>
            </p:nvSpPr>
            <p:spPr bwMode="gray">
              <a:xfrm>
                <a:off x="1829" y="2085"/>
                <a:ext cx="2122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2440491" y="2333006"/>
            <a:ext cx="894803" cy="260871"/>
            <a:chOff x="0" y="1896"/>
            <a:chExt cx="5760" cy="120"/>
          </a:xfrm>
        </p:grpSpPr>
        <p:sp>
          <p:nvSpPr>
            <p:cNvPr id="3146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3147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090152" y="1371601"/>
            <a:ext cx="1427296" cy="989013"/>
            <a:chOff x="3255" y="860"/>
            <a:chExt cx="583" cy="623"/>
          </a:xfrm>
        </p:grpSpPr>
        <p:grpSp>
          <p:nvGrpSpPr>
            <p:cNvPr id="3135" name="Group 29"/>
            <p:cNvGrpSpPr>
              <a:grpSpLocks/>
            </p:cNvGrpSpPr>
            <p:nvPr/>
          </p:nvGrpSpPr>
          <p:grpSpPr bwMode="auto">
            <a:xfrm rot="5400000">
              <a:off x="3235" y="880"/>
              <a:ext cx="623" cy="583"/>
              <a:chOff x="1871" y="1824"/>
              <a:chExt cx="2007" cy="1813"/>
            </a:xfrm>
          </p:grpSpPr>
          <p:sp>
            <p:nvSpPr>
              <p:cNvPr id="23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38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39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40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41" name="Oval 34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gray">
              <a:xfrm>
                <a:off x="2235" y="2943"/>
                <a:ext cx="1317" cy="16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43" name="Oval 36"/>
              <p:cNvSpPr>
                <a:spLocks noChangeArrowheads="1"/>
              </p:cNvSpPr>
              <p:nvPr/>
            </p:nvSpPr>
            <p:spPr bwMode="gray">
              <a:xfrm>
                <a:off x="2235" y="2943"/>
                <a:ext cx="1317" cy="16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6"/>
                <a:ext cx="131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45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3136" name="WordArt 39">
              <a:hlinkClick r:id="rId8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2222094" y="2921947"/>
            <a:ext cx="1210733" cy="989013"/>
            <a:chOff x="3260" y="1700"/>
            <a:chExt cx="581" cy="623"/>
          </a:xfrm>
        </p:grpSpPr>
        <p:grpSp>
          <p:nvGrpSpPr>
            <p:cNvPr id="3124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27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27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28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2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3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0" name="Oval 51"/>
              <p:cNvSpPr>
                <a:spLocks noChangeArrowheads="1"/>
              </p:cNvSpPr>
              <p:nvPr/>
            </p:nvSpPr>
            <p:spPr bwMode="gray">
              <a:xfrm>
                <a:off x="2229" y="2918"/>
                <a:ext cx="1317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32" name="Oval 52">
                <a:hlinkClick r:id="rId9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919"/>
                <a:ext cx="1317" cy="19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44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34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3125" name="WordArt 55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03200" y="171450"/>
            <a:ext cx="1524000" cy="1219200"/>
            <a:chOff x="196" y="292"/>
            <a:chExt cx="616" cy="507"/>
          </a:xfrm>
        </p:grpSpPr>
        <p:grpSp>
          <p:nvGrpSpPr>
            <p:cNvPr id="3118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3122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3123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3120" name="Oval 25"/>
            <p:cNvSpPr>
              <a:spLocks noChangeArrowheads="1"/>
            </p:cNvSpPr>
            <p:nvPr/>
          </p:nvSpPr>
          <p:spPr bwMode="gray">
            <a:xfrm rot="1758052">
              <a:off x="196" y="292"/>
              <a:ext cx="592" cy="482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altLang="en-US">
                <a:latin typeface="Times New Roman" pitchFamily="18" charset="0"/>
              </a:endParaRPr>
            </a:p>
          </p:txBody>
        </p:sp>
      </p:grpSp>
      <p:graphicFrame>
        <p:nvGraphicFramePr>
          <p:cNvPr id="3088" name="Object 6"/>
          <p:cNvGraphicFramePr>
            <a:graphicFrameLocks noChangeAspect="1"/>
          </p:cNvGraphicFramePr>
          <p:nvPr/>
        </p:nvGraphicFramePr>
        <p:xfrm>
          <a:off x="0" y="4343400"/>
          <a:ext cx="271145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" r:id="rId10" imgW="3535680" imgH="4450080" progId="">
                  <p:embed/>
                </p:oleObj>
              </mc:Choice>
              <mc:Fallback>
                <p:oleObj name="Clip" r:id="rId10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711451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AutoShape 23"/>
          <p:cNvSpPr>
            <a:spLocks noChangeArrowheads="1"/>
          </p:cNvSpPr>
          <p:nvPr/>
        </p:nvSpPr>
        <p:spPr bwMode="gray">
          <a:xfrm>
            <a:off x="1625600" y="228600"/>
            <a:ext cx="10058400" cy="1017588"/>
          </a:xfrm>
          <a:prstGeom prst="roundRect">
            <a:avLst>
              <a:gd name="adj" fmla="val 50000"/>
            </a:avLst>
          </a:prstGeom>
          <a:solidFill>
            <a:schemeClr val="hlink"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0" name="WordArt 92"/>
          <p:cNvSpPr>
            <a:spLocks noChangeArrowheads="1" noChangeShapeType="1" noTextEdit="1"/>
          </p:cNvSpPr>
          <p:nvPr/>
        </p:nvSpPr>
        <p:spPr bwMode="auto">
          <a:xfrm>
            <a:off x="1877551" y="228600"/>
            <a:ext cx="95651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8: SẮP XẾP VÀ LỌC DỮ LIỆU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8" name="AutoShape 43"/>
          <p:cNvSpPr>
            <a:spLocks noChangeArrowheads="1"/>
          </p:cNvSpPr>
          <p:nvPr/>
        </p:nvSpPr>
        <p:spPr bwMode="gray">
          <a:xfrm>
            <a:off x="3477368" y="4376484"/>
            <a:ext cx="4707591" cy="10691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>
                <a:latin typeface="Times New Roman" pitchFamily="18" charset="0"/>
              </a:rPr>
              <a:t>3. </a:t>
            </a:r>
            <a:r>
              <a:rPr lang="en-US" altLang="en-US" sz="2800" b="1" dirty="0" err="1">
                <a:latin typeface="Times New Roman" pitchFamily="18" charset="0"/>
              </a:rPr>
              <a:t>Lọc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hàng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giá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trị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itchFamily="18" charset="0"/>
              </a:rPr>
              <a:t>    </a:t>
            </a:r>
            <a:r>
              <a:rPr lang="en-US" altLang="en-US" sz="2800" b="1" dirty="0" err="1">
                <a:latin typeface="Times New Roman" pitchFamily="18" charset="0"/>
              </a:rPr>
              <a:t>lớn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nhất</a:t>
            </a:r>
            <a:r>
              <a:rPr lang="en-US" altLang="en-US" sz="2800" b="1" dirty="0">
                <a:latin typeface="Times New Roman" pitchFamily="18" charset="0"/>
              </a:rPr>
              <a:t> (hay </a:t>
            </a:r>
            <a:r>
              <a:rPr lang="en-US" altLang="en-US" sz="2800" b="1" dirty="0" err="1">
                <a:latin typeface="Times New Roman" pitchFamily="18" charset="0"/>
              </a:rPr>
              <a:t>nhỏ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nhất</a:t>
            </a:r>
            <a:r>
              <a:rPr lang="en-US" altLang="en-US" sz="2800" b="1" dirty="0">
                <a:latin typeface="Times New Roman" pitchFamily="18" charset="0"/>
              </a:rPr>
              <a:t>)</a:t>
            </a:r>
          </a:p>
        </p:txBody>
      </p:sp>
      <p:grpSp>
        <p:nvGrpSpPr>
          <p:cNvPr id="59" name="Group 24"/>
          <p:cNvGrpSpPr>
            <a:grpSpLocks/>
          </p:cNvGrpSpPr>
          <p:nvPr/>
        </p:nvGrpSpPr>
        <p:grpSpPr bwMode="auto">
          <a:xfrm rot="5400000">
            <a:off x="2511785" y="4003311"/>
            <a:ext cx="773365" cy="232080"/>
            <a:chOff x="0" y="1896"/>
            <a:chExt cx="5760" cy="120"/>
          </a:xfrm>
        </p:grpSpPr>
        <p:sp>
          <p:nvSpPr>
            <p:cNvPr id="60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62" name="Group 44"/>
          <p:cNvGrpSpPr>
            <a:grpSpLocks/>
          </p:cNvGrpSpPr>
          <p:nvPr/>
        </p:nvGrpSpPr>
        <p:grpSpPr bwMode="auto">
          <a:xfrm>
            <a:off x="2266636" y="4323828"/>
            <a:ext cx="1210733" cy="1084263"/>
            <a:chOff x="3260" y="1640"/>
            <a:chExt cx="581" cy="683"/>
          </a:xfrm>
        </p:grpSpPr>
        <p:grpSp>
          <p:nvGrpSpPr>
            <p:cNvPr id="63" name="Group 45"/>
            <p:cNvGrpSpPr>
              <a:grpSpLocks/>
            </p:cNvGrpSpPr>
            <p:nvPr/>
          </p:nvGrpSpPr>
          <p:grpSpPr bwMode="auto">
            <a:xfrm rot="5400000">
              <a:off x="3209" y="1691"/>
              <a:ext cx="683" cy="581"/>
              <a:chOff x="1678" y="1824"/>
              <a:chExt cx="2200" cy="1807"/>
            </a:xfrm>
          </p:grpSpPr>
          <p:sp>
            <p:nvSpPr>
              <p:cNvPr id="65" name="AutoShape 46"/>
              <p:cNvSpPr>
                <a:spLocks noChangeArrowheads="1"/>
              </p:cNvSpPr>
              <p:nvPr/>
            </p:nvSpPr>
            <p:spPr bwMode="gray">
              <a:xfrm rot="16200000" flipH="1" flipV="1">
                <a:off x="1667" y="2488"/>
                <a:ext cx="421" cy="40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70" name="Oval 51"/>
              <p:cNvSpPr>
                <a:spLocks noChangeArrowheads="1"/>
              </p:cNvSpPr>
              <p:nvPr/>
            </p:nvSpPr>
            <p:spPr bwMode="gray">
              <a:xfrm>
                <a:off x="2229" y="2918"/>
                <a:ext cx="1317" cy="19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1" name="Oval 52">
                <a:hlinkClick r:id="rId9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919"/>
                <a:ext cx="1317" cy="19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72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3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64" name="WordArt 55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4" name="AutoShape 27"/>
          <p:cNvSpPr>
            <a:spLocks noChangeArrowheads="1"/>
          </p:cNvSpPr>
          <p:nvPr/>
        </p:nvSpPr>
        <p:spPr bwMode="gray">
          <a:xfrm>
            <a:off x="3517449" y="1473114"/>
            <a:ext cx="4529271" cy="104155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AutoShape 43"/>
          <p:cNvSpPr>
            <a:spLocks noChangeArrowheads="1"/>
          </p:cNvSpPr>
          <p:nvPr/>
        </p:nvSpPr>
        <p:spPr bwMode="gray">
          <a:xfrm>
            <a:off x="3477369" y="3022501"/>
            <a:ext cx="4707591" cy="106914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21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87" grpId="0" animBg="1"/>
      <p:bldP spid="58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62769" y="1107281"/>
            <a:ext cx="3188151" cy="8129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 smtClean="0">
                <a:latin typeface="Times New Roman" pitchFamily="18" charset="0"/>
              </a:rPr>
              <a:t>1. </a:t>
            </a:r>
            <a:r>
              <a:rPr lang="en-US" altLang="en-US" sz="2800" b="1" dirty="0" err="1" smtClean="0">
                <a:latin typeface="Times New Roman" pitchFamily="18" charset="0"/>
              </a:rPr>
              <a:t>Sắp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xếp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sp>
        <p:nvSpPr>
          <p:cNvPr id="3080" name="AutoShape 17" descr="Pink tissue paper"/>
          <p:cNvSpPr>
            <a:spLocks noChangeArrowheads="1"/>
          </p:cNvSpPr>
          <p:nvPr/>
        </p:nvSpPr>
        <p:spPr bwMode="auto">
          <a:xfrm>
            <a:off x="772160" y="76041"/>
            <a:ext cx="10363200" cy="777399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Times New Roman" pitchFamily="18" charset="0"/>
            </a:endParaRPr>
          </a:p>
        </p:txBody>
      </p:sp>
      <p:sp>
        <p:nvSpPr>
          <p:cNvPr id="3089" name="AutoShape 23"/>
          <p:cNvSpPr>
            <a:spLocks noChangeArrowheads="1"/>
          </p:cNvSpPr>
          <p:nvPr/>
        </p:nvSpPr>
        <p:spPr bwMode="gray">
          <a:xfrm>
            <a:off x="924560" y="53022"/>
            <a:ext cx="10058400" cy="800418"/>
          </a:xfrm>
          <a:prstGeom prst="roundRect">
            <a:avLst>
              <a:gd name="adj" fmla="val 50000"/>
            </a:avLst>
          </a:prstGeom>
          <a:solidFill>
            <a:schemeClr val="hlink"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0" name="WordArt 92"/>
          <p:cNvSpPr>
            <a:spLocks noChangeArrowheads="1" noChangeShapeType="1" noTextEdit="1"/>
          </p:cNvSpPr>
          <p:nvPr/>
        </p:nvSpPr>
        <p:spPr bwMode="auto">
          <a:xfrm>
            <a:off x="1171184" y="97869"/>
            <a:ext cx="9811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47-Bài 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8: SẮP XẾP VÀ LỌC DỮ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LIỆU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040" y="2191434"/>
            <a:ext cx="111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=&gt; Sắp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xếp dữ liệu là hoán đổi vị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trí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các hàng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bảng dữ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liệu của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một hay nhiều cột được sắp xếp theo thứ tự tăng dần hay giảm dần.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769" y="3947160"/>
            <a:ext cx="1006711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liệu: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2" y="5740906"/>
            <a:ext cx="546648" cy="52562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74764"/>
              </p:ext>
            </p:extLst>
          </p:nvPr>
        </p:nvGraphicFramePr>
        <p:xfrm>
          <a:off x="2326700" y="5424010"/>
          <a:ext cx="286352" cy="31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6" imgW="161990" imgH="181096" progId="Paint.Picture">
                  <p:embed/>
                </p:oleObj>
              </mc:Choice>
              <mc:Fallback>
                <p:oleObj name="Bitmap Image" r:id="rId6" imgW="161990" imgH="181096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700" y="5424010"/>
                        <a:ext cx="286352" cy="316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816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" y="342483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xplosion 2 26"/>
          <p:cNvSpPr/>
          <p:nvPr/>
        </p:nvSpPr>
        <p:spPr>
          <a:xfrm>
            <a:off x="9128757" y="1329928"/>
            <a:ext cx="2270763" cy="20319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262000" y="806708"/>
            <a:ext cx="7866759" cy="1340555"/>
            <a:chOff x="1262000" y="806708"/>
            <a:chExt cx="7866759" cy="1340555"/>
          </a:xfrm>
        </p:grpSpPr>
        <p:sp>
          <p:nvSpPr>
            <p:cNvPr id="5" name="TextBox 4"/>
            <p:cNvSpPr txBox="1"/>
            <p:nvPr/>
          </p:nvSpPr>
          <p:spPr>
            <a:xfrm>
              <a:off x="1749608" y="946934"/>
              <a:ext cx="73791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môt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dải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Data </a:t>
              </a:r>
            </a:p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dần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dần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513" y="1858090"/>
              <a:ext cx="300740" cy="28917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62000" y="806708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A.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522544"/>
                </p:ext>
              </p:extLst>
            </p:nvPr>
          </p:nvGraphicFramePr>
          <p:xfrm>
            <a:off x="3035930" y="1593354"/>
            <a:ext cx="236869" cy="264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Bitmap Image" r:id="rId4" imgW="161990" imgH="181096" progId="Paint.Picture">
                    <p:embed/>
                  </p:oleObj>
                </mc:Choice>
                <mc:Fallback>
                  <p:oleObj name="Bitmap Image" r:id="rId4" imgW="161990" imgH="181096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930" y="1593354"/>
                          <a:ext cx="236869" cy="2647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1262000" y="2271296"/>
            <a:ext cx="7866759" cy="1372591"/>
            <a:chOff x="1262000" y="2271296"/>
            <a:chExt cx="7866759" cy="1372591"/>
          </a:xfrm>
        </p:grpSpPr>
        <p:sp>
          <p:nvSpPr>
            <p:cNvPr id="12" name="TextBox 11"/>
            <p:cNvSpPr txBox="1"/>
            <p:nvPr/>
          </p:nvSpPr>
          <p:spPr>
            <a:xfrm>
              <a:off x="1749608" y="2443558"/>
              <a:ext cx="73791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dải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View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dần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dần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513" y="3354714"/>
              <a:ext cx="250764" cy="24111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62000" y="2271296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20251"/>
                </p:ext>
              </p:extLst>
            </p:nvPr>
          </p:nvGraphicFramePr>
          <p:xfrm>
            <a:off x="3004152" y="3077476"/>
            <a:ext cx="238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Bitmap Image" r:id="rId6" imgW="161990" imgH="181096" progId="Paint.Picture">
                    <p:embed/>
                  </p:oleObj>
                </mc:Choice>
                <mc:Fallback>
                  <p:oleObj name="Bitmap Image" r:id="rId6" imgW="161990" imgH="181096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4152" y="3077476"/>
                          <a:ext cx="238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1236325" y="3685717"/>
            <a:ext cx="7892433" cy="1401931"/>
            <a:chOff x="1236325" y="3685717"/>
            <a:chExt cx="7892433" cy="1401931"/>
          </a:xfrm>
        </p:grpSpPr>
        <p:grpSp>
          <p:nvGrpSpPr>
            <p:cNvPr id="15" name="Group 14"/>
            <p:cNvGrpSpPr/>
            <p:nvPr/>
          </p:nvGrpSpPr>
          <p:grpSpPr>
            <a:xfrm>
              <a:off x="1749607" y="3887319"/>
              <a:ext cx="7379151" cy="1200329"/>
              <a:chOff x="1749609" y="1569720"/>
              <a:chExt cx="7379151" cy="120032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49609" y="1569720"/>
                <a:ext cx="73791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chuột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liệu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dải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lệnh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Data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dần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514" y="2480876"/>
                <a:ext cx="250764" cy="241119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236325" y="368571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C.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782905"/>
                </p:ext>
              </p:extLst>
            </p:nvPr>
          </p:nvGraphicFramePr>
          <p:xfrm>
            <a:off x="3022820" y="4487483"/>
            <a:ext cx="238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Bitmap Image" r:id="rId7" imgW="161990" imgH="181096" progId="Paint.Picture">
                    <p:embed/>
                  </p:oleObj>
                </mc:Choice>
                <mc:Fallback>
                  <p:oleObj name="Bitmap Image" r:id="rId7" imgW="161990" imgH="181096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820" y="4487483"/>
                          <a:ext cx="238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226145" y="5315665"/>
            <a:ext cx="7902612" cy="1320710"/>
            <a:chOff x="1226145" y="5315665"/>
            <a:chExt cx="7902612" cy="1320710"/>
          </a:xfrm>
        </p:grpSpPr>
        <p:grpSp>
          <p:nvGrpSpPr>
            <p:cNvPr id="19" name="Group 18"/>
            <p:cNvGrpSpPr/>
            <p:nvPr/>
          </p:nvGrpSpPr>
          <p:grpSpPr>
            <a:xfrm>
              <a:off x="1749606" y="5436046"/>
              <a:ext cx="7379151" cy="1200329"/>
              <a:chOff x="1749609" y="1569720"/>
              <a:chExt cx="7379151" cy="120032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749609" y="1569720"/>
                <a:ext cx="73791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chuột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cột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dữ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liệu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dải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lệnh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View 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dần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Nháy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nút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dần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514" y="2480876"/>
                <a:ext cx="250764" cy="24111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226145" y="5315665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D.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5709574"/>
                </p:ext>
              </p:extLst>
            </p:nvPr>
          </p:nvGraphicFramePr>
          <p:xfrm>
            <a:off x="2991511" y="6083677"/>
            <a:ext cx="2381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Bitmap Image" r:id="rId8" imgW="161990" imgH="181096" progId="Paint.Picture">
                    <p:embed/>
                  </p:oleObj>
                </mc:Choice>
                <mc:Fallback>
                  <p:oleObj name="Bitmap Image" r:id="rId8" imgW="161990" imgH="181096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1511" y="6083677"/>
                          <a:ext cx="2381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0" y="4343400"/>
          <a:ext cx="271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lip" r:id="rId9" imgW="3535680" imgH="4450080" progId="">
                  <p:embed/>
                </p:oleObj>
              </mc:Choice>
              <mc:Fallback>
                <p:oleObj name="Clip" r:id="rId9" imgW="3535680" imgH="4450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71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6" descr="boy-think0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00" y="4396043"/>
            <a:ext cx="1514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10179711" y="21963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10179711" y="226557"/>
            <a:ext cx="838200" cy="85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169320" y="226557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39" name="Oval 38"/>
          <p:cNvSpPr/>
          <p:nvPr/>
        </p:nvSpPr>
        <p:spPr>
          <a:xfrm>
            <a:off x="10179711" y="21963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10183175" y="233484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41" name="Oval 40"/>
          <p:cNvSpPr/>
          <p:nvPr/>
        </p:nvSpPr>
        <p:spPr>
          <a:xfrm>
            <a:off x="10183175" y="198848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10169320" y="184993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6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362769" y="1056322"/>
            <a:ext cx="3188151" cy="69627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en-US" sz="2800" b="1" dirty="0" smtClean="0">
                <a:latin typeface="Times New Roman" pitchFamily="18" charset="0"/>
              </a:rPr>
              <a:t>1. </a:t>
            </a:r>
            <a:r>
              <a:rPr lang="en-US" altLang="en-US" sz="2800" b="1" dirty="0" err="1" smtClean="0">
                <a:latin typeface="Times New Roman" pitchFamily="18" charset="0"/>
              </a:rPr>
              <a:t>Sắp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xếp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  <p:sp>
        <p:nvSpPr>
          <p:cNvPr id="3080" name="AutoShape 17" descr="Pink tissue paper"/>
          <p:cNvSpPr>
            <a:spLocks noChangeArrowheads="1"/>
          </p:cNvSpPr>
          <p:nvPr/>
        </p:nvSpPr>
        <p:spPr bwMode="auto">
          <a:xfrm>
            <a:off x="772160" y="76041"/>
            <a:ext cx="10363200" cy="777399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Times New Roman" pitchFamily="18" charset="0"/>
            </a:endParaRPr>
          </a:p>
        </p:txBody>
      </p:sp>
      <p:sp>
        <p:nvSpPr>
          <p:cNvPr id="3089" name="AutoShape 23"/>
          <p:cNvSpPr>
            <a:spLocks noChangeArrowheads="1"/>
          </p:cNvSpPr>
          <p:nvPr/>
        </p:nvSpPr>
        <p:spPr bwMode="gray">
          <a:xfrm>
            <a:off x="924560" y="53022"/>
            <a:ext cx="10058400" cy="800418"/>
          </a:xfrm>
          <a:prstGeom prst="roundRect">
            <a:avLst>
              <a:gd name="adj" fmla="val 50000"/>
            </a:avLst>
          </a:prstGeom>
          <a:solidFill>
            <a:schemeClr val="hlink"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90" name="WordArt 92"/>
          <p:cNvSpPr>
            <a:spLocks noChangeArrowheads="1" noChangeShapeType="1" noTextEdit="1"/>
          </p:cNvSpPr>
          <p:nvPr/>
        </p:nvSpPr>
        <p:spPr bwMode="auto">
          <a:xfrm>
            <a:off x="1171184" y="97869"/>
            <a:ext cx="9811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47-Bài </a:t>
            </a: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8: SẮP XẾP VÀ LỌC DỮ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LIỆU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2360" y="200039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nl-NL" sz="2800" b="1" dirty="0">
                <a:latin typeface="Times New Roman"/>
                <a:ea typeface="Calibri"/>
              </a:rPr>
              <a:t>Lọc dữ liệu là chọn và hiển thị các hàng thỏa mãn các tiêu chuẩn nhất định nào đó</a:t>
            </a:r>
            <a:r>
              <a:rPr lang="nl-NL" sz="2800" b="1" dirty="0" smtClean="0">
                <a:latin typeface="Times New Roman"/>
                <a:ea typeface="Calibri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089" y="3185160"/>
            <a:ext cx="115701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lọc dữ liệu: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Filter.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Ok.</a:t>
            </a:r>
          </a:p>
          <a:p>
            <a:endParaRPr lang="en-US" dirty="0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395239" y="2070971"/>
            <a:ext cx="3188151" cy="6417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800" b="1" dirty="0"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latin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</a:rPr>
              <a:t>Lọc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dữ</a:t>
            </a:r>
            <a:r>
              <a:rPr lang="en-US" altLang="en-US" sz="2800" b="1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liệu</a:t>
            </a:r>
            <a:endParaRPr lang="en-US" altLang="en-US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4" grpId="0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Frames PPT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764" y="1842921"/>
            <a:ext cx="108787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116.  ngay tet que em - phi nhung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2040" y="3093719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840" y="3093719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680" y="3108958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0080" y="3093718"/>
            <a:ext cx="111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5220" y="454962"/>
            <a:ext cx="54254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2712720" y="4547769"/>
            <a:ext cx="4709160" cy="136535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343400"/>
          <a:ext cx="271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lip" r:id="rId6" imgW="3535680" imgH="4450080" progId="">
                  <p:embed/>
                </p:oleObj>
              </mc:Choice>
              <mc:Fallback>
                <p:oleObj name="Clip" r:id="rId6" imgW="3535680" imgH="4450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71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boy-think0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003624"/>
            <a:ext cx="1514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0165856" y="491712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10165856" y="498639"/>
            <a:ext cx="838200" cy="85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10155465" y="498639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7" name="Oval 16"/>
          <p:cNvSpPr/>
          <p:nvPr/>
        </p:nvSpPr>
        <p:spPr>
          <a:xfrm>
            <a:off x="10165856" y="491712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0169320" y="505566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9" name="Oval 18"/>
          <p:cNvSpPr/>
          <p:nvPr/>
        </p:nvSpPr>
        <p:spPr>
          <a:xfrm>
            <a:off x="10169320" y="47093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155465" y="457075"/>
            <a:ext cx="8382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1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Frames PPT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764" y="1842921"/>
            <a:ext cx="10878716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/>
              <a:t>-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Clear Filter from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Select All.</a:t>
            </a:r>
          </a:p>
          <a:p>
            <a:pPr>
              <a:defRPr/>
            </a:pPr>
            <a:endParaRPr lang="en-US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116.  ngay tet que em - phi nhung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65220" y="454962"/>
            <a:ext cx="54254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343400"/>
          <a:ext cx="271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6" imgW="3535680" imgH="4450080" progId="">
                  <p:embed/>
                </p:oleObj>
              </mc:Choice>
              <mc:Fallback>
                <p:oleObj name="Clip" r:id="rId6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71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boy-think0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003624"/>
            <a:ext cx="1514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67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Frames PPT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78" y="228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764" y="1842921"/>
            <a:ext cx="108787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116.  ngay tet que em - phi nhung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65220" y="454962"/>
            <a:ext cx="54254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343400"/>
          <a:ext cx="27114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6" imgW="3535680" imgH="4450080" progId="">
                  <p:embed/>
                </p:oleObj>
              </mc:Choice>
              <mc:Fallback>
                <p:oleObj name="Clip" r:id="rId6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7114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6358" y="1633783"/>
            <a:ext cx="96648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6" descr="boy-think0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0" y="3108960"/>
            <a:ext cx="2061640" cy="32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75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1013</TotalTime>
  <Words>860</Words>
  <Application>Microsoft Office PowerPoint</Application>
  <PresentationFormat>Custom</PresentationFormat>
  <Paragraphs>230</Paragraphs>
  <Slides>12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Composite</vt:lpstr>
      <vt:lpstr>Clip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PC</cp:lastModifiedBy>
  <cp:revision>87</cp:revision>
  <dcterms:created xsi:type="dcterms:W3CDTF">2019-11-04T04:48:47Z</dcterms:created>
  <dcterms:modified xsi:type="dcterms:W3CDTF">2021-03-11T15:22:17Z</dcterms:modified>
</cp:coreProperties>
</file>