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23"/>
  </p:notesMasterIdLst>
  <p:sldIdLst>
    <p:sldId id="256" r:id="rId2"/>
    <p:sldId id="324" r:id="rId3"/>
    <p:sldId id="325" r:id="rId4"/>
    <p:sldId id="327" r:id="rId5"/>
    <p:sldId id="326" r:id="rId6"/>
    <p:sldId id="257" r:id="rId7"/>
    <p:sldId id="328" r:id="rId8"/>
    <p:sldId id="259" r:id="rId9"/>
    <p:sldId id="258" r:id="rId10"/>
    <p:sldId id="261" r:id="rId11"/>
    <p:sldId id="307" r:id="rId12"/>
    <p:sldId id="312" r:id="rId13"/>
    <p:sldId id="308" r:id="rId14"/>
    <p:sldId id="309" r:id="rId15"/>
    <p:sldId id="311" r:id="rId16"/>
    <p:sldId id="313" r:id="rId17"/>
    <p:sldId id="316" r:id="rId18"/>
    <p:sldId id="314" r:id="rId19"/>
    <p:sldId id="315" r:id="rId20"/>
    <p:sldId id="319" r:id="rId21"/>
    <p:sldId id="278" r:id="rId22"/>
  </p:sldIdLst>
  <p:sldSz cx="9144000" cy="5143500" type="screen16x9"/>
  <p:notesSz cx="6858000" cy="9144000"/>
  <p:embeddedFontLst>
    <p:embeddedFont>
      <p:font typeface="Fira Sans Extra Condensed Medium" charset="0"/>
      <p:regular r:id="rId24"/>
      <p:bold r:id="rId25"/>
      <p:italic r:id="rId26"/>
      <p:boldItalic r:id="rId27"/>
    </p:embeddedFont>
    <p:embeddedFont>
      <p:font typeface="Nunito Light" charset="0"/>
      <p:regular r:id="rId28"/>
      <p:italic r:id="rId29"/>
    </p:embeddedFont>
    <p:embeddedFont>
      <p:font typeface="Eras Demi ITC" pitchFamily="34" charset="0"/>
      <p:regular r:id="rId30"/>
    </p:embeddedFont>
    <p:embeddedFont>
      <p:font typeface="Cambria" pitchFamily="18" charset="0"/>
      <p:regular r:id="rId31"/>
      <p:bold r:id="rId32"/>
      <p:italic r:id="rId33"/>
      <p:boldItalic r:id="rId34"/>
    </p:embeddedFont>
    <p:embeddedFont>
      <p:font typeface="Fredoka One" charset="0"/>
      <p:regular r:id="rId35"/>
    </p:embeddedFont>
    <p:embeddedFont>
      <p:font typeface="Karla" charset="0"/>
      <p:regular r:id="rId36"/>
      <p:bold r:id="rId37"/>
      <p:italic r:id="rId38"/>
      <p:boldItalic r:id="rId39"/>
    </p:embeddedFont>
    <p:embeddedFont>
      <p:font typeface="Roboto Condensed Light" charset="0"/>
      <p:regular r:id="rId40"/>
      <p:italic r:id="rId41"/>
    </p:embeddedFont>
    <p:embeddedFont>
      <p:font typeface="Fira Sans Condensed Medium"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E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DFEE9A5-CE36-46C9-97D9-562358000D46}">
  <a:tblStyle styleId="{CDFEE9A5-CE36-46C9-97D9-562358000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3809" autoAdjust="0"/>
  </p:normalViewPr>
  <p:slideViewPr>
    <p:cSldViewPr snapToGrid="0">
      <p:cViewPr varScale="1">
        <p:scale>
          <a:sx n="99" d="100"/>
          <a:sy n="99" d="100"/>
        </p:scale>
        <p:origin x="-67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26161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cf0b5d91c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cf0b5d91c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f0b5d91c6_0_1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f0b5d91c6_0_1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cf0b5d91c6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cf0b5d91c6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cf0b5d91c6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cf0b5d91c6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f0b5d91c6_0_3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f0b5d91c6_0_3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cf0b5d91c6_0_26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cf0b5d91c6_0_26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94975" y="-1315150"/>
            <a:ext cx="11396488" cy="946396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216100" y="1240500"/>
            <a:ext cx="47118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6000"/>
              <a:buNone/>
              <a:defRPr sz="52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2" name="Google Shape;12;p2"/>
          <p:cNvSpPr txBox="1">
            <a:spLocks noGrp="1"/>
          </p:cNvSpPr>
          <p:nvPr>
            <p:ph type="subTitle" idx="1"/>
          </p:nvPr>
        </p:nvSpPr>
        <p:spPr>
          <a:xfrm>
            <a:off x="3370950" y="2961277"/>
            <a:ext cx="24021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0000"/>
              </a:buClr>
              <a:buSzPts val="1800"/>
              <a:buFont typeface="Karla"/>
              <a:buNone/>
              <a:defRPr>
                <a:latin typeface="Karla"/>
                <a:ea typeface="Karla"/>
                <a:cs typeface="Karla"/>
                <a:sym typeface="Karla"/>
              </a:defRPr>
            </a:lvl1pPr>
            <a:lvl2pPr lvl="1"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2pPr>
            <a:lvl3pPr lvl="2"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3pPr>
            <a:lvl4pPr lvl="3"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4pPr>
            <a:lvl5pPr lvl="4"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5pPr>
            <a:lvl6pPr lvl="5"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6pPr>
            <a:lvl7pPr lvl="6"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7pPr>
            <a:lvl8pPr lvl="7"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8pPr>
            <a:lvl9pPr lvl="8" algn="r" rtl="0">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9pPr>
          </a:lstStyle>
          <a:p>
            <a:endParaRPr/>
          </a:p>
        </p:txBody>
      </p:sp>
      <p:grpSp>
        <p:nvGrpSpPr>
          <p:cNvPr id="13" name="Google Shape;13;p2"/>
          <p:cNvGrpSpPr/>
          <p:nvPr/>
        </p:nvGrpSpPr>
        <p:grpSpPr>
          <a:xfrm>
            <a:off x="719992" y="3626276"/>
            <a:ext cx="1787427" cy="864511"/>
            <a:chOff x="444000" y="4112950"/>
            <a:chExt cx="1280025" cy="619100"/>
          </a:xfrm>
        </p:grpSpPr>
        <p:sp>
          <p:nvSpPr>
            <p:cNvPr id="14" name="Google Shape;14;p2"/>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7886279" y="2478378"/>
            <a:ext cx="772743" cy="676826"/>
            <a:chOff x="241525" y="1716150"/>
            <a:chExt cx="954475" cy="836000"/>
          </a:xfrm>
        </p:grpSpPr>
        <p:sp>
          <p:nvSpPr>
            <p:cNvPr id="22" name="Google Shape;22;p2"/>
            <p:cNvSpPr/>
            <p:nvPr/>
          </p:nvSpPr>
          <p:spPr>
            <a:xfrm>
              <a:off x="241525" y="1716150"/>
              <a:ext cx="954475" cy="836000"/>
            </a:xfrm>
            <a:custGeom>
              <a:avLst/>
              <a:gdLst/>
              <a:ahLst/>
              <a:cxnLst/>
              <a:rect l="l" t="t" r="r" b="b"/>
              <a:pathLst>
                <a:path w="38179" h="33440" extrusionOk="0">
                  <a:moveTo>
                    <a:pt x="19073" y="1"/>
                  </a:moveTo>
                  <a:cubicBezTo>
                    <a:pt x="16470" y="1"/>
                    <a:pt x="13829" y="610"/>
                    <a:pt x="11362" y="1895"/>
                  </a:cubicBezTo>
                  <a:cubicBezTo>
                    <a:pt x="3177" y="6188"/>
                    <a:pt x="0" y="16262"/>
                    <a:pt x="4293" y="24447"/>
                  </a:cubicBezTo>
                  <a:cubicBezTo>
                    <a:pt x="7272" y="30165"/>
                    <a:pt x="13087" y="33439"/>
                    <a:pt x="19112" y="33439"/>
                  </a:cubicBezTo>
                  <a:cubicBezTo>
                    <a:pt x="21711" y="33439"/>
                    <a:pt x="24350" y="32830"/>
                    <a:pt x="26816" y="31545"/>
                  </a:cubicBezTo>
                  <a:cubicBezTo>
                    <a:pt x="35002" y="27280"/>
                    <a:pt x="38178" y="17178"/>
                    <a:pt x="33914" y="8993"/>
                  </a:cubicBezTo>
                  <a:cubicBezTo>
                    <a:pt x="30935" y="3275"/>
                    <a:pt x="25106" y="1"/>
                    <a:pt x="19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14825" y="1794975"/>
              <a:ext cx="196800" cy="172125"/>
            </a:xfrm>
            <a:custGeom>
              <a:avLst/>
              <a:gdLst/>
              <a:ahLst/>
              <a:cxnLst/>
              <a:rect l="l" t="t" r="r" b="b"/>
              <a:pathLst>
                <a:path w="7872" h="6885" extrusionOk="0">
                  <a:moveTo>
                    <a:pt x="3920" y="1"/>
                  </a:moveTo>
                  <a:cubicBezTo>
                    <a:pt x="3377" y="1"/>
                    <a:pt x="2828" y="130"/>
                    <a:pt x="2319" y="402"/>
                  </a:cubicBezTo>
                  <a:cubicBezTo>
                    <a:pt x="630" y="1289"/>
                    <a:pt x="1" y="3379"/>
                    <a:pt x="888" y="5067"/>
                  </a:cubicBezTo>
                  <a:cubicBezTo>
                    <a:pt x="1502" y="6215"/>
                    <a:pt x="2691" y="6884"/>
                    <a:pt x="3925" y="6884"/>
                  </a:cubicBezTo>
                  <a:cubicBezTo>
                    <a:pt x="4474" y="6884"/>
                    <a:pt x="5033" y="6752"/>
                    <a:pt x="5553" y="6469"/>
                  </a:cubicBezTo>
                  <a:cubicBezTo>
                    <a:pt x="7213" y="5582"/>
                    <a:pt x="7871" y="3493"/>
                    <a:pt x="6955" y="1833"/>
                  </a:cubicBezTo>
                  <a:cubicBezTo>
                    <a:pt x="6340" y="662"/>
                    <a:pt x="5147" y="1"/>
                    <a:pt x="3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6200" y="1987575"/>
              <a:ext cx="75100" cy="63300"/>
            </a:xfrm>
            <a:custGeom>
              <a:avLst/>
              <a:gdLst/>
              <a:ahLst/>
              <a:cxnLst/>
              <a:rect l="l" t="t" r="r" b="b"/>
              <a:pathLst>
                <a:path w="3004" h="2532" extrusionOk="0">
                  <a:moveTo>
                    <a:pt x="1585" y="0"/>
                  </a:moveTo>
                  <a:cubicBezTo>
                    <a:pt x="687" y="0"/>
                    <a:pt x="1" y="995"/>
                    <a:pt x="456" y="1856"/>
                  </a:cubicBezTo>
                  <a:cubicBezTo>
                    <a:pt x="704" y="2313"/>
                    <a:pt x="1142" y="2531"/>
                    <a:pt x="1575" y="2531"/>
                  </a:cubicBezTo>
                  <a:cubicBezTo>
                    <a:pt x="2093" y="2531"/>
                    <a:pt x="2603" y="2219"/>
                    <a:pt x="2774" y="1627"/>
                  </a:cubicBezTo>
                  <a:cubicBezTo>
                    <a:pt x="3003" y="969"/>
                    <a:pt x="2603" y="254"/>
                    <a:pt x="1944" y="53"/>
                  </a:cubicBezTo>
                  <a:cubicBezTo>
                    <a:pt x="1822" y="17"/>
                    <a:pt x="1702" y="0"/>
                    <a:pt x="1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2216100" y="3309925"/>
            <a:ext cx="132400" cy="137749"/>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26475" y="222170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29225" y="289925"/>
            <a:ext cx="236125" cy="215550"/>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a:off x="2507425" y="4284525"/>
            <a:ext cx="276775" cy="287175"/>
            <a:chOff x="939975" y="2736700"/>
            <a:chExt cx="276775" cy="287175"/>
          </a:xfrm>
        </p:grpSpPr>
        <p:sp>
          <p:nvSpPr>
            <p:cNvPr id="29" name="Google Shape;29;p2"/>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1173150" y="64098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240"/>
        <p:cNvGrpSpPr/>
        <p:nvPr/>
      </p:nvGrpSpPr>
      <p:grpSpPr>
        <a:xfrm>
          <a:off x="0" y="0"/>
          <a:ext cx="0" cy="0"/>
          <a:chOff x="0" y="0"/>
          <a:chExt cx="0" cy="0"/>
        </a:xfrm>
      </p:grpSpPr>
      <p:sp>
        <p:nvSpPr>
          <p:cNvPr id="241" name="Google Shape;241;p20"/>
          <p:cNvSpPr/>
          <p:nvPr/>
        </p:nvSpPr>
        <p:spPr>
          <a:xfrm rot="781549">
            <a:off x="-4184293" y="638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txBox="1">
            <a:spLocks noGrp="1"/>
          </p:cNvSpPr>
          <p:nvPr>
            <p:ph type="ctrTitle"/>
          </p:nvPr>
        </p:nvSpPr>
        <p:spPr>
          <a:xfrm>
            <a:off x="2272350" y="917050"/>
            <a:ext cx="4599300" cy="1442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Karla"/>
              <a:buNone/>
              <a:defRPr sz="2000">
                <a:latin typeface="Karla"/>
                <a:ea typeface="Karla"/>
                <a:cs typeface="Karla"/>
                <a:sym typeface="Karla"/>
              </a:defRPr>
            </a:lvl1pPr>
            <a:lvl2pPr lvl="1"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2pPr>
            <a:lvl3pPr lvl="2"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3pPr>
            <a:lvl4pPr lvl="3"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4pPr>
            <a:lvl5pPr lvl="4"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5pPr>
            <a:lvl6pPr lvl="5"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6pPr>
            <a:lvl7pPr lvl="6"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7pPr>
            <a:lvl8pPr lvl="7"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8pPr>
            <a:lvl9pPr lvl="8" algn="r" rtl="0">
              <a:spcBef>
                <a:spcPts val="0"/>
              </a:spcBef>
              <a:spcAft>
                <a:spcPts val="0"/>
              </a:spcAft>
              <a:buClr>
                <a:schemeClr val="dk1"/>
              </a:buClr>
              <a:buSzPts val="1600"/>
              <a:buFont typeface="Karla"/>
              <a:buNone/>
              <a:defRPr sz="1600">
                <a:solidFill>
                  <a:schemeClr val="dk1"/>
                </a:solidFill>
                <a:latin typeface="Karla"/>
                <a:ea typeface="Karla"/>
                <a:cs typeface="Karla"/>
                <a:sym typeface="Karla"/>
              </a:defRPr>
            </a:lvl9pPr>
          </a:lstStyle>
          <a:p>
            <a:endParaRPr/>
          </a:p>
        </p:txBody>
      </p:sp>
      <p:sp>
        <p:nvSpPr>
          <p:cNvPr id="243" name="Google Shape;243;p20"/>
          <p:cNvSpPr txBox="1">
            <a:spLocks noGrp="1"/>
          </p:cNvSpPr>
          <p:nvPr>
            <p:ph type="title" idx="2"/>
          </p:nvPr>
        </p:nvSpPr>
        <p:spPr>
          <a:xfrm>
            <a:off x="4138475" y="2876550"/>
            <a:ext cx="2884200" cy="65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244" name="Google Shape;244;p20"/>
          <p:cNvSpPr/>
          <p:nvPr/>
        </p:nvSpPr>
        <p:spPr>
          <a:xfrm>
            <a:off x="8098425" y="420787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8226875" y="3892838"/>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7847825" y="578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7715425" y="42748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1041150" y="402250"/>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396138" y="1185875"/>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904625" y="9170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20"/>
          <p:cNvGrpSpPr/>
          <p:nvPr/>
        </p:nvGrpSpPr>
        <p:grpSpPr>
          <a:xfrm>
            <a:off x="8013450" y="673525"/>
            <a:ext cx="696829" cy="650104"/>
            <a:chOff x="7599075" y="1453950"/>
            <a:chExt cx="696829" cy="650104"/>
          </a:xfrm>
        </p:grpSpPr>
        <p:sp>
          <p:nvSpPr>
            <p:cNvPr id="252" name="Google Shape;252;p20"/>
            <p:cNvSpPr/>
            <p:nvPr/>
          </p:nvSpPr>
          <p:spPr>
            <a:xfrm>
              <a:off x="7599075" y="1453950"/>
              <a:ext cx="696829" cy="650104"/>
            </a:xfrm>
            <a:custGeom>
              <a:avLst/>
              <a:gdLst/>
              <a:ahLst/>
              <a:cxnLst/>
              <a:rect l="l" t="t" r="r" b="b"/>
              <a:pathLst>
                <a:path w="10991" h="10254" extrusionOk="0">
                  <a:moveTo>
                    <a:pt x="5502" y="1"/>
                  </a:moveTo>
                  <a:cubicBezTo>
                    <a:pt x="3015" y="1"/>
                    <a:pt x="844" y="1789"/>
                    <a:pt x="430" y="4326"/>
                  </a:cubicBezTo>
                  <a:cubicBezTo>
                    <a:pt x="0" y="7102"/>
                    <a:pt x="1889" y="9735"/>
                    <a:pt x="4694" y="10193"/>
                  </a:cubicBezTo>
                  <a:cubicBezTo>
                    <a:pt x="4959" y="10234"/>
                    <a:pt x="5222" y="10254"/>
                    <a:pt x="5482" y="10254"/>
                  </a:cubicBezTo>
                  <a:cubicBezTo>
                    <a:pt x="7952" y="10254"/>
                    <a:pt x="10144" y="8466"/>
                    <a:pt x="10532" y="5929"/>
                  </a:cubicBezTo>
                  <a:cubicBezTo>
                    <a:pt x="10990" y="3153"/>
                    <a:pt x="9073" y="520"/>
                    <a:pt x="6297" y="62"/>
                  </a:cubicBezTo>
                  <a:cubicBezTo>
                    <a:pt x="6029" y="21"/>
                    <a:pt x="5764" y="1"/>
                    <a:pt x="5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7872644" y="1908969"/>
              <a:ext cx="167376" cy="141128"/>
            </a:xfrm>
            <a:custGeom>
              <a:avLst/>
              <a:gdLst/>
              <a:ahLst/>
              <a:cxnLst/>
              <a:rect l="l" t="t" r="r" b="b"/>
              <a:pathLst>
                <a:path w="2640" h="2226" extrusionOk="0">
                  <a:moveTo>
                    <a:pt x="1406" y="0"/>
                  </a:moveTo>
                  <a:cubicBezTo>
                    <a:pt x="1036" y="0"/>
                    <a:pt x="662" y="179"/>
                    <a:pt x="436" y="555"/>
                  </a:cubicBezTo>
                  <a:cubicBezTo>
                    <a:pt x="0" y="1298"/>
                    <a:pt x="575" y="2225"/>
                    <a:pt x="1399" y="2225"/>
                  </a:cubicBezTo>
                  <a:cubicBezTo>
                    <a:pt x="1495" y="2225"/>
                    <a:pt x="1594" y="2213"/>
                    <a:pt x="1695" y="2186"/>
                  </a:cubicBezTo>
                  <a:cubicBezTo>
                    <a:pt x="2268" y="2043"/>
                    <a:pt x="2640" y="1442"/>
                    <a:pt x="2497" y="841"/>
                  </a:cubicBezTo>
                  <a:cubicBezTo>
                    <a:pt x="2352" y="294"/>
                    <a:pt x="1882" y="0"/>
                    <a:pt x="1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7899906" y="1728978"/>
              <a:ext cx="67584" cy="56743"/>
            </a:xfrm>
            <a:custGeom>
              <a:avLst/>
              <a:gdLst/>
              <a:ahLst/>
              <a:cxnLst/>
              <a:rect l="l" t="t" r="r" b="b"/>
              <a:pathLst>
                <a:path w="1066" h="895" extrusionOk="0">
                  <a:moveTo>
                    <a:pt x="555" y="1"/>
                  </a:moveTo>
                  <a:cubicBezTo>
                    <a:pt x="409" y="1"/>
                    <a:pt x="264" y="69"/>
                    <a:pt x="178" y="217"/>
                  </a:cubicBezTo>
                  <a:cubicBezTo>
                    <a:pt x="0" y="522"/>
                    <a:pt x="228" y="894"/>
                    <a:pt x="542" y="894"/>
                  </a:cubicBezTo>
                  <a:cubicBezTo>
                    <a:pt x="581" y="894"/>
                    <a:pt x="623" y="888"/>
                    <a:pt x="664" y="875"/>
                  </a:cubicBezTo>
                  <a:cubicBezTo>
                    <a:pt x="922" y="818"/>
                    <a:pt x="1065" y="589"/>
                    <a:pt x="1008" y="331"/>
                  </a:cubicBezTo>
                  <a:cubicBezTo>
                    <a:pt x="943" y="120"/>
                    <a:pt x="748"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7738174" y="1926151"/>
              <a:ext cx="67838" cy="56870"/>
            </a:xfrm>
            <a:custGeom>
              <a:avLst/>
              <a:gdLst/>
              <a:ahLst/>
              <a:cxnLst/>
              <a:rect l="l" t="t" r="r" b="b"/>
              <a:pathLst>
                <a:path w="1070" h="897" extrusionOk="0">
                  <a:moveTo>
                    <a:pt x="592" y="1"/>
                  </a:moveTo>
                  <a:cubicBezTo>
                    <a:pt x="441" y="1"/>
                    <a:pt x="283" y="75"/>
                    <a:pt x="182" y="226"/>
                  </a:cubicBezTo>
                  <a:cubicBezTo>
                    <a:pt x="0" y="538"/>
                    <a:pt x="242" y="897"/>
                    <a:pt x="588" y="897"/>
                  </a:cubicBezTo>
                  <a:cubicBezTo>
                    <a:pt x="623" y="897"/>
                    <a:pt x="660" y="893"/>
                    <a:pt x="697" y="885"/>
                  </a:cubicBezTo>
                  <a:cubicBezTo>
                    <a:pt x="926" y="799"/>
                    <a:pt x="1069" y="570"/>
                    <a:pt x="1012" y="341"/>
                  </a:cubicBezTo>
                  <a:cubicBezTo>
                    <a:pt x="964" y="118"/>
                    <a:pt x="783" y="1"/>
                    <a:pt x="5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CUSTOM_14_1_1_2">
    <p:spTree>
      <p:nvGrpSpPr>
        <p:cNvPr id="1" name="Shape 256"/>
        <p:cNvGrpSpPr/>
        <p:nvPr/>
      </p:nvGrpSpPr>
      <p:grpSpPr>
        <a:xfrm>
          <a:off x="0" y="0"/>
          <a:ext cx="0" cy="0"/>
          <a:chOff x="0" y="0"/>
          <a:chExt cx="0" cy="0"/>
        </a:xfrm>
      </p:grpSpPr>
      <p:sp>
        <p:nvSpPr>
          <p:cNvPr id="257" name="Google Shape;257;p21"/>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txBox="1">
            <a:spLocks noGrp="1"/>
          </p:cNvSpPr>
          <p:nvPr>
            <p:ph type="ctrTitle"/>
          </p:nvPr>
        </p:nvSpPr>
        <p:spPr>
          <a:xfrm>
            <a:off x="3062248" y="3032775"/>
            <a:ext cx="3019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260" name="Google Shape;260;p21"/>
          <p:cNvSpPr txBox="1">
            <a:spLocks noGrp="1"/>
          </p:cNvSpPr>
          <p:nvPr>
            <p:ph type="subTitle" idx="1"/>
          </p:nvPr>
        </p:nvSpPr>
        <p:spPr>
          <a:xfrm>
            <a:off x="2438400" y="1267700"/>
            <a:ext cx="4267200" cy="12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23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61" name="Google Shape;261;p21"/>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21"/>
          <p:cNvGrpSpPr/>
          <p:nvPr/>
        </p:nvGrpSpPr>
        <p:grpSpPr>
          <a:xfrm>
            <a:off x="8279675" y="133463"/>
            <a:ext cx="306250" cy="304225"/>
            <a:chOff x="3437575" y="2857925"/>
            <a:chExt cx="306250" cy="304225"/>
          </a:xfrm>
        </p:grpSpPr>
        <p:sp>
          <p:nvSpPr>
            <p:cNvPr id="263" name="Google Shape;263;p21"/>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1"/>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2">
  <p:cSld name="CUSTOM_14_1_1_2_1">
    <p:spTree>
      <p:nvGrpSpPr>
        <p:cNvPr id="1" name="Shape 266"/>
        <p:cNvGrpSpPr/>
        <p:nvPr/>
      </p:nvGrpSpPr>
      <p:grpSpPr>
        <a:xfrm>
          <a:off x="0" y="0"/>
          <a:ext cx="0" cy="0"/>
          <a:chOff x="0" y="0"/>
          <a:chExt cx="0" cy="0"/>
        </a:xfrm>
      </p:grpSpPr>
      <p:sp>
        <p:nvSpPr>
          <p:cNvPr id="267" name="Google Shape;267;p22"/>
          <p:cNvSpPr/>
          <p:nvPr/>
        </p:nvSpPr>
        <p:spPr>
          <a:xfrm rot="10018376" flipH="1">
            <a:off x="1426271" y="-1403148"/>
            <a:ext cx="8749080" cy="726548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txBox="1">
            <a:spLocks noGrp="1"/>
          </p:cNvSpPr>
          <p:nvPr>
            <p:ph type="ctrTitle"/>
          </p:nvPr>
        </p:nvSpPr>
        <p:spPr>
          <a:xfrm>
            <a:off x="5457898" y="2670825"/>
            <a:ext cx="3019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269" name="Google Shape;269;p22"/>
          <p:cNvSpPr txBox="1">
            <a:spLocks noGrp="1"/>
          </p:cNvSpPr>
          <p:nvPr>
            <p:ph type="subTitle" idx="1"/>
          </p:nvPr>
        </p:nvSpPr>
        <p:spPr>
          <a:xfrm>
            <a:off x="4572000" y="1086725"/>
            <a:ext cx="3905400" cy="12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20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70" name="Google Shape;270;p22"/>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22"/>
          <p:cNvGrpSpPr/>
          <p:nvPr/>
        </p:nvGrpSpPr>
        <p:grpSpPr>
          <a:xfrm>
            <a:off x="8279675" y="4212013"/>
            <a:ext cx="306250" cy="304225"/>
            <a:chOff x="3437575" y="2857925"/>
            <a:chExt cx="306250" cy="304225"/>
          </a:xfrm>
        </p:grpSpPr>
        <p:sp>
          <p:nvSpPr>
            <p:cNvPr id="272" name="Google Shape;272;p2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2"/>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714300" y="549588"/>
            <a:ext cx="151120" cy="137952"/>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142140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394413" y="1239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8322000" y="4724400"/>
            <a:ext cx="110797" cy="82798"/>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TITLE_ONLY_2_1_2_2">
    <p:spTree>
      <p:nvGrpSpPr>
        <p:cNvPr id="1" name="Shape 279"/>
        <p:cNvGrpSpPr/>
        <p:nvPr/>
      </p:nvGrpSpPr>
      <p:grpSpPr>
        <a:xfrm>
          <a:off x="0" y="0"/>
          <a:ext cx="0" cy="0"/>
          <a:chOff x="0" y="0"/>
          <a:chExt cx="0" cy="0"/>
        </a:xfrm>
      </p:grpSpPr>
      <p:sp>
        <p:nvSpPr>
          <p:cNvPr id="280" name="Google Shape;280;p23"/>
          <p:cNvSpPr/>
          <p:nvPr/>
        </p:nvSpPr>
        <p:spPr>
          <a:xfrm rot="-10567539">
            <a:off x="1486508" y="-502588"/>
            <a:ext cx="8321913" cy="691075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a:spLocks noGrp="1"/>
          </p:cNvSpPr>
          <p:nvPr>
            <p:ph type="subTitle" idx="1"/>
          </p:nvPr>
        </p:nvSpPr>
        <p:spPr>
          <a:xfrm>
            <a:off x="710100"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83" name="Google Shape;283;p23"/>
          <p:cNvSpPr txBox="1">
            <a:spLocks noGrp="1"/>
          </p:cNvSpPr>
          <p:nvPr>
            <p:ph type="ctrTitle"/>
          </p:nvPr>
        </p:nvSpPr>
        <p:spPr>
          <a:xfrm>
            <a:off x="710350"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84" name="Google Shape;284;p23"/>
          <p:cNvSpPr txBox="1">
            <a:spLocks noGrp="1"/>
          </p:cNvSpPr>
          <p:nvPr>
            <p:ph type="title" idx="2"/>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85" name="Google Shape;285;p23"/>
          <p:cNvSpPr/>
          <p:nvPr/>
        </p:nvSpPr>
        <p:spPr>
          <a:xfrm>
            <a:off x="8433925" y="442353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8846151" y="443175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799913" y="10627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799932" y="459206"/>
            <a:ext cx="90795" cy="77170"/>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8593673" y="4129489"/>
            <a:ext cx="235676" cy="200309"/>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txBox="1">
            <a:spLocks noGrp="1"/>
          </p:cNvSpPr>
          <p:nvPr>
            <p:ph type="title" idx="3" hasCustomPrompt="1"/>
          </p:nvPr>
        </p:nvSpPr>
        <p:spPr>
          <a:xfrm>
            <a:off x="710100"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
        <p:nvSpPr>
          <p:cNvPr id="293" name="Google Shape;293;p23"/>
          <p:cNvSpPr txBox="1">
            <a:spLocks noGrp="1"/>
          </p:cNvSpPr>
          <p:nvPr>
            <p:ph type="subTitle" idx="4"/>
          </p:nvPr>
        </p:nvSpPr>
        <p:spPr>
          <a:xfrm>
            <a:off x="3421975"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94" name="Google Shape;294;p23"/>
          <p:cNvSpPr txBox="1">
            <a:spLocks noGrp="1"/>
          </p:cNvSpPr>
          <p:nvPr>
            <p:ph type="ctrTitle" idx="5"/>
          </p:nvPr>
        </p:nvSpPr>
        <p:spPr>
          <a:xfrm>
            <a:off x="3422225"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95" name="Google Shape;295;p23"/>
          <p:cNvSpPr txBox="1">
            <a:spLocks noGrp="1"/>
          </p:cNvSpPr>
          <p:nvPr>
            <p:ph type="title" idx="6" hasCustomPrompt="1"/>
          </p:nvPr>
        </p:nvSpPr>
        <p:spPr>
          <a:xfrm>
            <a:off x="3421975"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
        <p:nvSpPr>
          <p:cNvPr id="296" name="Google Shape;296;p23"/>
          <p:cNvSpPr txBox="1">
            <a:spLocks noGrp="1"/>
          </p:cNvSpPr>
          <p:nvPr>
            <p:ph type="subTitle" idx="7"/>
          </p:nvPr>
        </p:nvSpPr>
        <p:spPr>
          <a:xfrm>
            <a:off x="6134063" y="3805925"/>
            <a:ext cx="22998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97" name="Google Shape;297;p23"/>
          <p:cNvSpPr txBox="1">
            <a:spLocks noGrp="1"/>
          </p:cNvSpPr>
          <p:nvPr>
            <p:ph type="ctrTitle" idx="8"/>
          </p:nvPr>
        </p:nvSpPr>
        <p:spPr>
          <a:xfrm>
            <a:off x="6134313" y="3497325"/>
            <a:ext cx="2299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98" name="Google Shape;298;p23"/>
          <p:cNvSpPr txBox="1">
            <a:spLocks noGrp="1"/>
          </p:cNvSpPr>
          <p:nvPr>
            <p:ph type="title" idx="9" hasCustomPrompt="1"/>
          </p:nvPr>
        </p:nvSpPr>
        <p:spPr>
          <a:xfrm>
            <a:off x="6134063" y="1357725"/>
            <a:ext cx="2299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solidFill>
                  <a:schemeClr val="accent2"/>
                </a:solidFill>
              </a:defRPr>
            </a:lvl1pPr>
            <a:lvl2pPr lvl="1"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800"/>
              <a:buFont typeface="Fira Sans Extra Condensed Medium"/>
              <a:buNone/>
              <a:defRPr>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ive columns">
  <p:cSld name="CUSTOM_14_1_1_1">
    <p:spTree>
      <p:nvGrpSpPr>
        <p:cNvPr id="1" name="Shape 299"/>
        <p:cNvGrpSpPr/>
        <p:nvPr/>
      </p:nvGrpSpPr>
      <p:grpSpPr>
        <a:xfrm>
          <a:off x="0" y="0"/>
          <a:ext cx="0" cy="0"/>
          <a:chOff x="0" y="0"/>
          <a:chExt cx="0" cy="0"/>
        </a:xfrm>
      </p:grpSpPr>
      <p:sp>
        <p:nvSpPr>
          <p:cNvPr id="300" name="Google Shape;300;p24"/>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02" name="Google Shape;302;p24"/>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txBox="1">
            <a:spLocks noGrp="1"/>
          </p:cNvSpPr>
          <p:nvPr>
            <p:ph type="ctrTitle" idx="2"/>
          </p:nvPr>
        </p:nvSpPr>
        <p:spPr>
          <a:xfrm>
            <a:off x="71430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04" name="Google Shape;304;p24"/>
          <p:cNvSpPr txBox="1">
            <a:spLocks noGrp="1"/>
          </p:cNvSpPr>
          <p:nvPr>
            <p:ph type="subTitle" idx="1"/>
          </p:nvPr>
        </p:nvSpPr>
        <p:spPr>
          <a:xfrm>
            <a:off x="71430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05" name="Google Shape;305;p24"/>
          <p:cNvSpPr/>
          <p:nvPr/>
        </p:nvSpPr>
        <p:spPr>
          <a:xfrm>
            <a:off x="8429700" y="37637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24"/>
          <p:cNvGrpSpPr/>
          <p:nvPr/>
        </p:nvGrpSpPr>
        <p:grpSpPr>
          <a:xfrm>
            <a:off x="8279675" y="133463"/>
            <a:ext cx="306250" cy="304225"/>
            <a:chOff x="3437575" y="2857925"/>
            <a:chExt cx="306250" cy="304225"/>
          </a:xfrm>
        </p:grpSpPr>
        <p:sp>
          <p:nvSpPr>
            <p:cNvPr id="307" name="Google Shape;307;p2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24"/>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txBox="1">
            <a:spLocks noGrp="1"/>
          </p:cNvSpPr>
          <p:nvPr>
            <p:ph type="ctrTitle" idx="3"/>
          </p:nvPr>
        </p:nvSpPr>
        <p:spPr>
          <a:xfrm>
            <a:off x="342405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1" name="Google Shape;311;p24"/>
          <p:cNvSpPr txBox="1">
            <a:spLocks noGrp="1"/>
          </p:cNvSpPr>
          <p:nvPr>
            <p:ph type="subTitle" idx="4"/>
          </p:nvPr>
        </p:nvSpPr>
        <p:spPr>
          <a:xfrm>
            <a:off x="342405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2" name="Google Shape;312;p24"/>
          <p:cNvSpPr txBox="1">
            <a:spLocks noGrp="1"/>
          </p:cNvSpPr>
          <p:nvPr>
            <p:ph type="ctrTitle" idx="5"/>
          </p:nvPr>
        </p:nvSpPr>
        <p:spPr>
          <a:xfrm>
            <a:off x="6133807" y="1432575"/>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3" name="Google Shape;313;p24"/>
          <p:cNvSpPr txBox="1">
            <a:spLocks noGrp="1"/>
          </p:cNvSpPr>
          <p:nvPr>
            <p:ph type="subTitle" idx="6"/>
          </p:nvPr>
        </p:nvSpPr>
        <p:spPr>
          <a:xfrm>
            <a:off x="6133800" y="1858248"/>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4" name="Google Shape;314;p24"/>
          <p:cNvSpPr txBox="1">
            <a:spLocks noGrp="1"/>
          </p:cNvSpPr>
          <p:nvPr>
            <p:ph type="ctrTitle" idx="7"/>
          </p:nvPr>
        </p:nvSpPr>
        <p:spPr>
          <a:xfrm>
            <a:off x="3424057" y="31450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5" name="Google Shape;315;p24"/>
          <p:cNvSpPr txBox="1">
            <a:spLocks noGrp="1"/>
          </p:cNvSpPr>
          <p:nvPr>
            <p:ph type="subTitle" idx="8"/>
          </p:nvPr>
        </p:nvSpPr>
        <p:spPr>
          <a:xfrm>
            <a:off x="3424050" y="3570700"/>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16" name="Google Shape;316;p24"/>
          <p:cNvSpPr txBox="1">
            <a:spLocks noGrp="1"/>
          </p:cNvSpPr>
          <p:nvPr>
            <p:ph type="ctrTitle" idx="9"/>
          </p:nvPr>
        </p:nvSpPr>
        <p:spPr>
          <a:xfrm>
            <a:off x="714307" y="31450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317" name="Google Shape;317;p24"/>
          <p:cNvSpPr txBox="1">
            <a:spLocks noGrp="1"/>
          </p:cNvSpPr>
          <p:nvPr>
            <p:ph type="subTitle" idx="13"/>
          </p:nvPr>
        </p:nvSpPr>
        <p:spPr>
          <a:xfrm>
            <a:off x="714300" y="3570700"/>
            <a:ext cx="2295900" cy="8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5_1_1">
    <p:spTree>
      <p:nvGrpSpPr>
        <p:cNvPr id="1" name="Shape 338"/>
        <p:cNvGrpSpPr/>
        <p:nvPr/>
      </p:nvGrpSpPr>
      <p:grpSpPr>
        <a:xfrm>
          <a:off x="0" y="0"/>
          <a:ext cx="0" cy="0"/>
          <a:chOff x="0" y="0"/>
          <a:chExt cx="0" cy="0"/>
        </a:xfrm>
      </p:grpSpPr>
      <p:sp>
        <p:nvSpPr>
          <p:cNvPr id="339" name="Google Shape;339;p26"/>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rot="1233297">
            <a:off x="-2615309" y="-98873"/>
            <a:ext cx="11572852" cy="827857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864113" y="26142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1154900" y="40898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txBox="1">
            <a:spLocks noGrp="1"/>
          </p:cNvSpPr>
          <p:nvPr>
            <p:ph type="subTitle" idx="1"/>
          </p:nvPr>
        </p:nvSpPr>
        <p:spPr>
          <a:xfrm>
            <a:off x="714290" y="2890300"/>
            <a:ext cx="25944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44" name="Google Shape;344;p26"/>
          <p:cNvSpPr txBox="1">
            <a:spLocks noGrp="1"/>
          </p:cNvSpPr>
          <p:nvPr>
            <p:ph type="ctrTitle"/>
          </p:nvPr>
        </p:nvSpPr>
        <p:spPr>
          <a:xfrm>
            <a:off x="714300" y="1578675"/>
            <a:ext cx="3372000" cy="13116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45" name="Google Shape;345;p26"/>
          <p:cNvSpPr/>
          <p:nvPr/>
        </p:nvSpPr>
        <p:spPr>
          <a:xfrm>
            <a:off x="504613" y="4305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26"/>
          <p:cNvGrpSpPr/>
          <p:nvPr/>
        </p:nvGrpSpPr>
        <p:grpSpPr>
          <a:xfrm>
            <a:off x="842343" y="4584304"/>
            <a:ext cx="379474" cy="376965"/>
            <a:chOff x="3437575" y="2857925"/>
            <a:chExt cx="306250" cy="304225"/>
          </a:xfrm>
        </p:grpSpPr>
        <p:sp>
          <p:nvSpPr>
            <p:cNvPr id="347" name="Google Shape;347;p2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26"/>
          <p:cNvSpPr/>
          <p:nvPr/>
        </p:nvSpPr>
        <p:spPr>
          <a:xfrm>
            <a:off x="939350" y="40695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5_1_1_1">
    <p:spTree>
      <p:nvGrpSpPr>
        <p:cNvPr id="1" name="Shape 350"/>
        <p:cNvGrpSpPr/>
        <p:nvPr/>
      </p:nvGrpSpPr>
      <p:grpSpPr>
        <a:xfrm>
          <a:off x="0" y="0"/>
          <a:ext cx="0" cy="0"/>
          <a:chOff x="0" y="0"/>
          <a:chExt cx="0" cy="0"/>
        </a:xfrm>
      </p:grpSpPr>
      <p:sp>
        <p:nvSpPr>
          <p:cNvPr id="351" name="Google Shape;351;p27"/>
          <p:cNvSpPr/>
          <p:nvPr/>
        </p:nvSpPr>
        <p:spPr>
          <a:xfrm rot="10800000" flipH="1">
            <a:off x="6098388"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rot="5989619">
            <a:off x="-3913912" y="-527393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txBox="1">
            <a:spLocks noGrp="1"/>
          </p:cNvSpPr>
          <p:nvPr>
            <p:ph type="ctrTitle"/>
          </p:nvPr>
        </p:nvSpPr>
        <p:spPr>
          <a:xfrm>
            <a:off x="2638350" y="1534349"/>
            <a:ext cx="3867300" cy="79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54" name="Google Shape;354;p27"/>
          <p:cNvSpPr txBox="1">
            <a:spLocks noGrp="1"/>
          </p:cNvSpPr>
          <p:nvPr>
            <p:ph type="subTitle" idx="1"/>
          </p:nvPr>
        </p:nvSpPr>
        <p:spPr>
          <a:xfrm>
            <a:off x="2682600" y="2208400"/>
            <a:ext cx="37788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TITLE_ONLY_1_1_1">
    <p:spTree>
      <p:nvGrpSpPr>
        <p:cNvPr id="1" name="Shape 355"/>
        <p:cNvGrpSpPr/>
        <p:nvPr/>
      </p:nvGrpSpPr>
      <p:grpSpPr>
        <a:xfrm>
          <a:off x="0" y="0"/>
          <a:ext cx="0" cy="0"/>
          <a:chOff x="0" y="0"/>
          <a:chExt cx="0" cy="0"/>
        </a:xfrm>
      </p:grpSpPr>
      <p:sp>
        <p:nvSpPr>
          <p:cNvPr id="356" name="Google Shape;356;p28"/>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rot="419604" flipH="1">
            <a:off x="1115306" y="-166370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28"/>
          <p:cNvGrpSpPr/>
          <p:nvPr/>
        </p:nvGrpSpPr>
        <p:grpSpPr>
          <a:xfrm>
            <a:off x="8063213" y="4136797"/>
            <a:ext cx="739162" cy="647688"/>
            <a:chOff x="3899525" y="3203450"/>
            <a:chExt cx="431300" cy="377925"/>
          </a:xfrm>
        </p:grpSpPr>
        <p:sp>
          <p:nvSpPr>
            <p:cNvPr id="359" name="Google Shape;359;p28"/>
            <p:cNvSpPr/>
            <p:nvPr/>
          </p:nvSpPr>
          <p:spPr>
            <a:xfrm>
              <a:off x="3899525" y="3203450"/>
              <a:ext cx="431300" cy="377925"/>
            </a:xfrm>
            <a:custGeom>
              <a:avLst/>
              <a:gdLst/>
              <a:ahLst/>
              <a:cxnLst/>
              <a:rect l="l" t="t" r="r" b="b"/>
              <a:pathLst>
                <a:path w="17252" h="15117" extrusionOk="0">
                  <a:moveTo>
                    <a:pt x="8640" y="1"/>
                  </a:moveTo>
                  <a:cubicBezTo>
                    <a:pt x="7308" y="1"/>
                    <a:pt x="5959" y="354"/>
                    <a:pt x="4732" y="1097"/>
                  </a:cubicBezTo>
                  <a:cubicBezTo>
                    <a:pt x="1150" y="3233"/>
                    <a:pt x="0" y="7899"/>
                    <a:pt x="2169" y="11448"/>
                  </a:cubicBezTo>
                  <a:cubicBezTo>
                    <a:pt x="3579" y="13812"/>
                    <a:pt x="6090" y="15117"/>
                    <a:pt x="8665" y="15117"/>
                  </a:cubicBezTo>
                  <a:cubicBezTo>
                    <a:pt x="9992" y="15117"/>
                    <a:pt x="11335" y="14770"/>
                    <a:pt x="12553" y="14044"/>
                  </a:cubicBezTo>
                  <a:cubicBezTo>
                    <a:pt x="16102" y="11875"/>
                    <a:pt x="17252" y="7209"/>
                    <a:pt x="15116" y="3660"/>
                  </a:cubicBezTo>
                  <a:cubicBezTo>
                    <a:pt x="13690" y="1305"/>
                    <a:pt x="11198" y="1"/>
                    <a:pt x="8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3964425" y="3437450"/>
              <a:ext cx="225425" cy="143650"/>
            </a:xfrm>
            <a:custGeom>
              <a:avLst/>
              <a:gdLst/>
              <a:ahLst/>
              <a:cxnLst/>
              <a:rect l="l" t="t" r="r" b="b"/>
              <a:pathLst>
                <a:path w="9017" h="5746" extrusionOk="0">
                  <a:moveTo>
                    <a:pt x="4358" y="0"/>
                  </a:moveTo>
                  <a:cubicBezTo>
                    <a:pt x="3649" y="0"/>
                    <a:pt x="2446" y="622"/>
                    <a:pt x="0" y="2745"/>
                  </a:cubicBezTo>
                  <a:cubicBezTo>
                    <a:pt x="1432" y="4643"/>
                    <a:pt x="3659" y="5746"/>
                    <a:pt x="5984" y="5746"/>
                  </a:cubicBezTo>
                  <a:cubicBezTo>
                    <a:pt x="6114" y="5746"/>
                    <a:pt x="6244" y="5742"/>
                    <a:pt x="6375" y="5735"/>
                  </a:cubicBezTo>
                  <a:cubicBezTo>
                    <a:pt x="7655" y="3741"/>
                    <a:pt x="9017" y="1044"/>
                    <a:pt x="7697" y="1044"/>
                  </a:cubicBezTo>
                  <a:cubicBezTo>
                    <a:pt x="7560" y="1044"/>
                    <a:pt x="7394" y="1073"/>
                    <a:pt x="7197" y="1135"/>
                  </a:cubicBezTo>
                  <a:cubicBezTo>
                    <a:pt x="6938" y="1213"/>
                    <a:pt x="6719" y="1246"/>
                    <a:pt x="6530" y="1246"/>
                  </a:cubicBezTo>
                  <a:cubicBezTo>
                    <a:pt x="5378" y="1246"/>
                    <a:pt x="5362" y="0"/>
                    <a:pt x="4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3923350" y="3306225"/>
              <a:ext cx="85300" cy="148925"/>
            </a:xfrm>
            <a:custGeom>
              <a:avLst/>
              <a:gdLst/>
              <a:ahLst/>
              <a:cxnLst/>
              <a:rect l="l" t="t" r="r" b="b"/>
              <a:pathLst>
                <a:path w="3412" h="5957" extrusionOk="0">
                  <a:moveTo>
                    <a:pt x="2973" y="0"/>
                  </a:moveTo>
                  <a:cubicBezTo>
                    <a:pt x="2488" y="0"/>
                    <a:pt x="1462" y="701"/>
                    <a:pt x="427" y="1356"/>
                  </a:cubicBezTo>
                  <a:cubicBezTo>
                    <a:pt x="329" y="1652"/>
                    <a:pt x="263" y="1915"/>
                    <a:pt x="230" y="2178"/>
                  </a:cubicBezTo>
                  <a:cubicBezTo>
                    <a:pt x="0" y="3459"/>
                    <a:pt x="132" y="4741"/>
                    <a:pt x="559" y="5957"/>
                  </a:cubicBezTo>
                  <a:cubicBezTo>
                    <a:pt x="1150" y="5004"/>
                    <a:pt x="1808" y="3821"/>
                    <a:pt x="2563" y="2277"/>
                  </a:cubicBezTo>
                  <a:cubicBezTo>
                    <a:pt x="3406" y="575"/>
                    <a:pt x="3411" y="0"/>
                    <a:pt x="29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4047050" y="3207050"/>
              <a:ext cx="249275" cy="191825"/>
            </a:xfrm>
            <a:custGeom>
              <a:avLst/>
              <a:gdLst/>
              <a:ahLst/>
              <a:cxnLst/>
              <a:rect l="l" t="t" r="r" b="b"/>
              <a:pathLst>
                <a:path w="9971" h="7673" extrusionOk="0">
                  <a:moveTo>
                    <a:pt x="4155" y="0"/>
                  </a:moveTo>
                  <a:cubicBezTo>
                    <a:pt x="2906" y="1709"/>
                    <a:pt x="1789" y="3483"/>
                    <a:pt x="868" y="5389"/>
                  </a:cubicBezTo>
                  <a:cubicBezTo>
                    <a:pt x="7" y="7095"/>
                    <a:pt x="1" y="7672"/>
                    <a:pt x="449" y="7672"/>
                  </a:cubicBezTo>
                  <a:cubicBezTo>
                    <a:pt x="1388" y="7672"/>
                    <a:pt x="4323" y="5134"/>
                    <a:pt x="5548" y="5134"/>
                  </a:cubicBezTo>
                  <a:cubicBezTo>
                    <a:pt x="5877" y="5134"/>
                    <a:pt x="6083" y="5318"/>
                    <a:pt x="6093" y="5783"/>
                  </a:cubicBezTo>
                  <a:cubicBezTo>
                    <a:pt x="6105" y="6454"/>
                    <a:pt x="6412" y="6713"/>
                    <a:pt x="6878" y="6713"/>
                  </a:cubicBezTo>
                  <a:cubicBezTo>
                    <a:pt x="7668" y="6713"/>
                    <a:pt x="8917" y="5969"/>
                    <a:pt x="9971" y="5225"/>
                  </a:cubicBezTo>
                  <a:cubicBezTo>
                    <a:pt x="9149" y="2530"/>
                    <a:pt x="6915" y="526"/>
                    <a:pt x="4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8"/>
          <p:cNvGrpSpPr/>
          <p:nvPr/>
        </p:nvGrpSpPr>
        <p:grpSpPr>
          <a:xfrm>
            <a:off x="864888" y="184150"/>
            <a:ext cx="276775" cy="287175"/>
            <a:chOff x="939975" y="2736700"/>
            <a:chExt cx="276775" cy="287175"/>
          </a:xfrm>
        </p:grpSpPr>
        <p:sp>
          <p:nvSpPr>
            <p:cNvPr id="364" name="Google Shape;364;p28"/>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8"/>
          <p:cNvSpPr/>
          <p:nvPr/>
        </p:nvSpPr>
        <p:spPr>
          <a:xfrm>
            <a:off x="522735" y="471325"/>
            <a:ext cx="276771" cy="274901"/>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txBox="1">
            <a:spLocks noGrp="1"/>
          </p:cNvSpPr>
          <p:nvPr>
            <p:ph type="ctrTitle"/>
          </p:nvPr>
        </p:nvSpPr>
        <p:spPr>
          <a:xfrm>
            <a:off x="714300" y="2359450"/>
            <a:ext cx="34920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6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368" name="Google Shape;368;p28"/>
          <p:cNvSpPr txBox="1">
            <a:spLocks noGrp="1"/>
          </p:cNvSpPr>
          <p:nvPr>
            <p:ph type="subTitle" idx="1"/>
          </p:nvPr>
        </p:nvSpPr>
        <p:spPr>
          <a:xfrm>
            <a:off x="714300" y="3168950"/>
            <a:ext cx="28749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69" name="Google Shape;369;p28"/>
          <p:cNvSpPr txBox="1">
            <a:spLocks noGrp="1"/>
          </p:cNvSpPr>
          <p:nvPr>
            <p:ph type="title" idx="2" hasCustomPrompt="1"/>
          </p:nvPr>
        </p:nvSpPr>
        <p:spPr>
          <a:xfrm>
            <a:off x="714300" y="1366325"/>
            <a:ext cx="2179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6000"/>
              <a:buNone/>
              <a:defRPr sz="9600">
                <a:solidFill>
                  <a:schemeClr val="accent1"/>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TITLE_ONLY_1_1_1_1">
    <p:spTree>
      <p:nvGrpSpPr>
        <p:cNvPr id="1" name="Shape 370"/>
        <p:cNvGrpSpPr/>
        <p:nvPr/>
      </p:nvGrpSpPr>
      <p:grpSpPr>
        <a:xfrm>
          <a:off x="0" y="0"/>
          <a:ext cx="0" cy="0"/>
          <a:chOff x="0" y="0"/>
          <a:chExt cx="0" cy="0"/>
        </a:xfrm>
      </p:grpSpPr>
      <p:sp>
        <p:nvSpPr>
          <p:cNvPr id="371" name="Google Shape;371;p29"/>
          <p:cNvSpPr/>
          <p:nvPr/>
        </p:nvSpPr>
        <p:spPr>
          <a:xfrm rot="-5989619" flipH="1">
            <a:off x="-655887" y="-328748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9"/>
          <p:cNvSpPr/>
          <p:nvPr/>
        </p:nvSpPr>
        <p:spPr>
          <a:xfrm rot="-5400000" flipH="1">
            <a:off x="-24200" y="33298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29"/>
          <p:cNvGrpSpPr/>
          <p:nvPr/>
        </p:nvGrpSpPr>
        <p:grpSpPr>
          <a:xfrm>
            <a:off x="188613" y="4632850"/>
            <a:ext cx="276775" cy="287175"/>
            <a:chOff x="939975" y="2736700"/>
            <a:chExt cx="276775" cy="287175"/>
          </a:xfrm>
        </p:grpSpPr>
        <p:sp>
          <p:nvSpPr>
            <p:cNvPr id="374" name="Google Shape;374;p2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29"/>
          <p:cNvSpPr txBox="1">
            <a:spLocks noGrp="1"/>
          </p:cNvSpPr>
          <p:nvPr>
            <p:ph type="ctrTitle"/>
          </p:nvPr>
        </p:nvSpPr>
        <p:spPr>
          <a:xfrm>
            <a:off x="1920300" y="1924600"/>
            <a:ext cx="34920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600"/>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377" name="Google Shape;377;p29"/>
          <p:cNvSpPr txBox="1">
            <a:spLocks noGrp="1"/>
          </p:cNvSpPr>
          <p:nvPr>
            <p:ph type="subTitle" idx="1"/>
          </p:nvPr>
        </p:nvSpPr>
        <p:spPr>
          <a:xfrm>
            <a:off x="1920300" y="2734100"/>
            <a:ext cx="2874900" cy="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78" name="Google Shape;378;p29"/>
          <p:cNvSpPr txBox="1">
            <a:spLocks noGrp="1"/>
          </p:cNvSpPr>
          <p:nvPr>
            <p:ph type="title" idx="2" hasCustomPrompt="1"/>
          </p:nvPr>
        </p:nvSpPr>
        <p:spPr>
          <a:xfrm>
            <a:off x="5044500" y="2333925"/>
            <a:ext cx="2179200" cy="87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6000"/>
              <a:buNone/>
              <a:defRPr sz="11700">
                <a:solidFill>
                  <a:schemeClr val="accent2"/>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79" name="Google Shape;379;p29"/>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9"/>
          <p:cNvSpPr/>
          <p:nvPr/>
        </p:nvSpPr>
        <p:spPr>
          <a:xfrm>
            <a:off x="312900" y="41986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9"/>
          <p:cNvSpPr/>
          <p:nvPr/>
        </p:nvSpPr>
        <p:spPr>
          <a:xfrm>
            <a:off x="621975" y="46328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29"/>
          <p:cNvGrpSpPr/>
          <p:nvPr/>
        </p:nvGrpSpPr>
        <p:grpSpPr>
          <a:xfrm>
            <a:off x="7999100" y="611138"/>
            <a:ext cx="306250" cy="304225"/>
            <a:chOff x="3437575" y="2857925"/>
            <a:chExt cx="306250" cy="304225"/>
          </a:xfrm>
        </p:grpSpPr>
        <p:sp>
          <p:nvSpPr>
            <p:cNvPr id="383" name="Google Shape;383;p29"/>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9"/>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29"/>
          <p:cNvSpPr/>
          <p:nvPr/>
        </p:nvSpPr>
        <p:spPr>
          <a:xfrm>
            <a:off x="7999100" y="264500"/>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
  <p:cSld name="TITLE_ONLY_2_1_2_1">
    <p:spTree>
      <p:nvGrpSpPr>
        <p:cNvPr id="1" name="Shape 386"/>
        <p:cNvGrpSpPr/>
        <p:nvPr/>
      </p:nvGrpSpPr>
      <p:grpSpPr>
        <a:xfrm>
          <a:off x="0" y="0"/>
          <a:ext cx="0" cy="0"/>
          <a:chOff x="0" y="0"/>
          <a:chExt cx="0" cy="0"/>
        </a:xfrm>
      </p:grpSpPr>
      <p:sp>
        <p:nvSpPr>
          <p:cNvPr id="387" name="Google Shape;387;p30"/>
          <p:cNvSpPr/>
          <p:nvPr/>
        </p:nvSpPr>
        <p:spPr>
          <a:xfrm rot="-977017">
            <a:off x="-1389751" y="348558"/>
            <a:ext cx="8322541" cy="691127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txBox="1">
            <a:spLocks noGrp="1"/>
          </p:cNvSpPr>
          <p:nvPr>
            <p:ph type="subTitle" idx="1"/>
          </p:nvPr>
        </p:nvSpPr>
        <p:spPr>
          <a:xfrm>
            <a:off x="1742225" y="3874825"/>
            <a:ext cx="2299800" cy="10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89" name="Google Shape;389;p30"/>
          <p:cNvSpPr txBox="1">
            <a:spLocks noGrp="1"/>
          </p:cNvSpPr>
          <p:nvPr>
            <p:ph type="subTitle" idx="2"/>
          </p:nvPr>
        </p:nvSpPr>
        <p:spPr>
          <a:xfrm>
            <a:off x="5121015" y="3874825"/>
            <a:ext cx="2299800" cy="104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390" name="Google Shape;390;p30"/>
          <p:cNvSpPr txBox="1">
            <a:spLocks noGrp="1"/>
          </p:cNvSpPr>
          <p:nvPr>
            <p:ph type="ctrTitle"/>
          </p:nvPr>
        </p:nvSpPr>
        <p:spPr>
          <a:xfrm>
            <a:off x="1582487" y="3604213"/>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91" name="Google Shape;391;p30"/>
          <p:cNvSpPr txBox="1">
            <a:spLocks noGrp="1"/>
          </p:cNvSpPr>
          <p:nvPr>
            <p:ph type="ctrTitle" idx="3"/>
          </p:nvPr>
        </p:nvSpPr>
        <p:spPr>
          <a:xfrm>
            <a:off x="4961263" y="3604213"/>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392" name="Google Shape;392;p30"/>
          <p:cNvSpPr txBox="1">
            <a:spLocks noGrp="1"/>
          </p:cNvSpPr>
          <p:nvPr>
            <p:ph type="title" idx="4"/>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93" name="Google Shape;393;p30"/>
          <p:cNvSpPr/>
          <p:nvPr/>
        </p:nvSpPr>
        <p:spPr>
          <a:xfrm>
            <a:off x="359376" y="42603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550313" y="4473363"/>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8550425" y="40898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0"/>
          <p:cNvGrpSpPr/>
          <p:nvPr/>
        </p:nvGrpSpPr>
        <p:grpSpPr>
          <a:xfrm rot="3079198">
            <a:off x="8501923" y="930951"/>
            <a:ext cx="379474" cy="376965"/>
            <a:chOff x="3437575" y="2857925"/>
            <a:chExt cx="306250" cy="304225"/>
          </a:xfrm>
        </p:grpSpPr>
        <p:sp>
          <p:nvSpPr>
            <p:cNvPr id="397" name="Google Shape;397;p30"/>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0"/>
          <p:cNvSpPr/>
          <p:nvPr/>
        </p:nvSpPr>
        <p:spPr>
          <a:xfrm>
            <a:off x="8040213" y="6902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txBox="1">
            <a:spLocks noGrp="1"/>
          </p:cNvSpPr>
          <p:nvPr>
            <p:ph type="title" idx="5" hasCustomPrompt="1"/>
          </p:nvPr>
        </p:nvSpPr>
        <p:spPr>
          <a:xfrm>
            <a:off x="2311325" y="1206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4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01" name="Google Shape;401;p30"/>
          <p:cNvSpPr txBox="1">
            <a:spLocks noGrp="1"/>
          </p:cNvSpPr>
          <p:nvPr>
            <p:ph type="title" idx="6" hasCustomPrompt="1"/>
          </p:nvPr>
        </p:nvSpPr>
        <p:spPr>
          <a:xfrm>
            <a:off x="5690125" y="1206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4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p:nvPr/>
        </p:nvSpPr>
        <p:spPr>
          <a:xfrm flipH="1">
            <a:off x="-708275" y="-1380674"/>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376100" y="393775"/>
            <a:ext cx="11662211" cy="968463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8" name="Google Shape;48;p4"/>
          <p:cNvSpPr/>
          <p:nvPr/>
        </p:nvSpPr>
        <p:spPr>
          <a:xfrm>
            <a:off x="7893225" y="763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467100" y="6260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4"/>
          <p:cNvGrpSpPr/>
          <p:nvPr/>
        </p:nvGrpSpPr>
        <p:grpSpPr>
          <a:xfrm>
            <a:off x="8374225" y="896200"/>
            <a:ext cx="276775" cy="287175"/>
            <a:chOff x="939975" y="2736700"/>
            <a:chExt cx="276775" cy="287175"/>
          </a:xfrm>
        </p:grpSpPr>
        <p:sp>
          <p:nvSpPr>
            <p:cNvPr id="51" name="Google Shape;51;p4"/>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p:nvPr/>
        </p:nvSpPr>
        <p:spPr>
          <a:xfrm>
            <a:off x="883050" y="4404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txBox="1">
            <a:spLocks noGrp="1"/>
          </p:cNvSpPr>
          <p:nvPr>
            <p:ph type="subTitle" idx="1"/>
          </p:nvPr>
        </p:nvSpPr>
        <p:spPr>
          <a:xfrm>
            <a:off x="727200" y="1226900"/>
            <a:ext cx="7705500" cy="3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0D59"/>
              </a:buClr>
              <a:buSzPts val="1200"/>
              <a:buAutoNum type="arabicPeriod"/>
              <a:defRPr sz="1300"/>
            </a:lvl1pPr>
            <a:lvl2pPr lvl="1" rtl="0">
              <a:spcBef>
                <a:spcPts val="0"/>
              </a:spcBef>
              <a:spcAft>
                <a:spcPts val="0"/>
              </a:spcAft>
              <a:buClr>
                <a:srgbClr val="300D59"/>
              </a:buClr>
              <a:buSzPts val="1200"/>
              <a:buFont typeface="Roboto Condensed Light"/>
              <a:buAutoNum type="alphaLcPeriod"/>
              <a:defRPr sz="1200"/>
            </a:lvl2pPr>
            <a:lvl3pPr lvl="2" rtl="0">
              <a:spcBef>
                <a:spcPts val="0"/>
              </a:spcBef>
              <a:spcAft>
                <a:spcPts val="0"/>
              </a:spcAft>
              <a:buClr>
                <a:srgbClr val="300D59"/>
              </a:buClr>
              <a:buSzPts val="1200"/>
              <a:buFont typeface="Roboto Condensed Light"/>
              <a:buAutoNum type="romanLcPeriod"/>
              <a:defRPr sz="1200"/>
            </a:lvl3pPr>
            <a:lvl4pPr lvl="3" rtl="0">
              <a:spcBef>
                <a:spcPts val="0"/>
              </a:spcBef>
              <a:spcAft>
                <a:spcPts val="0"/>
              </a:spcAft>
              <a:buClr>
                <a:srgbClr val="300D59"/>
              </a:buClr>
              <a:buSzPts val="1200"/>
              <a:buFont typeface="Roboto Condensed Light"/>
              <a:buAutoNum type="arabicPeriod"/>
              <a:defRPr sz="1200"/>
            </a:lvl4pPr>
            <a:lvl5pPr lvl="4" rtl="0">
              <a:spcBef>
                <a:spcPts val="0"/>
              </a:spcBef>
              <a:spcAft>
                <a:spcPts val="0"/>
              </a:spcAft>
              <a:buClr>
                <a:srgbClr val="300D59"/>
              </a:buClr>
              <a:buSzPts val="1200"/>
              <a:buFont typeface="Roboto Condensed Light"/>
              <a:buAutoNum type="alphaLcPeriod"/>
              <a:defRPr sz="1200"/>
            </a:lvl5pPr>
            <a:lvl6pPr lvl="5" rtl="0">
              <a:spcBef>
                <a:spcPts val="0"/>
              </a:spcBef>
              <a:spcAft>
                <a:spcPts val="0"/>
              </a:spcAft>
              <a:buClr>
                <a:srgbClr val="300D59"/>
              </a:buClr>
              <a:buSzPts val="1200"/>
              <a:buFont typeface="Roboto Condensed Light"/>
              <a:buAutoNum type="romanLcPeriod"/>
              <a:defRPr sz="1200"/>
            </a:lvl6pPr>
            <a:lvl7pPr lvl="6" rtl="0">
              <a:spcBef>
                <a:spcPts val="0"/>
              </a:spcBef>
              <a:spcAft>
                <a:spcPts val="0"/>
              </a:spcAft>
              <a:buClr>
                <a:srgbClr val="300D59"/>
              </a:buClr>
              <a:buSzPts val="1200"/>
              <a:buFont typeface="Roboto Condensed Light"/>
              <a:buAutoNum type="arabicPeriod"/>
              <a:defRPr sz="1200"/>
            </a:lvl7pPr>
            <a:lvl8pPr lvl="7" rtl="0">
              <a:spcBef>
                <a:spcPts val="0"/>
              </a:spcBef>
              <a:spcAft>
                <a:spcPts val="0"/>
              </a:spcAft>
              <a:buClr>
                <a:srgbClr val="300D59"/>
              </a:buClr>
              <a:buSzPts val="1200"/>
              <a:buFont typeface="Roboto Condensed Light"/>
              <a:buAutoNum type="alphaLcPeriod"/>
              <a:defRPr sz="1200"/>
            </a:lvl8pPr>
            <a:lvl9pPr lvl="8" rtl="0">
              <a:spcBef>
                <a:spcPts val="0"/>
              </a:spcBef>
              <a:spcAft>
                <a:spcPts val="0"/>
              </a:spcAft>
              <a:buClr>
                <a:srgbClr val="300D59"/>
              </a:buClr>
              <a:buSzPts val="1200"/>
              <a:buFont typeface="Roboto Condensed Light"/>
              <a:buAutoNum type="romanLcPeriod"/>
              <a:defRPr sz="1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3">
  <p:cSld name="TITLE_ONLY_2_1_1_1_1_1_2">
    <p:spTree>
      <p:nvGrpSpPr>
        <p:cNvPr id="1" name="Shape 402"/>
        <p:cNvGrpSpPr/>
        <p:nvPr/>
      </p:nvGrpSpPr>
      <p:grpSpPr>
        <a:xfrm>
          <a:off x="0" y="0"/>
          <a:ext cx="0" cy="0"/>
          <a:chOff x="0" y="0"/>
          <a:chExt cx="0" cy="0"/>
        </a:xfrm>
      </p:grpSpPr>
      <p:sp>
        <p:nvSpPr>
          <p:cNvPr id="403" name="Google Shape;403;p31"/>
          <p:cNvSpPr/>
          <p:nvPr/>
        </p:nvSpPr>
        <p:spPr>
          <a:xfrm rot="-5400000">
            <a:off x="-22346" y="22433"/>
            <a:ext cx="1714410" cy="1669720"/>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rot="-4323925">
            <a:off x="1804920" y="942230"/>
            <a:ext cx="8322568" cy="69112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txBox="1">
            <a:spLocks noGrp="1"/>
          </p:cNvSpPr>
          <p:nvPr>
            <p:ph type="subTitle" idx="1"/>
          </p:nvPr>
        </p:nvSpPr>
        <p:spPr>
          <a:xfrm>
            <a:off x="1532650" y="2214200"/>
            <a:ext cx="21258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06" name="Google Shape;406;p31"/>
          <p:cNvSpPr txBox="1">
            <a:spLocks noGrp="1"/>
          </p:cNvSpPr>
          <p:nvPr>
            <p:ph type="subTitle" idx="2"/>
          </p:nvPr>
        </p:nvSpPr>
        <p:spPr>
          <a:xfrm>
            <a:off x="5388654" y="2214200"/>
            <a:ext cx="22227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07" name="Google Shape;407;p31"/>
          <p:cNvSpPr txBox="1">
            <a:spLocks noGrp="1"/>
          </p:cNvSpPr>
          <p:nvPr>
            <p:ph type="ctrTitle"/>
          </p:nvPr>
        </p:nvSpPr>
        <p:spPr>
          <a:xfrm>
            <a:off x="1532638" y="1905600"/>
            <a:ext cx="2125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08" name="Google Shape;408;p31"/>
          <p:cNvSpPr txBox="1">
            <a:spLocks noGrp="1"/>
          </p:cNvSpPr>
          <p:nvPr>
            <p:ph type="ctrTitle" idx="3"/>
          </p:nvPr>
        </p:nvSpPr>
        <p:spPr>
          <a:xfrm>
            <a:off x="5388656" y="1905600"/>
            <a:ext cx="22227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09" name="Google Shape;409;p31"/>
          <p:cNvSpPr txBox="1">
            <a:spLocks noGrp="1"/>
          </p:cNvSpPr>
          <p:nvPr>
            <p:ph type="subTitle" idx="4"/>
          </p:nvPr>
        </p:nvSpPr>
        <p:spPr>
          <a:xfrm>
            <a:off x="1532650" y="4049425"/>
            <a:ext cx="21258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10" name="Google Shape;410;p31"/>
          <p:cNvSpPr txBox="1">
            <a:spLocks noGrp="1"/>
          </p:cNvSpPr>
          <p:nvPr>
            <p:ph type="subTitle" idx="5"/>
          </p:nvPr>
        </p:nvSpPr>
        <p:spPr>
          <a:xfrm>
            <a:off x="5388654" y="4049425"/>
            <a:ext cx="2222700" cy="6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11" name="Google Shape;411;p31"/>
          <p:cNvSpPr txBox="1">
            <a:spLocks noGrp="1"/>
          </p:cNvSpPr>
          <p:nvPr>
            <p:ph type="ctrTitle" idx="6"/>
          </p:nvPr>
        </p:nvSpPr>
        <p:spPr>
          <a:xfrm>
            <a:off x="1532638" y="3740825"/>
            <a:ext cx="2125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12" name="Google Shape;412;p31"/>
          <p:cNvSpPr txBox="1">
            <a:spLocks noGrp="1"/>
          </p:cNvSpPr>
          <p:nvPr>
            <p:ph type="ctrTitle" idx="7"/>
          </p:nvPr>
        </p:nvSpPr>
        <p:spPr>
          <a:xfrm>
            <a:off x="5388656" y="3740825"/>
            <a:ext cx="22227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413" name="Google Shape;413;p31"/>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14" name="Google Shape;414;p31"/>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31"/>
          <p:cNvGrpSpPr/>
          <p:nvPr/>
        </p:nvGrpSpPr>
        <p:grpSpPr>
          <a:xfrm>
            <a:off x="8451950" y="4441638"/>
            <a:ext cx="276775" cy="287175"/>
            <a:chOff x="939975" y="2736700"/>
            <a:chExt cx="276775" cy="287175"/>
          </a:xfrm>
        </p:grpSpPr>
        <p:sp>
          <p:nvSpPr>
            <p:cNvPr id="417" name="Google Shape;417;p31"/>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31"/>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txBox="1">
            <a:spLocks noGrp="1"/>
          </p:cNvSpPr>
          <p:nvPr>
            <p:ph type="title" idx="9" hasCustomPrompt="1"/>
          </p:nvPr>
        </p:nvSpPr>
        <p:spPr>
          <a:xfrm>
            <a:off x="2014750" y="1216525"/>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2"/>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3" name="Google Shape;423;p31"/>
          <p:cNvSpPr txBox="1">
            <a:spLocks noGrp="1"/>
          </p:cNvSpPr>
          <p:nvPr>
            <p:ph type="title" idx="13" hasCustomPrompt="1"/>
          </p:nvPr>
        </p:nvSpPr>
        <p:spPr>
          <a:xfrm>
            <a:off x="5919200" y="1216525"/>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1"/>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4" name="Google Shape;424;p31"/>
          <p:cNvSpPr txBox="1">
            <a:spLocks noGrp="1"/>
          </p:cNvSpPr>
          <p:nvPr>
            <p:ph type="title" idx="14" hasCustomPrompt="1"/>
          </p:nvPr>
        </p:nvSpPr>
        <p:spPr>
          <a:xfrm>
            <a:off x="2014750" y="3051750"/>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1"/>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25" name="Google Shape;425;p31"/>
          <p:cNvSpPr txBox="1">
            <a:spLocks noGrp="1"/>
          </p:cNvSpPr>
          <p:nvPr>
            <p:ph type="title" idx="15" hasCustomPrompt="1"/>
          </p:nvPr>
        </p:nvSpPr>
        <p:spPr>
          <a:xfrm>
            <a:off x="5919200" y="3051750"/>
            <a:ext cx="11616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800"/>
              <a:buNone/>
              <a:defRPr sz="3600">
                <a:solidFill>
                  <a:schemeClr val="accent2"/>
                </a:solidFill>
              </a:defRPr>
            </a:lvl1pPr>
            <a:lvl2pPr lvl="1"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1">
  <p:cSld name="CUSTOM_18">
    <p:spTree>
      <p:nvGrpSpPr>
        <p:cNvPr id="1" name="Shape 426"/>
        <p:cNvGrpSpPr/>
        <p:nvPr/>
      </p:nvGrpSpPr>
      <p:grpSpPr>
        <a:xfrm>
          <a:off x="0" y="0"/>
          <a:ext cx="0" cy="0"/>
          <a:chOff x="0" y="0"/>
          <a:chExt cx="0" cy="0"/>
        </a:xfrm>
      </p:grpSpPr>
      <p:sp>
        <p:nvSpPr>
          <p:cNvPr id="427" name="Google Shape;427;p32"/>
          <p:cNvSpPr/>
          <p:nvPr/>
        </p:nvSpPr>
        <p:spPr>
          <a:xfrm rot="-9535098">
            <a:off x="-1718116" y="-33127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5635772" y="-11501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txBox="1">
            <a:spLocks noGrp="1"/>
          </p:cNvSpPr>
          <p:nvPr>
            <p:ph type="title"/>
          </p:nvPr>
        </p:nvSpPr>
        <p:spPr>
          <a:xfrm>
            <a:off x="584400" y="1582500"/>
            <a:ext cx="4660500" cy="2154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100"/>
            </a:lvl1pPr>
            <a:lvl2pPr lvl="1" rtl="0">
              <a:spcBef>
                <a:spcPts val="0"/>
              </a:spcBef>
              <a:spcAft>
                <a:spcPts val="0"/>
              </a:spcAft>
              <a:buNone/>
              <a:defRPr sz="6100"/>
            </a:lvl2pPr>
            <a:lvl3pPr lvl="2" rtl="0">
              <a:spcBef>
                <a:spcPts val="0"/>
              </a:spcBef>
              <a:spcAft>
                <a:spcPts val="0"/>
              </a:spcAft>
              <a:buNone/>
              <a:defRPr sz="6100"/>
            </a:lvl3pPr>
            <a:lvl4pPr lvl="3" rtl="0">
              <a:spcBef>
                <a:spcPts val="0"/>
              </a:spcBef>
              <a:spcAft>
                <a:spcPts val="0"/>
              </a:spcAft>
              <a:buNone/>
              <a:defRPr sz="6100"/>
            </a:lvl4pPr>
            <a:lvl5pPr lvl="4" rtl="0">
              <a:spcBef>
                <a:spcPts val="0"/>
              </a:spcBef>
              <a:spcAft>
                <a:spcPts val="0"/>
              </a:spcAft>
              <a:buNone/>
              <a:defRPr sz="6100"/>
            </a:lvl5pPr>
            <a:lvl6pPr lvl="5" rtl="0">
              <a:spcBef>
                <a:spcPts val="0"/>
              </a:spcBef>
              <a:spcAft>
                <a:spcPts val="0"/>
              </a:spcAft>
              <a:buNone/>
              <a:defRPr sz="6100"/>
            </a:lvl6pPr>
            <a:lvl7pPr lvl="6" rtl="0">
              <a:spcBef>
                <a:spcPts val="0"/>
              </a:spcBef>
              <a:spcAft>
                <a:spcPts val="0"/>
              </a:spcAft>
              <a:buNone/>
              <a:defRPr sz="6100"/>
            </a:lvl7pPr>
            <a:lvl8pPr lvl="7" rtl="0">
              <a:spcBef>
                <a:spcPts val="0"/>
              </a:spcBef>
              <a:spcAft>
                <a:spcPts val="0"/>
              </a:spcAft>
              <a:buNone/>
              <a:defRPr sz="6100"/>
            </a:lvl8pPr>
            <a:lvl9pPr lvl="8" rtl="0">
              <a:spcBef>
                <a:spcPts val="0"/>
              </a:spcBef>
              <a:spcAft>
                <a:spcPts val="0"/>
              </a:spcAft>
              <a:buNone/>
              <a:defRPr sz="6100"/>
            </a:lvl9pPr>
          </a:lstStyle>
          <a:p>
            <a:endParaRPr/>
          </a:p>
        </p:txBody>
      </p:sp>
      <p:sp>
        <p:nvSpPr>
          <p:cNvPr id="430" name="Google Shape;430;p32"/>
          <p:cNvSpPr/>
          <p:nvPr/>
        </p:nvSpPr>
        <p:spPr>
          <a:xfrm>
            <a:off x="1117425" y="4791675"/>
            <a:ext cx="110975" cy="95075"/>
          </a:xfrm>
          <a:custGeom>
            <a:avLst/>
            <a:gdLst/>
            <a:ahLst/>
            <a:cxnLst/>
            <a:rect l="l" t="t" r="r" b="b"/>
            <a:pathLst>
              <a:path w="4439" h="3803" extrusionOk="0">
                <a:moveTo>
                  <a:pt x="2548" y="1"/>
                </a:moveTo>
                <a:cubicBezTo>
                  <a:pt x="843" y="1"/>
                  <a:pt x="1" y="2042"/>
                  <a:pt x="1199" y="3240"/>
                </a:cubicBezTo>
                <a:cubicBezTo>
                  <a:pt x="1587" y="3628"/>
                  <a:pt x="2064" y="3803"/>
                  <a:pt x="2531" y="3803"/>
                </a:cubicBezTo>
                <a:cubicBezTo>
                  <a:pt x="3506" y="3803"/>
                  <a:pt x="4439" y="3044"/>
                  <a:pt x="4439" y="1892"/>
                </a:cubicBezTo>
                <a:cubicBezTo>
                  <a:pt x="4439" y="843"/>
                  <a:pt x="3596" y="1"/>
                  <a:pt x="2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912050" y="1115600"/>
            <a:ext cx="110975" cy="95075"/>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32"/>
          <p:cNvGrpSpPr/>
          <p:nvPr/>
        </p:nvGrpSpPr>
        <p:grpSpPr>
          <a:xfrm>
            <a:off x="1445200" y="4095225"/>
            <a:ext cx="306250" cy="304225"/>
            <a:chOff x="3437575" y="2857925"/>
            <a:chExt cx="306250" cy="304225"/>
          </a:xfrm>
        </p:grpSpPr>
        <p:sp>
          <p:nvSpPr>
            <p:cNvPr id="433" name="Google Shape;433;p3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32"/>
          <p:cNvSpPr/>
          <p:nvPr/>
        </p:nvSpPr>
        <p:spPr>
          <a:xfrm>
            <a:off x="1023025" y="805700"/>
            <a:ext cx="182476" cy="156322"/>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677550" y="805700"/>
            <a:ext cx="110975" cy="95075"/>
          </a:xfrm>
          <a:custGeom>
            <a:avLst/>
            <a:gdLst/>
            <a:ahLst/>
            <a:cxnLst/>
            <a:rect l="l" t="t" r="r" b="b"/>
            <a:pathLst>
              <a:path w="4439" h="3803" extrusionOk="0">
                <a:moveTo>
                  <a:pt x="2547" y="1"/>
                </a:moveTo>
                <a:cubicBezTo>
                  <a:pt x="843" y="1"/>
                  <a:pt x="0" y="2042"/>
                  <a:pt x="1199" y="3241"/>
                </a:cubicBezTo>
                <a:cubicBezTo>
                  <a:pt x="1587" y="3629"/>
                  <a:pt x="2064" y="3803"/>
                  <a:pt x="2531" y="3803"/>
                </a:cubicBezTo>
                <a:cubicBezTo>
                  <a:pt x="3506" y="3803"/>
                  <a:pt x="4439" y="3045"/>
                  <a:pt x="4439" y="1892"/>
                </a:cubicBezTo>
                <a:cubicBezTo>
                  <a:pt x="4439" y="844"/>
                  <a:pt x="3596" y="1"/>
                  <a:pt x="2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677538" y="4212450"/>
            <a:ext cx="73525" cy="69775"/>
          </a:xfrm>
          <a:custGeom>
            <a:avLst/>
            <a:gdLst/>
            <a:ahLst/>
            <a:cxnLst/>
            <a:rect l="l" t="t" r="r" b="b"/>
            <a:pathLst>
              <a:path w="2941" h="2791" extrusionOk="0">
                <a:moveTo>
                  <a:pt x="1480" y="0"/>
                </a:moveTo>
                <a:lnTo>
                  <a:pt x="1124" y="1068"/>
                </a:lnTo>
                <a:lnTo>
                  <a:pt x="0" y="1068"/>
                </a:lnTo>
                <a:lnTo>
                  <a:pt x="918" y="1742"/>
                </a:lnTo>
                <a:lnTo>
                  <a:pt x="562" y="2791"/>
                </a:lnTo>
                <a:lnTo>
                  <a:pt x="562" y="2791"/>
                </a:lnTo>
                <a:lnTo>
                  <a:pt x="1480" y="2135"/>
                </a:lnTo>
                <a:lnTo>
                  <a:pt x="2379" y="2791"/>
                </a:lnTo>
                <a:lnTo>
                  <a:pt x="2042" y="1742"/>
                </a:lnTo>
                <a:lnTo>
                  <a:pt x="2940" y="1068"/>
                </a:lnTo>
                <a:lnTo>
                  <a:pt x="1817" y="1068"/>
                </a:lnTo>
                <a:lnTo>
                  <a:pt x="1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2">
  <p:cSld name="CUSTOM_18_1">
    <p:spTree>
      <p:nvGrpSpPr>
        <p:cNvPr id="1" name="Shape 438"/>
        <p:cNvGrpSpPr/>
        <p:nvPr/>
      </p:nvGrpSpPr>
      <p:grpSpPr>
        <a:xfrm>
          <a:off x="0" y="0"/>
          <a:ext cx="0" cy="0"/>
          <a:chOff x="0" y="0"/>
          <a:chExt cx="0" cy="0"/>
        </a:xfrm>
      </p:grpSpPr>
      <p:sp>
        <p:nvSpPr>
          <p:cNvPr id="439" name="Google Shape;439;p33"/>
          <p:cNvSpPr/>
          <p:nvPr/>
        </p:nvSpPr>
        <p:spPr>
          <a:xfrm rot="-4738901">
            <a:off x="1962930" y="653475"/>
            <a:ext cx="8322184" cy="691097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txBox="1">
            <a:spLocks noGrp="1"/>
          </p:cNvSpPr>
          <p:nvPr>
            <p:ph type="title"/>
          </p:nvPr>
        </p:nvSpPr>
        <p:spPr>
          <a:xfrm>
            <a:off x="2241750" y="1140975"/>
            <a:ext cx="4660500" cy="215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6400"/>
            </a:lvl1pPr>
            <a:lvl2pPr lvl="1" algn="ctr" rtl="0">
              <a:spcBef>
                <a:spcPts val="0"/>
              </a:spcBef>
              <a:spcAft>
                <a:spcPts val="0"/>
              </a:spcAft>
              <a:buNone/>
              <a:defRPr sz="6400"/>
            </a:lvl2pPr>
            <a:lvl3pPr lvl="2" algn="ctr" rtl="0">
              <a:spcBef>
                <a:spcPts val="0"/>
              </a:spcBef>
              <a:spcAft>
                <a:spcPts val="0"/>
              </a:spcAft>
              <a:buNone/>
              <a:defRPr sz="6400"/>
            </a:lvl3pPr>
            <a:lvl4pPr lvl="3" algn="ctr" rtl="0">
              <a:spcBef>
                <a:spcPts val="0"/>
              </a:spcBef>
              <a:spcAft>
                <a:spcPts val="0"/>
              </a:spcAft>
              <a:buNone/>
              <a:defRPr sz="6400"/>
            </a:lvl4pPr>
            <a:lvl5pPr lvl="4" algn="ctr" rtl="0">
              <a:spcBef>
                <a:spcPts val="0"/>
              </a:spcBef>
              <a:spcAft>
                <a:spcPts val="0"/>
              </a:spcAft>
              <a:buNone/>
              <a:defRPr sz="6400"/>
            </a:lvl5pPr>
            <a:lvl6pPr lvl="5" algn="ctr" rtl="0">
              <a:spcBef>
                <a:spcPts val="0"/>
              </a:spcBef>
              <a:spcAft>
                <a:spcPts val="0"/>
              </a:spcAft>
              <a:buNone/>
              <a:defRPr sz="6400"/>
            </a:lvl6pPr>
            <a:lvl7pPr lvl="6" algn="ctr" rtl="0">
              <a:spcBef>
                <a:spcPts val="0"/>
              </a:spcBef>
              <a:spcAft>
                <a:spcPts val="0"/>
              </a:spcAft>
              <a:buNone/>
              <a:defRPr sz="6400"/>
            </a:lvl7pPr>
            <a:lvl8pPr lvl="7" algn="ctr" rtl="0">
              <a:spcBef>
                <a:spcPts val="0"/>
              </a:spcBef>
              <a:spcAft>
                <a:spcPts val="0"/>
              </a:spcAft>
              <a:buNone/>
              <a:defRPr sz="6400"/>
            </a:lvl8pPr>
            <a:lvl9pPr lvl="8" algn="ctr" rtl="0">
              <a:spcBef>
                <a:spcPts val="0"/>
              </a:spcBef>
              <a:spcAft>
                <a:spcPts val="0"/>
              </a:spcAft>
              <a:buNone/>
              <a:defRPr sz="6400"/>
            </a:lvl9pPr>
          </a:lstStyle>
          <a:p>
            <a:endParaRPr/>
          </a:p>
        </p:txBody>
      </p:sp>
      <p:sp>
        <p:nvSpPr>
          <p:cNvPr id="441" name="Google Shape;441;p33"/>
          <p:cNvSpPr/>
          <p:nvPr/>
        </p:nvSpPr>
        <p:spPr>
          <a:xfrm rot="-5400000">
            <a:off x="-36451" y="36465"/>
            <a:ext cx="2796964" cy="2724054"/>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2353681" y="4950549"/>
            <a:ext cx="83021" cy="71226"/>
          </a:xfrm>
          <a:custGeom>
            <a:avLst/>
            <a:gdLst/>
            <a:ahLst/>
            <a:cxnLst/>
            <a:rect l="l" t="t" r="r" b="b"/>
            <a:pathLst>
              <a:path w="2379" h="2041" extrusionOk="0">
                <a:moveTo>
                  <a:pt x="1349" y="1"/>
                </a:moveTo>
                <a:cubicBezTo>
                  <a:pt x="450" y="1"/>
                  <a:pt x="1" y="1105"/>
                  <a:pt x="637" y="1742"/>
                </a:cubicBezTo>
                <a:cubicBezTo>
                  <a:pt x="844" y="1948"/>
                  <a:pt x="1099" y="2041"/>
                  <a:pt x="1350" y="2041"/>
                </a:cubicBezTo>
                <a:cubicBezTo>
                  <a:pt x="1874" y="2041"/>
                  <a:pt x="2379" y="1638"/>
                  <a:pt x="2379" y="1030"/>
                </a:cubicBezTo>
                <a:cubicBezTo>
                  <a:pt x="2379" y="469"/>
                  <a:pt x="1911" y="1"/>
                  <a:pt x="1349" y="1"/>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3322853" y="4846821"/>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2477825" y="4668343"/>
            <a:ext cx="178424" cy="178486"/>
          </a:xfrm>
          <a:custGeom>
            <a:avLst/>
            <a:gdLst/>
            <a:ahLst/>
            <a:cxnLst/>
            <a:rect l="l" t="t" r="r" b="b"/>
            <a:pathLst>
              <a:path w="2023" h="2024" extrusionOk="0">
                <a:moveTo>
                  <a:pt x="1012" y="1"/>
                </a:moveTo>
                <a:cubicBezTo>
                  <a:pt x="450" y="1"/>
                  <a:pt x="1" y="450"/>
                  <a:pt x="1" y="1012"/>
                </a:cubicBezTo>
                <a:cubicBezTo>
                  <a:pt x="1" y="1574"/>
                  <a:pt x="450" y="2023"/>
                  <a:pt x="1012" y="2023"/>
                </a:cubicBezTo>
                <a:cubicBezTo>
                  <a:pt x="1574" y="2023"/>
                  <a:pt x="2023" y="1574"/>
                  <a:pt x="2023" y="1012"/>
                </a:cubicBezTo>
                <a:cubicBezTo>
                  <a:pt x="2023" y="450"/>
                  <a:pt x="1574" y="1"/>
                  <a:pt x="10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113719" y="1468488"/>
            <a:ext cx="154910" cy="132715"/>
          </a:xfrm>
          <a:custGeom>
            <a:avLst/>
            <a:gdLst/>
            <a:ahLst/>
            <a:cxnLst/>
            <a:rect l="l" t="t" r="r" b="b"/>
            <a:pathLst>
              <a:path w="4439" h="3803" extrusionOk="0">
                <a:moveTo>
                  <a:pt x="2547" y="0"/>
                </a:moveTo>
                <a:cubicBezTo>
                  <a:pt x="843" y="0"/>
                  <a:pt x="0" y="2041"/>
                  <a:pt x="1199" y="3240"/>
                </a:cubicBezTo>
                <a:cubicBezTo>
                  <a:pt x="1587" y="3628"/>
                  <a:pt x="2063" y="3802"/>
                  <a:pt x="2530" y="3802"/>
                </a:cubicBezTo>
                <a:cubicBezTo>
                  <a:pt x="3505" y="3802"/>
                  <a:pt x="4438" y="3044"/>
                  <a:pt x="4438" y="1891"/>
                </a:cubicBezTo>
                <a:cubicBezTo>
                  <a:pt x="4438" y="843"/>
                  <a:pt x="3596" y="0"/>
                  <a:pt x="2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6256035" y="711283"/>
            <a:ext cx="102634" cy="97399"/>
          </a:xfrm>
          <a:custGeom>
            <a:avLst/>
            <a:gdLst/>
            <a:ahLst/>
            <a:cxnLst/>
            <a:rect l="l" t="t" r="r" b="b"/>
            <a:pathLst>
              <a:path w="2941" h="2791" extrusionOk="0">
                <a:moveTo>
                  <a:pt x="1480" y="0"/>
                </a:moveTo>
                <a:lnTo>
                  <a:pt x="1124" y="1068"/>
                </a:lnTo>
                <a:lnTo>
                  <a:pt x="1" y="1068"/>
                </a:lnTo>
                <a:lnTo>
                  <a:pt x="918" y="1723"/>
                </a:lnTo>
                <a:lnTo>
                  <a:pt x="563" y="2790"/>
                </a:lnTo>
                <a:lnTo>
                  <a:pt x="1480" y="2135"/>
                </a:lnTo>
                <a:lnTo>
                  <a:pt x="2379" y="2790"/>
                </a:lnTo>
                <a:lnTo>
                  <a:pt x="2042" y="1723"/>
                </a:lnTo>
                <a:lnTo>
                  <a:pt x="2941" y="1068"/>
                </a:lnTo>
                <a:lnTo>
                  <a:pt x="1817" y="1068"/>
                </a:lnTo>
                <a:lnTo>
                  <a:pt x="1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6268458" y="333554"/>
            <a:ext cx="315020" cy="299316"/>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2415100" y="853800"/>
            <a:ext cx="225675" cy="214425"/>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971100" y="1115600"/>
            <a:ext cx="110975" cy="95075"/>
          </a:xfrm>
          <a:custGeom>
            <a:avLst/>
            <a:gdLst/>
            <a:ahLst/>
            <a:cxnLst/>
            <a:rect l="l" t="t" r="r" b="b"/>
            <a:pathLst>
              <a:path w="4439" h="3803" extrusionOk="0">
                <a:moveTo>
                  <a:pt x="2547" y="0"/>
                </a:moveTo>
                <a:cubicBezTo>
                  <a:pt x="843" y="0"/>
                  <a:pt x="0" y="2042"/>
                  <a:pt x="1199" y="3240"/>
                </a:cubicBezTo>
                <a:cubicBezTo>
                  <a:pt x="1587" y="3628"/>
                  <a:pt x="2064" y="3802"/>
                  <a:pt x="2531" y="3802"/>
                </a:cubicBezTo>
                <a:cubicBezTo>
                  <a:pt x="3505" y="3802"/>
                  <a:pt x="4439" y="3044"/>
                  <a:pt x="4439" y="1892"/>
                </a:cubicBezTo>
                <a:cubicBezTo>
                  <a:pt x="4439" y="843"/>
                  <a:pt x="3596"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3"/>
          <p:cNvGrpSpPr/>
          <p:nvPr/>
        </p:nvGrpSpPr>
        <p:grpSpPr>
          <a:xfrm rot="2700000">
            <a:off x="1913769" y="472609"/>
            <a:ext cx="225690" cy="224198"/>
            <a:chOff x="3437575" y="2857925"/>
            <a:chExt cx="306250" cy="304225"/>
          </a:xfrm>
        </p:grpSpPr>
        <p:sp>
          <p:nvSpPr>
            <p:cNvPr id="451" name="Google Shape;451;p33"/>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33"/>
          <p:cNvSpPr/>
          <p:nvPr/>
        </p:nvSpPr>
        <p:spPr>
          <a:xfrm>
            <a:off x="7485853" y="3334321"/>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5304628" y="549596"/>
            <a:ext cx="154945" cy="132715"/>
          </a:xfrm>
          <a:custGeom>
            <a:avLst/>
            <a:gdLst/>
            <a:ahLst/>
            <a:cxnLst/>
            <a:rect l="l" t="t" r="r" b="b"/>
            <a:pathLst>
              <a:path w="4440" h="3803" extrusionOk="0">
                <a:moveTo>
                  <a:pt x="2548" y="0"/>
                </a:moveTo>
                <a:cubicBezTo>
                  <a:pt x="843" y="0"/>
                  <a:pt x="1" y="2041"/>
                  <a:pt x="1199" y="3240"/>
                </a:cubicBezTo>
                <a:cubicBezTo>
                  <a:pt x="1587" y="3628"/>
                  <a:pt x="2064" y="3802"/>
                  <a:pt x="2531" y="3802"/>
                </a:cubicBezTo>
                <a:cubicBezTo>
                  <a:pt x="3506" y="3802"/>
                  <a:pt x="4439" y="3044"/>
                  <a:pt x="4439" y="1891"/>
                </a:cubicBezTo>
                <a:cubicBezTo>
                  <a:pt x="4439" y="843"/>
                  <a:pt x="3596" y="0"/>
                  <a:pt x="2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1">
  <p:cSld name="CUSTOM_15_2_1">
    <p:spTree>
      <p:nvGrpSpPr>
        <p:cNvPr id="1" name="Shape 455"/>
        <p:cNvGrpSpPr/>
        <p:nvPr/>
      </p:nvGrpSpPr>
      <p:grpSpPr>
        <a:xfrm>
          <a:off x="0" y="0"/>
          <a:ext cx="0" cy="0"/>
          <a:chOff x="0" y="0"/>
          <a:chExt cx="0" cy="0"/>
        </a:xfrm>
      </p:grpSpPr>
      <p:sp>
        <p:nvSpPr>
          <p:cNvPr id="456" name="Google Shape;456;p34"/>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rot="-1967923">
            <a:off x="-9852307" y="1163166"/>
            <a:ext cx="9968983"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34"/>
          <p:cNvGrpSpPr/>
          <p:nvPr/>
        </p:nvGrpSpPr>
        <p:grpSpPr>
          <a:xfrm>
            <a:off x="508450" y="472288"/>
            <a:ext cx="1280025" cy="619100"/>
            <a:chOff x="444000" y="4112950"/>
            <a:chExt cx="1280025" cy="619100"/>
          </a:xfrm>
        </p:grpSpPr>
        <p:sp>
          <p:nvSpPr>
            <p:cNvPr id="459" name="Google Shape;459;p34"/>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34"/>
          <p:cNvSpPr/>
          <p:nvPr/>
        </p:nvSpPr>
        <p:spPr>
          <a:xfrm>
            <a:off x="566863" y="549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1788475" y="8101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8181763" y="43056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4"/>
          <p:cNvGrpSpPr/>
          <p:nvPr/>
        </p:nvGrpSpPr>
        <p:grpSpPr>
          <a:xfrm>
            <a:off x="8519493" y="4584304"/>
            <a:ext cx="379474" cy="376965"/>
            <a:chOff x="3437575" y="2857925"/>
            <a:chExt cx="306250" cy="304225"/>
          </a:xfrm>
        </p:grpSpPr>
        <p:sp>
          <p:nvSpPr>
            <p:cNvPr id="470" name="Google Shape;470;p3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34"/>
          <p:cNvSpPr/>
          <p:nvPr/>
        </p:nvSpPr>
        <p:spPr>
          <a:xfrm>
            <a:off x="8519500" y="39302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txBox="1">
            <a:spLocks noGrp="1"/>
          </p:cNvSpPr>
          <p:nvPr>
            <p:ph type="subTitle" idx="1"/>
          </p:nvPr>
        </p:nvSpPr>
        <p:spPr>
          <a:xfrm>
            <a:off x="1033575" y="1594600"/>
            <a:ext cx="29871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74" name="Google Shape;474;p34"/>
          <p:cNvSpPr txBox="1">
            <a:spLocks noGrp="1"/>
          </p:cNvSpPr>
          <p:nvPr>
            <p:ph type="title" hasCustomPrompt="1"/>
          </p:nvPr>
        </p:nvSpPr>
        <p:spPr>
          <a:xfrm>
            <a:off x="2000551" y="2929350"/>
            <a:ext cx="5142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475" name="Google Shape;475;p34"/>
          <p:cNvSpPr txBox="1">
            <a:spLocks noGrp="1"/>
          </p:cNvSpPr>
          <p:nvPr>
            <p:ph type="subTitle" idx="2"/>
          </p:nvPr>
        </p:nvSpPr>
        <p:spPr>
          <a:xfrm>
            <a:off x="5123330" y="1594600"/>
            <a:ext cx="2987100" cy="7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76" name="Google Shape;476;p34"/>
          <p:cNvSpPr txBox="1">
            <a:spLocks noGrp="1"/>
          </p:cNvSpPr>
          <p:nvPr>
            <p:ph type="subTitle" idx="3"/>
          </p:nvPr>
        </p:nvSpPr>
        <p:spPr>
          <a:xfrm>
            <a:off x="1033575" y="1174600"/>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000"/>
              <a:buFont typeface="Fredoka One"/>
              <a:buNone/>
              <a:defRPr sz="24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2pPr>
            <a:lvl3pPr lvl="2"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3pPr>
            <a:lvl4pPr lvl="3"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4pPr>
            <a:lvl5pPr lvl="4"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5pPr>
            <a:lvl6pPr lvl="5"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6pPr>
            <a:lvl7pPr lvl="6"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7pPr>
            <a:lvl8pPr lvl="7"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8pPr>
            <a:lvl9pPr lvl="8"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9pPr>
          </a:lstStyle>
          <a:p>
            <a:endParaRPr/>
          </a:p>
        </p:txBody>
      </p:sp>
      <p:sp>
        <p:nvSpPr>
          <p:cNvPr id="477" name="Google Shape;477;p34"/>
          <p:cNvSpPr txBox="1">
            <a:spLocks noGrp="1"/>
          </p:cNvSpPr>
          <p:nvPr>
            <p:ph type="subTitle" idx="4"/>
          </p:nvPr>
        </p:nvSpPr>
        <p:spPr>
          <a:xfrm>
            <a:off x="5123325" y="1174600"/>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2000"/>
              <a:buFont typeface="Fredoka One"/>
              <a:buNone/>
              <a:defRPr sz="24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2pPr>
            <a:lvl3pPr lvl="2"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3pPr>
            <a:lvl4pPr lvl="3"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4pPr>
            <a:lvl5pPr lvl="4"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5pPr>
            <a:lvl6pPr lvl="5"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6pPr>
            <a:lvl7pPr lvl="6"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7pPr>
            <a:lvl8pPr lvl="7"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8pPr>
            <a:lvl9pPr lvl="8" algn="ctr" rtl="0">
              <a:lnSpc>
                <a:spcPct val="100000"/>
              </a:lnSpc>
              <a:spcBef>
                <a:spcPts val="0"/>
              </a:spcBef>
              <a:spcAft>
                <a:spcPts val="0"/>
              </a:spcAft>
              <a:buClr>
                <a:schemeClr val="lt2"/>
              </a:buClr>
              <a:buSzPts val="2000"/>
              <a:buFont typeface="Fredoka One"/>
              <a:buNone/>
              <a:defRPr sz="2000">
                <a:solidFill>
                  <a:schemeClr val="lt2"/>
                </a:solidFill>
                <a:latin typeface="Fredoka One"/>
                <a:ea typeface="Fredoka One"/>
                <a:cs typeface="Fredoka One"/>
                <a:sym typeface="Fredoka 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2">
  <p:cSld name="CUSTOM_15_2_1_1">
    <p:spTree>
      <p:nvGrpSpPr>
        <p:cNvPr id="1" name="Shape 478"/>
        <p:cNvGrpSpPr/>
        <p:nvPr/>
      </p:nvGrpSpPr>
      <p:grpSpPr>
        <a:xfrm>
          <a:off x="0" y="0"/>
          <a:ext cx="0" cy="0"/>
          <a:chOff x="0" y="0"/>
          <a:chExt cx="0" cy="0"/>
        </a:xfrm>
      </p:grpSpPr>
      <p:sp>
        <p:nvSpPr>
          <p:cNvPr id="479" name="Google Shape;479;p35"/>
          <p:cNvSpPr/>
          <p:nvPr/>
        </p:nvSpPr>
        <p:spPr>
          <a:xfrm rot="5400000">
            <a:off x="5823625" y="1823119"/>
            <a:ext cx="3364225" cy="32765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8616925" y="26142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35"/>
          <p:cNvGrpSpPr/>
          <p:nvPr/>
        </p:nvGrpSpPr>
        <p:grpSpPr>
          <a:xfrm>
            <a:off x="8140018" y="399379"/>
            <a:ext cx="379474" cy="376965"/>
            <a:chOff x="3437575" y="2857925"/>
            <a:chExt cx="306250" cy="304225"/>
          </a:xfrm>
        </p:grpSpPr>
        <p:sp>
          <p:nvSpPr>
            <p:cNvPr id="482" name="Google Shape;482;p35"/>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35"/>
          <p:cNvSpPr/>
          <p:nvPr/>
        </p:nvSpPr>
        <p:spPr>
          <a:xfrm>
            <a:off x="423650" y="45691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txBox="1">
            <a:spLocks noGrp="1"/>
          </p:cNvSpPr>
          <p:nvPr>
            <p:ph type="title" hasCustomPrompt="1"/>
          </p:nvPr>
        </p:nvSpPr>
        <p:spPr>
          <a:xfrm>
            <a:off x="2000551" y="2262688"/>
            <a:ext cx="5142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7600">
                <a:solidFill>
                  <a:schemeClr val="lt2"/>
                </a:solidFill>
              </a:defRPr>
            </a:lvl1pPr>
            <a:lvl2pPr lvl="1"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
        <p:nvSpPr>
          <p:cNvPr id="486" name="Google Shape;486;p35"/>
          <p:cNvSpPr/>
          <p:nvPr/>
        </p:nvSpPr>
        <p:spPr>
          <a:xfrm rot="-5400000">
            <a:off x="-29838" y="29843"/>
            <a:ext cx="2288991" cy="2229323"/>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txBox="1">
            <a:spLocks noGrp="1"/>
          </p:cNvSpPr>
          <p:nvPr>
            <p:ph type="subTitle" idx="1"/>
          </p:nvPr>
        </p:nvSpPr>
        <p:spPr>
          <a:xfrm>
            <a:off x="1041000" y="381796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88" name="Google Shape;488;p35"/>
          <p:cNvSpPr txBox="1">
            <a:spLocks noGrp="1"/>
          </p:cNvSpPr>
          <p:nvPr>
            <p:ph type="subTitle" idx="2"/>
          </p:nvPr>
        </p:nvSpPr>
        <p:spPr>
          <a:xfrm>
            <a:off x="5115900" y="381796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89" name="Google Shape;489;p35"/>
          <p:cNvSpPr txBox="1">
            <a:spLocks noGrp="1"/>
          </p:cNvSpPr>
          <p:nvPr>
            <p:ph type="subTitle" idx="3"/>
          </p:nvPr>
        </p:nvSpPr>
        <p:spPr>
          <a:xfrm>
            <a:off x="3078450" y="941413"/>
            <a:ext cx="29871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490" name="Google Shape;490;p35"/>
          <p:cNvSpPr/>
          <p:nvPr/>
        </p:nvSpPr>
        <p:spPr>
          <a:xfrm>
            <a:off x="8670125" y="6375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800413" y="4321163"/>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423650" y="4192117"/>
            <a:ext cx="184597" cy="183781"/>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txBox="1">
            <a:spLocks noGrp="1"/>
          </p:cNvSpPr>
          <p:nvPr>
            <p:ph type="subTitle" idx="4"/>
          </p:nvPr>
        </p:nvSpPr>
        <p:spPr>
          <a:xfrm>
            <a:off x="1041000" y="3448050"/>
            <a:ext cx="2987100" cy="377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4" name="Google Shape;494;p35"/>
          <p:cNvSpPr txBox="1">
            <a:spLocks noGrp="1"/>
          </p:cNvSpPr>
          <p:nvPr>
            <p:ph type="subTitle" idx="5"/>
          </p:nvPr>
        </p:nvSpPr>
        <p:spPr>
          <a:xfrm>
            <a:off x="3078450" y="570763"/>
            <a:ext cx="29871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35"/>
          <p:cNvSpPr txBox="1">
            <a:spLocks noGrp="1"/>
          </p:cNvSpPr>
          <p:nvPr>
            <p:ph type="subTitle" idx="6"/>
          </p:nvPr>
        </p:nvSpPr>
        <p:spPr>
          <a:xfrm>
            <a:off x="5115900" y="3448050"/>
            <a:ext cx="2987100" cy="37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800"/>
              <a:buFont typeface="Fredoka One"/>
              <a:buNone/>
              <a:defRPr sz="2400">
                <a:solidFill>
                  <a:schemeClr val="l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TITLE_ONLY_2_1_1_1_1_1_1">
    <p:spTree>
      <p:nvGrpSpPr>
        <p:cNvPr id="1" name="Shape 496"/>
        <p:cNvGrpSpPr/>
        <p:nvPr/>
      </p:nvGrpSpPr>
      <p:grpSpPr>
        <a:xfrm>
          <a:off x="0" y="0"/>
          <a:ext cx="0" cy="0"/>
          <a:chOff x="0" y="0"/>
          <a:chExt cx="0" cy="0"/>
        </a:xfrm>
      </p:grpSpPr>
      <p:sp>
        <p:nvSpPr>
          <p:cNvPr id="497" name="Google Shape;497;p36"/>
          <p:cNvSpPr/>
          <p:nvPr/>
        </p:nvSpPr>
        <p:spPr>
          <a:xfrm rot="585698">
            <a:off x="1802085" y="-1207483"/>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868326" y="7610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6180763" y="389852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5831275" y="418483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36"/>
          <p:cNvGrpSpPr/>
          <p:nvPr/>
        </p:nvGrpSpPr>
        <p:grpSpPr>
          <a:xfrm rot="3079198">
            <a:off x="524560" y="306601"/>
            <a:ext cx="379474" cy="376965"/>
            <a:chOff x="3437575" y="2857925"/>
            <a:chExt cx="306250" cy="304225"/>
          </a:xfrm>
        </p:grpSpPr>
        <p:sp>
          <p:nvSpPr>
            <p:cNvPr id="502" name="Google Shape;502;p36"/>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6"/>
          <p:cNvSpPr/>
          <p:nvPr/>
        </p:nvSpPr>
        <p:spPr>
          <a:xfrm>
            <a:off x="359363" y="7610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txBox="1">
            <a:spLocks noGrp="1"/>
          </p:cNvSpPr>
          <p:nvPr>
            <p:ph type="subTitle" idx="1"/>
          </p:nvPr>
        </p:nvSpPr>
        <p:spPr>
          <a:xfrm>
            <a:off x="714300" y="4060625"/>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06" name="Google Shape;506;p36"/>
          <p:cNvSpPr txBox="1">
            <a:spLocks noGrp="1"/>
          </p:cNvSpPr>
          <p:nvPr>
            <p:ph type="title" hasCustomPrompt="1"/>
          </p:nvPr>
        </p:nvSpPr>
        <p:spPr>
          <a:xfrm>
            <a:off x="714300" y="3482825"/>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507" name="Google Shape;507;p36"/>
          <p:cNvSpPr txBox="1">
            <a:spLocks noGrp="1"/>
          </p:cNvSpPr>
          <p:nvPr>
            <p:ph type="subTitle" idx="2"/>
          </p:nvPr>
        </p:nvSpPr>
        <p:spPr>
          <a:xfrm>
            <a:off x="2721150" y="2560250"/>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08" name="Google Shape;508;p36"/>
          <p:cNvSpPr txBox="1">
            <a:spLocks noGrp="1"/>
          </p:cNvSpPr>
          <p:nvPr>
            <p:ph type="title" idx="3" hasCustomPrompt="1"/>
          </p:nvPr>
        </p:nvSpPr>
        <p:spPr>
          <a:xfrm>
            <a:off x="2721150" y="1982450"/>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509" name="Google Shape;509;p36"/>
          <p:cNvSpPr txBox="1">
            <a:spLocks noGrp="1"/>
          </p:cNvSpPr>
          <p:nvPr>
            <p:ph type="subTitle" idx="4"/>
          </p:nvPr>
        </p:nvSpPr>
        <p:spPr>
          <a:xfrm>
            <a:off x="4731100" y="1076850"/>
            <a:ext cx="3701700" cy="9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10" name="Google Shape;510;p36"/>
          <p:cNvSpPr txBox="1">
            <a:spLocks noGrp="1"/>
          </p:cNvSpPr>
          <p:nvPr>
            <p:ph type="title" idx="5" hasCustomPrompt="1"/>
          </p:nvPr>
        </p:nvSpPr>
        <p:spPr>
          <a:xfrm>
            <a:off x="4731100" y="499050"/>
            <a:ext cx="3701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800"/>
              <a:buNone/>
              <a:defRPr sz="4200">
                <a:solidFill>
                  <a:schemeClr val="lt2"/>
                </a:solidFill>
              </a:defRPr>
            </a:lvl1pPr>
            <a:lvl2pPr lvl="1"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2800"/>
              <a:buFont typeface="Fira Sans Extra Condensed Medium"/>
              <a:buNone/>
              <a:defRPr>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1">
  <p:cSld name="TITLE_ONLY_2_1_1_2_1">
    <p:spTree>
      <p:nvGrpSpPr>
        <p:cNvPr id="1" name="Shape 527"/>
        <p:cNvGrpSpPr/>
        <p:nvPr/>
      </p:nvGrpSpPr>
      <p:grpSpPr>
        <a:xfrm>
          <a:off x="0" y="0"/>
          <a:ext cx="0" cy="0"/>
          <a:chOff x="0" y="0"/>
          <a:chExt cx="0" cy="0"/>
        </a:xfrm>
      </p:grpSpPr>
      <p:sp>
        <p:nvSpPr>
          <p:cNvPr id="528" name="Google Shape;528;p38"/>
          <p:cNvSpPr/>
          <p:nvPr/>
        </p:nvSpPr>
        <p:spPr>
          <a:xfrm rot="585698">
            <a:off x="-1597165" y="-106808"/>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7619863" y="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txBox="1">
            <a:spLocks noGrp="1"/>
          </p:cNvSpPr>
          <p:nvPr>
            <p:ph type="subTitle" idx="1"/>
          </p:nvPr>
        </p:nvSpPr>
        <p:spPr>
          <a:xfrm>
            <a:off x="714300" y="1729173"/>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1" name="Google Shape;531;p38"/>
          <p:cNvSpPr txBox="1">
            <a:spLocks noGrp="1"/>
          </p:cNvSpPr>
          <p:nvPr>
            <p:ph type="ctrTitle"/>
          </p:nvPr>
        </p:nvSpPr>
        <p:spPr>
          <a:xfrm>
            <a:off x="714300" y="1398950"/>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2" name="Google Shape;532;p38"/>
          <p:cNvSpPr txBox="1">
            <a:spLocks noGrp="1"/>
          </p:cNvSpPr>
          <p:nvPr>
            <p:ph type="subTitle" idx="2"/>
          </p:nvPr>
        </p:nvSpPr>
        <p:spPr>
          <a:xfrm>
            <a:off x="714300" y="2881045"/>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3" name="Google Shape;533;p38"/>
          <p:cNvSpPr txBox="1">
            <a:spLocks noGrp="1"/>
          </p:cNvSpPr>
          <p:nvPr>
            <p:ph type="ctrTitle" idx="3"/>
          </p:nvPr>
        </p:nvSpPr>
        <p:spPr>
          <a:xfrm>
            <a:off x="714300" y="2550822"/>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4" name="Google Shape;534;p38"/>
          <p:cNvSpPr txBox="1">
            <a:spLocks noGrp="1"/>
          </p:cNvSpPr>
          <p:nvPr>
            <p:ph type="title" idx="4"/>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35" name="Google Shape;535;p38"/>
          <p:cNvSpPr txBox="1">
            <a:spLocks noGrp="1"/>
          </p:cNvSpPr>
          <p:nvPr>
            <p:ph type="subTitle" idx="5"/>
          </p:nvPr>
        </p:nvSpPr>
        <p:spPr>
          <a:xfrm>
            <a:off x="714300" y="4032917"/>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6" name="Google Shape;536;p38"/>
          <p:cNvSpPr txBox="1">
            <a:spLocks noGrp="1"/>
          </p:cNvSpPr>
          <p:nvPr>
            <p:ph type="ctrTitle" idx="6"/>
          </p:nvPr>
        </p:nvSpPr>
        <p:spPr>
          <a:xfrm>
            <a:off x="714300" y="3702694"/>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7" name="Google Shape;537;p38"/>
          <p:cNvSpPr txBox="1">
            <a:spLocks noGrp="1"/>
          </p:cNvSpPr>
          <p:nvPr>
            <p:ph type="subTitle" idx="7"/>
          </p:nvPr>
        </p:nvSpPr>
        <p:spPr>
          <a:xfrm>
            <a:off x="3190800" y="1729173"/>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38" name="Google Shape;538;p38"/>
          <p:cNvSpPr txBox="1">
            <a:spLocks noGrp="1"/>
          </p:cNvSpPr>
          <p:nvPr>
            <p:ph type="ctrTitle" idx="8"/>
          </p:nvPr>
        </p:nvSpPr>
        <p:spPr>
          <a:xfrm>
            <a:off x="3190800" y="1398950"/>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39" name="Google Shape;539;p38"/>
          <p:cNvSpPr txBox="1">
            <a:spLocks noGrp="1"/>
          </p:cNvSpPr>
          <p:nvPr>
            <p:ph type="subTitle" idx="9"/>
          </p:nvPr>
        </p:nvSpPr>
        <p:spPr>
          <a:xfrm>
            <a:off x="3190800" y="2881045"/>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0" name="Google Shape;540;p38"/>
          <p:cNvSpPr txBox="1">
            <a:spLocks noGrp="1"/>
          </p:cNvSpPr>
          <p:nvPr>
            <p:ph type="ctrTitle" idx="13"/>
          </p:nvPr>
        </p:nvSpPr>
        <p:spPr>
          <a:xfrm>
            <a:off x="3190800" y="2550822"/>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41" name="Google Shape;541;p38"/>
          <p:cNvSpPr txBox="1">
            <a:spLocks noGrp="1"/>
          </p:cNvSpPr>
          <p:nvPr>
            <p:ph type="subTitle" idx="14"/>
          </p:nvPr>
        </p:nvSpPr>
        <p:spPr>
          <a:xfrm>
            <a:off x="3190800" y="4032917"/>
            <a:ext cx="2108400" cy="7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2" name="Google Shape;542;p38"/>
          <p:cNvSpPr txBox="1">
            <a:spLocks noGrp="1"/>
          </p:cNvSpPr>
          <p:nvPr>
            <p:ph type="ctrTitle" idx="15"/>
          </p:nvPr>
        </p:nvSpPr>
        <p:spPr>
          <a:xfrm>
            <a:off x="3190800" y="3702694"/>
            <a:ext cx="2108400" cy="384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2">
  <p:cSld name="TITLE_ONLY_2_1_1_1_1_1_3">
    <p:spTree>
      <p:nvGrpSpPr>
        <p:cNvPr id="1" name="Shape 543"/>
        <p:cNvGrpSpPr/>
        <p:nvPr/>
      </p:nvGrpSpPr>
      <p:grpSpPr>
        <a:xfrm>
          <a:off x="0" y="0"/>
          <a:ext cx="0" cy="0"/>
          <a:chOff x="0" y="0"/>
          <a:chExt cx="0" cy="0"/>
        </a:xfrm>
      </p:grpSpPr>
      <p:sp>
        <p:nvSpPr>
          <p:cNvPr id="544" name="Google Shape;544;p39"/>
          <p:cNvSpPr/>
          <p:nvPr/>
        </p:nvSpPr>
        <p:spPr>
          <a:xfrm rot="-5400000">
            <a:off x="-45737" y="4572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rot="-5400000">
            <a:off x="2773938" y="483659"/>
            <a:ext cx="8322414" cy="6911169"/>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txBox="1">
            <a:spLocks noGrp="1"/>
          </p:cNvSpPr>
          <p:nvPr>
            <p:ph type="subTitle" idx="1"/>
          </p:nvPr>
        </p:nvSpPr>
        <p:spPr>
          <a:xfrm>
            <a:off x="714300" y="1898950"/>
            <a:ext cx="23862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7" name="Google Shape;547;p39"/>
          <p:cNvSpPr txBox="1">
            <a:spLocks noGrp="1"/>
          </p:cNvSpPr>
          <p:nvPr>
            <p:ph type="subTitle" idx="2"/>
          </p:nvPr>
        </p:nvSpPr>
        <p:spPr>
          <a:xfrm>
            <a:off x="5042640" y="1898950"/>
            <a:ext cx="2494800" cy="81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8" name="Google Shape;548;p39"/>
          <p:cNvSpPr txBox="1">
            <a:spLocks noGrp="1"/>
          </p:cNvSpPr>
          <p:nvPr>
            <p:ph type="ctrTitle"/>
          </p:nvPr>
        </p:nvSpPr>
        <p:spPr>
          <a:xfrm>
            <a:off x="714300" y="1590350"/>
            <a:ext cx="23862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49" name="Google Shape;549;p39"/>
          <p:cNvSpPr txBox="1">
            <a:spLocks noGrp="1"/>
          </p:cNvSpPr>
          <p:nvPr>
            <p:ph type="ctrTitle" idx="3"/>
          </p:nvPr>
        </p:nvSpPr>
        <p:spPr>
          <a:xfrm>
            <a:off x="5042648" y="1590350"/>
            <a:ext cx="2494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0" name="Google Shape;550;p39"/>
          <p:cNvSpPr txBox="1">
            <a:spLocks noGrp="1"/>
          </p:cNvSpPr>
          <p:nvPr>
            <p:ph type="subTitle" idx="4"/>
          </p:nvPr>
        </p:nvSpPr>
        <p:spPr>
          <a:xfrm>
            <a:off x="714300" y="3639025"/>
            <a:ext cx="23862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51" name="Google Shape;551;p39"/>
          <p:cNvSpPr txBox="1">
            <a:spLocks noGrp="1"/>
          </p:cNvSpPr>
          <p:nvPr>
            <p:ph type="subTitle" idx="5"/>
          </p:nvPr>
        </p:nvSpPr>
        <p:spPr>
          <a:xfrm>
            <a:off x="5042640" y="3639025"/>
            <a:ext cx="2494800" cy="94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52" name="Google Shape;552;p39"/>
          <p:cNvSpPr txBox="1">
            <a:spLocks noGrp="1"/>
          </p:cNvSpPr>
          <p:nvPr>
            <p:ph type="ctrTitle" idx="6"/>
          </p:nvPr>
        </p:nvSpPr>
        <p:spPr>
          <a:xfrm>
            <a:off x="714300" y="3330425"/>
            <a:ext cx="23862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3" name="Google Shape;553;p39"/>
          <p:cNvSpPr txBox="1">
            <a:spLocks noGrp="1"/>
          </p:cNvSpPr>
          <p:nvPr>
            <p:ph type="ctrTitle" idx="7"/>
          </p:nvPr>
        </p:nvSpPr>
        <p:spPr>
          <a:xfrm>
            <a:off x="5042648" y="3330425"/>
            <a:ext cx="24948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554" name="Google Shape;554;p39"/>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5" name="Google Shape;555;p39"/>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39"/>
          <p:cNvGrpSpPr/>
          <p:nvPr/>
        </p:nvGrpSpPr>
        <p:grpSpPr>
          <a:xfrm>
            <a:off x="8451950" y="4441638"/>
            <a:ext cx="276775" cy="287175"/>
            <a:chOff x="939975" y="2736700"/>
            <a:chExt cx="276775" cy="287175"/>
          </a:xfrm>
        </p:grpSpPr>
        <p:sp>
          <p:nvSpPr>
            <p:cNvPr id="558" name="Google Shape;558;p3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39"/>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USTOM_18_1_1">
    <p:spTree>
      <p:nvGrpSpPr>
        <p:cNvPr id="1" name="Shape 563"/>
        <p:cNvGrpSpPr/>
        <p:nvPr/>
      </p:nvGrpSpPr>
      <p:grpSpPr>
        <a:xfrm>
          <a:off x="0" y="0"/>
          <a:ext cx="0" cy="0"/>
          <a:chOff x="0" y="0"/>
          <a:chExt cx="0" cy="0"/>
        </a:xfrm>
      </p:grpSpPr>
      <p:sp>
        <p:nvSpPr>
          <p:cNvPr id="564" name="Google Shape;564;p40"/>
          <p:cNvSpPr txBox="1">
            <a:spLocks noGrp="1"/>
          </p:cNvSpPr>
          <p:nvPr>
            <p:ph type="title"/>
          </p:nvPr>
        </p:nvSpPr>
        <p:spPr>
          <a:xfrm>
            <a:off x="950225" y="1414675"/>
            <a:ext cx="3621900" cy="281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200"/>
            </a:lvl1pPr>
            <a:lvl2pPr lvl="1" rtl="0">
              <a:spcBef>
                <a:spcPts val="0"/>
              </a:spcBef>
              <a:spcAft>
                <a:spcPts val="0"/>
              </a:spcAft>
              <a:buNone/>
              <a:defRPr sz="4200"/>
            </a:lvl2pPr>
            <a:lvl3pPr lvl="2" rtl="0">
              <a:spcBef>
                <a:spcPts val="0"/>
              </a:spcBef>
              <a:spcAft>
                <a:spcPts val="0"/>
              </a:spcAft>
              <a:buNone/>
              <a:defRPr sz="4200"/>
            </a:lvl3pPr>
            <a:lvl4pPr lvl="3" rtl="0">
              <a:spcBef>
                <a:spcPts val="0"/>
              </a:spcBef>
              <a:spcAft>
                <a:spcPts val="0"/>
              </a:spcAft>
              <a:buNone/>
              <a:defRPr sz="4200"/>
            </a:lvl4pPr>
            <a:lvl5pPr lvl="4" rtl="0">
              <a:spcBef>
                <a:spcPts val="0"/>
              </a:spcBef>
              <a:spcAft>
                <a:spcPts val="0"/>
              </a:spcAft>
              <a:buNone/>
              <a:defRPr sz="4200"/>
            </a:lvl5pPr>
            <a:lvl6pPr lvl="5" rtl="0">
              <a:spcBef>
                <a:spcPts val="0"/>
              </a:spcBef>
              <a:spcAft>
                <a:spcPts val="0"/>
              </a:spcAft>
              <a:buNone/>
              <a:defRPr sz="4200"/>
            </a:lvl6pPr>
            <a:lvl7pPr lvl="6" rtl="0">
              <a:spcBef>
                <a:spcPts val="0"/>
              </a:spcBef>
              <a:spcAft>
                <a:spcPts val="0"/>
              </a:spcAft>
              <a:buNone/>
              <a:defRPr sz="4200"/>
            </a:lvl7pPr>
            <a:lvl8pPr lvl="7" rtl="0">
              <a:spcBef>
                <a:spcPts val="0"/>
              </a:spcBef>
              <a:spcAft>
                <a:spcPts val="0"/>
              </a:spcAft>
              <a:buNone/>
              <a:defRPr sz="4200"/>
            </a:lvl8pPr>
            <a:lvl9pPr lvl="8" rtl="0">
              <a:spcBef>
                <a:spcPts val="0"/>
              </a:spcBef>
              <a:spcAft>
                <a:spcPts val="0"/>
              </a:spcAft>
              <a:buNone/>
              <a:defRPr sz="4200"/>
            </a:lvl9pPr>
          </a:lstStyle>
          <a:p>
            <a:endParaRPr/>
          </a:p>
        </p:txBody>
      </p:sp>
      <p:sp>
        <p:nvSpPr>
          <p:cNvPr id="565" name="Google Shape;565;p40"/>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40"/>
          <p:cNvGrpSpPr/>
          <p:nvPr/>
        </p:nvGrpSpPr>
        <p:grpSpPr>
          <a:xfrm>
            <a:off x="8451950" y="4441638"/>
            <a:ext cx="276775" cy="287175"/>
            <a:chOff x="939975" y="2736700"/>
            <a:chExt cx="276775" cy="287175"/>
          </a:xfrm>
        </p:grpSpPr>
        <p:sp>
          <p:nvSpPr>
            <p:cNvPr id="567" name="Google Shape;567;p40"/>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40"/>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2">
  <p:cSld name="CUSTOM_18_1_1_1">
    <p:spTree>
      <p:nvGrpSpPr>
        <p:cNvPr id="1" name="Shape 573"/>
        <p:cNvGrpSpPr/>
        <p:nvPr/>
      </p:nvGrpSpPr>
      <p:grpSpPr>
        <a:xfrm>
          <a:off x="0" y="0"/>
          <a:ext cx="0" cy="0"/>
          <a:chOff x="0" y="0"/>
          <a:chExt cx="0" cy="0"/>
        </a:xfrm>
      </p:grpSpPr>
      <p:sp>
        <p:nvSpPr>
          <p:cNvPr id="574" name="Google Shape;574;p41"/>
          <p:cNvSpPr txBox="1">
            <a:spLocks noGrp="1"/>
          </p:cNvSpPr>
          <p:nvPr>
            <p:ph type="title"/>
          </p:nvPr>
        </p:nvSpPr>
        <p:spPr>
          <a:xfrm>
            <a:off x="4810900" y="631350"/>
            <a:ext cx="3621900" cy="2813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200">
                <a:solidFill>
                  <a:schemeClr val="accent1"/>
                </a:solidFill>
              </a:defRPr>
            </a:lvl1pPr>
            <a:lvl2pPr lvl="1" algn="r" rtl="0">
              <a:spcBef>
                <a:spcPts val="0"/>
              </a:spcBef>
              <a:spcAft>
                <a:spcPts val="0"/>
              </a:spcAft>
              <a:buNone/>
              <a:defRPr sz="4200">
                <a:solidFill>
                  <a:schemeClr val="accent1"/>
                </a:solidFill>
              </a:defRPr>
            </a:lvl2pPr>
            <a:lvl3pPr lvl="2" algn="r" rtl="0">
              <a:spcBef>
                <a:spcPts val="0"/>
              </a:spcBef>
              <a:spcAft>
                <a:spcPts val="0"/>
              </a:spcAft>
              <a:buNone/>
              <a:defRPr sz="4200">
                <a:solidFill>
                  <a:schemeClr val="accent1"/>
                </a:solidFill>
              </a:defRPr>
            </a:lvl3pPr>
            <a:lvl4pPr lvl="3" algn="r" rtl="0">
              <a:spcBef>
                <a:spcPts val="0"/>
              </a:spcBef>
              <a:spcAft>
                <a:spcPts val="0"/>
              </a:spcAft>
              <a:buNone/>
              <a:defRPr sz="4200">
                <a:solidFill>
                  <a:schemeClr val="accent1"/>
                </a:solidFill>
              </a:defRPr>
            </a:lvl4pPr>
            <a:lvl5pPr lvl="4" algn="r" rtl="0">
              <a:spcBef>
                <a:spcPts val="0"/>
              </a:spcBef>
              <a:spcAft>
                <a:spcPts val="0"/>
              </a:spcAft>
              <a:buNone/>
              <a:defRPr sz="4200">
                <a:solidFill>
                  <a:schemeClr val="accent1"/>
                </a:solidFill>
              </a:defRPr>
            </a:lvl5pPr>
            <a:lvl6pPr lvl="5" algn="r" rtl="0">
              <a:spcBef>
                <a:spcPts val="0"/>
              </a:spcBef>
              <a:spcAft>
                <a:spcPts val="0"/>
              </a:spcAft>
              <a:buNone/>
              <a:defRPr sz="4200">
                <a:solidFill>
                  <a:schemeClr val="accent1"/>
                </a:solidFill>
              </a:defRPr>
            </a:lvl6pPr>
            <a:lvl7pPr lvl="6" algn="r" rtl="0">
              <a:spcBef>
                <a:spcPts val="0"/>
              </a:spcBef>
              <a:spcAft>
                <a:spcPts val="0"/>
              </a:spcAft>
              <a:buNone/>
              <a:defRPr sz="4200">
                <a:solidFill>
                  <a:schemeClr val="accent1"/>
                </a:solidFill>
              </a:defRPr>
            </a:lvl7pPr>
            <a:lvl8pPr lvl="7" algn="r" rtl="0">
              <a:spcBef>
                <a:spcPts val="0"/>
              </a:spcBef>
              <a:spcAft>
                <a:spcPts val="0"/>
              </a:spcAft>
              <a:buNone/>
              <a:defRPr sz="4200">
                <a:solidFill>
                  <a:schemeClr val="accent1"/>
                </a:solidFill>
              </a:defRPr>
            </a:lvl8pPr>
            <a:lvl9pPr lvl="8" algn="r" rtl="0">
              <a:spcBef>
                <a:spcPts val="0"/>
              </a:spcBef>
              <a:spcAft>
                <a:spcPts val="0"/>
              </a:spcAft>
              <a:buNone/>
              <a:defRPr sz="4200">
                <a:solidFill>
                  <a:schemeClr val="accent1"/>
                </a:solidFill>
              </a:defRPr>
            </a:lvl9pPr>
          </a:lstStyle>
          <a:p>
            <a:endParaRPr/>
          </a:p>
        </p:txBody>
      </p:sp>
      <p:sp>
        <p:nvSpPr>
          <p:cNvPr id="575" name="Google Shape;575;p41"/>
          <p:cNvSpPr/>
          <p:nvPr/>
        </p:nvSpPr>
        <p:spPr>
          <a:xfrm>
            <a:off x="875238" y="494200"/>
            <a:ext cx="225675" cy="214425"/>
          </a:xfrm>
          <a:custGeom>
            <a:avLst/>
            <a:gdLst/>
            <a:ahLst/>
            <a:cxnLst/>
            <a:rect l="l" t="t" r="r" b="b"/>
            <a:pathLst>
              <a:path w="9027" h="8577" extrusionOk="0">
                <a:moveTo>
                  <a:pt x="4514" y="0"/>
                </a:moveTo>
                <a:lnTo>
                  <a:pt x="3446" y="3277"/>
                </a:lnTo>
                <a:lnTo>
                  <a:pt x="1" y="3277"/>
                </a:lnTo>
                <a:lnTo>
                  <a:pt x="2791" y="5300"/>
                </a:lnTo>
                <a:lnTo>
                  <a:pt x="1723" y="8577"/>
                </a:lnTo>
                <a:lnTo>
                  <a:pt x="4514" y="6554"/>
                </a:lnTo>
                <a:lnTo>
                  <a:pt x="7304" y="8577"/>
                </a:lnTo>
                <a:lnTo>
                  <a:pt x="6237" y="5300"/>
                </a:lnTo>
                <a:lnTo>
                  <a:pt x="9027" y="3277"/>
                </a:lnTo>
                <a:lnTo>
                  <a:pt x="5581" y="3277"/>
                </a:lnTo>
                <a:lnTo>
                  <a:pt x="4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431238" y="756000"/>
            <a:ext cx="110975" cy="95075"/>
          </a:xfrm>
          <a:custGeom>
            <a:avLst/>
            <a:gdLst/>
            <a:ahLst/>
            <a:cxnLst/>
            <a:rect l="l" t="t" r="r" b="b"/>
            <a:pathLst>
              <a:path w="4439" h="3803" extrusionOk="0">
                <a:moveTo>
                  <a:pt x="2547" y="0"/>
                </a:moveTo>
                <a:cubicBezTo>
                  <a:pt x="843" y="0"/>
                  <a:pt x="0" y="2042"/>
                  <a:pt x="1199" y="3240"/>
                </a:cubicBezTo>
                <a:cubicBezTo>
                  <a:pt x="1587" y="3628"/>
                  <a:pt x="2064" y="3802"/>
                  <a:pt x="2531" y="3802"/>
                </a:cubicBezTo>
                <a:cubicBezTo>
                  <a:pt x="3505" y="3802"/>
                  <a:pt x="4439" y="3044"/>
                  <a:pt x="4439" y="1892"/>
                </a:cubicBezTo>
                <a:cubicBezTo>
                  <a:pt x="4439" y="843"/>
                  <a:pt x="3596" y="0"/>
                  <a:pt x="2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1"/>
          <p:cNvGrpSpPr/>
          <p:nvPr/>
        </p:nvGrpSpPr>
        <p:grpSpPr>
          <a:xfrm rot="2700000">
            <a:off x="373907" y="113009"/>
            <a:ext cx="225690" cy="224198"/>
            <a:chOff x="3437575" y="2857925"/>
            <a:chExt cx="306250" cy="304225"/>
          </a:xfrm>
        </p:grpSpPr>
        <p:sp>
          <p:nvSpPr>
            <p:cNvPr id="578" name="Google Shape;578;p41"/>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41"/>
          <p:cNvSpPr/>
          <p:nvPr/>
        </p:nvSpPr>
        <p:spPr>
          <a:xfrm>
            <a:off x="800525" y="156238"/>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41"/>
          <p:cNvGrpSpPr/>
          <p:nvPr/>
        </p:nvGrpSpPr>
        <p:grpSpPr>
          <a:xfrm>
            <a:off x="8522253" y="3553306"/>
            <a:ext cx="848208" cy="752024"/>
            <a:chOff x="8026350" y="3861100"/>
            <a:chExt cx="495825" cy="439600"/>
          </a:xfrm>
        </p:grpSpPr>
        <p:sp>
          <p:nvSpPr>
            <p:cNvPr id="582" name="Google Shape;582;p41"/>
            <p:cNvSpPr/>
            <p:nvPr/>
          </p:nvSpPr>
          <p:spPr>
            <a:xfrm>
              <a:off x="8026350" y="3862050"/>
              <a:ext cx="495825" cy="437575"/>
            </a:xfrm>
            <a:custGeom>
              <a:avLst/>
              <a:gdLst/>
              <a:ahLst/>
              <a:cxnLst/>
              <a:rect l="l" t="t" r="r" b="b"/>
              <a:pathLst>
                <a:path w="19833" h="17503" extrusionOk="0">
                  <a:moveTo>
                    <a:pt x="9925" y="0"/>
                  </a:moveTo>
                  <a:cubicBezTo>
                    <a:pt x="7236" y="0"/>
                    <a:pt x="4584" y="1238"/>
                    <a:pt x="2866" y="3573"/>
                  </a:cubicBezTo>
                  <a:cubicBezTo>
                    <a:pt x="1" y="7468"/>
                    <a:pt x="844" y="12936"/>
                    <a:pt x="4739" y="15802"/>
                  </a:cubicBezTo>
                  <a:cubicBezTo>
                    <a:pt x="6299" y="16949"/>
                    <a:pt x="8114" y="17502"/>
                    <a:pt x="9913" y="17502"/>
                  </a:cubicBezTo>
                  <a:cubicBezTo>
                    <a:pt x="12606" y="17502"/>
                    <a:pt x="15261" y="16264"/>
                    <a:pt x="16967" y="13929"/>
                  </a:cubicBezTo>
                  <a:cubicBezTo>
                    <a:pt x="19832" y="10034"/>
                    <a:pt x="18990" y="4547"/>
                    <a:pt x="15095" y="1701"/>
                  </a:cubicBezTo>
                  <a:cubicBezTo>
                    <a:pt x="13534" y="553"/>
                    <a:pt x="11722" y="0"/>
                    <a:pt x="9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8268875" y="4075850"/>
              <a:ext cx="160600" cy="224850"/>
            </a:xfrm>
            <a:custGeom>
              <a:avLst/>
              <a:gdLst/>
              <a:ahLst/>
              <a:cxnLst/>
              <a:rect l="l" t="t" r="r" b="b"/>
              <a:pathLst>
                <a:path w="6424" h="8994" extrusionOk="0">
                  <a:moveTo>
                    <a:pt x="995" y="1"/>
                  </a:moveTo>
                  <a:cubicBezTo>
                    <a:pt x="870" y="1"/>
                    <a:pt x="746" y="42"/>
                    <a:pt x="637" y="115"/>
                  </a:cubicBezTo>
                  <a:cubicBezTo>
                    <a:pt x="862" y="733"/>
                    <a:pt x="862" y="1388"/>
                    <a:pt x="618" y="1987"/>
                  </a:cubicBezTo>
                  <a:cubicBezTo>
                    <a:pt x="337" y="2718"/>
                    <a:pt x="0" y="3205"/>
                    <a:pt x="19" y="4047"/>
                  </a:cubicBezTo>
                  <a:cubicBezTo>
                    <a:pt x="56" y="5059"/>
                    <a:pt x="693" y="5770"/>
                    <a:pt x="899" y="6688"/>
                  </a:cubicBezTo>
                  <a:cubicBezTo>
                    <a:pt x="1064" y="7384"/>
                    <a:pt x="46" y="8994"/>
                    <a:pt x="738" y="8994"/>
                  </a:cubicBezTo>
                  <a:cubicBezTo>
                    <a:pt x="753" y="8994"/>
                    <a:pt x="770" y="8993"/>
                    <a:pt x="787" y="8991"/>
                  </a:cubicBezTo>
                  <a:cubicBezTo>
                    <a:pt x="4120" y="8635"/>
                    <a:pt x="5506" y="7212"/>
                    <a:pt x="6423" y="6257"/>
                  </a:cubicBezTo>
                  <a:cubicBezTo>
                    <a:pt x="6292" y="5864"/>
                    <a:pt x="6105" y="5152"/>
                    <a:pt x="5599" y="4778"/>
                  </a:cubicBezTo>
                  <a:cubicBezTo>
                    <a:pt x="4794" y="4178"/>
                    <a:pt x="3970" y="4441"/>
                    <a:pt x="3090" y="4197"/>
                  </a:cubicBezTo>
                  <a:cubicBezTo>
                    <a:pt x="1124" y="3673"/>
                    <a:pt x="1742" y="1369"/>
                    <a:pt x="1199" y="40"/>
                  </a:cubicBezTo>
                  <a:cubicBezTo>
                    <a:pt x="1132" y="13"/>
                    <a:pt x="1064" y="1"/>
                    <a:pt x="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8328325" y="3942000"/>
              <a:ext cx="161550" cy="173250"/>
            </a:xfrm>
            <a:custGeom>
              <a:avLst/>
              <a:gdLst/>
              <a:ahLst/>
              <a:cxnLst/>
              <a:rect l="l" t="t" r="r" b="b"/>
              <a:pathLst>
                <a:path w="6462" h="6930" extrusionOk="0">
                  <a:moveTo>
                    <a:pt x="4382" y="1"/>
                  </a:moveTo>
                  <a:cubicBezTo>
                    <a:pt x="4165" y="1"/>
                    <a:pt x="3967" y="178"/>
                    <a:pt x="3671" y="319"/>
                  </a:cubicBezTo>
                  <a:cubicBezTo>
                    <a:pt x="2622" y="843"/>
                    <a:pt x="1761" y="1649"/>
                    <a:pt x="1162" y="2641"/>
                  </a:cubicBezTo>
                  <a:cubicBezTo>
                    <a:pt x="937" y="3053"/>
                    <a:pt x="862" y="3559"/>
                    <a:pt x="712" y="4008"/>
                  </a:cubicBezTo>
                  <a:cubicBezTo>
                    <a:pt x="637" y="4270"/>
                    <a:pt x="581" y="4532"/>
                    <a:pt x="544" y="4813"/>
                  </a:cubicBezTo>
                  <a:cubicBezTo>
                    <a:pt x="544" y="4832"/>
                    <a:pt x="506" y="4926"/>
                    <a:pt x="506" y="4926"/>
                  </a:cubicBezTo>
                  <a:cubicBezTo>
                    <a:pt x="1" y="5150"/>
                    <a:pt x="225" y="5881"/>
                    <a:pt x="487" y="6218"/>
                  </a:cubicBezTo>
                  <a:cubicBezTo>
                    <a:pt x="899" y="6761"/>
                    <a:pt x="1630" y="6929"/>
                    <a:pt x="2266" y="6929"/>
                  </a:cubicBezTo>
                  <a:cubicBezTo>
                    <a:pt x="3615" y="6911"/>
                    <a:pt x="3259" y="5656"/>
                    <a:pt x="3802" y="4813"/>
                  </a:cubicBezTo>
                  <a:cubicBezTo>
                    <a:pt x="3952" y="4495"/>
                    <a:pt x="4214" y="4233"/>
                    <a:pt x="4551" y="4120"/>
                  </a:cubicBezTo>
                  <a:cubicBezTo>
                    <a:pt x="4594" y="4111"/>
                    <a:pt x="4634" y="4106"/>
                    <a:pt x="4670" y="4106"/>
                  </a:cubicBezTo>
                  <a:cubicBezTo>
                    <a:pt x="4843" y="4106"/>
                    <a:pt x="4959" y="4195"/>
                    <a:pt x="5113" y="4195"/>
                  </a:cubicBezTo>
                  <a:cubicBezTo>
                    <a:pt x="5120" y="4196"/>
                    <a:pt x="5126" y="4196"/>
                    <a:pt x="5133" y="4196"/>
                  </a:cubicBezTo>
                  <a:cubicBezTo>
                    <a:pt x="5502" y="4196"/>
                    <a:pt x="6036" y="3764"/>
                    <a:pt x="6316" y="3764"/>
                  </a:cubicBezTo>
                  <a:cubicBezTo>
                    <a:pt x="6350" y="3764"/>
                    <a:pt x="6380" y="3770"/>
                    <a:pt x="6405" y="3783"/>
                  </a:cubicBezTo>
                  <a:cubicBezTo>
                    <a:pt x="6461" y="3240"/>
                    <a:pt x="5281" y="600"/>
                    <a:pt x="4701" y="132"/>
                  </a:cubicBezTo>
                  <a:cubicBezTo>
                    <a:pt x="4583" y="38"/>
                    <a:pt x="4481" y="1"/>
                    <a:pt x="4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8083950" y="3861100"/>
              <a:ext cx="291675" cy="177075"/>
            </a:xfrm>
            <a:custGeom>
              <a:avLst/>
              <a:gdLst/>
              <a:ahLst/>
              <a:cxnLst/>
              <a:rect l="l" t="t" r="r" b="b"/>
              <a:pathLst>
                <a:path w="11667" h="7083" extrusionOk="0">
                  <a:moveTo>
                    <a:pt x="7745" y="0"/>
                  </a:moveTo>
                  <a:cubicBezTo>
                    <a:pt x="4998" y="0"/>
                    <a:pt x="1693" y="1262"/>
                    <a:pt x="0" y="4622"/>
                  </a:cubicBezTo>
                  <a:cubicBezTo>
                    <a:pt x="169" y="4585"/>
                    <a:pt x="319" y="4510"/>
                    <a:pt x="468" y="4435"/>
                  </a:cubicBezTo>
                  <a:cubicBezTo>
                    <a:pt x="880" y="4285"/>
                    <a:pt x="1330" y="4192"/>
                    <a:pt x="1761" y="4192"/>
                  </a:cubicBezTo>
                  <a:cubicBezTo>
                    <a:pt x="1832" y="4187"/>
                    <a:pt x="1904" y="4185"/>
                    <a:pt x="1975" y="4185"/>
                  </a:cubicBezTo>
                  <a:cubicBezTo>
                    <a:pt x="3140" y="4185"/>
                    <a:pt x="4165" y="4747"/>
                    <a:pt x="5206" y="5259"/>
                  </a:cubicBezTo>
                  <a:cubicBezTo>
                    <a:pt x="5674" y="5484"/>
                    <a:pt x="6161" y="5727"/>
                    <a:pt x="6611" y="6008"/>
                  </a:cubicBezTo>
                  <a:cubicBezTo>
                    <a:pt x="6929" y="6252"/>
                    <a:pt x="7229" y="6514"/>
                    <a:pt x="7510" y="6813"/>
                  </a:cubicBezTo>
                  <a:cubicBezTo>
                    <a:pt x="7726" y="7003"/>
                    <a:pt x="7953" y="7083"/>
                    <a:pt x="8176" y="7083"/>
                  </a:cubicBezTo>
                  <a:cubicBezTo>
                    <a:pt x="8704" y="7083"/>
                    <a:pt x="9211" y="6634"/>
                    <a:pt x="9513" y="6121"/>
                  </a:cubicBezTo>
                  <a:cubicBezTo>
                    <a:pt x="9869" y="5484"/>
                    <a:pt x="9682" y="4791"/>
                    <a:pt x="9701" y="4098"/>
                  </a:cubicBezTo>
                  <a:cubicBezTo>
                    <a:pt x="9719" y="3536"/>
                    <a:pt x="10113" y="3162"/>
                    <a:pt x="10581" y="2900"/>
                  </a:cubicBezTo>
                  <a:cubicBezTo>
                    <a:pt x="10899" y="2731"/>
                    <a:pt x="11311" y="2637"/>
                    <a:pt x="11498" y="2282"/>
                  </a:cubicBezTo>
                  <a:cubicBezTo>
                    <a:pt x="11667" y="1944"/>
                    <a:pt x="11498" y="1757"/>
                    <a:pt x="11330" y="1476"/>
                  </a:cubicBezTo>
                  <a:cubicBezTo>
                    <a:pt x="11236" y="1289"/>
                    <a:pt x="11180" y="1064"/>
                    <a:pt x="11143" y="840"/>
                  </a:cubicBezTo>
                  <a:lnTo>
                    <a:pt x="11143" y="821"/>
                  </a:lnTo>
                  <a:cubicBezTo>
                    <a:pt x="10320" y="307"/>
                    <a:pt x="9100" y="0"/>
                    <a:pt x="7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8052575" y="4065125"/>
              <a:ext cx="139075" cy="211175"/>
            </a:xfrm>
            <a:custGeom>
              <a:avLst/>
              <a:gdLst/>
              <a:ahLst/>
              <a:cxnLst/>
              <a:rect l="l" t="t" r="r" b="b"/>
              <a:pathLst>
                <a:path w="5563" h="8447" extrusionOk="0">
                  <a:moveTo>
                    <a:pt x="2422" y="0"/>
                  </a:moveTo>
                  <a:cubicBezTo>
                    <a:pt x="2022" y="0"/>
                    <a:pt x="1622" y="62"/>
                    <a:pt x="1236" y="188"/>
                  </a:cubicBezTo>
                  <a:cubicBezTo>
                    <a:pt x="967" y="287"/>
                    <a:pt x="676" y="333"/>
                    <a:pt x="388" y="333"/>
                  </a:cubicBezTo>
                  <a:cubicBezTo>
                    <a:pt x="296" y="333"/>
                    <a:pt x="204" y="328"/>
                    <a:pt x="113" y="319"/>
                  </a:cubicBezTo>
                  <a:lnTo>
                    <a:pt x="113" y="319"/>
                  </a:lnTo>
                  <a:cubicBezTo>
                    <a:pt x="1" y="2023"/>
                    <a:pt x="750" y="6049"/>
                    <a:pt x="4907" y="8446"/>
                  </a:cubicBezTo>
                  <a:cubicBezTo>
                    <a:pt x="5244" y="8222"/>
                    <a:pt x="5413" y="7810"/>
                    <a:pt x="5338" y="7416"/>
                  </a:cubicBezTo>
                  <a:cubicBezTo>
                    <a:pt x="5281" y="7061"/>
                    <a:pt x="5207" y="6686"/>
                    <a:pt x="5113" y="6349"/>
                  </a:cubicBezTo>
                  <a:cubicBezTo>
                    <a:pt x="4963" y="5712"/>
                    <a:pt x="4944" y="5076"/>
                    <a:pt x="5038" y="4439"/>
                  </a:cubicBezTo>
                  <a:cubicBezTo>
                    <a:pt x="5113" y="3690"/>
                    <a:pt x="5525" y="3034"/>
                    <a:pt x="5544" y="2267"/>
                  </a:cubicBezTo>
                  <a:cubicBezTo>
                    <a:pt x="5562" y="1199"/>
                    <a:pt x="4776" y="675"/>
                    <a:pt x="3877" y="282"/>
                  </a:cubicBezTo>
                  <a:cubicBezTo>
                    <a:pt x="3411" y="95"/>
                    <a:pt x="2916" y="0"/>
                    <a:pt x="2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1"/>
          <p:cNvSpPr/>
          <p:nvPr/>
        </p:nvSpPr>
        <p:spPr>
          <a:xfrm>
            <a:off x="8233425" y="4663071"/>
            <a:ext cx="305246" cy="289605"/>
          </a:xfrm>
          <a:custGeom>
            <a:avLst/>
            <a:gdLst/>
            <a:ahLst/>
            <a:cxnLst/>
            <a:rect l="l" t="t" r="r" b="b"/>
            <a:pathLst>
              <a:path w="5113" h="4851" extrusionOk="0">
                <a:moveTo>
                  <a:pt x="2566" y="1"/>
                </a:moveTo>
                <a:lnTo>
                  <a:pt x="1967" y="1855"/>
                </a:lnTo>
                <a:lnTo>
                  <a:pt x="0" y="1855"/>
                </a:lnTo>
                <a:lnTo>
                  <a:pt x="1592" y="2997"/>
                </a:lnTo>
                <a:lnTo>
                  <a:pt x="993" y="4851"/>
                </a:lnTo>
                <a:lnTo>
                  <a:pt x="2566" y="3709"/>
                </a:lnTo>
                <a:lnTo>
                  <a:pt x="4139" y="4851"/>
                </a:lnTo>
                <a:lnTo>
                  <a:pt x="3540" y="2997"/>
                </a:lnTo>
                <a:lnTo>
                  <a:pt x="5113" y="1855"/>
                </a:lnTo>
                <a:lnTo>
                  <a:pt x="3165" y="1855"/>
                </a:lnTo>
                <a:lnTo>
                  <a:pt x="256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8082525" y="4355500"/>
            <a:ext cx="150907" cy="137758"/>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41"/>
          <p:cNvGrpSpPr/>
          <p:nvPr/>
        </p:nvGrpSpPr>
        <p:grpSpPr>
          <a:xfrm>
            <a:off x="7588811" y="4440422"/>
            <a:ext cx="493711" cy="512263"/>
            <a:chOff x="939975" y="2736700"/>
            <a:chExt cx="276775" cy="287175"/>
          </a:xfrm>
        </p:grpSpPr>
        <p:sp>
          <p:nvSpPr>
            <p:cNvPr id="590" name="Google Shape;590;p41"/>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714300" y="1000950"/>
            <a:ext cx="3771900" cy="5745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p9"/>
          <p:cNvSpPr txBox="1">
            <a:spLocks noGrp="1"/>
          </p:cNvSpPr>
          <p:nvPr>
            <p:ph type="subTitle" idx="1"/>
          </p:nvPr>
        </p:nvSpPr>
        <p:spPr>
          <a:xfrm>
            <a:off x="714300" y="1844725"/>
            <a:ext cx="3771900" cy="274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Char char="●"/>
              <a:defRPr sz="1400"/>
            </a:lvl1pPr>
            <a:lvl2pPr lvl="1" algn="ctr" rtl="0">
              <a:lnSpc>
                <a:spcPct val="100000"/>
              </a:lnSpc>
              <a:spcBef>
                <a:spcPts val="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sp>
        <p:nvSpPr>
          <p:cNvPr id="96" name="Google Shape;96;p9"/>
          <p:cNvSpPr/>
          <p:nvPr/>
        </p:nvSpPr>
        <p:spPr>
          <a:xfrm rot="781549">
            <a:off x="-2317393" y="3305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312900" y="41986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621975" y="46328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9"/>
          <p:cNvGrpSpPr/>
          <p:nvPr/>
        </p:nvGrpSpPr>
        <p:grpSpPr>
          <a:xfrm>
            <a:off x="7999100" y="611138"/>
            <a:ext cx="306250" cy="304225"/>
            <a:chOff x="3437575" y="2857925"/>
            <a:chExt cx="306250" cy="304225"/>
          </a:xfrm>
        </p:grpSpPr>
        <p:sp>
          <p:nvSpPr>
            <p:cNvPr id="101" name="Google Shape;101;p9"/>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a:off x="7999100" y="264500"/>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_ONLY_2_1_1_1_1">
    <p:spTree>
      <p:nvGrpSpPr>
        <p:cNvPr id="1" name="Shape 610"/>
        <p:cNvGrpSpPr/>
        <p:nvPr/>
      </p:nvGrpSpPr>
      <p:grpSpPr>
        <a:xfrm>
          <a:off x="0" y="0"/>
          <a:ext cx="0" cy="0"/>
          <a:chOff x="0" y="0"/>
          <a:chExt cx="0" cy="0"/>
        </a:xfrm>
      </p:grpSpPr>
      <p:sp>
        <p:nvSpPr>
          <p:cNvPr id="611" name="Google Shape;611;p43"/>
          <p:cNvSpPr/>
          <p:nvPr/>
        </p:nvSpPr>
        <p:spPr>
          <a:xfrm rot="10800000">
            <a:off x="-64287"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txBox="1">
            <a:spLocks noGrp="1"/>
          </p:cNvSpPr>
          <p:nvPr>
            <p:ph type="subTitle" idx="1"/>
          </p:nvPr>
        </p:nvSpPr>
        <p:spPr>
          <a:xfrm>
            <a:off x="1609650" y="1898950"/>
            <a:ext cx="2386200" cy="8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4" name="Google Shape;614;p43"/>
          <p:cNvSpPr txBox="1">
            <a:spLocks noGrp="1"/>
          </p:cNvSpPr>
          <p:nvPr>
            <p:ph type="subTitle" idx="2"/>
          </p:nvPr>
        </p:nvSpPr>
        <p:spPr>
          <a:xfrm>
            <a:off x="5937990" y="1898950"/>
            <a:ext cx="2494800" cy="81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5" name="Google Shape;615;p43"/>
          <p:cNvSpPr txBox="1">
            <a:spLocks noGrp="1"/>
          </p:cNvSpPr>
          <p:nvPr>
            <p:ph type="ctrTitle"/>
          </p:nvPr>
        </p:nvSpPr>
        <p:spPr>
          <a:xfrm>
            <a:off x="1609650" y="1590350"/>
            <a:ext cx="23862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16" name="Google Shape;616;p43"/>
          <p:cNvSpPr txBox="1">
            <a:spLocks noGrp="1"/>
          </p:cNvSpPr>
          <p:nvPr>
            <p:ph type="ctrTitle" idx="3"/>
          </p:nvPr>
        </p:nvSpPr>
        <p:spPr>
          <a:xfrm>
            <a:off x="5937998" y="1590350"/>
            <a:ext cx="2494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17" name="Google Shape;617;p43"/>
          <p:cNvSpPr txBox="1">
            <a:spLocks noGrp="1"/>
          </p:cNvSpPr>
          <p:nvPr>
            <p:ph type="subTitle" idx="4"/>
          </p:nvPr>
        </p:nvSpPr>
        <p:spPr>
          <a:xfrm>
            <a:off x="1609650" y="3639025"/>
            <a:ext cx="2386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8" name="Google Shape;618;p43"/>
          <p:cNvSpPr txBox="1">
            <a:spLocks noGrp="1"/>
          </p:cNvSpPr>
          <p:nvPr>
            <p:ph type="subTitle" idx="5"/>
          </p:nvPr>
        </p:nvSpPr>
        <p:spPr>
          <a:xfrm>
            <a:off x="5937990" y="3639025"/>
            <a:ext cx="24948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19" name="Google Shape;619;p43"/>
          <p:cNvSpPr txBox="1">
            <a:spLocks noGrp="1"/>
          </p:cNvSpPr>
          <p:nvPr>
            <p:ph type="ctrTitle" idx="6"/>
          </p:nvPr>
        </p:nvSpPr>
        <p:spPr>
          <a:xfrm>
            <a:off x="1609650" y="3330425"/>
            <a:ext cx="23862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20" name="Google Shape;620;p43"/>
          <p:cNvSpPr txBox="1">
            <a:spLocks noGrp="1"/>
          </p:cNvSpPr>
          <p:nvPr>
            <p:ph type="ctrTitle" idx="7"/>
          </p:nvPr>
        </p:nvSpPr>
        <p:spPr>
          <a:xfrm>
            <a:off x="5937998" y="3330425"/>
            <a:ext cx="2494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621" name="Google Shape;621;p43"/>
          <p:cNvSpPr txBox="1">
            <a:spLocks noGrp="1"/>
          </p:cNvSpPr>
          <p:nvPr>
            <p:ph type="title" idx="8"/>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22" name="Google Shape;622;p43"/>
          <p:cNvSpPr/>
          <p:nvPr/>
        </p:nvSpPr>
        <p:spPr>
          <a:xfrm>
            <a:off x="8135650" y="48117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8544825" y="40432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43"/>
          <p:cNvGrpSpPr/>
          <p:nvPr/>
        </p:nvGrpSpPr>
        <p:grpSpPr>
          <a:xfrm>
            <a:off x="8451950" y="4441638"/>
            <a:ext cx="276775" cy="287175"/>
            <a:chOff x="939975" y="2736700"/>
            <a:chExt cx="276775" cy="287175"/>
          </a:xfrm>
        </p:grpSpPr>
        <p:sp>
          <p:nvSpPr>
            <p:cNvPr id="625" name="Google Shape;625;p43"/>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43"/>
          <p:cNvSpPr/>
          <p:nvPr/>
        </p:nvSpPr>
        <p:spPr>
          <a:xfrm>
            <a:off x="442275" y="3445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648100" y="8414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txBox="1">
            <a:spLocks noGrp="1"/>
          </p:cNvSpPr>
          <p:nvPr>
            <p:ph type="title" idx="9" hasCustomPrompt="1"/>
          </p:nvPr>
        </p:nvSpPr>
        <p:spPr>
          <a:xfrm>
            <a:off x="638100" y="1511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1" name="Google Shape;631;p43"/>
          <p:cNvSpPr txBox="1">
            <a:spLocks noGrp="1"/>
          </p:cNvSpPr>
          <p:nvPr>
            <p:ph type="title" idx="13" hasCustomPrompt="1"/>
          </p:nvPr>
        </p:nvSpPr>
        <p:spPr>
          <a:xfrm>
            <a:off x="638100" y="32542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2" name="Google Shape;632;p43"/>
          <p:cNvSpPr txBox="1">
            <a:spLocks noGrp="1"/>
          </p:cNvSpPr>
          <p:nvPr>
            <p:ph type="title" idx="14" hasCustomPrompt="1"/>
          </p:nvPr>
        </p:nvSpPr>
        <p:spPr>
          <a:xfrm>
            <a:off x="4966462" y="15117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33" name="Google Shape;633;p43"/>
          <p:cNvSpPr txBox="1">
            <a:spLocks noGrp="1"/>
          </p:cNvSpPr>
          <p:nvPr>
            <p:ph type="title" idx="15" hasCustomPrompt="1"/>
          </p:nvPr>
        </p:nvSpPr>
        <p:spPr>
          <a:xfrm>
            <a:off x="4966462" y="3254213"/>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42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_ONLY_2_1_2_1_1">
    <p:spTree>
      <p:nvGrpSpPr>
        <p:cNvPr id="1" name="Shape 634"/>
        <p:cNvGrpSpPr/>
        <p:nvPr/>
      </p:nvGrpSpPr>
      <p:grpSpPr>
        <a:xfrm>
          <a:off x="0" y="0"/>
          <a:ext cx="0" cy="0"/>
          <a:chOff x="0" y="0"/>
          <a:chExt cx="0" cy="0"/>
        </a:xfrm>
      </p:grpSpPr>
      <p:sp>
        <p:nvSpPr>
          <p:cNvPr id="635" name="Google Shape;635;p44"/>
          <p:cNvSpPr/>
          <p:nvPr/>
        </p:nvSpPr>
        <p:spPr>
          <a:xfrm rot="585698">
            <a:off x="1802085" y="-1207483"/>
            <a:ext cx="8322645" cy="691136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txBox="1">
            <a:spLocks noGrp="1"/>
          </p:cNvSpPr>
          <p:nvPr>
            <p:ph type="subTitle" idx="1"/>
          </p:nvPr>
        </p:nvSpPr>
        <p:spPr>
          <a:xfrm>
            <a:off x="714300" y="1706950"/>
            <a:ext cx="4806600" cy="26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Clr>
                <a:schemeClr val="dk1"/>
              </a:buClr>
              <a:buSzPts val="1000"/>
              <a:buChar char="○"/>
              <a:defRPr sz="1000">
                <a:solidFill>
                  <a:schemeClr val="dk1"/>
                </a:solidFill>
              </a:defRPr>
            </a:lvl2pPr>
            <a:lvl3pPr lvl="2" algn="ctr" rtl="0">
              <a:lnSpc>
                <a:spcPct val="100000"/>
              </a:lnSpc>
              <a:spcBef>
                <a:spcPts val="0"/>
              </a:spcBef>
              <a:spcAft>
                <a:spcPts val="0"/>
              </a:spcAft>
              <a:buClr>
                <a:schemeClr val="dk1"/>
              </a:buClr>
              <a:buSzPts val="1000"/>
              <a:buChar char="■"/>
              <a:defRPr sz="1000">
                <a:solidFill>
                  <a:schemeClr val="dk1"/>
                </a:solidFill>
              </a:defRPr>
            </a:lvl3pPr>
            <a:lvl4pPr lvl="3" algn="ctr" rtl="0">
              <a:lnSpc>
                <a:spcPct val="100000"/>
              </a:lnSpc>
              <a:spcBef>
                <a:spcPts val="0"/>
              </a:spcBef>
              <a:spcAft>
                <a:spcPts val="0"/>
              </a:spcAft>
              <a:buClr>
                <a:schemeClr val="dk1"/>
              </a:buClr>
              <a:buSzPts val="1000"/>
              <a:buChar char="●"/>
              <a:defRPr sz="1000">
                <a:solidFill>
                  <a:schemeClr val="dk1"/>
                </a:solidFill>
              </a:defRPr>
            </a:lvl4pPr>
            <a:lvl5pPr lvl="4" algn="ctr" rtl="0">
              <a:lnSpc>
                <a:spcPct val="100000"/>
              </a:lnSpc>
              <a:spcBef>
                <a:spcPts val="0"/>
              </a:spcBef>
              <a:spcAft>
                <a:spcPts val="0"/>
              </a:spcAft>
              <a:buClr>
                <a:schemeClr val="dk1"/>
              </a:buClr>
              <a:buSzPts val="1000"/>
              <a:buChar char="○"/>
              <a:defRPr sz="1000">
                <a:solidFill>
                  <a:schemeClr val="dk1"/>
                </a:solidFill>
              </a:defRPr>
            </a:lvl5pPr>
            <a:lvl6pPr lvl="5" algn="ctr" rtl="0">
              <a:lnSpc>
                <a:spcPct val="100000"/>
              </a:lnSpc>
              <a:spcBef>
                <a:spcPts val="0"/>
              </a:spcBef>
              <a:spcAft>
                <a:spcPts val="0"/>
              </a:spcAft>
              <a:buClr>
                <a:schemeClr val="dk1"/>
              </a:buClr>
              <a:buSzPts val="1000"/>
              <a:buChar char="■"/>
              <a:defRPr sz="1000">
                <a:solidFill>
                  <a:schemeClr val="dk1"/>
                </a:solidFill>
              </a:defRPr>
            </a:lvl6pPr>
            <a:lvl7pPr lvl="6" algn="ctr" rtl="0">
              <a:lnSpc>
                <a:spcPct val="100000"/>
              </a:lnSpc>
              <a:spcBef>
                <a:spcPts val="0"/>
              </a:spcBef>
              <a:spcAft>
                <a:spcPts val="0"/>
              </a:spcAft>
              <a:buClr>
                <a:schemeClr val="dk1"/>
              </a:buClr>
              <a:buSzPts val="1000"/>
              <a:buChar char="●"/>
              <a:defRPr sz="1000">
                <a:solidFill>
                  <a:schemeClr val="dk1"/>
                </a:solidFill>
              </a:defRPr>
            </a:lvl7pPr>
            <a:lvl8pPr lvl="7" algn="ctr" rtl="0">
              <a:lnSpc>
                <a:spcPct val="100000"/>
              </a:lnSpc>
              <a:spcBef>
                <a:spcPts val="0"/>
              </a:spcBef>
              <a:spcAft>
                <a:spcPts val="0"/>
              </a:spcAft>
              <a:buClr>
                <a:schemeClr val="dk1"/>
              </a:buClr>
              <a:buSzPts val="1000"/>
              <a:buChar char="○"/>
              <a:defRPr sz="1000">
                <a:solidFill>
                  <a:schemeClr val="dk1"/>
                </a:solidFill>
              </a:defRPr>
            </a:lvl8pPr>
            <a:lvl9pPr lvl="8" algn="ctr" rtl="0">
              <a:lnSpc>
                <a:spcPct val="100000"/>
              </a:lnSpc>
              <a:spcBef>
                <a:spcPts val="0"/>
              </a:spcBef>
              <a:spcAft>
                <a:spcPts val="0"/>
              </a:spcAft>
              <a:buClr>
                <a:schemeClr val="dk1"/>
              </a:buClr>
              <a:buSzPts val="1000"/>
              <a:buChar char="■"/>
              <a:defRPr sz="1000">
                <a:solidFill>
                  <a:schemeClr val="dk1"/>
                </a:solidFill>
              </a:defRPr>
            </a:lvl9pPr>
          </a:lstStyle>
          <a:p>
            <a:endParaRPr/>
          </a:p>
        </p:txBody>
      </p:sp>
      <p:sp>
        <p:nvSpPr>
          <p:cNvPr id="637" name="Google Shape;637;p4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8" name="Google Shape;638;p44"/>
          <p:cNvSpPr/>
          <p:nvPr/>
        </p:nvSpPr>
        <p:spPr>
          <a:xfrm>
            <a:off x="868326" y="76100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6180763" y="389852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5831275" y="4184838"/>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4"/>
          <p:cNvGrpSpPr/>
          <p:nvPr/>
        </p:nvGrpSpPr>
        <p:grpSpPr>
          <a:xfrm rot="3079198">
            <a:off x="524560" y="306601"/>
            <a:ext cx="379474" cy="376965"/>
            <a:chOff x="3437575" y="2857925"/>
            <a:chExt cx="306250" cy="304225"/>
          </a:xfrm>
        </p:grpSpPr>
        <p:sp>
          <p:nvSpPr>
            <p:cNvPr id="642" name="Google Shape;642;p4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44"/>
          <p:cNvSpPr/>
          <p:nvPr/>
        </p:nvSpPr>
        <p:spPr>
          <a:xfrm>
            <a:off x="359363" y="761000"/>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CUSTOM_13_1_1">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60" name="Google Shape;660;p46"/>
          <p:cNvSpPr/>
          <p:nvPr/>
        </p:nvSpPr>
        <p:spPr>
          <a:xfrm rot="-132185" flipH="1">
            <a:off x="2234055" y="-624567"/>
            <a:ext cx="8484845" cy="704605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6"/>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6"/>
          <p:cNvSpPr txBox="1">
            <a:spLocks noGrp="1"/>
          </p:cNvSpPr>
          <p:nvPr>
            <p:ph type="subTitle" idx="1"/>
          </p:nvPr>
        </p:nvSpPr>
        <p:spPr>
          <a:xfrm>
            <a:off x="704850" y="1952625"/>
            <a:ext cx="38004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63" name="Google Shape;663;p46"/>
          <p:cNvSpPr txBox="1">
            <a:spLocks noGrp="1"/>
          </p:cNvSpPr>
          <p:nvPr>
            <p:ph type="subTitle" idx="2"/>
          </p:nvPr>
        </p:nvSpPr>
        <p:spPr>
          <a:xfrm>
            <a:off x="4632400" y="1952625"/>
            <a:ext cx="38004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0000"/>
              </a:buClr>
              <a:buSzPts val="1000"/>
              <a:buFont typeface="Livvic Light"/>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64" name="Google Shape;664;p46"/>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6"/>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6"/>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CUSTOM_13_1_1_1">
    <p:spTree>
      <p:nvGrpSpPr>
        <p:cNvPr id="1" name="Shape 667"/>
        <p:cNvGrpSpPr/>
        <p:nvPr/>
      </p:nvGrpSpPr>
      <p:grpSpPr>
        <a:xfrm>
          <a:off x="0" y="0"/>
          <a:ext cx="0" cy="0"/>
          <a:chOff x="0" y="0"/>
          <a:chExt cx="0" cy="0"/>
        </a:xfrm>
      </p:grpSpPr>
      <p:sp>
        <p:nvSpPr>
          <p:cNvPr id="668" name="Google Shape;668;p47"/>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69" name="Google Shape;669;p47"/>
          <p:cNvSpPr/>
          <p:nvPr/>
        </p:nvSpPr>
        <p:spPr>
          <a:xfrm rot="-132185" flipH="1">
            <a:off x="2234055" y="-624567"/>
            <a:ext cx="8484845" cy="704605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txBox="1">
            <a:spLocks noGrp="1"/>
          </p:cNvSpPr>
          <p:nvPr>
            <p:ph type="subTitle" idx="1"/>
          </p:nvPr>
        </p:nvSpPr>
        <p:spPr>
          <a:xfrm>
            <a:off x="704850" y="1952625"/>
            <a:ext cx="4451700" cy="263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0000"/>
              </a:buClr>
              <a:buSzPts val="1000"/>
              <a:buFont typeface="Livvic Light"/>
              <a:buChar char="●"/>
              <a:defRPr sz="1400"/>
            </a:lvl1pPr>
            <a:lvl2pPr lvl="1" rtl="0">
              <a:spcBef>
                <a:spcPts val="0"/>
              </a:spcBef>
              <a:spcAft>
                <a:spcPts val="0"/>
              </a:spcAft>
              <a:buClr>
                <a:srgbClr val="FFC800"/>
              </a:buClr>
              <a:buSzPts val="1000"/>
              <a:buFont typeface="Nunito Light"/>
              <a:buChar char="○"/>
              <a:defRPr/>
            </a:lvl2pPr>
            <a:lvl3pPr lvl="2" rtl="0">
              <a:spcBef>
                <a:spcPts val="0"/>
              </a:spcBef>
              <a:spcAft>
                <a:spcPts val="0"/>
              </a:spcAft>
              <a:buClr>
                <a:srgbClr val="FFC800"/>
              </a:buClr>
              <a:buSzPts val="1000"/>
              <a:buFont typeface="Nunito Light"/>
              <a:buChar char="■"/>
              <a:defRPr/>
            </a:lvl3pPr>
            <a:lvl4pPr lvl="3" rtl="0">
              <a:spcBef>
                <a:spcPts val="0"/>
              </a:spcBef>
              <a:spcAft>
                <a:spcPts val="0"/>
              </a:spcAft>
              <a:buClr>
                <a:srgbClr val="FFC800"/>
              </a:buClr>
              <a:buSzPts val="1000"/>
              <a:buFont typeface="Nunito Light"/>
              <a:buChar char="●"/>
              <a:defRPr/>
            </a:lvl4pPr>
            <a:lvl5pPr lvl="4" rtl="0">
              <a:spcBef>
                <a:spcPts val="0"/>
              </a:spcBef>
              <a:spcAft>
                <a:spcPts val="0"/>
              </a:spcAft>
              <a:buClr>
                <a:srgbClr val="434343"/>
              </a:buClr>
              <a:buSzPts val="1000"/>
              <a:buFont typeface="Nunito Light"/>
              <a:buChar char="○"/>
              <a:defRPr/>
            </a:lvl5pPr>
            <a:lvl6pPr lvl="5" rtl="0">
              <a:spcBef>
                <a:spcPts val="0"/>
              </a:spcBef>
              <a:spcAft>
                <a:spcPts val="0"/>
              </a:spcAft>
              <a:buClr>
                <a:srgbClr val="434343"/>
              </a:buClr>
              <a:buSzPts val="1000"/>
              <a:buFont typeface="Nunito Light"/>
              <a:buChar char="■"/>
              <a:defRPr/>
            </a:lvl6pPr>
            <a:lvl7pPr lvl="6" rtl="0">
              <a:spcBef>
                <a:spcPts val="0"/>
              </a:spcBef>
              <a:spcAft>
                <a:spcPts val="0"/>
              </a:spcAft>
              <a:buClr>
                <a:srgbClr val="434343"/>
              </a:buClr>
              <a:buSzPts val="1000"/>
              <a:buFont typeface="Nunito Light"/>
              <a:buChar char="●"/>
              <a:defRPr/>
            </a:lvl7pPr>
            <a:lvl8pPr lvl="7" rtl="0">
              <a:spcBef>
                <a:spcPts val="0"/>
              </a:spcBef>
              <a:spcAft>
                <a:spcPts val="0"/>
              </a:spcAft>
              <a:buClr>
                <a:srgbClr val="434343"/>
              </a:buClr>
              <a:buSzPts val="1000"/>
              <a:buFont typeface="Nunito Light"/>
              <a:buChar char="○"/>
              <a:defRPr/>
            </a:lvl8pPr>
            <a:lvl9pPr lvl="8" rtl="0">
              <a:spcBef>
                <a:spcPts val="0"/>
              </a:spcBef>
              <a:spcAft>
                <a:spcPts val="0"/>
              </a:spcAft>
              <a:buClr>
                <a:srgbClr val="434343"/>
              </a:buClr>
              <a:buSzPts val="1000"/>
              <a:buFont typeface="Nunito Light"/>
              <a:buChar char="■"/>
              <a:defRPr/>
            </a:lvl9pPr>
          </a:lstStyle>
          <a:p>
            <a:endParaRPr/>
          </a:p>
        </p:txBody>
      </p:sp>
      <p:sp>
        <p:nvSpPr>
          <p:cNvPr id="672" name="Google Shape;672;p47"/>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691"/>
        <p:cNvGrpSpPr/>
        <p:nvPr/>
      </p:nvGrpSpPr>
      <p:grpSpPr>
        <a:xfrm>
          <a:off x="0" y="0"/>
          <a:ext cx="0" cy="0"/>
          <a:chOff x="0" y="0"/>
          <a:chExt cx="0" cy="0"/>
        </a:xfrm>
      </p:grpSpPr>
      <p:sp>
        <p:nvSpPr>
          <p:cNvPr id="692" name="Google Shape;692;p49"/>
          <p:cNvSpPr/>
          <p:nvPr/>
        </p:nvSpPr>
        <p:spPr>
          <a:xfrm rot="-132362" flipH="1">
            <a:off x="-7461181" y="-2106932"/>
            <a:ext cx="12513990" cy="1039197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9"/>
          <p:cNvSpPr txBox="1">
            <a:spLocks noGrp="1"/>
          </p:cNvSpPr>
          <p:nvPr>
            <p:ph type="subTitle" idx="1"/>
          </p:nvPr>
        </p:nvSpPr>
        <p:spPr>
          <a:xfrm>
            <a:off x="881675" y="1686163"/>
            <a:ext cx="3896100" cy="14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94" name="Google Shape;694;p49"/>
          <p:cNvSpPr txBox="1">
            <a:spLocks noGrp="1"/>
          </p:cNvSpPr>
          <p:nvPr>
            <p:ph type="title"/>
          </p:nvPr>
        </p:nvSpPr>
        <p:spPr>
          <a:xfrm>
            <a:off x="411275" y="810225"/>
            <a:ext cx="4836900" cy="93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200"/>
            </a:lvl1pPr>
            <a:lvl2pPr lvl="1" algn="ctr" rtl="0">
              <a:spcBef>
                <a:spcPts val="0"/>
              </a:spcBef>
              <a:spcAft>
                <a:spcPts val="0"/>
              </a:spcAft>
              <a:buNone/>
              <a:defRPr sz="5200"/>
            </a:lvl2pPr>
            <a:lvl3pPr lvl="2" algn="ctr" rtl="0">
              <a:spcBef>
                <a:spcPts val="0"/>
              </a:spcBef>
              <a:spcAft>
                <a:spcPts val="0"/>
              </a:spcAft>
              <a:buNone/>
              <a:defRPr sz="5200"/>
            </a:lvl3pPr>
            <a:lvl4pPr lvl="3" algn="ctr" rtl="0">
              <a:spcBef>
                <a:spcPts val="0"/>
              </a:spcBef>
              <a:spcAft>
                <a:spcPts val="0"/>
              </a:spcAft>
              <a:buNone/>
              <a:defRPr sz="5200"/>
            </a:lvl4pPr>
            <a:lvl5pPr lvl="4" algn="ctr" rtl="0">
              <a:spcBef>
                <a:spcPts val="0"/>
              </a:spcBef>
              <a:spcAft>
                <a:spcPts val="0"/>
              </a:spcAft>
              <a:buNone/>
              <a:defRPr sz="5200"/>
            </a:lvl5pPr>
            <a:lvl6pPr lvl="5" algn="ctr" rtl="0">
              <a:spcBef>
                <a:spcPts val="0"/>
              </a:spcBef>
              <a:spcAft>
                <a:spcPts val="0"/>
              </a:spcAft>
              <a:buNone/>
              <a:defRPr sz="5200"/>
            </a:lvl6pPr>
            <a:lvl7pPr lvl="6" algn="ctr" rtl="0">
              <a:spcBef>
                <a:spcPts val="0"/>
              </a:spcBef>
              <a:spcAft>
                <a:spcPts val="0"/>
              </a:spcAft>
              <a:buNone/>
              <a:defRPr sz="5200"/>
            </a:lvl7pPr>
            <a:lvl8pPr lvl="7" algn="ctr" rtl="0">
              <a:spcBef>
                <a:spcPts val="0"/>
              </a:spcBef>
              <a:spcAft>
                <a:spcPts val="0"/>
              </a:spcAft>
              <a:buNone/>
              <a:defRPr sz="5200"/>
            </a:lvl8pPr>
            <a:lvl9pPr lvl="8" algn="ctr" rtl="0">
              <a:spcBef>
                <a:spcPts val="0"/>
              </a:spcBef>
              <a:spcAft>
                <a:spcPts val="0"/>
              </a:spcAft>
              <a:buNone/>
              <a:defRPr sz="5200"/>
            </a:lvl9pPr>
          </a:lstStyle>
          <a:p>
            <a:endParaRPr/>
          </a:p>
        </p:txBody>
      </p:sp>
      <p:sp>
        <p:nvSpPr>
          <p:cNvPr id="695" name="Google Shape;695;p49"/>
          <p:cNvSpPr/>
          <p:nvPr/>
        </p:nvSpPr>
        <p:spPr>
          <a:xfrm>
            <a:off x="368400" y="4571275"/>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 name="Google Shape;697;p49"/>
          <p:cNvGrpSpPr/>
          <p:nvPr/>
        </p:nvGrpSpPr>
        <p:grpSpPr>
          <a:xfrm>
            <a:off x="7509056" y="3772153"/>
            <a:ext cx="396978" cy="411895"/>
            <a:chOff x="939975" y="2736700"/>
            <a:chExt cx="276775" cy="287175"/>
          </a:xfrm>
        </p:grpSpPr>
        <p:sp>
          <p:nvSpPr>
            <p:cNvPr id="698" name="Google Shape;698;p49"/>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9"/>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49"/>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9"/>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9"/>
          <p:cNvSpPr/>
          <p:nvPr/>
        </p:nvSpPr>
        <p:spPr>
          <a:xfrm>
            <a:off x="7930775" y="4227487"/>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9"/>
          <p:cNvSpPr txBox="1"/>
          <p:nvPr/>
        </p:nvSpPr>
        <p:spPr>
          <a:xfrm>
            <a:off x="648425" y="3580575"/>
            <a:ext cx="4362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Karla"/>
                <a:ea typeface="Karla"/>
                <a:cs typeface="Karla"/>
                <a:sym typeface="Karla"/>
              </a:rPr>
              <a:t>CREDITS: This presentation template was created by </a:t>
            </a:r>
            <a:r>
              <a:rPr lang="en" sz="1000" b="1">
                <a:solidFill>
                  <a:schemeClr val="lt1"/>
                </a:solidFill>
                <a:uFill>
                  <a:noFill/>
                </a:uFill>
                <a:latin typeface="Karla"/>
                <a:ea typeface="Karla"/>
                <a:cs typeface="Karla"/>
                <a:sym typeface="Karla"/>
                <a:hlinkClick r:id="rId2">
                  <a:extLst>
                    <a:ext uri="{A12FA001-AC4F-418D-AE19-62706E023703}">
                      <ahyp:hlinkClr xmlns="" xmlns:ahyp="http://schemas.microsoft.com/office/drawing/2018/hyperlinkcolor" val="tx"/>
                    </a:ext>
                  </a:extLst>
                </a:hlinkClick>
              </a:rPr>
              <a:t>Slidesgo</a:t>
            </a:r>
            <a:r>
              <a:rPr lang="en" sz="1000">
                <a:solidFill>
                  <a:schemeClr val="lt1"/>
                </a:solidFill>
                <a:latin typeface="Karla"/>
                <a:ea typeface="Karla"/>
                <a:cs typeface="Karla"/>
                <a:sym typeface="Karla"/>
              </a:rPr>
              <a:t>, including icons by </a:t>
            </a:r>
            <a:r>
              <a:rPr lang="en" sz="1000" b="1">
                <a:solidFill>
                  <a:schemeClr val="lt1"/>
                </a:solidFill>
                <a:uFill>
                  <a:noFill/>
                </a:uFill>
                <a:latin typeface="Karla"/>
                <a:ea typeface="Karla"/>
                <a:cs typeface="Karla"/>
                <a:sym typeface="Karla"/>
                <a:hlinkClick r:id="rId3">
                  <a:extLst>
                    <a:ext uri="{A12FA001-AC4F-418D-AE19-62706E023703}">
                      <ahyp:hlinkClr xmlns="" xmlns:ahyp="http://schemas.microsoft.com/office/drawing/2018/hyperlinkcolor" val="tx"/>
                    </a:ext>
                  </a:extLst>
                </a:hlinkClick>
              </a:rPr>
              <a:t>Flaticon</a:t>
            </a:r>
            <a:r>
              <a:rPr lang="en" sz="1000">
                <a:solidFill>
                  <a:schemeClr val="lt1"/>
                </a:solidFill>
                <a:latin typeface="Karla"/>
                <a:ea typeface="Karla"/>
                <a:cs typeface="Karla"/>
                <a:sym typeface="Karla"/>
              </a:rPr>
              <a:t>, and infographics &amp; images by </a:t>
            </a:r>
            <a:r>
              <a:rPr lang="en" sz="1000" b="1">
                <a:solidFill>
                  <a:schemeClr val="lt1"/>
                </a:solidFill>
                <a:uFill>
                  <a:noFill/>
                </a:uFill>
                <a:latin typeface="Karla"/>
                <a:ea typeface="Karla"/>
                <a:cs typeface="Karla"/>
                <a:sym typeface="Karla"/>
                <a:hlinkClick r:id="rId4">
                  <a:extLst>
                    <a:ext uri="{A12FA001-AC4F-418D-AE19-62706E023703}">
                      <ahyp:hlinkClr xmlns="" xmlns:ahyp="http://schemas.microsoft.com/office/drawing/2018/hyperlinkcolor" val="tx"/>
                    </a:ext>
                  </a:extLst>
                </a:hlinkClick>
              </a:rPr>
              <a:t>Freepik</a:t>
            </a:r>
            <a:endParaRPr sz="1000" b="1">
              <a:solidFill>
                <a:schemeClr val="lt1"/>
              </a:solidFill>
              <a:latin typeface="Karla"/>
              <a:ea typeface="Karla"/>
              <a:cs typeface="Karla"/>
              <a:sym typeface="Karl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704"/>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03EEA547-03FA-4D09-912B-F2C37F595665}" type="datetime1">
              <a:rPr lang="en-US"/>
              <a:pPr>
                <a:defRPr/>
              </a:pPr>
              <a:t>2/10/2022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22193B-D2BE-43B7-882A-5331160584C4}" type="slidenum">
              <a:rPr lang="en-US"/>
              <a:pPr>
                <a:defRPr/>
              </a:pPr>
              <a:t>‹#›</a:t>
            </a:fld>
            <a:endParaRPr lang="en-US"/>
          </a:p>
        </p:txBody>
      </p:sp>
    </p:spTree>
    <p:extLst>
      <p:ext uri="{BB962C8B-B14F-4D97-AF65-F5344CB8AC3E}">
        <p14:creationId xmlns:p14="http://schemas.microsoft.com/office/powerpoint/2010/main" val="120412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25"/>
        <p:cNvGrpSpPr/>
        <p:nvPr/>
      </p:nvGrpSpPr>
      <p:grpSpPr>
        <a:xfrm>
          <a:off x="0" y="0"/>
          <a:ext cx="0" cy="0"/>
          <a:chOff x="0" y="0"/>
          <a:chExt cx="0" cy="0"/>
        </a:xfrm>
      </p:grpSpPr>
      <p:sp>
        <p:nvSpPr>
          <p:cNvPr id="126" name="Google Shape;126;p13"/>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ctrTitle"/>
          </p:nvPr>
        </p:nvSpPr>
        <p:spPr>
          <a:xfrm>
            <a:off x="719994" y="2302375"/>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28" name="Google Shape;128;p13"/>
          <p:cNvSpPr txBox="1">
            <a:spLocks noGrp="1"/>
          </p:cNvSpPr>
          <p:nvPr>
            <p:ph type="subTitle" idx="1"/>
          </p:nvPr>
        </p:nvSpPr>
        <p:spPr>
          <a:xfrm>
            <a:off x="806094" y="2728057"/>
            <a:ext cx="20796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29" name="Google Shape;129;p13"/>
          <p:cNvSpPr txBox="1">
            <a:spLocks noGrp="1"/>
          </p:cNvSpPr>
          <p:nvPr>
            <p:ph type="title" idx="2" hasCustomPrompt="1"/>
          </p:nvPr>
        </p:nvSpPr>
        <p:spPr>
          <a:xfrm>
            <a:off x="968994" y="1325885"/>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solidFill>
                  <a:schemeClr val="accent1"/>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30" name="Google Shape;130;p13"/>
          <p:cNvSpPr txBox="1">
            <a:spLocks noGrp="1"/>
          </p:cNvSpPr>
          <p:nvPr>
            <p:ph type="ctrTitle" idx="3"/>
          </p:nvPr>
        </p:nvSpPr>
        <p:spPr>
          <a:xfrm>
            <a:off x="3446100" y="2966450"/>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31" name="Google Shape;131;p13"/>
          <p:cNvSpPr txBox="1">
            <a:spLocks noGrp="1"/>
          </p:cNvSpPr>
          <p:nvPr>
            <p:ph type="subTitle" idx="4"/>
          </p:nvPr>
        </p:nvSpPr>
        <p:spPr>
          <a:xfrm>
            <a:off x="3583650" y="3395532"/>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32" name="Google Shape;132;p13"/>
          <p:cNvSpPr txBox="1">
            <a:spLocks noGrp="1"/>
          </p:cNvSpPr>
          <p:nvPr>
            <p:ph type="title" idx="5" hasCustomPrompt="1"/>
          </p:nvPr>
        </p:nvSpPr>
        <p:spPr>
          <a:xfrm>
            <a:off x="3695100" y="1903687"/>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solidFill>
                  <a:schemeClr val="accent2"/>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33" name="Google Shape;133;p13"/>
          <p:cNvSpPr txBox="1">
            <a:spLocks noGrp="1"/>
          </p:cNvSpPr>
          <p:nvPr>
            <p:ph type="ctrTitle" idx="6"/>
          </p:nvPr>
        </p:nvSpPr>
        <p:spPr>
          <a:xfrm>
            <a:off x="6172189" y="2302375"/>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34" name="Google Shape;134;p13"/>
          <p:cNvSpPr txBox="1">
            <a:spLocks noGrp="1"/>
          </p:cNvSpPr>
          <p:nvPr>
            <p:ph type="subTitle" idx="7"/>
          </p:nvPr>
        </p:nvSpPr>
        <p:spPr>
          <a:xfrm>
            <a:off x="6258299" y="2728046"/>
            <a:ext cx="2079600" cy="8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35" name="Google Shape;135;p13"/>
          <p:cNvSpPr txBox="1">
            <a:spLocks noGrp="1"/>
          </p:cNvSpPr>
          <p:nvPr>
            <p:ph type="title" idx="8" hasCustomPrompt="1"/>
          </p:nvPr>
        </p:nvSpPr>
        <p:spPr>
          <a:xfrm>
            <a:off x="6421189" y="1325885"/>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6000">
                <a:solidFill>
                  <a:schemeClr val="accent5"/>
                </a:solidFill>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title" idx="9"/>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7" name="Google Shape;137;p13"/>
          <p:cNvSpPr/>
          <p:nvPr/>
        </p:nvSpPr>
        <p:spPr>
          <a:xfrm>
            <a:off x="8616400" y="4043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332050" y="533250"/>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a:off x="8175000" y="4299263"/>
            <a:ext cx="306250" cy="304225"/>
            <a:chOff x="3437575" y="2857925"/>
            <a:chExt cx="306250" cy="304225"/>
          </a:xfrm>
        </p:grpSpPr>
        <p:sp>
          <p:nvSpPr>
            <p:cNvPr id="140" name="Google Shape;140;p13"/>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13"/>
          <p:cNvSpPr/>
          <p:nvPr/>
        </p:nvSpPr>
        <p:spPr>
          <a:xfrm>
            <a:off x="466050" y="42454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2">
  <p:cSld name="CUSTOM_14_1">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5" name="Google Shape;145;p14"/>
          <p:cNvSpPr/>
          <p:nvPr/>
        </p:nvSpPr>
        <p:spPr>
          <a:xfrm>
            <a:off x="7600813" y="-200425"/>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14"/>
          <p:cNvGrpSpPr/>
          <p:nvPr/>
        </p:nvGrpSpPr>
        <p:grpSpPr>
          <a:xfrm>
            <a:off x="465150" y="515888"/>
            <a:ext cx="306250" cy="304225"/>
            <a:chOff x="3437575" y="2857925"/>
            <a:chExt cx="306250" cy="304225"/>
          </a:xfrm>
        </p:grpSpPr>
        <p:sp>
          <p:nvSpPr>
            <p:cNvPr id="148" name="Google Shape;148;p1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4"/>
          <p:cNvSpPr txBox="1">
            <a:spLocks noGrp="1"/>
          </p:cNvSpPr>
          <p:nvPr>
            <p:ph type="ctrTitle" idx="2"/>
          </p:nvPr>
        </p:nvSpPr>
        <p:spPr>
          <a:xfrm>
            <a:off x="71430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1" name="Google Shape;151;p14"/>
          <p:cNvSpPr txBox="1">
            <a:spLocks noGrp="1"/>
          </p:cNvSpPr>
          <p:nvPr>
            <p:ph type="subTitle" idx="1"/>
          </p:nvPr>
        </p:nvSpPr>
        <p:spPr>
          <a:xfrm>
            <a:off x="71430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2" name="Google Shape;152;p14"/>
          <p:cNvSpPr txBox="1">
            <a:spLocks noGrp="1"/>
          </p:cNvSpPr>
          <p:nvPr>
            <p:ph type="ctrTitle" idx="3"/>
          </p:nvPr>
        </p:nvSpPr>
        <p:spPr>
          <a:xfrm>
            <a:off x="342405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3" name="Google Shape;153;p14"/>
          <p:cNvSpPr txBox="1">
            <a:spLocks noGrp="1"/>
          </p:cNvSpPr>
          <p:nvPr>
            <p:ph type="subTitle" idx="4"/>
          </p:nvPr>
        </p:nvSpPr>
        <p:spPr>
          <a:xfrm>
            <a:off x="342405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4" name="Google Shape;154;p14"/>
          <p:cNvSpPr txBox="1">
            <a:spLocks noGrp="1"/>
          </p:cNvSpPr>
          <p:nvPr>
            <p:ph type="ctrTitle" idx="5"/>
          </p:nvPr>
        </p:nvSpPr>
        <p:spPr>
          <a:xfrm>
            <a:off x="6133807" y="1374313"/>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5" name="Google Shape;155;p14"/>
          <p:cNvSpPr txBox="1">
            <a:spLocks noGrp="1"/>
          </p:cNvSpPr>
          <p:nvPr>
            <p:ph type="subTitle" idx="6"/>
          </p:nvPr>
        </p:nvSpPr>
        <p:spPr>
          <a:xfrm>
            <a:off x="6133801" y="1799991"/>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6" name="Google Shape;156;p14"/>
          <p:cNvSpPr txBox="1">
            <a:spLocks noGrp="1"/>
          </p:cNvSpPr>
          <p:nvPr>
            <p:ph type="ctrTitle" idx="7"/>
          </p:nvPr>
        </p:nvSpPr>
        <p:spPr>
          <a:xfrm>
            <a:off x="71430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7" name="Google Shape;157;p14"/>
          <p:cNvSpPr txBox="1">
            <a:spLocks noGrp="1"/>
          </p:cNvSpPr>
          <p:nvPr>
            <p:ph type="subTitle" idx="8"/>
          </p:nvPr>
        </p:nvSpPr>
        <p:spPr>
          <a:xfrm>
            <a:off x="71430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58" name="Google Shape;158;p14"/>
          <p:cNvSpPr txBox="1">
            <a:spLocks noGrp="1"/>
          </p:cNvSpPr>
          <p:nvPr>
            <p:ph type="ctrTitle" idx="9"/>
          </p:nvPr>
        </p:nvSpPr>
        <p:spPr>
          <a:xfrm>
            <a:off x="342405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59" name="Google Shape;159;p14"/>
          <p:cNvSpPr txBox="1">
            <a:spLocks noGrp="1"/>
          </p:cNvSpPr>
          <p:nvPr>
            <p:ph type="subTitle" idx="13"/>
          </p:nvPr>
        </p:nvSpPr>
        <p:spPr>
          <a:xfrm>
            <a:off x="342405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60" name="Google Shape;160;p14"/>
          <p:cNvSpPr txBox="1">
            <a:spLocks noGrp="1"/>
          </p:cNvSpPr>
          <p:nvPr>
            <p:ph type="ctrTitle" idx="14"/>
          </p:nvPr>
        </p:nvSpPr>
        <p:spPr>
          <a:xfrm>
            <a:off x="6133807" y="2888738"/>
            <a:ext cx="2295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61" name="Google Shape;161;p14"/>
          <p:cNvSpPr txBox="1">
            <a:spLocks noGrp="1"/>
          </p:cNvSpPr>
          <p:nvPr>
            <p:ph type="subTitle" idx="15"/>
          </p:nvPr>
        </p:nvSpPr>
        <p:spPr>
          <a:xfrm>
            <a:off x="6133801" y="3314416"/>
            <a:ext cx="2295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grpSp>
        <p:nvGrpSpPr>
          <p:cNvPr id="162" name="Google Shape;162;p14"/>
          <p:cNvGrpSpPr/>
          <p:nvPr/>
        </p:nvGrpSpPr>
        <p:grpSpPr>
          <a:xfrm>
            <a:off x="8491375" y="4433113"/>
            <a:ext cx="306250" cy="304225"/>
            <a:chOff x="3437575" y="2857925"/>
            <a:chExt cx="306250" cy="304225"/>
          </a:xfrm>
        </p:grpSpPr>
        <p:sp>
          <p:nvSpPr>
            <p:cNvPr id="163" name="Google Shape;163;p1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3">
  <p:cSld name="CUSTOM_14_1_1">
    <p:spTree>
      <p:nvGrpSpPr>
        <p:cNvPr id="1" name="Shape 165"/>
        <p:cNvGrpSpPr/>
        <p:nvPr/>
      </p:nvGrpSpPr>
      <p:grpSpPr>
        <a:xfrm>
          <a:off x="0" y="0"/>
          <a:ext cx="0" cy="0"/>
          <a:chOff x="0" y="0"/>
          <a:chExt cx="0" cy="0"/>
        </a:xfrm>
      </p:grpSpPr>
      <p:sp>
        <p:nvSpPr>
          <p:cNvPr id="166" name="Google Shape;166;p15"/>
          <p:cNvSpPr/>
          <p:nvPr/>
        </p:nvSpPr>
        <p:spPr>
          <a:xfrm rot="419604" flipH="1">
            <a:off x="1115306" y="-107315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title"/>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68" name="Google Shape;168;p15"/>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txBox="1">
            <a:spLocks noGrp="1"/>
          </p:cNvSpPr>
          <p:nvPr>
            <p:ph type="ctrTitle" idx="2"/>
          </p:nvPr>
        </p:nvSpPr>
        <p:spPr>
          <a:xfrm>
            <a:off x="71430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70" name="Google Shape;170;p15"/>
          <p:cNvSpPr txBox="1">
            <a:spLocks noGrp="1"/>
          </p:cNvSpPr>
          <p:nvPr>
            <p:ph type="subTitle" idx="1"/>
          </p:nvPr>
        </p:nvSpPr>
        <p:spPr>
          <a:xfrm>
            <a:off x="71430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71" name="Google Shape;171;p15"/>
          <p:cNvSpPr/>
          <p:nvPr/>
        </p:nvSpPr>
        <p:spPr>
          <a:xfrm>
            <a:off x="7936950" y="45162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5"/>
          <p:cNvGrpSpPr/>
          <p:nvPr/>
        </p:nvGrpSpPr>
        <p:grpSpPr>
          <a:xfrm>
            <a:off x="8279675" y="133463"/>
            <a:ext cx="306250" cy="304225"/>
            <a:chOff x="3437575" y="2857925"/>
            <a:chExt cx="306250" cy="304225"/>
          </a:xfrm>
        </p:grpSpPr>
        <p:sp>
          <p:nvSpPr>
            <p:cNvPr id="173" name="Google Shape;173;p15"/>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5"/>
          <p:cNvSpPr/>
          <p:nvPr/>
        </p:nvSpPr>
        <p:spPr>
          <a:xfrm>
            <a:off x="237575" y="6211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txBox="1">
            <a:spLocks noGrp="1"/>
          </p:cNvSpPr>
          <p:nvPr>
            <p:ph type="title" idx="3" hasCustomPrompt="1"/>
          </p:nvPr>
        </p:nvSpPr>
        <p:spPr>
          <a:xfrm>
            <a:off x="71430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77" name="Google Shape;177;p15"/>
          <p:cNvSpPr txBox="1">
            <a:spLocks noGrp="1"/>
          </p:cNvSpPr>
          <p:nvPr>
            <p:ph type="ctrTitle" idx="4"/>
          </p:nvPr>
        </p:nvSpPr>
        <p:spPr>
          <a:xfrm>
            <a:off x="342405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78" name="Google Shape;178;p15"/>
          <p:cNvSpPr txBox="1">
            <a:spLocks noGrp="1"/>
          </p:cNvSpPr>
          <p:nvPr>
            <p:ph type="subTitle" idx="5"/>
          </p:nvPr>
        </p:nvSpPr>
        <p:spPr>
          <a:xfrm>
            <a:off x="342405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79" name="Google Shape;179;p15"/>
          <p:cNvSpPr txBox="1">
            <a:spLocks noGrp="1"/>
          </p:cNvSpPr>
          <p:nvPr>
            <p:ph type="title" idx="6" hasCustomPrompt="1"/>
          </p:nvPr>
        </p:nvSpPr>
        <p:spPr>
          <a:xfrm>
            <a:off x="342405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0" name="Google Shape;180;p15"/>
          <p:cNvSpPr txBox="1">
            <a:spLocks noGrp="1"/>
          </p:cNvSpPr>
          <p:nvPr>
            <p:ph type="ctrTitle" idx="7"/>
          </p:nvPr>
        </p:nvSpPr>
        <p:spPr>
          <a:xfrm>
            <a:off x="6133807" y="1584975"/>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1" name="Google Shape;181;p15"/>
          <p:cNvSpPr txBox="1">
            <a:spLocks noGrp="1"/>
          </p:cNvSpPr>
          <p:nvPr>
            <p:ph type="subTitle" idx="8"/>
          </p:nvPr>
        </p:nvSpPr>
        <p:spPr>
          <a:xfrm>
            <a:off x="6133801" y="2010654"/>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2" name="Google Shape;182;p15"/>
          <p:cNvSpPr txBox="1">
            <a:spLocks noGrp="1"/>
          </p:cNvSpPr>
          <p:nvPr>
            <p:ph type="title" idx="9" hasCustomPrompt="1"/>
          </p:nvPr>
        </p:nvSpPr>
        <p:spPr>
          <a:xfrm>
            <a:off x="6133800" y="1092125"/>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3" name="Google Shape;183;p15"/>
          <p:cNvSpPr txBox="1">
            <a:spLocks noGrp="1"/>
          </p:cNvSpPr>
          <p:nvPr>
            <p:ph type="ctrTitle" idx="13"/>
          </p:nvPr>
        </p:nvSpPr>
        <p:spPr>
          <a:xfrm>
            <a:off x="3424057" y="3516488"/>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4" name="Google Shape;184;p15"/>
          <p:cNvSpPr txBox="1">
            <a:spLocks noGrp="1"/>
          </p:cNvSpPr>
          <p:nvPr>
            <p:ph type="subTitle" idx="14"/>
          </p:nvPr>
        </p:nvSpPr>
        <p:spPr>
          <a:xfrm>
            <a:off x="3424051" y="3942166"/>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5" name="Google Shape;185;p15"/>
          <p:cNvSpPr txBox="1">
            <a:spLocks noGrp="1"/>
          </p:cNvSpPr>
          <p:nvPr>
            <p:ph type="title" idx="15" hasCustomPrompt="1"/>
          </p:nvPr>
        </p:nvSpPr>
        <p:spPr>
          <a:xfrm>
            <a:off x="3424050" y="3023628"/>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1"/>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86" name="Google Shape;186;p15"/>
          <p:cNvSpPr txBox="1">
            <a:spLocks noGrp="1"/>
          </p:cNvSpPr>
          <p:nvPr>
            <p:ph type="ctrTitle" idx="16"/>
          </p:nvPr>
        </p:nvSpPr>
        <p:spPr>
          <a:xfrm>
            <a:off x="6133807" y="3516488"/>
            <a:ext cx="2295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0000"/>
              </a:buClr>
              <a:buSzPts val="1200"/>
              <a:buNone/>
              <a:defRPr sz="2400">
                <a:solidFill>
                  <a:schemeClr val="lt2"/>
                </a:solidFill>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187" name="Google Shape;187;p15"/>
          <p:cNvSpPr txBox="1">
            <a:spLocks noGrp="1"/>
          </p:cNvSpPr>
          <p:nvPr>
            <p:ph type="subTitle" idx="17"/>
          </p:nvPr>
        </p:nvSpPr>
        <p:spPr>
          <a:xfrm>
            <a:off x="6133801" y="3942166"/>
            <a:ext cx="2295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88" name="Google Shape;188;p15"/>
          <p:cNvSpPr txBox="1">
            <a:spLocks noGrp="1"/>
          </p:cNvSpPr>
          <p:nvPr>
            <p:ph type="title" idx="18" hasCustomPrompt="1"/>
          </p:nvPr>
        </p:nvSpPr>
        <p:spPr>
          <a:xfrm>
            <a:off x="6133800" y="3023628"/>
            <a:ext cx="1161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2800"/>
              <a:buNone/>
              <a:defRPr sz="3900">
                <a:solidFill>
                  <a:schemeClr val="accent2"/>
                </a:solidFill>
              </a:defRPr>
            </a:lvl1pPr>
            <a:lvl2pPr lvl="1"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2800"/>
              <a:buFont typeface="Fira Sans Extra Condensed Medium"/>
              <a:buNone/>
              <a:defRPr>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
  <p:cSld name="CUSTOM_15_1">
    <p:spTree>
      <p:nvGrpSpPr>
        <p:cNvPr id="1" name="Shape 189"/>
        <p:cNvGrpSpPr/>
        <p:nvPr/>
      </p:nvGrpSpPr>
      <p:grpSpPr>
        <a:xfrm>
          <a:off x="0" y="0"/>
          <a:ext cx="0" cy="0"/>
          <a:chOff x="0" y="0"/>
          <a:chExt cx="0" cy="0"/>
        </a:xfrm>
      </p:grpSpPr>
      <p:sp>
        <p:nvSpPr>
          <p:cNvPr id="190" name="Google Shape;190;p16"/>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1967968">
            <a:off x="-6987280" y="1491838"/>
            <a:ext cx="11572898"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8245988" y="1196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646985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txBox="1">
            <a:spLocks noGrp="1"/>
          </p:cNvSpPr>
          <p:nvPr>
            <p:ph type="subTitle" idx="1"/>
          </p:nvPr>
        </p:nvSpPr>
        <p:spPr>
          <a:xfrm>
            <a:off x="5549325" y="2699800"/>
            <a:ext cx="28836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195" name="Google Shape;195;p16"/>
          <p:cNvSpPr txBox="1">
            <a:spLocks noGrp="1"/>
          </p:cNvSpPr>
          <p:nvPr>
            <p:ph type="ctrTitle"/>
          </p:nvPr>
        </p:nvSpPr>
        <p:spPr>
          <a:xfrm>
            <a:off x="5066200" y="1388175"/>
            <a:ext cx="3366600" cy="13116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Clr>
                <a:srgbClr val="000000"/>
              </a:buClr>
              <a:buSzPts val="1600"/>
              <a:buFont typeface="Fira Sans Condensed Medium"/>
              <a:buNone/>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_ONLY_2_1_2">
    <p:spTree>
      <p:nvGrpSpPr>
        <p:cNvPr id="1" name="Shape 216"/>
        <p:cNvGrpSpPr/>
        <p:nvPr/>
      </p:nvGrpSpPr>
      <p:grpSpPr>
        <a:xfrm>
          <a:off x="0" y="0"/>
          <a:ext cx="0" cy="0"/>
          <a:chOff x="0" y="0"/>
          <a:chExt cx="0" cy="0"/>
        </a:xfrm>
      </p:grpSpPr>
      <p:sp>
        <p:nvSpPr>
          <p:cNvPr id="217" name="Google Shape;217;p18"/>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txBox="1">
            <a:spLocks noGrp="1"/>
          </p:cNvSpPr>
          <p:nvPr>
            <p:ph type="subTitle" idx="1"/>
          </p:nvPr>
        </p:nvSpPr>
        <p:spPr>
          <a:xfrm>
            <a:off x="710100"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0" name="Google Shape;220;p18"/>
          <p:cNvSpPr txBox="1">
            <a:spLocks noGrp="1"/>
          </p:cNvSpPr>
          <p:nvPr>
            <p:ph type="subTitle" idx="2"/>
          </p:nvPr>
        </p:nvSpPr>
        <p:spPr>
          <a:xfrm>
            <a:off x="3422100"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1" name="Google Shape;221;p18"/>
          <p:cNvSpPr txBox="1">
            <a:spLocks noGrp="1"/>
          </p:cNvSpPr>
          <p:nvPr>
            <p:ph type="ctrTitle"/>
          </p:nvPr>
        </p:nvSpPr>
        <p:spPr>
          <a:xfrm>
            <a:off x="550325"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2" name="Google Shape;222;p18"/>
          <p:cNvSpPr txBox="1">
            <a:spLocks noGrp="1"/>
          </p:cNvSpPr>
          <p:nvPr>
            <p:ph type="ctrTitle" idx="3"/>
          </p:nvPr>
        </p:nvSpPr>
        <p:spPr>
          <a:xfrm>
            <a:off x="3262350"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3" name="Google Shape;223;p18"/>
          <p:cNvSpPr txBox="1">
            <a:spLocks noGrp="1"/>
          </p:cNvSpPr>
          <p:nvPr>
            <p:ph type="subTitle" idx="4"/>
          </p:nvPr>
        </p:nvSpPr>
        <p:spPr>
          <a:xfrm>
            <a:off x="6134125" y="3282050"/>
            <a:ext cx="2299800" cy="14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algn="ctr" rtl="0">
              <a:lnSpc>
                <a:spcPct val="100000"/>
              </a:lnSpc>
              <a:spcBef>
                <a:spcPts val="0"/>
              </a:spcBef>
              <a:spcAft>
                <a:spcPts val="0"/>
              </a:spcAft>
              <a:buClr>
                <a:schemeClr val="dk1"/>
              </a:buClr>
              <a:buSzPts val="1000"/>
              <a:buNone/>
              <a:defRPr sz="1000">
                <a:solidFill>
                  <a:schemeClr val="dk1"/>
                </a:solidFill>
              </a:defRPr>
            </a:lvl2pPr>
            <a:lvl3pPr lvl="2" algn="ctr" rtl="0">
              <a:lnSpc>
                <a:spcPct val="100000"/>
              </a:lnSpc>
              <a:spcBef>
                <a:spcPts val="0"/>
              </a:spcBef>
              <a:spcAft>
                <a:spcPts val="0"/>
              </a:spcAft>
              <a:buClr>
                <a:schemeClr val="dk1"/>
              </a:buClr>
              <a:buSzPts val="1000"/>
              <a:buNone/>
              <a:defRPr sz="1000">
                <a:solidFill>
                  <a:schemeClr val="dk1"/>
                </a:solidFill>
              </a:defRPr>
            </a:lvl3pPr>
            <a:lvl4pPr lvl="3" algn="ctr" rtl="0">
              <a:lnSpc>
                <a:spcPct val="100000"/>
              </a:lnSpc>
              <a:spcBef>
                <a:spcPts val="0"/>
              </a:spcBef>
              <a:spcAft>
                <a:spcPts val="0"/>
              </a:spcAft>
              <a:buClr>
                <a:schemeClr val="dk1"/>
              </a:buClr>
              <a:buSzPts val="1000"/>
              <a:buNone/>
              <a:defRPr sz="1000">
                <a:solidFill>
                  <a:schemeClr val="dk1"/>
                </a:solidFill>
              </a:defRPr>
            </a:lvl4pPr>
            <a:lvl5pPr lvl="4" algn="ctr" rtl="0">
              <a:lnSpc>
                <a:spcPct val="100000"/>
              </a:lnSpc>
              <a:spcBef>
                <a:spcPts val="0"/>
              </a:spcBef>
              <a:spcAft>
                <a:spcPts val="0"/>
              </a:spcAft>
              <a:buClr>
                <a:schemeClr val="dk1"/>
              </a:buClr>
              <a:buSzPts val="1000"/>
              <a:buNone/>
              <a:defRPr sz="1000">
                <a:solidFill>
                  <a:schemeClr val="dk1"/>
                </a:solidFill>
              </a:defRPr>
            </a:lvl5pPr>
            <a:lvl6pPr lvl="5" algn="ctr" rtl="0">
              <a:lnSpc>
                <a:spcPct val="100000"/>
              </a:lnSpc>
              <a:spcBef>
                <a:spcPts val="0"/>
              </a:spcBef>
              <a:spcAft>
                <a:spcPts val="0"/>
              </a:spcAft>
              <a:buClr>
                <a:schemeClr val="dk1"/>
              </a:buClr>
              <a:buSzPts val="1000"/>
              <a:buNone/>
              <a:defRPr sz="1000">
                <a:solidFill>
                  <a:schemeClr val="dk1"/>
                </a:solidFill>
              </a:defRPr>
            </a:lvl6pPr>
            <a:lvl7pPr lvl="6" algn="ctr" rtl="0">
              <a:lnSpc>
                <a:spcPct val="100000"/>
              </a:lnSpc>
              <a:spcBef>
                <a:spcPts val="0"/>
              </a:spcBef>
              <a:spcAft>
                <a:spcPts val="0"/>
              </a:spcAft>
              <a:buClr>
                <a:schemeClr val="dk1"/>
              </a:buClr>
              <a:buSzPts val="1000"/>
              <a:buNone/>
              <a:defRPr sz="1000">
                <a:solidFill>
                  <a:schemeClr val="dk1"/>
                </a:solidFill>
              </a:defRPr>
            </a:lvl7pPr>
            <a:lvl8pPr lvl="7" algn="ctr" rtl="0">
              <a:lnSpc>
                <a:spcPct val="100000"/>
              </a:lnSpc>
              <a:spcBef>
                <a:spcPts val="0"/>
              </a:spcBef>
              <a:spcAft>
                <a:spcPts val="0"/>
              </a:spcAft>
              <a:buClr>
                <a:schemeClr val="dk1"/>
              </a:buClr>
              <a:buSzPts val="1000"/>
              <a:buNone/>
              <a:defRPr sz="1000">
                <a:solidFill>
                  <a:schemeClr val="dk1"/>
                </a:solidFill>
              </a:defRPr>
            </a:lvl8pPr>
            <a:lvl9pPr lvl="8" algn="ctr"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224" name="Google Shape;224;p18"/>
          <p:cNvSpPr txBox="1">
            <a:spLocks noGrp="1"/>
          </p:cNvSpPr>
          <p:nvPr>
            <p:ph type="ctrTitle" idx="5"/>
          </p:nvPr>
        </p:nvSpPr>
        <p:spPr>
          <a:xfrm>
            <a:off x="5974375" y="29734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Font typeface="Fira Sans Condensed Medium"/>
              <a:buNone/>
              <a:defRPr sz="2400">
                <a:solidFill>
                  <a:schemeClr val="lt2"/>
                </a:solidFill>
              </a:defRPr>
            </a:lvl1pPr>
            <a:lvl2pPr lvl="1"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2pPr>
            <a:lvl3pPr lvl="2"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3pPr>
            <a:lvl4pPr lvl="3"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4pPr>
            <a:lvl5pPr lvl="4"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5pPr>
            <a:lvl6pPr lvl="5"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6pPr>
            <a:lvl7pPr lvl="6"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7pPr>
            <a:lvl8pPr lvl="7"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8pPr>
            <a:lvl9pPr lvl="8" algn="ctr" rtl="0">
              <a:spcBef>
                <a:spcPts val="0"/>
              </a:spcBef>
              <a:spcAft>
                <a:spcPts val="0"/>
              </a:spcAft>
              <a:buClr>
                <a:schemeClr val="dk1"/>
              </a:buClr>
              <a:buSzPts val="1600"/>
              <a:buFont typeface="Fira Sans Condensed Medium"/>
              <a:buNone/>
              <a:defRPr sz="1600">
                <a:solidFill>
                  <a:schemeClr val="dk1"/>
                </a:solidFill>
                <a:latin typeface="Fira Sans Condensed Medium"/>
                <a:ea typeface="Fira Sans Condensed Medium"/>
                <a:cs typeface="Fira Sans Condensed Medium"/>
                <a:sym typeface="Fira Sans Condensed Medium"/>
              </a:defRPr>
            </a:lvl9pPr>
          </a:lstStyle>
          <a:p>
            <a:endParaRPr/>
          </a:p>
        </p:txBody>
      </p:sp>
      <p:sp>
        <p:nvSpPr>
          <p:cNvPr id="225" name="Google Shape;225;p18"/>
          <p:cNvSpPr txBox="1">
            <a:spLocks noGrp="1"/>
          </p:cNvSpPr>
          <p:nvPr>
            <p:ph type="title" idx="6"/>
          </p:nvPr>
        </p:nvSpPr>
        <p:spPr>
          <a:xfrm>
            <a:off x="1207050" y="378984"/>
            <a:ext cx="6729900" cy="65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6" name="Google Shape;226;p18"/>
          <p:cNvSpPr/>
          <p:nvPr/>
        </p:nvSpPr>
        <p:spPr>
          <a:xfrm>
            <a:off x="8433925" y="442353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8846151" y="4431758"/>
            <a:ext cx="112243" cy="105832"/>
          </a:xfrm>
          <a:custGeom>
            <a:avLst/>
            <a:gdLst/>
            <a:ahLst/>
            <a:cxnLst/>
            <a:rect l="l" t="t" r="r" b="b"/>
            <a:pathLst>
              <a:path w="2941" h="2773" extrusionOk="0">
                <a:moveTo>
                  <a:pt x="1461" y="1"/>
                </a:moveTo>
                <a:lnTo>
                  <a:pt x="1124" y="1049"/>
                </a:lnTo>
                <a:lnTo>
                  <a:pt x="1" y="1049"/>
                </a:lnTo>
                <a:lnTo>
                  <a:pt x="918" y="1724"/>
                </a:lnTo>
                <a:lnTo>
                  <a:pt x="562" y="2772"/>
                </a:lnTo>
                <a:lnTo>
                  <a:pt x="1461" y="2117"/>
                </a:lnTo>
                <a:lnTo>
                  <a:pt x="2379" y="2772"/>
                </a:lnTo>
                <a:lnTo>
                  <a:pt x="2023" y="1724"/>
                </a:lnTo>
                <a:lnTo>
                  <a:pt x="2941" y="1049"/>
                </a:lnTo>
                <a:lnTo>
                  <a:pt x="1817" y="1049"/>
                </a:lnTo>
                <a:lnTo>
                  <a:pt x="1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799913" y="106275"/>
            <a:ext cx="235699" cy="223727"/>
          </a:xfrm>
          <a:custGeom>
            <a:avLst/>
            <a:gdLst/>
            <a:ahLst/>
            <a:cxnLst/>
            <a:rect l="l" t="t" r="r" b="b"/>
            <a:pathLst>
              <a:path w="2941" h="2791" extrusionOk="0">
                <a:moveTo>
                  <a:pt x="1461" y="0"/>
                </a:moveTo>
                <a:lnTo>
                  <a:pt x="1124" y="1068"/>
                </a:lnTo>
                <a:lnTo>
                  <a:pt x="0" y="1068"/>
                </a:lnTo>
                <a:lnTo>
                  <a:pt x="918" y="1723"/>
                </a:lnTo>
                <a:lnTo>
                  <a:pt x="562" y="2791"/>
                </a:lnTo>
                <a:lnTo>
                  <a:pt x="562" y="2791"/>
                </a:lnTo>
                <a:lnTo>
                  <a:pt x="1461" y="2135"/>
                </a:lnTo>
                <a:lnTo>
                  <a:pt x="2379" y="2791"/>
                </a:lnTo>
                <a:lnTo>
                  <a:pt x="2023" y="1723"/>
                </a:lnTo>
                <a:lnTo>
                  <a:pt x="2941" y="1068"/>
                </a:lnTo>
                <a:lnTo>
                  <a:pt x="1817" y="1068"/>
                </a:lnTo>
                <a:lnTo>
                  <a:pt x="14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799932" y="459206"/>
            <a:ext cx="90795" cy="77170"/>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8593673" y="4129489"/>
            <a:ext cx="235676" cy="200309"/>
          </a:xfrm>
          <a:custGeom>
            <a:avLst/>
            <a:gdLst/>
            <a:ahLst/>
            <a:cxnLst/>
            <a:rect l="l" t="t" r="r" b="b"/>
            <a:pathLst>
              <a:path w="2379" h="2022" extrusionOk="0">
                <a:moveTo>
                  <a:pt x="1368" y="0"/>
                </a:moveTo>
                <a:cubicBezTo>
                  <a:pt x="469" y="0"/>
                  <a:pt x="1" y="1086"/>
                  <a:pt x="637" y="1723"/>
                </a:cubicBezTo>
                <a:cubicBezTo>
                  <a:pt x="850" y="1929"/>
                  <a:pt x="1107" y="2022"/>
                  <a:pt x="1358" y="2022"/>
                </a:cubicBezTo>
                <a:cubicBezTo>
                  <a:pt x="1882" y="2022"/>
                  <a:pt x="2379" y="1619"/>
                  <a:pt x="2379" y="1012"/>
                </a:cubicBezTo>
                <a:cubicBezTo>
                  <a:pt x="2379" y="450"/>
                  <a:pt x="1929" y="0"/>
                  <a:pt x="1368" y="0"/>
                </a:cubicBezTo>
                <a:close/>
              </a:path>
            </a:pathLst>
          </a:custGeom>
          <a:solidFill>
            <a:srgbClr val="78C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1pPr>
            <a:lvl2pPr lvl="1">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2pPr>
            <a:lvl3pPr lvl="2">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3pPr>
            <a:lvl4pPr lvl="3">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4pPr>
            <a:lvl5pPr lvl="4">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5pPr>
            <a:lvl6pPr lvl="5">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6pPr>
            <a:lvl7pPr lvl="6">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7pPr>
            <a:lvl8pPr lvl="7">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8pPr>
            <a:lvl9pPr lvl="8">
              <a:spcBef>
                <a:spcPts val="0"/>
              </a:spcBef>
              <a:spcAft>
                <a:spcPts val="0"/>
              </a:spcAft>
              <a:buClr>
                <a:schemeClr val="lt1"/>
              </a:buClr>
              <a:buSzPts val="2800"/>
              <a:buFont typeface="Fredoka One"/>
              <a:buNone/>
              <a:defRPr sz="2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Karla"/>
              <a:buChar char="●"/>
              <a:defRPr sz="1800">
                <a:solidFill>
                  <a:schemeClr val="lt1"/>
                </a:solidFill>
                <a:latin typeface="Karla"/>
                <a:ea typeface="Karla"/>
                <a:cs typeface="Karla"/>
                <a:sym typeface="Karla"/>
              </a:defRPr>
            </a:lvl1pPr>
            <a:lvl2pPr marL="914400" lvl="1"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2pPr>
            <a:lvl3pPr marL="1371600" lvl="2"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3pPr>
            <a:lvl4pPr marL="1828800" lvl="3"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4pPr>
            <a:lvl5pPr marL="2286000" lvl="4"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5pPr>
            <a:lvl6pPr marL="2743200" lvl="5"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6pPr>
            <a:lvl7pPr marL="3200400" lvl="6"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7pPr>
            <a:lvl8pPr marL="3657600" lvl="7"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8pPr>
            <a:lvl9pPr marL="4114800" lvl="8" indent="-317500">
              <a:lnSpc>
                <a:spcPct val="115000"/>
              </a:lnSpc>
              <a:spcBef>
                <a:spcPts val="0"/>
              </a:spcBef>
              <a:spcAft>
                <a:spcPts val="0"/>
              </a:spcAft>
              <a:buClr>
                <a:schemeClr val="lt1"/>
              </a:buClr>
              <a:buSzPts val="1400"/>
              <a:buFont typeface="Karla"/>
              <a:buChar char="■"/>
              <a:defRPr>
                <a:solidFill>
                  <a:schemeClr val="lt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0" r:id="rId6"/>
    <p:sldLayoutId id="2147483661" r:id="rId7"/>
    <p:sldLayoutId id="2147483662" r:id="rId8"/>
    <p:sldLayoutId id="2147483664" r:id="rId9"/>
    <p:sldLayoutId id="2147483666" r:id="rId10"/>
    <p:sldLayoutId id="2147483667" r:id="rId11"/>
    <p:sldLayoutId id="2147483668" r:id="rId12"/>
    <p:sldLayoutId id="2147483669" r:id="rId13"/>
    <p:sldLayoutId id="2147483670"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4" r:id="rId26"/>
    <p:sldLayoutId id="2147483685" r:id="rId27"/>
    <p:sldLayoutId id="2147483686" r:id="rId28"/>
    <p:sldLayoutId id="2147483687" r:id="rId29"/>
    <p:sldLayoutId id="2147483689" r:id="rId30"/>
    <p:sldLayoutId id="2147483690" r:id="rId31"/>
    <p:sldLayoutId id="2147483692" r:id="rId32"/>
    <p:sldLayoutId id="2147483693" r:id="rId33"/>
    <p:sldLayoutId id="2147483695" r:id="rId34"/>
    <p:sldLayoutId id="2147483696" r:id="rId35"/>
    <p:sldLayoutId id="2147483700"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346">
          <p15:clr>
            <a:srgbClr val="EA4335"/>
          </p15:clr>
        </p15:guide>
        <p15:guide id="2" orient="horz" pos="2888">
          <p15:clr>
            <a:srgbClr val="EA4335"/>
          </p15:clr>
        </p15:guide>
        <p15:guide id="3" pos="450">
          <p15:clr>
            <a:srgbClr val="EA4335"/>
          </p15:clr>
        </p15:guide>
        <p15:guide id="4" pos="531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6"/>
        <p:cNvGrpSpPr/>
        <p:nvPr/>
      </p:nvGrpSpPr>
      <p:grpSpPr>
        <a:xfrm>
          <a:off x="0" y="0"/>
          <a:ext cx="0" cy="0"/>
          <a:chOff x="0" y="0"/>
          <a:chExt cx="0" cy="0"/>
        </a:xfrm>
      </p:grpSpPr>
      <p:sp>
        <p:nvSpPr>
          <p:cNvPr id="717" name="Google Shape;717;p55"/>
          <p:cNvSpPr/>
          <p:nvPr/>
        </p:nvSpPr>
        <p:spPr>
          <a:xfrm>
            <a:off x="6740275" y="-116843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chemeClr val="lt2">
              <a:alpha val="3127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5"/>
          <p:cNvSpPr txBox="1">
            <a:spLocks noGrp="1"/>
          </p:cNvSpPr>
          <p:nvPr>
            <p:ph type="ctrTitle"/>
          </p:nvPr>
        </p:nvSpPr>
        <p:spPr>
          <a:xfrm>
            <a:off x="1379049" y="634516"/>
            <a:ext cx="6267103" cy="24823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a:latin typeface="Cambria" panose="02040503050406030204" pitchFamily="18" charset="0"/>
                <a:ea typeface="Cambria" panose="02040503050406030204" pitchFamily="18" charset="0"/>
              </a:rPr>
              <a:t>BẢO VỆ TRẺ </a:t>
            </a:r>
            <a:r>
              <a:rPr lang="en-US" sz="3600" b="1">
                <a:latin typeface="Cambria" panose="02040503050406030204" pitchFamily="18" charset="0"/>
                <a:ea typeface="Cambria" panose="02040503050406030204" pitchFamily="18" charset="0"/>
              </a:rPr>
              <a:t>EM </a:t>
            </a:r>
            <a:r>
              <a:rPr lang="en-US" sz="3600" b="1" smtClean="0">
                <a:latin typeface="Cambria" panose="02040503050406030204" pitchFamily="18" charset="0"/>
                <a:ea typeface="Cambria" panose="02040503050406030204" pitchFamily="18" charset="0"/>
              </a:rPr>
              <a:t/>
            </a:r>
            <a:br>
              <a:rPr lang="en-US" sz="3600" b="1" smtClean="0">
                <a:latin typeface="Cambria" panose="02040503050406030204" pitchFamily="18" charset="0"/>
                <a:ea typeface="Cambria" panose="02040503050406030204" pitchFamily="18" charset="0"/>
              </a:rPr>
            </a:br>
            <a:r>
              <a:rPr lang="en-US" sz="3600" b="1" smtClean="0">
                <a:latin typeface="Cambria" panose="02040503050406030204" pitchFamily="18" charset="0"/>
                <a:ea typeface="Cambria" panose="02040503050406030204" pitchFamily="18" charset="0"/>
              </a:rPr>
              <a:t>TRONG </a:t>
            </a:r>
            <a:r>
              <a:rPr lang="en-US" sz="3600" b="1" dirty="0">
                <a:latin typeface="Cambria" panose="02040503050406030204" pitchFamily="18" charset="0"/>
                <a:ea typeface="Cambria" panose="02040503050406030204" pitchFamily="18" charset="0"/>
              </a:rPr>
              <a:t>ĐẠI </a:t>
            </a:r>
            <a:r>
              <a:rPr lang="en-US" sz="3600" b="1">
                <a:latin typeface="Cambria" panose="02040503050406030204" pitchFamily="18" charset="0"/>
                <a:ea typeface="Cambria" panose="02040503050406030204" pitchFamily="18" charset="0"/>
              </a:rPr>
              <a:t>DỊCH </a:t>
            </a:r>
            <a:r>
              <a:rPr lang="en-US" sz="3600" b="1" smtClean="0">
                <a:latin typeface="Cambria" panose="02040503050406030204" pitchFamily="18" charset="0"/>
                <a:ea typeface="Cambria" panose="02040503050406030204" pitchFamily="18" charset="0"/>
              </a:rPr>
              <a:t>COVID-19 </a:t>
            </a:r>
            <a:r>
              <a:rPr lang="en-US" sz="4000" b="1" smtClean="0">
                <a:latin typeface="Cambria" panose="02040503050406030204" pitchFamily="18" charset="0"/>
                <a:ea typeface="Cambria" panose="02040503050406030204" pitchFamily="18" charset="0"/>
              </a:rPr>
              <a:t/>
            </a:r>
            <a:br>
              <a:rPr lang="en-US" sz="4000" b="1" smtClean="0">
                <a:latin typeface="Cambria" panose="02040503050406030204" pitchFamily="18" charset="0"/>
                <a:ea typeface="Cambria" panose="02040503050406030204" pitchFamily="18" charset="0"/>
              </a:rPr>
            </a:br>
            <a:r>
              <a:rPr lang="en-US" sz="2000" b="1" smtClean="0">
                <a:latin typeface="Cambria" panose="02040503050406030204" pitchFamily="18" charset="0"/>
                <a:ea typeface="Cambria" panose="02040503050406030204" pitchFamily="18" charset="0"/>
              </a:rPr>
              <a:t>Nguyễn Thị Tuấn Anh – Trưởng phòng BVCSTE&amp;BĐG,  Sở Lao động – Thương binh và xã hội</a:t>
            </a:r>
            <a:endParaRPr sz="4000" b="1" dirty="0">
              <a:latin typeface="Cambria" panose="02040503050406030204" pitchFamily="18" charset="0"/>
              <a:ea typeface="Cambria" panose="02040503050406030204" pitchFamily="18" charset="0"/>
            </a:endParaRPr>
          </a:p>
        </p:txBody>
      </p:sp>
      <p:grpSp>
        <p:nvGrpSpPr>
          <p:cNvPr id="720" name="Google Shape;720;p55"/>
          <p:cNvGrpSpPr/>
          <p:nvPr/>
        </p:nvGrpSpPr>
        <p:grpSpPr>
          <a:xfrm>
            <a:off x="-518492" y="1889798"/>
            <a:ext cx="1875286" cy="1833800"/>
            <a:chOff x="238125" y="2199250"/>
            <a:chExt cx="1963475" cy="1422525"/>
          </a:xfrm>
        </p:grpSpPr>
        <p:sp>
          <p:nvSpPr>
            <p:cNvPr id="721" name="Google Shape;721;p55"/>
            <p:cNvSpPr/>
            <p:nvPr/>
          </p:nvSpPr>
          <p:spPr>
            <a:xfrm>
              <a:off x="238125" y="2586250"/>
              <a:ext cx="798975" cy="648025"/>
            </a:xfrm>
            <a:custGeom>
              <a:avLst/>
              <a:gdLst/>
              <a:ahLst/>
              <a:cxnLst/>
              <a:rect l="l" t="t" r="r" b="b"/>
              <a:pathLst>
                <a:path w="31959" h="25921" extrusionOk="0">
                  <a:moveTo>
                    <a:pt x="11370" y="0"/>
                  </a:moveTo>
                  <a:cubicBezTo>
                    <a:pt x="2545" y="0"/>
                    <a:pt x="0" y="5796"/>
                    <a:pt x="0" y="12955"/>
                  </a:cubicBezTo>
                  <a:cubicBezTo>
                    <a:pt x="0" y="20114"/>
                    <a:pt x="2545" y="25921"/>
                    <a:pt x="11370" y="25921"/>
                  </a:cubicBezTo>
                  <a:cubicBezTo>
                    <a:pt x="20195" y="25921"/>
                    <a:pt x="31959" y="20104"/>
                    <a:pt x="31959" y="12955"/>
                  </a:cubicBezTo>
                  <a:cubicBezTo>
                    <a:pt x="31959" y="5806"/>
                    <a:pt x="20195" y="0"/>
                    <a:pt x="1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5"/>
            <p:cNvSpPr/>
            <p:nvPr/>
          </p:nvSpPr>
          <p:spPr>
            <a:xfrm>
              <a:off x="941650" y="2378475"/>
              <a:ext cx="948950" cy="1064325"/>
            </a:xfrm>
            <a:custGeom>
              <a:avLst/>
              <a:gdLst/>
              <a:ahLst/>
              <a:cxnLst/>
              <a:rect l="l" t="t" r="r" b="b"/>
              <a:pathLst>
                <a:path w="37958" h="42573" extrusionOk="0">
                  <a:moveTo>
                    <a:pt x="16672" y="1"/>
                  </a:moveTo>
                  <a:cubicBezTo>
                    <a:pt x="4918" y="1"/>
                    <a:pt x="1" y="9533"/>
                    <a:pt x="1" y="21287"/>
                  </a:cubicBezTo>
                  <a:cubicBezTo>
                    <a:pt x="1" y="33040"/>
                    <a:pt x="4918" y="42572"/>
                    <a:pt x="16672" y="42572"/>
                  </a:cubicBezTo>
                  <a:cubicBezTo>
                    <a:pt x="28435" y="42572"/>
                    <a:pt x="37957" y="33040"/>
                    <a:pt x="37957" y="21287"/>
                  </a:cubicBezTo>
                  <a:cubicBezTo>
                    <a:pt x="37957" y="9523"/>
                    <a:pt x="28435" y="1"/>
                    <a:pt x="16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5"/>
            <p:cNvSpPr/>
            <p:nvPr/>
          </p:nvSpPr>
          <p:spPr>
            <a:xfrm>
              <a:off x="827050" y="2744775"/>
              <a:ext cx="483950" cy="331725"/>
            </a:xfrm>
            <a:custGeom>
              <a:avLst/>
              <a:gdLst/>
              <a:ahLst/>
              <a:cxnLst/>
              <a:rect l="l" t="t" r="r" b="b"/>
              <a:pathLst>
                <a:path w="19358" h="13269" extrusionOk="0">
                  <a:moveTo>
                    <a:pt x="8503" y="0"/>
                  </a:moveTo>
                  <a:cubicBezTo>
                    <a:pt x="2515" y="0"/>
                    <a:pt x="1" y="2959"/>
                    <a:pt x="1" y="6635"/>
                  </a:cubicBezTo>
                  <a:cubicBezTo>
                    <a:pt x="1" y="10300"/>
                    <a:pt x="2505" y="13269"/>
                    <a:pt x="8503" y="13269"/>
                  </a:cubicBezTo>
                  <a:cubicBezTo>
                    <a:pt x="14501" y="13269"/>
                    <a:pt x="19358" y="10310"/>
                    <a:pt x="19358" y="6635"/>
                  </a:cubicBezTo>
                  <a:cubicBezTo>
                    <a:pt x="19358" y="2969"/>
                    <a:pt x="14490" y="0"/>
                    <a:pt x="8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5"/>
            <p:cNvSpPr/>
            <p:nvPr/>
          </p:nvSpPr>
          <p:spPr>
            <a:xfrm>
              <a:off x="1229175" y="2491125"/>
              <a:ext cx="350175" cy="325125"/>
            </a:xfrm>
            <a:custGeom>
              <a:avLst/>
              <a:gdLst/>
              <a:ahLst/>
              <a:cxnLst/>
              <a:rect l="l" t="t" r="r" b="b"/>
              <a:pathLst>
                <a:path w="14007" h="13005" extrusionOk="0">
                  <a:moveTo>
                    <a:pt x="7008" y="1"/>
                  </a:moveTo>
                  <a:cubicBezTo>
                    <a:pt x="3891" y="1"/>
                    <a:pt x="1132" y="2247"/>
                    <a:pt x="597" y="5421"/>
                  </a:cubicBezTo>
                  <a:cubicBezTo>
                    <a:pt x="1" y="8965"/>
                    <a:pt x="2384" y="12317"/>
                    <a:pt x="5928" y="12913"/>
                  </a:cubicBezTo>
                  <a:cubicBezTo>
                    <a:pt x="6292" y="12975"/>
                    <a:pt x="6654" y="13004"/>
                    <a:pt x="7011" y="13004"/>
                  </a:cubicBezTo>
                  <a:cubicBezTo>
                    <a:pt x="10123" y="13004"/>
                    <a:pt x="12876" y="10752"/>
                    <a:pt x="13410" y="7582"/>
                  </a:cubicBezTo>
                  <a:cubicBezTo>
                    <a:pt x="14006" y="4037"/>
                    <a:pt x="11623" y="685"/>
                    <a:pt x="8079" y="89"/>
                  </a:cubicBezTo>
                  <a:cubicBezTo>
                    <a:pt x="7719" y="30"/>
                    <a:pt x="7361" y="1"/>
                    <a:pt x="7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5"/>
            <p:cNvSpPr/>
            <p:nvPr/>
          </p:nvSpPr>
          <p:spPr>
            <a:xfrm>
              <a:off x="1229175" y="3014125"/>
              <a:ext cx="350175" cy="325175"/>
            </a:xfrm>
            <a:custGeom>
              <a:avLst/>
              <a:gdLst/>
              <a:ahLst/>
              <a:cxnLst/>
              <a:rect l="l" t="t" r="r" b="b"/>
              <a:pathLst>
                <a:path w="14007" h="13007" extrusionOk="0">
                  <a:moveTo>
                    <a:pt x="6996" y="0"/>
                  </a:moveTo>
                  <a:cubicBezTo>
                    <a:pt x="3884" y="0"/>
                    <a:pt x="1131" y="2253"/>
                    <a:pt x="597" y="5423"/>
                  </a:cubicBezTo>
                  <a:cubicBezTo>
                    <a:pt x="1" y="8967"/>
                    <a:pt x="2384" y="12319"/>
                    <a:pt x="5928" y="12915"/>
                  </a:cubicBezTo>
                  <a:cubicBezTo>
                    <a:pt x="6292" y="12977"/>
                    <a:pt x="6654" y="13006"/>
                    <a:pt x="7011" y="13006"/>
                  </a:cubicBezTo>
                  <a:cubicBezTo>
                    <a:pt x="10123" y="13006"/>
                    <a:pt x="12876" y="10754"/>
                    <a:pt x="13410" y="7584"/>
                  </a:cubicBezTo>
                  <a:cubicBezTo>
                    <a:pt x="14006" y="4040"/>
                    <a:pt x="11623" y="687"/>
                    <a:pt x="8079" y="91"/>
                  </a:cubicBezTo>
                  <a:cubicBezTo>
                    <a:pt x="7715" y="30"/>
                    <a:pt x="7353" y="0"/>
                    <a:pt x="6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5"/>
            <p:cNvSpPr/>
            <p:nvPr/>
          </p:nvSpPr>
          <p:spPr>
            <a:xfrm>
              <a:off x="1299375" y="2493850"/>
              <a:ext cx="267350" cy="319600"/>
            </a:xfrm>
            <a:custGeom>
              <a:avLst/>
              <a:gdLst/>
              <a:ahLst/>
              <a:cxnLst/>
              <a:rect l="l" t="t" r="r" b="b"/>
              <a:pathLst>
                <a:path w="10694" h="12784" extrusionOk="0">
                  <a:moveTo>
                    <a:pt x="5342" y="1"/>
                  </a:moveTo>
                  <a:cubicBezTo>
                    <a:pt x="2393" y="1"/>
                    <a:pt x="0" y="2858"/>
                    <a:pt x="0" y="6392"/>
                  </a:cubicBezTo>
                  <a:cubicBezTo>
                    <a:pt x="0" y="9926"/>
                    <a:pt x="2393" y="12784"/>
                    <a:pt x="5342" y="12784"/>
                  </a:cubicBezTo>
                  <a:cubicBezTo>
                    <a:pt x="8300" y="12784"/>
                    <a:pt x="10693" y="9926"/>
                    <a:pt x="10693" y="6392"/>
                  </a:cubicBezTo>
                  <a:cubicBezTo>
                    <a:pt x="10693" y="2858"/>
                    <a:pt x="8300" y="1"/>
                    <a:pt x="5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5"/>
            <p:cNvSpPr/>
            <p:nvPr/>
          </p:nvSpPr>
          <p:spPr>
            <a:xfrm>
              <a:off x="1299375" y="3016650"/>
              <a:ext cx="267350" cy="319875"/>
            </a:xfrm>
            <a:custGeom>
              <a:avLst/>
              <a:gdLst/>
              <a:ahLst/>
              <a:cxnLst/>
              <a:rect l="l" t="t" r="r" b="b"/>
              <a:pathLst>
                <a:path w="10694" h="12795" extrusionOk="0">
                  <a:moveTo>
                    <a:pt x="5342" y="0"/>
                  </a:moveTo>
                  <a:cubicBezTo>
                    <a:pt x="2393" y="0"/>
                    <a:pt x="0" y="2868"/>
                    <a:pt x="0" y="6402"/>
                  </a:cubicBezTo>
                  <a:cubicBezTo>
                    <a:pt x="0" y="9926"/>
                    <a:pt x="2393" y="12794"/>
                    <a:pt x="5342" y="12794"/>
                  </a:cubicBezTo>
                  <a:cubicBezTo>
                    <a:pt x="8300" y="12794"/>
                    <a:pt x="10693" y="9926"/>
                    <a:pt x="10693" y="6402"/>
                  </a:cubicBezTo>
                  <a:cubicBezTo>
                    <a:pt x="10693" y="2868"/>
                    <a:pt x="8300" y="0"/>
                    <a:pt x="5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5"/>
            <p:cNvSpPr/>
            <p:nvPr/>
          </p:nvSpPr>
          <p:spPr>
            <a:xfrm>
              <a:off x="1291300" y="2860900"/>
              <a:ext cx="91900" cy="120075"/>
            </a:xfrm>
            <a:custGeom>
              <a:avLst/>
              <a:gdLst/>
              <a:ahLst/>
              <a:cxnLst/>
              <a:rect l="l" t="t" r="r" b="b"/>
              <a:pathLst>
                <a:path w="3676" h="4803" extrusionOk="0">
                  <a:moveTo>
                    <a:pt x="432" y="0"/>
                  </a:moveTo>
                  <a:cubicBezTo>
                    <a:pt x="369" y="0"/>
                    <a:pt x="306" y="14"/>
                    <a:pt x="252" y="41"/>
                  </a:cubicBezTo>
                  <a:cubicBezTo>
                    <a:pt x="161" y="91"/>
                    <a:pt x="91" y="172"/>
                    <a:pt x="60" y="263"/>
                  </a:cubicBezTo>
                  <a:cubicBezTo>
                    <a:pt x="30" y="354"/>
                    <a:pt x="10" y="445"/>
                    <a:pt x="10" y="546"/>
                  </a:cubicBezTo>
                  <a:cubicBezTo>
                    <a:pt x="10" y="737"/>
                    <a:pt x="30" y="919"/>
                    <a:pt x="71" y="1101"/>
                  </a:cubicBezTo>
                  <a:cubicBezTo>
                    <a:pt x="110" y="1276"/>
                    <a:pt x="158" y="1452"/>
                    <a:pt x="216" y="1627"/>
                  </a:cubicBezTo>
                  <a:lnTo>
                    <a:pt x="216" y="1627"/>
                  </a:lnTo>
                  <a:cubicBezTo>
                    <a:pt x="49" y="2196"/>
                    <a:pt x="1" y="2785"/>
                    <a:pt x="81" y="3373"/>
                  </a:cubicBezTo>
                  <a:cubicBezTo>
                    <a:pt x="121" y="3676"/>
                    <a:pt x="242" y="3969"/>
                    <a:pt x="414" y="4221"/>
                  </a:cubicBezTo>
                  <a:cubicBezTo>
                    <a:pt x="606" y="4463"/>
                    <a:pt x="868" y="4645"/>
                    <a:pt x="1171" y="4736"/>
                  </a:cubicBezTo>
                  <a:cubicBezTo>
                    <a:pt x="1345" y="4781"/>
                    <a:pt x="1523" y="4803"/>
                    <a:pt x="1700" y="4803"/>
                  </a:cubicBezTo>
                  <a:cubicBezTo>
                    <a:pt x="2119" y="4803"/>
                    <a:pt x="2536" y="4681"/>
                    <a:pt x="2898" y="4453"/>
                  </a:cubicBezTo>
                  <a:cubicBezTo>
                    <a:pt x="3150" y="4302"/>
                    <a:pt x="3372" y="4080"/>
                    <a:pt x="3524" y="3817"/>
                  </a:cubicBezTo>
                  <a:cubicBezTo>
                    <a:pt x="3595" y="3686"/>
                    <a:pt x="3645" y="3545"/>
                    <a:pt x="3655" y="3393"/>
                  </a:cubicBezTo>
                  <a:cubicBezTo>
                    <a:pt x="3665" y="3252"/>
                    <a:pt x="3645" y="3100"/>
                    <a:pt x="3595" y="2969"/>
                  </a:cubicBezTo>
                  <a:lnTo>
                    <a:pt x="3595" y="2969"/>
                  </a:lnTo>
                  <a:cubicBezTo>
                    <a:pt x="3675" y="3242"/>
                    <a:pt x="3635" y="3534"/>
                    <a:pt x="3473" y="3777"/>
                  </a:cubicBezTo>
                  <a:cubicBezTo>
                    <a:pt x="3312" y="4009"/>
                    <a:pt x="3090" y="4201"/>
                    <a:pt x="2837" y="4342"/>
                  </a:cubicBezTo>
                  <a:cubicBezTo>
                    <a:pt x="2595" y="4474"/>
                    <a:pt x="2322" y="4574"/>
                    <a:pt x="2040" y="4615"/>
                  </a:cubicBezTo>
                  <a:cubicBezTo>
                    <a:pt x="1938" y="4630"/>
                    <a:pt x="1835" y="4638"/>
                    <a:pt x="1732" y="4638"/>
                  </a:cubicBezTo>
                  <a:cubicBezTo>
                    <a:pt x="1558" y="4638"/>
                    <a:pt x="1383" y="4615"/>
                    <a:pt x="1212" y="4564"/>
                  </a:cubicBezTo>
                  <a:cubicBezTo>
                    <a:pt x="949" y="4484"/>
                    <a:pt x="717" y="4322"/>
                    <a:pt x="555" y="4100"/>
                  </a:cubicBezTo>
                  <a:cubicBezTo>
                    <a:pt x="394" y="3878"/>
                    <a:pt x="293" y="3615"/>
                    <a:pt x="242" y="3343"/>
                  </a:cubicBezTo>
                  <a:cubicBezTo>
                    <a:pt x="202" y="3060"/>
                    <a:pt x="192" y="2777"/>
                    <a:pt x="212" y="2494"/>
                  </a:cubicBezTo>
                  <a:cubicBezTo>
                    <a:pt x="232" y="2202"/>
                    <a:pt x="283" y="1919"/>
                    <a:pt x="343" y="1636"/>
                  </a:cubicBezTo>
                  <a:lnTo>
                    <a:pt x="343" y="1616"/>
                  </a:lnTo>
                  <a:lnTo>
                    <a:pt x="333" y="1606"/>
                  </a:lnTo>
                  <a:cubicBezTo>
                    <a:pt x="262" y="1434"/>
                    <a:pt x="212" y="1263"/>
                    <a:pt x="172" y="1081"/>
                  </a:cubicBezTo>
                  <a:cubicBezTo>
                    <a:pt x="121" y="909"/>
                    <a:pt x="91" y="727"/>
                    <a:pt x="81" y="546"/>
                  </a:cubicBezTo>
                  <a:cubicBezTo>
                    <a:pt x="81" y="465"/>
                    <a:pt x="91" y="374"/>
                    <a:pt x="111" y="283"/>
                  </a:cubicBezTo>
                  <a:cubicBezTo>
                    <a:pt x="141" y="202"/>
                    <a:pt x="192" y="132"/>
                    <a:pt x="262" y="81"/>
                  </a:cubicBezTo>
                  <a:cubicBezTo>
                    <a:pt x="332" y="42"/>
                    <a:pt x="410" y="27"/>
                    <a:pt x="489" y="27"/>
                  </a:cubicBezTo>
                  <a:cubicBezTo>
                    <a:pt x="593" y="27"/>
                    <a:pt x="700" y="52"/>
                    <a:pt x="798" y="81"/>
                  </a:cubicBezTo>
                  <a:cubicBezTo>
                    <a:pt x="707" y="51"/>
                    <a:pt x="616" y="21"/>
                    <a:pt x="525" y="10"/>
                  </a:cubicBezTo>
                  <a:cubicBezTo>
                    <a:pt x="495" y="4"/>
                    <a:pt x="463" y="0"/>
                    <a:pt x="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5"/>
            <p:cNvSpPr/>
            <p:nvPr/>
          </p:nvSpPr>
          <p:spPr>
            <a:xfrm>
              <a:off x="1145625" y="2816025"/>
              <a:ext cx="60625" cy="94125"/>
            </a:xfrm>
            <a:custGeom>
              <a:avLst/>
              <a:gdLst/>
              <a:ahLst/>
              <a:cxnLst/>
              <a:rect l="l" t="t" r="r" b="b"/>
              <a:pathLst>
                <a:path w="2425" h="3765" extrusionOk="0">
                  <a:moveTo>
                    <a:pt x="2179" y="1"/>
                  </a:moveTo>
                  <a:cubicBezTo>
                    <a:pt x="1767" y="1"/>
                    <a:pt x="1358" y="65"/>
                    <a:pt x="970" y="200"/>
                  </a:cubicBezTo>
                  <a:cubicBezTo>
                    <a:pt x="728" y="281"/>
                    <a:pt x="516" y="412"/>
                    <a:pt x="324" y="594"/>
                  </a:cubicBezTo>
                  <a:cubicBezTo>
                    <a:pt x="132" y="775"/>
                    <a:pt x="21" y="1028"/>
                    <a:pt x="11" y="1290"/>
                  </a:cubicBezTo>
                  <a:cubicBezTo>
                    <a:pt x="1" y="1553"/>
                    <a:pt x="51" y="1805"/>
                    <a:pt x="152" y="2038"/>
                  </a:cubicBezTo>
                  <a:cubicBezTo>
                    <a:pt x="253" y="2270"/>
                    <a:pt x="374" y="2482"/>
                    <a:pt x="526" y="2684"/>
                  </a:cubicBezTo>
                  <a:cubicBezTo>
                    <a:pt x="808" y="3078"/>
                    <a:pt x="1142" y="3441"/>
                    <a:pt x="1515" y="3764"/>
                  </a:cubicBezTo>
                  <a:cubicBezTo>
                    <a:pt x="1192" y="3401"/>
                    <a:pt x="909" y="3007"/>
                    <a:pt x="647" y="2603"/>
                  </a:cubicBezTo>
                  <a:cubicBezTo>
                    <a:pt x="516" y="2411"/>
                    <a:pt x="405" y="2199"/>
                    <a:pt x="314" y="1977"/>
                  </a:cubicBezTo>
                  <a:cubicBezTo>
                    <a:pt x="223" y="1765"/>
                    <a:pt x="182" y="1533"/>
                    <a:pt x="192" y="1301"/>
                  </a:cubicBezTo>
                  <a:cubicBezTo>
                    <a:pt x="192" y="1078"/>
                    <a:pt x="293" y="866"/>
                    <a:pt x="445" y="705"/>
                  </a:cubicBezTo>
                  <a:cubicBezTo>
                    <a:pt x="617" y="543"/>
                    <a:pt x="808" y="412"/>
                    <a:pt x="1020" y="331"/>
                  </a:cubicBezTo>
                  <a:cubicBezTo>
                    <a:pt x="1243" y="240"/>
                    <a:pt x="1475" y="170"/>
                    <a:pt x="1707" y="119"/>
                  </a:cubicBezTo>
                  <a:cubicBezTo>
                    <a:pt x="1939" y="69"/>
                    <a:pt x="2182" y="28"/>
                    <a:pt x="2424" y="8"/>
                  </a:cubicBezTo>
                  <a:cubicBezTo>
                    <a:pt x="2342" y="3"/>
                    <a:pt x="2261" y="1"/>
                    <a:pt x="2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5"/>
            <p:cNvSpPr/>
            <p:nvPr/>
          </p:nvSpPr>
          <p:spPr>
            <a:xfrm>
              <a:off x="975725" y="2411550"/>
              <a:ext cx="279475" cy="286050"/>
            </a:xfrm>
            <a:custGeom>
              <a:avLst/>
              <a:gdLst/>
              <a:ahLst/>
              <a:cxnLst/>
              <a:rect l="l" t="t" r="r" b="b"/>
              <a:pathLst>
                <a:path w="11179" h="11442" extrusionOk="0">
                  <a:moveTo>
                    <a:pt x="8493" y="1"/>
                  </a:moveTo>
                  <a:cubicBezTo>
                    <a:pt x="4252" y="1849"/>
                    <a:pt x="1495" y="5534"/>
                    <a:pt x="1" y="10230"/>
                  </a:cubicBezTo>
                  <a:cubicBezTo>
                    <a:pt x="1160" y="11046"/>
                    <a:pt x="2497" y="11441"/>
                    <a:pt x="3825" y="11441"/>
                  </a:cubicBezTo>
                  <a:cubicBezTo>
                    <a:pt x="5749" y="11441"/>
                    <a:pt x="7653" y="10611"/>
                    <a:pt x="8968" y="9028"/>
                  </a:cubicBezTo>
                  <a:cubicBezTo>
                    <a:pt x="11179" y="6352"/>
                    <a:pt x="10977" y="2424"/>
                    <a:pt x="8493"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5"/>
            <p:cNvSpPr/>
            <p:nvPr/>
          </p:nvSpPr>
          <p:spPr>
            <a:xfrm>
              <a:off x="975725" y="3123300"/>
              <a:ext cx="262825" cy="286425"/>
            </a:xfrm>
            <a:custGeom>
              <a:avLst/>
              <a:gdLst/>
              <a:ahLst/>
              <a:cxnLst/>
              <a:rect l="l" t="t" r="r" b="b"/>
              <a:pathLst>
                <a:path w="10513" h="11457" extrusionOk="0">
                  <a:moveTo>
                    <a:pt x="3841" y="1"/>
                  </a:moveTo>
                  <a:cubicBezTo>
                    <a:pt x="2488" y="1"/>
                    <a:pt x="1142" y="411"/>
                    <a:pt x="1" y="1217"/>
                  </a:cubicBezTo>
                  <a:cubicBezTo>
                    <a:pt x="1495" y="5923"/>
                    <a:pt x="4252" y="9598"/>
                    <a:pt x="8493" y="11456"/>
                  </a:cubicBezTo>
                  <a:cubicBezTo>
                    <a:pt x="9785" y="10204"/>
                    <a:pt x="10513" y="8478"/>
                    <a:pt x="10513" y="6670"/>
                  </a:cubicBezTo>
                  <a:cubicBezTo>
                    <a:pt x="10513" y="4176"/>
                    <a:pt x="9129" y="1894"/>
                    <a:pt x="6918" y="753"/>
                  </a:cubicBezTo>
                  <a:cubicBezTo>
                    <a:pt x="5950" y="249"/>
                    <a:pt x="4893" y="1"/>
                    <a:pt x="3841"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5"/>
            <p:cNvSpPr/>
            <p:nvPr/>
          </p:nvSpPr>
          <p:spPr>
            <a:xfrm>
              <a:off x="1206225" y="2199250"/>
              <a:ext cx="253725" cy="253975"/>
            </a:xfrm>
            <a:custGeom>
              <a:avLst/>
              <a:gdLst/>
              <a:ahLst/>
              <a:cxnLst/>
              <a:rect l="l" t="t" r="r" b="b"/>
              <a:pathLst>
                <a:path w="10149" h="10159" extrusionOk="0">
                  <a:moveTo>
                    <a:pt x="5079" y="1"/>
                  </a:moveTo>
                  <a:cubicBezTo>
                    <a:pt x="2272" y="1"/>
                    <a:pt x="0" y="2283"/>
                    <a:pt x="0" y="5080"/>
                  </a:cubicBezTo>
                  <a:cubicBezTo>
                    <a:pt x="0" y="7887"/>
                    <a:pt x="2272" y="10159"/>
                    <a:pt x="5079" y="10159"/>
                  </a:cubicBezTo>
                  <a:cubicBezTo>
                    <a:pt x="7886" y="10159"/>
                    <a:pt x="10148" y="6736"/>
                    <a:pt x="10148" y="3929"/>
                  </a:cubicBezTo>
                  <a:cubicBezTo>
                    <a:pt x="10148" y="1132"/>
                    <a:pt x="7876" y="1"/>
                    <a:pt x="5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5"/>
            <p:cNvSpPr/>
            <p:nvPr/>
          </p:nvSpPr>
          <p:spPr>
            <a:xfrm>
              <a:off x="1208225" y="3367800"/>
              <a:ext cx="251725" cy="253975"/>
            </a:xfrm>
            <a:custGeom>
              <a:avLst/>
              <a:gdLst/>
              <a:ahLst/>
              <a:cxnLst/>
              <a:rect l="l" t="t" r="r" b="b"/>
              <a:pathLst>
                <a:path w="10069" h="10159" extrusionOk="0">
                  <a:moveTo>
                    <a:pt x="4999" y="0"/>
                  </a:moveTo>
                  <a:cubicBezTo>
                    <a:pt x="2222" y="41"/>
                    <a:pt x="1" y="2302"/>
                    <a:pt x="1" y="5079"/>
                  </a:cubicBezTo>
                  <a:cubicBezTo>
                    <a:pt x="1" y="7856"/>
                    <a:pt x="2222" y="10108"/>
                    <a:pt x="4999" y="10158"/>
                  </a:cubicBezTo>
                  <a:cubicBezTo>
                    <a:pt x="7796" y="10158"/>
                    <a:pt x="10068" y="9037"/>
                    <a:pt x="10068" y="6230"/>
                  </a:cubicBezTo>
                  <a:cubicBezTo>
                    <a:pt x="10068" y="3423"/>
                    <a:pt x="7806" y="0"/>
                    <a:pt x="4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5"/>
            <p:cNvSpPr/>
            <p:nvPr/>
          </p:nvSpPr>
          <p:spPr>
            <a:xfrm>
              <a:off x="936850" y="2744775"/>
              <a:ext cx="21250" cy="340575"/>
            </a:xfrm>
            <a:custGeom>
              <a:avLst/>
              <a:gdLst/>
              <a:ahLst/>
              <a:cxnLst/>
              <a:rect l="l" t="t" r="r" b="b"/>
              <a:pathLst>
                <a:path w="850" h="13623" extrusionOk="0">
                  <a:moveTo>
                    <a:pt x="778" y="0"/>
                  </a:moveTo>
                  <a:lnTo>
                    <a:pt x="778" y="0"/>
                  </a:lnTo>
                  <a:cubicBezTo>
                    <a:pt x="516" y="1111"/>
                    <a:pt x="324" y="2242"/>
                    <a:pt x="203" y="3373"/>
                  </a:cubicBezTo>
                  <a:cubicBezTo>
                    <a:pt x="82" y="4514"/>
                    <a:pt x="21" y="5665"/>
                    <a:pt x="11" y="6806"/>
                  </a:cubicBezTo>
                  <a:cubicBezTo>
                    <a:pt x="1" y="7957"/>
                    <a:pt x="62" y="9108"/>
                    <a:pt x="203" y="10249"/>
                  </a:cubicBezTo>
                  <a:cubicBezTo>
                    <a:pt x="334" y="11390"/>
                    <a:pt x="546" y="12521"/>
                    <a:pt x="849" y="13622"/>
                  </a:cubicBezTo>
                  <a:cubicBezTo>
                    <a:pt x="799" y="13339"/>
                    <a:pt x="748" y="13067"/>
                    <a:pt x="688" y="12784"/>
                  </a:cubicBezTo>
                  <a:lnTo>
                    <a:pt x="607" y="12360"/>
                  </a:lnTo>
                  <a:lnTo>
                    <a:pt x="546" y="11936"/>
                  </a:lnTo>
                  <a:lnTo>
                    <a:pt x="425" y="11088"/>
                  </a:lnTo>
                  <a:lnTo>
                    <a:pt x="334" y="10239"/>
                  </a:lnTo>
                  <a:cubicBezTo>
                    <a:pt x="304" y="9957"/>
                    <a:pt x="284" y="9674"/>
                    <a:pt x="264" y="9381"/>
                  </a:cubicBezTo>
                  <a:cubicBezTo>
                    <a:pt x="253" y="9098"/>
                    <a:pt x="213" y="8816"/>
                    <a:pt x="213" y="8533"/>
                  </a:cubicBezTo>
                  <a:lnTo>
                    <a:pt x="193" y="7675"/>
                  </a:lnTo>
                  <a:cubicBezTo>
                    <a:pt x="183" y="7392"/>
                    <a:pt x="193" y="7099"/>
                    <a:pt x="193" y="6816"/>
                  </a:cubicBezTo>
                  <a:cubicBezTo>
                    <a:pt x="183" y="5675"/>
                    <a:pt x="243" y="4534"/>
                    <a:pt x="344" y="3393"/>
                  </a:cubicBezTo>
                  <a:lnTo>
                    <a:pt x="425" y="2545"/>
                  </a:lnTo>
                  <a:cubicBezTo>
                    <a:pt x="465" y="2262"/>
                    <a:pt x="496" y="1980"/>
                    <a:pt x="526" y="1697"/>
                  </a:cubicBezTo>
                  <a:cubicBezTo>
                    <a:pt x="597" y="1121"/>
                    <a:pt x="677" y="556"/>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5"/>
            <p:cNvSpPr/>
            <p:nvPr/>
          </p:nvSpPr>
          <p:spPr>
            <a:xfrm>
              <a:off x="1281450" y="2271500"/>
              <a:ext cx="920150" cy="1267375"/>
            </a:xfrm>
            <a:custGeom>
              <a:avLst/>
              <a:gdLst/>
              <a:ahLst/>
              <a:cxnLst/>
              <a:rect l="l" t="t" r="r" b="b"/>
              <a:pathLst>
                <a:path w="36806" h="50695" extrusionOk="0">
                  <a:moveTo>
                    <a:pt x="13357" y="0"/>
                  </a:moveTo>
                  <a:cubicBezTo>
                    <a:pt x="11260" y="0"/>
                    <a:pt x="9067" y="762"/>
                    <a:pt x="6927" y="2634"/>
                  </a:cubicBezTo>
                  <a:cubicBezTo>
                    <a:pt x="6927" y="2634"/>
                    <a:pt x="6299" y="2575"/>
                    <a:pt x="5434" y="2575"/>
                  </a:cubicBezTo>
                  <a:cubicBezTo>
                    <a:pt x="3610" y="2575"/>
                    <a:pt x="729" y="2836"/>
                    <a:pt x="434" y="4452"/>
                  </a:cubicBezTo>
                  <a:cubicBezTo>
                    <a:pt x="0" y="6835"/>
                    <a:pt x="10502" y="7269"/>
                    <a:pt x="10502" y="7269"/>
                  </a:cubicBezTo>
                  <a:cubicBezTo>
                    <a:pt x="10502" y="7269"/>
                    <a:pt x="12430" y="14832"/>
                    <a:pt x="17196" y="15286"/>
                  </a:cubicBezTo>
                  <a:cubicBezTo>
                    <a:pt x="13743" y="21476"/>
                    <a:pt x="6432" y="28686"/>
                    <a:pt x="8674" y="36309"/>
                  </a:cubicBezTo>
                  <a:cubicBezTo>
                    <a:pt x="9282" y="38385"/>
                    <a:pt x="10192" y="39140"/>
                    <a:pt x="11194" y="39140"/>
                  </a:cubicBezTo>
                  <a:cubicBezTo>
                    <a:pt x="13121" y="39140"/>
                    <a:pt x="15388" y="36347"/>
                    <a:pt x="16504" y="34788"/>
                  </a:cubicBezTo>
                  <a:lnTo>
                    <a:pt x="16504" y="34788"/>
                  </a:lnTo>
                  <a:cubicBezTo>
                    <a:pt x="15553" y="36381"/>
                    <a:pt x="14127" y="39595"/>
                    <a:pt x="15702" y="42701"/>
                  </a:cubicBezTo>
                  <a:cubicBezTo>
                    <a:pt x="10189" y="42802"/>
                    <a:pt x="7654" y="44428"/>
                    <a:pt x="7654" y="44428"/>
                  </a:cubicBezTo>
                  <a:cubicBezTo>
                    <a:pt x="7654" y="44428"/>
                    <a:pt x="6443" y="44325"/>
                    <a:pt x="5014" y="44325"/>
                  </a:cubicBezTo>
                  <a:cubicBezTo>
                    <a:pt x="2976" y="44325"/>
                    <a:pt x="494" y="44534"/>
                    <a:pt x="434" y="45549"/>
                  </a:cubicBezTo>
                  <a:cubicBezTo>
                    <a:pt x="358" y="47002"/>
                    <a:pt x="2384" y="48448"/>
                    <a:pt x="5196" y="48448"/>
                  </a:cubicBezTo>
                  <a:cubicBezTo>
                    <a:pt x="5724" y="48448"/>
                    <a:pt x="6281" y="48397"/>
                    <a:pt x="6856" y="48285"/>
                  </a:cubicBezTo>
                  <a:cubicBezTo>
                    <a:pt x="8720" y="49863"/>
                    <a:pt x="10944" y="50694"/>
                    <a:pt x="12927" y="50694"/>
                  </a:cubicBezTo>
                  <a:cubicBezTo>
                    <a:pt x="15792" y="50694"/>
                    <a:pt x="18156" y="48962"/>
                    <a:pt x="18216" y="45246"/>
                  </a:cubicBezTo>
                  <a:cubicBezTo>
                    <a:pt x="18790" y="45406"/>
                    <a:pt x="19370" y="45482"/>
                    <a:pt x="19951" y="45482"/>
                  </a:cubicBezTo>
                  <a:cubicBezTo>
                    <a:pt x="27081" y="45482"/>
                    <a:pt x="34258" y="33957"/>
                    <a:pt x="30505" y="25030"/>
                  </a:cubicBezTo>
                  <a:cubicBezTo>
                    <a:pt x="36806" y="24122"/>
                    <a:pt x="30202" y="12035"/>
                    <a:pt x="25638" y="11934"/>
                  </a:cubicBezTo>
                  <a:cubicBezTo>
                    <a:pt x="25707" y="7687"/>
                    <a:pt x="20017" y="0"/>
                    <a:pt x="1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5"/>
            <p:cNvSpPr/>
            <p:nvPr/>
          </p:nvSpPr>
          <p:spPr>
            <a:xfrm>
              <a:off x="1505850" y="2586250"/>
              <a:ext cx="304725" cy="241825"/>
            </a:xfrm>
            <a:custGeom>
              <a:avLst/>
              <a:gdLst/>
              <a:ahLst/>
              <a:cxnLst/>
              <a:rect l="l" t="t" r="r" b="b"/>
              <a:pathLst>
                <a:path w="12189" h="9673" extrusionOk="0">
                  <a:moveTo>
                    <a:pt x="8836" y="0"/>
                  </a:moveTo>
                  <a:cubicBezTo>
                    <a:pt x="8836" y="0"/>
                    <a:pt x="1" y="4423"/>
                    <a:pt x="809" y="8280"/>
                  </a:cubicBezTo>
                  <a:cubicBezTo>
                    <a:pt x="1024" y="9298"/>
                    <a:pt x="1918" y="9672"/>
                    <a:pt x="3118" y="9672"/>
                  </a:cubicBezTo>
                  <a:cubicBezTo>
                    <a:pt x="6464" y="9672"/>
                    <a:pt x="12189" y="6755"/>
                    <a:pt x="12189" y="6755"/>
                  </a:cubicBezTo>
                  <a:lnTo>
                    <a:pt x="88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5"/>
            <p:cNvSpPr/>
            <p:nvPr/>
          </p:nvSpPr>
          <p:spPr>
            <a:xfrm>
              <a:off x="1592200" y="2770525"/>
              <a:ext cx="232775" cy="291850"/>
            </a:xfrm>
            <a:custGeom>
              <a:avLst/>
              <a:gdLst/>
              <a:ahLst/>
              <a:cxnLst/>
              <a:rect l="l" t="t" r="r" b="b"/>
              <a:pathLst>
                <a:path w="9311" h="11674" extrusionOk="0">
                  <a:moveTo>
                    <a:pt x="9310" y="0"/>
                  </a:moveTo>
                  <a:lnTo>
                    <a:pt x="9310" y="0"/>
                  </a:lnTo>
                  <a:cubicBezTo>
                    <a:pt x="8856" y="465"/>
                    <a:pt x="8391" y="919"/>
                    <a:pt x="7937" y="1384"/>
                  </a:cubicBezTo>
                  <a:cubicBezTo>
                    <a:pt x="7482" y="1848"/>
                    <a:pt x="7018" y="2303"/>
                    <a:pt x="6553" y="2747"/>
                  </a:cubicBezTo>
                  <a:cubicBezTo>
                    <a:pt x="6079" y="3191"/>
                    <a:pt x="5604" y="3636"/>
                    <a:pt x="5120" y="4060"/>
                  </a:cubicBezTo>
                  <a:cubicBezTo>
                    <a:pt x="4635" y="4494"/>
                    <a:pt x="4120" y="4888"/>
                    <a:pt x="3575" y="5231"/>
                  </a:cubicBezTo>
                  <a:cubicBezTo>
                    <a:pt x="3514" y="5271"/>
                    <a:pt x="3443" y="5312"/>
                    <a:pt x="3373" y="5352"/>
                  </a:cubicBezTo>
                  <a:cubicBezTo>
                    <a:pt x="3302" y="5382"/>
                    <a:pt x="3231" y="5423"/>
                    <a:pt x="3161" y="5443"/>
                  </a:cubicBezTo>
                  <a:cubicBezTo>
                    <a:pt x="3120" y="5463"/>
                    <a:pt x="3090" y="5473"/>
                    <a:pt x="3050" y="5483"/>
                  </a:cubicBezTo>
                  <a:lnTo>
                    <a:pt x="2928" y="5514"/>
                  </a:lnTo>
                  <a:cubicBezTo>
                    <a:pt x="2848" y="5544"/>
                    <a:pt x="2757" y="5584"/>
                    <a:pt x="2686" y="5645"/>
                  </a:cubicBezTo>
                  <a:cubicBezTo>
                    <a:pt x="2555" y="5756"/>
                    <a:pt x="2444" y="5887"/>
                    <a:pt x="2363" y="6049"/>
                  </a:cubicBezTo>
                  <a:cubicBezTo>
                    <a:pt x="2292" y="6200"/>
                    <a:pt x="2232" y="6362"/>
                    <a:pt x="2181" y="6523"/>
                  </a:cubicBezTo>
                  <a:cubicBezTo>
                    <a:pt x="2100" y="6836"/>
                    <a:pt x="2030" y="7160"/>
                    <a:pt x="1969" y="7483"/>
                  </a:cubicBezTo>
                  <a:lnTo>
                    <a:pt x="1808" y="8442"/>
                  </a:lnTo>
                  <a:cubicBezTo>
                    <a:pt x="1717" y="9078"/>
                    <a:pt x="1545" y="9704"/>
                    <a:pt x="1293" y="10300"/>
                  </a:cubicBezTo>
                  <a:cubicBezTo>
                    <a:pt x="1161" y="10603"/>
                    <a:pt x="990" y="10875"/>
                    <a:pt x="778" y="11108"/>
                  </a:cubicBezTo>
                  <a:cubicBezTo>
                    <a:pt x="556" y="11350"/>
                    <a:pt x="293" y="11542"/>
                    <a:pt x="0" y="11673"/>
                  </a:cubicBezTo>
                  <a:cubicBezTo>
                    <a:pt x="303" y="11562"/>
                    <a:pt x="586" y="11380"/>
                    <a:pt x="808" y="11148"/>
                  </a:cubicBezTo>
                  <a:cubicBezTo>
                    <a:pt x="1040" y="10906"/>
                    <a:pt x="1232" y="10633"/>
                    <a:pt x="1373" y="10340"/>
                  </a:cubicBezTo>
                  <a:cubicBezTo>
                    <a:pt x="1646" y="9745"/>
                    <a:pt x="1838" y="9118"/>
                    <a:pt x="1949" y="8472"/>
                  </a:cubicBezTo>
                  <a:cubicBezTo>
                    <a:pt x="2080" y="7836"/>
                    <a:pt x="2161" y="7190"/>
                    <a:pt x="2343" y="6574"/>
                  </a:cubicBezTo>
                  <a:cubicBezTo>
                    <a:pt x="2383" y="6422"/>
                    <a:pt x="2444" y="6271"/>
                    <a:pt x="2514" y="6130"/>
                  </a:cubicBezTo>
                  <a:cubicBezTo>
                    <a:pt x="2575" y="5998"/>
                    <a:pt x="2676" y="5877"/>
                    <a:pt x="2787" y="5786"/>
                  </a:cubicBezTo>
                  <a:cubicBezTo>
                    <a:pt x="2848" y="5746"/>
                    <a:pt x="2908" y="5716"/>
                    <a:pt x="2979" y="5695"/>
                  </a:cubicBezTo>
                  <a:lnTo>
                    <a:pt x="3029" y="5675"/>
                  </a:lnTo>
                  <a:lnTo>
                    <a:pt x="3100" y="5655"/>
                  </a:lnTo>
                  <a:cubicBezTo>
                    <a:pt x="3140" y="5645"/>
                    <a:pt x="3181" y="5635"/>
                    <a:pt x="3221" y="5625"/>
                  </a:cubicBezTo>
                  <a:cubicBezTo>
                    <a:pt x="3302" y="5594"/>
                    <a:pt x="3373" y="5554"/>
                    <a:pt x="3454" y="5514"/>
                  </a:cubicBezTo>
                  <a:cubicBezTo>
                    <a:pt x="3524" y="5473"/>
                    <a:pt x="3605" y="5433"/>
                    <a:pt x="3676" y="5392"/>
                  </a:cubicBezTo>
                  <a:cubicBezTo>
                    <a:pt x="4221" y="5029"/>
                    <a:pt x="4736" y="4635"/>
                    <a:pt x="5221" y="4191"/>
                  </a:cubicBezTo>
                  <a:cubicBezTo>
                    <a:pt x="5715" y="3757"/>
                    <a:pt x="6190" y="3312"/>
                    <a:pt x="6644" y="2848"/>
                  </a:cubicBezTo>
                  <a:cubicBezTo>
                    <a:pt x="7109" y="2394"/>
                    <a:pt x="7563" y="1929"/>
                    <a:pt x="8007" y="1444"/>
                  </a:cubicBezTo>
                  <a:cubicBezTo>
                    <a:pt x="8442" y="970"/>
                    <a:pt x="8886" y="485"/>
                    <a:pt x="9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5"/>
            <p:cNvSpPr/>
            <p:nvPr/>
          </p:nvSpPr>
          <p:spPr>
            <a:xfrm>
              <a:off x="1645450" y="2729875"/>
              <a:ext cx="245150" cy="380950"/>
            </a:xfrm>
            <a:custGeom>
              <a:avLst/>
              <a:gdLst/>
              <a:ahLst/>
              <a:cxnLst/>
              <a:rect l="l" t="t" r="r" b="b"/>
              <a:pathLst>
                <a:path w="9806" h="15238" extrusionOk="0">
                  <a:moveTo>
                    <a:pt x="9805" y="1"/>
                  </a:moveTo>
                  <a:lnTo>
                    <a:pt x="9805" y="1"/>
                  </a:lnTo>
                  <a:cubicBezTo>
                    <a:pt x="9553" y="748"/>
                    <a:pt x="9290" y="1485"/>
                    <a:pt x="9018" y="2232"/>
                  </a:cubicBezTo>
                  <a:cubicBezTo>
                    <a:pt x="8745" y="2969"/>
                    <a:pt x="8462" y="3706"/>
                    <a:pt x="8160" y="4434"/>
                  </a:cubicBezTo>
                  <a:cubicBezTo>
                    <a:pt x="7554" y="5888"/>
                    <a:pt x="6918" y="7342"/>
                    <a:pt x="6059" y="8654"/>
                  </a:cubicBezTo>
                  <a:cubicBezTo>
                    <a:pt x="5857" y="8988"/>
                    <a:pt x="5625" y="9301"/>
                    <a:pt x="5363" y="9593"/>
                  </a:cubicBezTo>
                  <a:cubicBezTo>
                    <a:pt x="5120" y="9886"/>
                    <a:pt x="4817" y="10129"/>
                    <a:pt x="4474" y="10300"/>
                  </a:cubicBezTo>
                  <a:cubicBezTo>
                    <a:pt x="4383" y="10330"/>
                    <a:pt x="4302" y="10361"/>
                    <a:pt x="4211" y="10371"/>
                  </a:cubicBezTo>
                  <a:cubicBezTo>
                    <a:pt x="4121" y="10381"/>
                    <a:pt x="4009" y="10401"/>
                    <a:pt x="3908" y="10411"/>
                  </a:cubicBezTo>
                  <a:cubicBezTo>
                    <a:pt x="3707" y="10462"/>
                    <a:pt x="3515" y="10532"/>
                    <a:pt x="3333" y="10633"/>
                  </a:cubicBezTo>
                  <a:cubicBezTo>
                    <a:pt x="3161" y="10744"/>
                    <a:pt x="3000" y="10876"/>
                    <a:pt x="2868" y="11037"/>
                  </a:cubicBezTo>
                  <a:cubicBezTo>
                    <a:pt x="2737" y="11189"/>
                    <a:pt x="2616" y="11350"/>
                    <a:pt x="2525" y="11532"/>
                  </a:cubicBezTo>
                  <a:cubicBezTo>
                    <a:pt x="2131" y="12239"/>
                    <a:pt x="1929" y="13006"/>
                    <a:pt x="1626" y="13733"/>
                  </a:cubicBezTo>
                  <a:cubicBezTo>
                    <a:pt x="1485" y="14097"/>
                    <a:pt x="1283" y="14440"/>
                    <a:pt x="1031" y="14743"/>
                  </a:cubicBezTo>
                  <a:cubicBezTo>
                    <a:pt x="768" y="15036"/>
                    <a:pt x="395" y="15218"/>
                    <a:pt x="1" y="15238"/>
                  </a:cubicBezTo>
                  <a:cubicBezTo>
                    <a:pt x="203" y="15228"/>
                    <a:pt x="395" y="15187"/>
                    <a:pt x="576" y="15107"/>
                  </a:cubicBezTo>
                  <a:cubicBezTo>
                    <a:pt x="758" y="15026"/>
                    <a:pt x="930" y="14905"/>
                    <a:pt x="1071" y="14763"/>
                  </a:cubicBezTo>
                  <a:cubicBezTo>
                    <a:pt x="1334" y="14470"/>
                    <a:pt x="1556" y="14137"/>
                    <a:pt x="1707" y="13764"/>
                  </a:cubicBezTo>
                  <a:cubicBezTo>
                    <a:pt x="2030" y="13037"/>
                    <a:pt x="2252" y="12269"/>
                    <a:pt x="2646" y="11603"/>
                  </a:cubicBezTo>
                  <a:cubicBezTo>
                    <a:pt x="2828" y="11259"/>
                    <a:pt x="3091" y="10977"/>
                    <a:pt x="3414" y="10765"/>
                  </a:cubicBezTo>
                  <a:cubicBezTo>
                    <a:pt x="3575" y="10674"/>
                    <a:pt x="3757" y="10603"/>
                    <a:pt x="3939" y="10563"/>
                  </a:cubicBezTo>
                  <a:lnTo>
                    <a:pt x="4232" y="10532"/>
                  </a:lnTo>
                  <a:cubicBezTo>
                    <a:pt x="4333" y="10512"/>
                    <a:pt x="4434" y="10492"/>
                    <a:pt x="4535" y="10452"/>
                  </a:cubicBezTo>
                  <a:cubicBezTo>
                    <a:pt x="4898" y="10270"/>
                    <a:pt x="5231" y="10017"/>
                    <a:pt x="5494" y="9704"/>
                  </a:cubicBezTo>
                  <a:cubicBezTo>
                    <a:pt x="5756" y="9412"/>
                    <a:pt x="5999" y="9088"/>
                    <a:pt x="6211" y="8755"/>
                  </a:cubicBezTo>
                  <a:cubicBezTo>
                    <a:pt x="6635" y="8079"/>
                    <a:pt x="7019" y="7382"/>
                    <a:pt x="7352" y="6665"/>
                  </a:cubicBezTo>
                  <a:cubicBezTo>
                    <a:pt x="7685" y="5948"/>
                    <a:pt x="7998" y="5221"/>
                    <a:pt x="8291" y="4484"/>
                  </a:cubicBezTo>
                  <a:cubicBezTo>
                    <a:pt x="8866" y="3010"/>
                    <a:pt x="9371" y="1515"/>
                    <a:pt x="9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5"/>
            <p:cNvSpPr/>
            <p:nvPr/>
          </p:nvSpPr>
          <p:spPr>
            <a:xfrm>
              <a:off x="1758300" y="2816225"/>
              <a:ext cx="147200" cy="459450"/>
            </a:xfrm>
            <a:custGeom>
              <a:avLst/>
              <a:gdLst/>
              <a:ahLst/>
              <a:cxnLst/>
              <a:rect l="l" t="t" r="r" b="b"/>
              <a:pathLst>
                <a:path w="5888" h="18378" extrusionOk="0">
                  <a:moveTo>
                    <a:pt x="5887" y="0"/>
                  </a:moveTo>
                  <a:cubicBezTo>
                    <a:pt x="5756" y="808"/>
                    <a:pt x="5604" y="1626"/>
                    <a:pt x="5453" y="2434"/>
                  </a:cubicBezTo>
                  <a:cubicBezTo>
                    <a:pt x="5302" y="3241"/>
                    <a:pt x="5140" y="4059"/>
                    <a:pt x="4948" y="4857"/>
                  </a:cubicBezTo>
                  <a:cubicBezTo>
                    <a:pt x="4756" y="5655"/>
                    <a:pt x="4564" y="6452"/>
                    <a:pt x="4312" y="7240"/>
                  </a:cubicBezTo>
                  <a:cubicBezTo>
                    <a:pt x="4080" y="8017"/>
                    <a:pt x="3767" y="8775"/>
                    <a:pt x="3373" y="9492"/>
                  </a:cubicBezTo>
                  <a:cubicBezTo>
                    <a:pt x="3171" y="9835"/>
                    <a:pt x="2929" y="10168"/>
                    <a:pt x="2585" y="10360"/>
                  </a:cubicBezTo>
                  <a:cubicBezTo>
                    <a:pt x="2404" y="10471"/>
                    <a:pt x="2242" y="10623"/>
                    <a:pt x="2111" y="10794"/>
                  </a:cubicBezTo>
                  <a:cubicBezTo>
                    <a:pt x="1979" y="10966"/>
                    <a:pt x="1878" y="11158"/>
                    <a:pt x="1798" y="11350"/>
                  </a:cubicBezTo>
                  <a:cubicBezTo>
                    <a:pt x="1636" y="11743"/>
                    <a:pt x="1525" y="12147"/>
                    <a:pt x="1454" y="12551"/>
                  </a:cubicBezTo>
                  <a:cubicBezTo>
                    <a:pt x="1374" y="12965"/>
                    <a:pt x="1313" y="13369"/>
                    <a:pt x="1273" y="13783"/>
                  </a:cubicBezTo>
                  <a:cubicBezTo>
                    <a:pt x="1172" y="14601"/>
                    <a:pt x="1121" y="15429"/>
                    <a:pt x="1000" y="16237"/>
                  </a:cubicBezTo>
                  <a:cubicBezTo>
                    <a:pt x="949" y="16641"/>
                    <a:pt x="859" y="17045"/>
                    <a:pt x="737" y="17438"/>
                  </a:cubicBezTo>
                  <a:cubicBezTo>
                    <a:pt x="677" y="17630"/>
                    <a:pt x="586" y="17822"/>
                    <a:pt x="465" y="17984"/>
                  </a:cubicBezTo>
                  <a:cubicBezTo>
                    <a:pt x="354" y="18166"/>
                    <a:pt x="192" y="18297"/>
                    <a:pt x="0" y="18378"/>
                  </a:cubicBezTo>
                  <a:cubicBezTo>
                    <a:pt x="202" y="18307"/>
                    <a:pt x="364" y="18176"/>
                    <a:pt x="485" y="18004"/>
                  </a:cubicBezTo>
                  <a:cubicBezTo>
                    <a:pt x="616" y="17832"/>
                    <a:pt x="707" y="17651"/>
                    <a:pt x="778" y="17459"/>
                  </a:cubicBezTo>
                  <a:cubicBezTo>
                    <a:pt x="919" y="17065"/>
                    <a:pt x="1020" y="16661"/>
                    <a:pt x="1081" y="16247"/>
                  </a:cubicBezTo>
                  <a:cubicBezTo>
                    <a:pt x="1222" y="15439"/>
                    <a:pt x="1293" y="14611"/>
                    <a:pt x="1404" y="13803"/>
                  </a:cubicBezTo>
                  <a:cubicBezTo>
                    <a:pt x="1464" y="13389"/>
                    <a:pt x="1525" y="12985"/>
                    <a:pt x="1606" y="12582"/>
                  </a:cubicBezTo>
                  <a:cubicBezTo>
                    <a:pt x="1677" y="12188"/>
                    <a:pt x="1798" y="11794"/>
                    <a:pt x="1949" y="11420"/>
                  </a:cubicBezTo>
                  <a:cubicBezTo>
                    <a:pt x="2030" y="11239"/>
                    <a:pt x="2121" y="11057"/>
                    <a:pt x="2242" y="10895"/>
                  </a:cubicBezTo>
                  <a:cubicBezTo>
                    <a:pt x="2363" y="10744"/>
                    <a:pt x="2505" y="10613"/>
                    <a:pt x="2676" y="10512"/>
                  </a:cubicBezTo>
                  <a:cubicBezTo>
                    <a:pt x="2858" y="10401"/>
                    <a:pt x="3030" y="10269"/>
                    <a:pt x="3171" y="10098"/>
                  </a:cubicBezTo>
                  <a:cubicBezTo>
                    <a:pt x="3302" y="9936"/>
                    <a:pt x="3423" y="9764"/>
                    <a:pt x="3534" y="9583"/>
                  </a:cubicBezTo>
                  <a:cubicBezTo>
                    <a:pt x="3928" y="8845"/>
                    <a:pt x="4241" y="8078"/>
                    <a:pt x="4463" y="7280"/>
                  </a:cubicBezTo>
                  <a:cubicBezTo>
                    <a:pt x="4706" y="6483"/>
                    <a:pt x="4908" y="5685"/>
                    <a:pt x="5079" y="4877"/>
                  </a:cubicBezTo>
                  <a:cubicBezTo>
                    <a:pt x="5433" y="3262"/>
                    <a:pt x="5695" y="1636"/>
                    <a:pt x="5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5"/>
            <p:cNvSpPr/>
            <p:nvPr/>
          </p:nvSpPr>
          <p:spPr>
            <a:xfrm>
              <a:off x="1858775" y="2863175"/>
              <a:ext cx="95950" cy="465775"/>
            </a:xfrm>
            <a:custGeom>
              <a:avLst/>
              <a:gdLst/>
              <a:ahLst/>
              <a:cxnLst/>
              <a:rect l="l" t="t" r="r" b="b"/>
              <a:pathLst>
                <a:path w="3838" h="18631" extrusionOk="0">
                  <a:moveTo>
                    <a:pt x="3554" y="0"/>
                  </a:moveTo>
                  <a:lnTo>
                    <a:pt x="3554" y="0"/>
                  </a:lnTo>
                  <a:cubicBezTo>
                    <a:pt x="3615" y="818"/>
                    <a:pt x="3655" y="1636"/>
                    <a:pt x="3676" y="2454"/>
                  </a:cubicBezTo>
                  <a:cubicBezTo>
                    <a:pt x="3696" y="3262"/>
                    <a:pt x="3696" y="4080"/>
                    <a:pt x="3645" y="4897"/>
                  </a:cubicBezTo>
                  <a:cubicBezTo>
                    <a:pt x="3615" y="5715"/>
                    <a:pt x="3504" y="6523"/>
                    <a:pt x="3322" y="7311"/>
                  </a:cubicBezTo>
                  <a:cubicBezTo>
                    <a:pt x="3231" y="7705"/>
                    <a:pt x="3080" y="8078"/>
                    <a:pt x="2888" y="8432"/>
                  </a:cubicBezTo>
                  <a:cubicBezTo>
                    <a:pt x="2838" y="8512"/>
                    <a:pt x="2777" y="8593"/>
                    <a:pt x="2716" y="8674"/>
                  </a:cubicBezTo>
                  <a:lnTo>
                    <a:pt x="2514" y="8896"/>
                  </a:lnTo>
                  <a:cubicBezTo>
                    <a:pt x="2373" y="9048"/>
                    <a:pt x="2252" y="9229"/>
                    <a:pt x="2171" y="9431"/>
                  </a:cubicBezTo>
                  <a:cubicBezTo>
                    <a:pt x="2020" y="9825"/>
                    <a:pt x="1919" y="10229"/>
                    <a:pt x="1878" y="10643"/>
                  </a:cubicBezTo>
                  <a:cubicBezTo>
                    <a:pt x="1838" y="11057"/>
                    <a:pt x="1818" y="11471"/>
                    <a:pt x="1808" y="11885"/>
                  </a:cubicBezTo>
                  <a:cubicBezTo>
                    <a:pt x="1787" y="12703"/>
                    <a:pt x="1798" y="13521"/>
                    <a:pt x="1767" y="14329"/>
                  </a:cubicBezTo>
                  <a:cubicBezTo>
                    <a:pt x="1757" y="15146"/>
                    <a:pt x="1646" y="15954"/>
                    <a:pt x="1434" y="16742"/>
                  </a:cubicBezTo>
                  <a:cubicBezTo>
                    <a:pt x="1323" y="17136"/>
                    <a:pt x="1151" y="17509"/>
                    <a:pt x="919" y="17843"/>
                  </a:cubicBezTo>
                  <a:cubicBezTo>
                    <a:pt x="677" y="18176"/>
                    <a:pt x="364" y="18438"/>
                    <a:pt x="0" y="18630"/>
                  </a:cubicBezTo>
                  <a:cubicBezTo>
                    <a:pt x="374" y="18458"/>
                    <a:pt x="707" y="18196"/>
                    <a:pt x="959" y="17873"/>
                  </a:cubicBezTo>
                  <a:cubicBezTo>
                    <a:pt x="1202" y="17540"/>
                    <a:pt x="1394" y="17166"/>
                    <a:pt x="1525" y="16772"/>
                  </a:cubicBezTo>
                  <a:cubicBezTo>
                    <a:pt x="1747" y="15985"/>
                    <a:pt x="1878" y="15167"/>
                    <a:pt x="1898" y="14349"/>
                  </a:cubicBezTo>
                  <a:cubicBezTo>
                    <a:pt x="1949" y="13531"/>
                    <a:pt x="1939" y="12703"/>
                    <a:pt x="1959" y="11885"/>
                  </a:cubicBezTo>
                  <a:cubicBezTo>
                    <a:pt x="1979" y="11481"/>
                    <a:pt x="1999" y="11077"/>
                    <a:pt x="2050" y="10673"/>
                  </a:cubicBezTo>
                  <a:cubicBezTo>
                    <a:pt x="2090" y="10269"/>
                    <a:pt x="2181" y="9886"/>
                    <a:pt x="2333" y="9512"/>
                  </a:cubicBezTo>
                  <a:cubicBezTo>
                    <a:pt x="2403" y="9330"/>
                    <a:pt x="2504" y="9159"/>
                    <a:pt x="2636" y="9017"/>
                  </a:cubicBezTo>
                  <a:lnTo>
                    <a:pt x="2848" y="8785"/>
                  </a:lnTo>
                  <a:cubicBezTo>
                    <a:pt x="2908" y="8694"/>
                    <a:pt x="2969" y="8603"/>
                    <a:pt x="3029" y="8523"/>
                  </a:cubicBezTo>
                  <a:cubicBezTo>
                    <a:pt x="3231" y="8149"/>
                    <a:pt x="3383" y="7755"/>
                    <a:pt x="3474" y="7351"/>
                  </a:cubicBezTo>
                  <a:cubicBezTo>
                    <a:pt x="3655" y="6543"/>
                    <a:pt x="3756" y="5725"/>
                    <a:pt x="3777" y="4908"/>
                  </a:cubicBezTo>
                  <a:cubicBezTo>
                    <a:pt x="3837" y="3262"/>
                    <a:pt x="3756" y="1626"/>
                    <a:pt x="3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5"/>
            <p:cNvSpPr/>
            <p:nvPr/>
          </p:nvSpPr>
          <p:spPr>
            <a:xfrm>
              <a:off x="1747200" y="3189325"/>
              <a:ext cx="96200" cy="178500"/>
            </a:xfrm>
            <a:custGeom>
              <a:avLst/>
              <a:gdLst/>
              <a:ahLst/>
              <a:cxnLst/>
              <a:rect l="l" t="t" r="r" b="b"/>
              <a:pathLst>
                <a:path w="3848" h="7140" extrusionOk="0">
                  <a:moveTo>
                    <a:pt x="3847" y="0"/>
                  </a:moveTo>
                  <a:lnTo>
                    <a:pt x="3847" y="0"/>
                  </a:lnTo>
                  <a:cubicBezTo>
                    <a:pt x="3787" y="354"/>
                    <a:pt x="3706" y="687"/>
                    <a:pt x="3615" y="1040"/>
                  </a:cubicBezTo>
                  <a:cubicBezTo>
                    <a:pt x="3524" y="1384"/>
                    <a:pt x="3433" y="1727"/>
                    <a:pt x="3322" y="2070"/>
                  </a:cubicBezTo>
                  <a:cubicBezTo>
                    <a:pt x="3120" y="2757"/>
                    <a:pt x="2898" y="3433"/>
                    <a:pt x="2635" y="4090"/>
                  </a:cubicBezTo>
                  <a:cubicBezTo>
                    <a:pt x="2504" y="4413"/>
                    <a:pt x="2353" y="4736"/>
                    <a:pt x="2201" y="5059"/>
                  </a:cubicBezTo>
                  <a:cubicBezTo>
                    <a:pt x="2040" y="5372"/>
                    <a:pt x="1858" y="5675"/>
                    <a:pt x="1666" y="5968"/>
                  </a:cubicBezTo>
                  <a:cubicBezTo>
                    <a:pt x="1474" y="6261"/>
                    <a:pt x="1232" y="6523"/>
                    <a:pt x="959" y="6745"/>
                  </a:cubicBezTo>
                  <a:cubicBezTo>
                    <a:pt x="687" y="6978"/>
                    <a:pt x="353" y="7119"/>
                    <a:pt x="0" y="7139"/>
                  </a:cubicBezTo>
                  <a:cubicBezTo>
                    <a:pt x="15" y="7140"/>
                    <a:pt x="30" y="7140"/>
                    <a:pt x="45" y="7140"/>
                  </a:cubicBezTo>
                  <a:cubicBezTo>
                    <a:pt x="393" y="7140"/>
                    <a:pt x="729" y="7029"/>
                    <a:pt x="1010" y="6816"/>
                  </a:cubicBezTo>
                  <a:cubicBezTo>
                    <a:pt x="1303" y="6604"/>
                    <a:pt x="1555" y="6341"/>
                    <a:pt x="1767" y="6049"/>
                  </a:cubicBezTo>
                  <a:cubicBezTo>
                    <a:pt x="1989" y="5766"/>
                    <a:pt x="2181" y="5453"/>
                    <a:pt x="2343" y="5130"/>
                  </a:cubicBezTo>
                  <a:cubicBezTo>
                    <a:pt x="2504" y="4817"/>
                    <a:pt x="2656" y="4494"/>
                    <a:pt x="2787" y="4150"/>
                  </a:cubicBezTo>
                  <a:cubicBezTo>
                    <a:pt x="3060" y="3484"/>
                    <a:pt x="3272" y="2807"/>
                    <a:pt x="3453" y="2111"/>
                  </a:cubicBezTo>
                  <a:cubicBezTo>
                    <a:pt x="3635" y="1414"/>
                    <a:pt x="3766" y="707"/>
                    <a:pt x="3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5"/>
            <p:cNvSpPr/>
            <p:nvPr/>
          </p:nvSpPr>
          <p:spPr>
            <a:xfrm>
              <a:off x="1632825" y="2691750"/>
              <a:ext cx="177750" cy="124500"/>
            </a:xfrm>
            <a:custGeom>
              <a:avLst/>
              <a:gdLst/>
              <a:ahLst/>
              <a:cxnLst/>
              <a:rect l="l" t="t" r="r" b="b"/>
              <a:pathLst>
                <a:path w="7110" h="4980" extrusionOk="0">
                  <a:moveTo>
                    <a:pt x="7110" y="1"/>
                  </a:moveTo>
                  <a:lnTo>
                    <a:pt x="7110" y="1"/>
                  </a:lnTo>
                  <a:cubicBezTo>
                    <a:pt x="6857" y="274"/>
                    <a:pt x="6595" y="526"/>
                    <a:pt x="6332" y="789"/>
                  </a:cubicBezTo>
                  <a:cubicBezTo>
                    <a:pt x="6080" y="1051"/>
                    <a:pt x="5817" y="1304"/>
                    <a:pt x="5544" y="1556"/>
                  </a:cubicBezTo>
                  <a:cubicBezTo>
                    <a:pt x="5009" y="2061"/>
                    <a:pt x="4454" y="2546"/>
                    <a:pt x="3878" y="3000"/>
                  </a:cubicBezTo>
                  <a:cubicBezTo>
                    <a:pt x="3303" y="3454"/>
                    <a:pt x="2697" y="3868"/>
                    <a:pt x="2061" y="4232"/>
                  </a:cubicBezTo>
                  <a:cubicBezTo>
                    <a:pt x="1738" y="4414"/>
                    <a:pt x="1404" y="4565"/>
                    <a:pt x="1061" y="4696"/>
                  </a:cubicBezTo>
                  <a:cubicBezTo>
                    <a:pt x="718" y="4828"/>
                    <a:pt x="364" y="4918"/>
                    <a:pt x="1" y="4979"/>
                  </a:cubicBezTo>
                  <a:cubicBezTo>
                    <a:pt x="738" y="4939"/>
                    <a:pt x="1455" y="4686"/>
                    <a:pt x="2121" y="4353"/>
                  </a:cubicBezTo>
                  <a:cubicBezTo>
                    <a:pt x="2778" y="4010"/>
                    <a:pt x="3404" y="3606"/>
                    <a:pt x="3989" y="3141"/>
                  </a:cubicBezTo>
                  <a:cubicBezTo>
                    <a:pt x="4575" y="2687"/>
                    <a:pt x="5120" y="2192"/>
                    <a:pt x="5645" y="1667"/>
                  </a:cubicBezTo>
                  <a:cubicBezTo>
                    <a:pt x="5898" y="1394"/>
                    <a:pt x="6160" y="1132"/>
                    <a:pt x="6403" y="859"/>
                  </a:cubicBezTo>
                  <a:cubicBezTo>
                    <a:pt x="6645" y="577"/>
                    <a:pt x="6887" y="294"/>
                    <a:pt x="7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5"/>
            <p:cNvSpPr/>
            <p:nvPr/>
          </p:nvSpPr>
          <p:spPr>
            <a:xfrm>
              <a:off x="1520750" y="2979025"/>
              <a:ext cx="71475" cy="162100"/>
            </a:xfrm>
            <a:custGeom>
              <a:avLst/>
              <a:gdLst/>
              <a:ahLst/>
              <a:cxnLst/>
              <a:rect l="l" t="t" r="r" b="b"/>
              <a:pathLst>
                <a:path w="2859" h="6484" extrusionOk="0">
                  <a:moveTo>
                    <a:pt x="2858" y="1"/>
                  </a:moveTo>
                  <a:lnTo>
                    <a:pt x="2858" y="1"/>
                  </a:lnTo>
                  <a:cubicBezTo>
                    <a:pt x="2343" y="354"/>
                    <a:pt x="1889" y="768"/>
                    <a:pt x="1505" y="1253"/>
                  </a:cubicBezTo>
                  <a:cubicBezTo>
                    <a:pt x="1111" y="1738"/>
                    <a:pt x="788" y="2263"/>
                    <a:pt x="536" y="2838"/>
                  </a:cubicBezTo>
                  <a:cubicBezTo>
                    <a:pt x="415" y="3121"/>
                    <a:pt x="314" y="3424"/>
                    <a:pt x="233" y="3717"/>
                  </a:cubicBezTo>
                  <a:cubicBezTo>
                    <a:pt x="152" y="4020"/>
                    <a:pt x="102" y="4323"/>
                    <a:pt x="71" y="4636"/>
                  </a:cubicBezTo>
                  <a:cubicBezTo>
                    <a:pt x="1" y="5252"/>
                    <a:pt x="31" y="5878"/>
                    <a:pt x="162" y="6484"/>
                  </a:cubicBezTo>
                  <a:cubicBezTo>
                    <a:pt x="132" y="6181"/>
                    <a:pt x="122" y="5868"/>
                    <a:pt x="132" y="5565"/>
                  </a:cubicBezTo>
                  <a:cubicBezTo>
                    <a:pt x="132" y="5262"/>
                    <a:pt x="152" y="4959"/>
                    <a:pt x="203" y="4656"/>
                  </a:cubicBezTo>
                  <a:cubicBezTo>
                    <a:pt x="293" y="4060"/>
                    <a:pt x="455" y="3475"/>
                    <a:pt x="697" y="2909"/>
                  </a:cubicBezTo>
                  <a:cubicBezTo>
                    <a:pt x="940" y="2354"/>
                    <a:pt x="1253" y="1829"/>
                    <a:pt x="1606" y="1344"/>
                  </a:cubicBezTo>
                  <a:cubicBezTo>
                    <a:pt x="1788" y="1102"/>
                    <a:pt x="1990" y="859"/>
                    <a:pt x="2192" y="637"/>
                  </a:cubicBezTo>
                  <a:cubicBezTo>
                    <a:pt x="2404" y="415"/>
                    <a:pt x="2616" y="203"/>
                    <a:pt x="2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5"/>
            <p:cNvSpPr/>
            <p:nvPr/>
          </p:nvSpPr>
          <p:spPr>
            <a:xfrm>
              <a:off x="1566700" y="3045925"/>
              <a:ext cx="88875" cy="120450"/>
            </a:xfrm>
            <a:custGeom>
              <a:avLst/>
              <a:gdLst/>
              <a:ahLst/>
              <a:cxnLst/>
              <a:rect l="l" t="t" r="r" b="b"/>
              <a:pathLst>
                <a:path w="3555" h="4818" extrusionOk="0">
                  <a:moveTo>
                    <a:pt x="3555" y="1"/>
                  </a:moveTo>
                  <a:lnTo>
                    <a:pt x="3555" y="1"/>
                  </a:lnTo>
                  <a:cubicBezTo>
                    <a:pt x="3312" y="445"/>
                    <a:pt x="3060" y="879"/>
                    <a:pt x="2797" y="1313"/>
                  </a:cubicBezTo>
                  <a:cubicBezTo>
                    <a:pt x="2545" y="1748"/>
                    <a:pt x="2282" y="2172"/>
                    <a:pt x="2000" y="2586"/>
                  </a:cubicBezTo>
                  <a:cubicBezTo>
                    <a:pt x="1717" y="3010"/>
                    <a:pt x="1414" y="3414"/>
                    <a:pt x="1091" y="3797"/>
                  </a:cubicBezTo>
                  <a:lnTo>
                    <a:pt x="970" y="3939"/>
                  </a:lnTo>
                  <a:cubicBezTo>
                    <a:pt x="929" y="3989"/>
                    <a:pt x="889" y="4030"/>
                    <a:pt x="838" y="4070"/>
                  </a:cubicBezTo>
                  <a:cubicBezTo>
                    <a:pt x="758" y="4161"/>
                    <a:pt x="677" y="4262"/>
                    <a:pt x="576" y="4343"/>
                  </a:cubicBezTo>
                  <a:cubicBezTo>
                    <a:pt x="485" y="4424"/>
                    <a:pt x="404" y="4524"/>
                    <a:pt x="303" y="4595"/>
                  </a:cubicBezTo>
                  <a:cubicBezTo>
                    <a:pt x="202" y="4666"/>
                    <a:pt x="101" y="4747"/>
                    <a:pt x="0" y="4817"/>
                  </a:cubicBezTo>
                  <a:cubicBezTo>
                    <a:pt x="455" y="4585"/>
                    <a:pt x="859" y="4272"/>
                    <a:pt x="1202" y="3888"/>
                  </a:cubicBezTo>
                  <a:cubicBezTo>
                    <a:pt x="1374" y="3707"/>
                    <a:pt x="1545" y="3515"/>
                    <a:pt x="1697" y="3313"/>
                  </a:cubicBezTo>
                  <a:cubicBezTo>
                    <a:pt x="1848" y="3101"/>
                    <a:pt x="2000" y="2899"/>
                    <a:pt x="2141" y="2687"/>
                  </a:cubicBezTo>
                  <a:cubicBezTo>
                    <a:pt x="2424" y="2263"/>
                    <a:pt x="2686" y="1828"/>
                    <a:pt x="2929" y="1384"/>
                  </a:cubicBezTo>
                  <a:cubicBezTo>
                    <a:pt x="3161" y="930"/>
                    <a:pt x="3373" y="465"/>
                    <a:pt x="3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5"/>
            <p:cNvSpPr/>
            <p:nvPr/>
          </p:nvSpPr>
          <p:spPr>
            <a:xfrm>
              <a:off x="1632825" y="2602900"/>
              <a:ext cx="177750" cy="104275"/>
            </a:xfrm>
            <a:custGeom>
              <a:avLst/>
              <a:gdLst/>
              <a:ahLst/>
              <a:cxnLst/>
              <a:rect l="l" t="t" r="r" b="b"/>
              <a:pathLst>
                <a:path w="7110" h="4171" extrusionOk="0">
                  <a:moveTo>
                    <a:pt x="7110" y="1"/>
                  </a:moveTo>
                  <a:lnTo>
                    <a:pt x="7110" y="1"/>
                  </a:lnTo>
                  <a:cubicBezTo>
                    <a:pt x="5696" y="182"/>
                    <a:pt x="4323" y="617"/>
                    <a:pt x="3050" y="1263"/>
                  </a:cubicBezTo>
                  <a:cubicBezTo>
                    <a:pt x="2727" y="1424"/>
                    <a:pt x="2424" y="1606"/>
                    <a:pt x="2121" y="1808"/>
                  </a:cubicBezTo>
                  <a:cubicBezTo>
                    <a:pt x="1829" y="2010"/>
                    <a:pt x="1546" y="2232"/>
                    <a:pt x="1283" y="2464"/>
                  </a:cubicBezTo>
                  <a:cubicBezTo>
                    <a:pt x="1021" y="2707"/>
                    <a:pt x="768" y="2979"/>
                    <a:pt x="556" y="3252"/>
                  </a:cubicBezTo>
                  <a:cubicBezTo>
                    <a:pt x="334" y="3545"/>
                    <a:pt x="152" y="3848"/>
                    <a:pt x="1" y="4171"/>
                  </a:cubicBezTo>
                  <a:cubicBezTo>
                    <a:pt x="364" y="3565"/>
                    <a:pt x="819" y="3020"/>
                    <a:pt x="1364" y="2576"/>
                  </a:cubicBezTo>
                  <a:cubicBezTo>
                    <a:pt x="1909" y="2121"/>
                    <a:pt x="2495" y="1737"/>
                    <a:pt x="3121" y="1424"/>
                  </a:cubicBezTo>
                  <a:cubicBezTo>
                    <a:pt x="3747" y="1101"/>
                    <a:pt x="4403" y="819"/>
                    <a:pt x="5070" y="586"/>
                  </a:cubicBezTo>
                  <a:cubicBezTo>
                    <a:pt x="5403" y="465"/>
                    <a:pt x="5736" y="364"/>
                    <a:pt x="6080" y="263"/>
                  </a:cubicBezTo>
                  <a:cubicBezTo>
                    <a:pt x="6413" y="162"/>
                    <a:pt x="6756" y="81"/>
                    <a:pt x="7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5"/>
            <p:cNvSpPr/>
            <p:nvPr/>
          </p:nvSpPr>
          <p:spPr>
            <a:xfrm>
              <a:off x="1566700" y="2691750"/>
              <a:ext cx="180250" cy="85875"/>
            </a:xfrm>
            <a:custGeom>
              <a:avLst/>
              <a:gdLst/>
              <a:ahLst/>
              <a:cxnLst/>
              <a:rect l="l" t="t" r="r" b="b"/>
              <a:pathLst>
                <a:path w="7210" h="3435" extrusionOk="0">
                  <a:moveTo>
                    <a:pt x="7210" y="1"/>
                  </a:moveTo>
                  <a:cubicBezTo>
                    <a:pt x="6927" y="173"/>
                    <a:pt x="6634" y="354"/>
                    <a:pt x="6352" y="506"/>
                  </a:cubicBezTo>
                  <a:cubicBezTo>
                    <a:pt x="6059" y="688"/>
                    <a:pt x="5766" y="849"/>
                    <a:pt x="5483" y="1011"/>
                  </a:cubicBezTo>
                  <a:cubicBezTo>
                    <a:pt x="4898" y="1334"/>
                    <a:pt x="4312" y="1657"/>
                    <a:pt x="3716" y="1950"/>
                  </a:cubicBezTo>
                  <a:cubicBezTo>
                    <a:pt x="3120" y="2253"/>
                    <a:pt x="2515" y="2525"/>
                    <a:pt x="1899" y="2788"/>
                  </a:cubicBezTo>
                  <a:cubicBezTo>
                    <a:pt x="1737" y="2848"/>
                    <a:pt x="1586" y="2909"/>
                    <a:pt x="1434" y="2970"/>
                  </a:cubicBezTo>
                  <a:cubicBezTo>
                    <a:pt x="1273" y="3030"/>
                    <a:pt x="1111" y="3091"/>
                    <a:pt x="960" y="3141"/>
                  </a:cubicBezTo>
                  <a:cubicBezTo>
                    <a:pt x="798" y="3192"/>
                    <a:pt x="647" y="3252"/>
                    <a:pt x="485" y="3293"/>
                  </a:cubicBezTo>
                  <a:cubicBezTo>
                    <a:pt x="323" y="3343"/>
                    <a:pt x="162" y="3394"/>
                    <a:pt x="0" y="3434"/>
                  </a:cubicBezTo>
                  <a:cubicBezTo>
                    <a:pt x="334" y="3384"/>
                    <a:pt x="657" y="3313"/>
                    <a:pt x="980" y="3222"/>
                  </a:cubicBezTo>
                  <a:cubicBezTo>
                    <a:pt x="1151" y="3182"/>
                    <a:pt x="1303" y="3131"/>
                    <a:pt x="1464" y="3081"/>
                  </a:cubicBezTo>
                  <a:cubicBezTo>
                    <a:pt x="1626" y="3020"/>
                    <a:pt x="1788" y="2970"/>
                    <a:pt x="1949" y="2919"/>
                  </a:cubicBezTo>
                  <a:cubicBezTo>
                    <a:pt x="2575" y="2687"/>
                    <a:pt x="3191" y="2414"/>
                    <a:pt x="3797" y="2111"/>
                  </a:cubicBezTo>
                  <a:cubicBezTo>
                    <a:pt x="4393" y="1808"/>
                    <a:pt x="4978" y="1485"/>
                    <a:pt x="5554" y="1132"/>
                  </a:cubicBezTo>
                  <a:cubicBezTo>
                    <a:pt x="5837" y="950"/>
                    <a:pt x="6119" y="778"/>
                    <a:pt x="6392" y="587"/>
                  </a:cubicBezTo>
                  <a:cubicBezTo>
                    <a:pt x="6675" y="395"/>
                    <a:pt x="6947" y="203"/>
                    <a:pt x="7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5"/>
            <p:cNvSpPr/>
            <p:nvPr/>
          </p:nvSpPr>
          <p:spPr>
            <a:xfrm>
              <a:off x="1522775" y="3384100"/>
              <a:ext cx="160825" cy="32700"/>
            </a:xfrm>
            <a:custGeom>
              <a:avLst/>
              <a:gdLst/>
              <a:ahLst/>
              <a:cxnLst/>
              <a:rect l="l" t="t" r="r" b="b"/>
              <a:pathLst>
                <a:path w="6433" h="1308" extrusionOk="0">
                  <a:moveTo>
                    <a:pt x="5500" y="1"/>
                  </a:moveTo>
                  <a:cubicBezTo>
                    <a:pt x="5247" y="1"/>
                    <a:pt x="4996" y="6"/>
                    <a:pt x="4746" y="15"/>
                  </a:cubicBezTo>
                  <a:cubicBezTo>
                    <a:pt x="4181" y="35"/>
                    <a:pt x="3625" y="75"/>
                    <a:pt x="3060" y="136"/>
                  </a:cubicBezTo>
                  <a:cubicBezTo>
                    <a:pt x="2505" y="196"/>
                    <a:pt x="1949" y="297"/>
                    <a:pt x="1404" y="439"/>
                  </a:cubicBezTo>
                  <a:cubicBezTo>
                    <a:pt x="1121" y="509"/>
                    <a:pt x="859" y="610"/>
                    <a:pt x="606" y="732"/>
                  </a:cubicBezTo>
                  <a:cubicBezTo>
                    <a:pt x="475" y="792"/>
                    <a:pt x="354" y="873"/>
                    <a:pt x="243" y="964"/>
                  </a:cubicBezTo>
                  <a:cubicBezTo>
                    <a:pt x="132" y="1045"/>
                    <a:pt x="41" y="1166"/>
                    <a:pt x="0" y="1307"/>
                  </a:cubicBezTo>
                  <a:cubicBezTo>
                    <a:pt x="61" y="1176"/>
                    <a:pt x="152" y="1075"/>
                    <a:pt x="273" y="994"/>
                  </a:cubicBezTo>
                  <a:cubicBezTo>
                    <a:pt x="384" y="923"/>
                    <a:pt x="505" y="863"/>
                    <a:pt x="636" y="812"/>
                  </a:cubicBezTo>
                  <a:cubicBezTo>
                    <a:pt x="899" y="711"/>
                    <a:pt x="1162" y="631"/>
                    <a:pt x="1434" y="580"/>
                  </a:cubicBezTo>
                  <a:cubicBezTo>
                    <a:pt x="1979" y="459"/>
                    <a:pt x="2535" y="378"/>
                    <a:pt x="3080" y="318"/>
                  </a:cubicBezTo>
                  <a:cubicBezTo>
                    <a:pt x="3635" y="247"/>
                    <a:pt x="4191" y="196"/>
                    <a:pt x="4756" y="156"/>
                  </a:cubicBezTo>
                  <a:lnTo>
                    <a:pt x="6432" y="25"/>
                  </a:lnTo>
                  <a:cubicBezTo>
                    <a:pt x="6121" y="8"/>
                    <a:pt x="5810" y="1"/>
                    <a:pt x="5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5"/>
            <p:cNvSpPr/>
            <p:nvPr/>
          </p:nvSpPr>
          <p:spPr>
            <a:xfrm>
              <a:off x="1472800" y="3432925"/>
              <a:ext cx="138350" cy="13700"/>
            </a:xfrm>
            <a:custGeom>
              <a:avLst/>
              <a:gdLst/>
              <a:ahLst/>
              <a:cxnLst/>
              <a:rect l="l" t="t" r="r" b="b"/>
              <a:pathLst>
                <a:path w="5534" h="548" extrusionOk="0">
                  <a:moveTo>
                    <a:pt x="5533" y="0"/>
                  </a:moveTo>
                  <a:lnTo>
                    <a:pt x="5533" y="0"/>
                  </a:lnTo>
                  <a:cubicBezTo>
                    <a:pt x="5079" y="101"/>
                    <a:pt x="4604" y="182"/>
                    <a:pt x="4140" y="243"/>
                  </a:cubicBezTo>
                  <a:cubicBezTo>
                    <a:pt x="3686" y="303"/>
                    <a:pt x="3221" y="344"/>
                    <a:pt x="2757" y="364"/>
                  </a:cubicBezTo>
                  <a:cubicBezTo>
                    <a:pt x="2677" y="366"/>
                    <a:pt x="2597" y="366"/>
                    <a:pt x="2518" y="366"/>
                  </a:cubicBezTo>
                  <a:cubicBezTo>
                    <a:pt x="2133" y="366"/>
                    <a:pt x="1748" y="347"/>
                    <a:pt x="1363" y="313"/>
                  </a:cubicBezTo>
                  <a:cubicBezTo>
                    <a:pt x="899" y="253"/>
                    <a:pt x="444" y="152"/>
                    <a:pt x="0" y="10"/>
                  </a:cubicBezTo>
                  <a:lnTo>
                    <a:pt x="0" y="10"/>
                  </a:lnTo>
                  <a:cubicBezTo>
                    <a:pt x="424" y="212"/>
                    <a:pt x="879" y="364"/>
                    <a:pt x="1343" y="445"/>
                  </a:cubicBezTo>
                  <a:cubicBezTo>
                    <a:pt x="1750" y="515"/>
                    <a:pt x="2165" y="547"/>
                    <a:pt x="2588" y="547"/>
                  </a:cubicBezTo>
                  <a:cubicBezTo>
                    <a:pt x="2648" y="547"/>
                    <a:pt x="2707" y="547"/>
                    <a:pt x="2767" y="546"/>
                  </a:cubicBezTo>
                  <a:cubicBezTo>
                    <a:pt x="3231" y="525"/>
                    <a:pt x="3706" y="475"/>
                    <a:pt x="4170" y="384"/>
                  </a:cubicBezTo>
                  <a:cubicBezTo>
                    <a:pt x="4635" y="293"/>
                    <a:pt x="5089" y="172"/>
                    <a:pt x="5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5"/>
            <p:cNvSpPr/>
            <p:nvPr/>
          </p:nvSpPr>
          <p:spPr>
            <a:xfrm>
              <a:off x="1611125" y="2442100"/>
              <a:ext cx="135825" cy="132800"/>
            </a:xfrm>
            <a:custGeom>
              <a:avLst/>
              <a:gdLst/>
              <a:ahLst/>
              <a:cxnLst/>
              <a:rect l="l" t="t" r="r" b="b"/>
              <a:pathLst>
                <a:path w="5433" h="5312" extrusionOk="0">
                  <a:moveTo>
                    <a:pt x="0" y="1"/>
                  </a:moveTo>
                  <a:lnTo>
                    <a:pt x="0" y="1"/>
                  </a:lnTo>
                  <a:cubicBezTo>
                    <a:pt x="81" y="324"/>
                    <a:pt x="192" y="627"/>
                    <a:pt x="324" y="930"/>
                  </a:cubicBezTo>
                  <a:cubicBezTo>
                    <a:pt x="455" y="1232"/>
                    <a:pt x="616" y="1515"/>
                    <a:pt x="798" y="1798"/>
                  </a:cubicBezTo>
                  <a:cubicBezTo>
                    <a:pt x="970" y="2071"/>
                    <a:pt x="1172" y="2333"/>
                    <a:pt x="1384" y="2585"/>
                  </a:cubicBezTo>
                  <a:cubicBezTo>
                    <a:pt x="1606" y="2838"/>
                    <a:pt x="1838" y="3070"/>
                    <a:pt x="2081" y="3292"/>
                  </a:cubicBezTo>
                  <a:cubicBezTo>
                    <a:pt x="2565" y="3737"/>
                    <a:pt x="3090" y="4130"/>
                    <a:pt x="3656" y="4474"/>
                  </a:cubicBezTo>
                  <a:cubicBezTo>
                    <a:pt x="4221" y="4817"/>
                    <a:pt x="4817" y="5100"/>
                    <a:pt x="5433" y="5312"/>
                  </a:cubicBezTo>
                  <a:cubicBezTo>
                    <a:pt x="5140" y="5181"/>
                    <a:pt x="4847" y="5029"/>
                    <a:pt x="4565" y="4857"/>
                  </a:cubicBezTo>
                  <a:cubicBezTo>
                    <a:pt x="4282" y="4706"/>
                    <a:pt x="3999" y="4534"/>
                    <a:pt x="3737" y="4353"/>
                  </a:cubicBezTo>
                  <a:cubicBezTo>
                    <a:pt x="3191" y="3999"/>
                    <a:pt x="2676" y="3595"/>
                    <a:pt x="2202" y="3161"/>
                  </a:cubicBezTo>
                  <a:cubicBezTo>
                    <a:pt x="1717" y="2727"/>
                    <a:pt x="1283" y="2242"/>
                    <a:pt x="909" y="1717"/>
                  </a:cubicBezTo>
                  <a:cubicBezTo>
                    <a:pt x="536" y="1192"/>
                    <a:pt x="223" y="6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5"/>
            <p:cNvSpPr/>
            <p:nvPr/>
          </p:nvSpPr>
          <p:spPr>
            <a:xfrm>
              <a:off x="1700475" y="2450900"/>
              <a:ext cx="131550" cy="88675"/>
            </a:xfrm>
            <a:custGeom>
              <a:avLst/>
              <a:gdLst/>
              <a:ahLst/>
              <a:cxnLst/>
              <a:rect l="l" t="t" r="r" b="b"/>
              <a:pathLst>
                <a:path w="5262" h="3547" extrusionOk="0">
                  <a:moveTo>
                    <a:pt x="614" y="1"/>
                  </a:moveTo>
                  <a:cubicBezTo>
                    <a:pt x="407" y="1"/>
                    <a:pt x="204" y="33"/>
                    <a:pt x="1" y="93"/>
                  </a:cubicBezTo>
                  <a:cubicBezTo>
                    <a:pt x="131" y="74"/>
                    <a:pt x="261" y="64"/>
                    <a:pt x="391" y="64"/>
                  </a:cubicBezTo>
                  <a:cubicBezTo>
                    <a:pt x="804" y="64"/>
                    <a:pt x="1210" y="161"/>
                    <a:pt x="1586" y="345"/>
                  </a:cubicBezTo>
                  <a:cubicBezTo>
                    <a:pt x="2071" y="578"/>
                    <a:pt x="2535" y="870"/>
                    <a:pt x="2949" y="1224"/>
                  </a:cubicBezTo>
                  <a:cubicBezTo>
                    <a:pt x="3374" y="1567"/>
                    <a:pt x="3777" y="1931"/>
                    <a:pt x="4151" y="2324"/>
                  </a:cubicBezTo>
                  <a:cubicBezTo>
                    <a:pt x="4535" y="2718"/>
                    <a:pt x="4908" y="3122"/>
                    <a:pt x="5262" y="3546"/>
                  </a:cubicBezTo>
                  <a:cubicBezTo>
                    <a:pt x="4959" y="3082"/>
                    <a:pt x="4626" y="2637"/>
                    <a:pt x="4262" y="2223"/>
                  </a:cubicBezTo>
                  <a:cubicBezTo>
                    <a:pt x="3899" y="1799"/>
                    <a:pt x="3495" y="1416"/>
                    <a:pt x="3071" y="1072"/>
                  </a:cubicBezTo>
                  <a:cubicBezTo>
                    <a:pt x="2636" y="709"/>
                    <a:pt x="2152" y="426"/>
                    <a:pt x="1637" y="214"/>
                  </a:cubicBezTo>
                  <a:cubicBezTo>
                    <a:pt x="1374" y="103"/>
                    <a:pt x="1102" y="42"/>
                    <a:pt x="829" y="12"/>
                  </a:cubicBezTo>
                  <a:cubicBezTo>
                    <a:pt x="757" y="4"/>
                    <a:pt x="685"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5"/>
            <p:cNvSpPr/>
            <p:nvPr/>
          </p:nvSpPr>
          <p:spPr>
            <a:xfrm>
              <a:off x="1611125" y="2368125"/>
              <a:ext cx="199450" cy="57075"/>
            </a:xfrm>
            <a:custGeom>
              <a:avLst/>
              <a:gdLst/>
              <a:ahLst/>
              <a:cxnLst/>
              <a:rect l="l" t="t" r="r" b="b"/>
              <a:pathLst>
                <a:path w="7978" h="2283" extrusionOk="0">
                  <a:moveTo>
                    <a:pt x="2081" y="1"/>
                  </a:moveTo>
                  <a:cubicBezTo>
                    <a:pt x="1727" y="1"/>
                    <a:pt x="1374" y="31"/>
                    <a:pt x="1020" y="92"/>
                  </a:cubicBezTo>
                  <a:cubicBezTo>
                    <a:pt x="667" y="152"/>
                    <a:pt x="324" y="263"/>
                    <a:pt x="0" y="405"/>
                  </a:cubicBezTo>
                  <a:cubicBezTo>
                    <a:pt x="566" y="219"/>
                    <a:pt x="1145" y="132"/>
                    <a:pt x="1733" y="132"/>
                  </a:cubicBezTo>
                  <a:cubicBezTo>
                    <a:pt x="1848" y="132"/>
                    <a:pt x="1964" y="136"/>
                    <a:pt x="2081" y="142"/>
                  </a:cubicBezTo>
                  <a:cubicBezTo>
                    <a:pt x="2777" y="183"/>
                    <a:pt x="3474" y="314"/>
                    <a:pt x="4140" y="516"/>
                  </a:cubicBezTo>
                  <a:cubicBezTo>
                    <a:pt x="4817" y="728"/>
                    <a:pt x="5473" y="980"/>
                    <a:pt x="6109" y="1273"/>
                  </a:cubicBezTo>
                  <a:cubicBezTo>
                    <a:pt x="6433" y="1425"/>
                    <a:pt x="6746" y="1586"/>
                    <a:pt x="7059" y="1748"/>
                  </a:cubicBezTo>
                  <a:cubicBezTo>
                    <a:pt x="7362" y="1919"/>
                    <a:pt x="7675" y="2091"/>
                    <a:pt x="7978" y="2283"/>
                  </a:cubicBezTo>
                  <a:cubicBezTo>
                    <a:pt x="7412" y="1849"/>
                    <a:pt x="6806" y="1475"/>
                    <a:pt x="6170" y="1152"/>
                  </a:cubicBezTo>
                  <a:cubicBezTo>
                    <a:pt x="5534" y="819"/>
                    <a:pt x="4878" y="546"/>
                    <a:pt x="4191" y="344"/>
                  </a:cubicBezTo>
                  <a:cubicBezTo>
                    <a:pt x="3514" y="132"/>
                    <a:pt x="2797" y="2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5"/>
            <p:cNvSpPr/>
            <p:nvPr/>
          </p:nvSpPr>
          <p:spPr>
            <a:xfrm>
              <a:off x="1952175" y="2744775"/>
              <a:ext cx="67175" cy="301175"/>
            </a:xfrm>
            <a:custGeom>
              <a:avLst/>
              <a:gdLst/>
              <a:ahLst/>
              <a:cxnLst/>
              <a:rect l="l" t="t" r="r" b="b"/>
              <a:pathLst>
                <a:path w="2687" h="12047" extrusionOk="0">
                  <a:moveTo>
                    <a:pt x="0" y="0"/>
                  </a:moveTo>
                  <a:lnTo>
                    <a:pt x="0" y="0"/>
                  </a:lnTo>
                  <a:cubicBezTo>
                    <a:pt x="232" y="455"/>
                    <a:pt x="445" y="940"/>
                    <a:pt x="646" y="1414"/>
                  </a:cubicBezTo>
                  <a:cubicBezTo>
                    <a:pt x="848" y="1899"/>
                    <a:pt x="1040" y="2383"/>
                    <a:pt x="1212" y="2878"/>
                  </a:cubicBezTo>
                  <a:cubicBezTo>
                    <a:pt x="1565" y="3848"/>
                    <a:pt x="1868" y="4847"/>
                    <a:pt x="2101" y="5867"/>
                  </a:cubicBezTo>
                  <a:cubicBezTo>
                    <a:pt x="2212" y="6372"/>
                    <a:pt x="2313" y="6887"/>
                    <a:pt x="2383" y="7392"/>
                  </a:cubicBezTo>
                  <a:cubicBezTo>
                    <a:pt x="2454" y="7907"/>
                    <a:pt x="2504" y="8432"/>
                    <a:pt x="2535" y="8947"/>
                  </a:cubicBezTo>
                  <a:cubicBezTo>
                    <a:pt x="2555" y="9462"/>
                    <a:pt x="2545" y="9987"/>
                    <a:pt x="2504" y="10502"/>
                  </a:cubicBezTo>
                  <a:cubicBezTo>
                    <a:pt x="2454" y="11027"/>
                    <a:pt x="2373" y="11532"/>
                    <a:pt x="2252" y="12047"/>
                  </a:cubicBezTo>
                  <a:cubicBezTo>
                    <a:pt x="2403" y="11542"/>
                    <a:pt x="2525" y="11037"/>
                    <a:pt x="2595" y="10522"/>
                  </a:cubicBezTo>
                  <a:cubicBezTo>
                    <a:pt x="2656" y="9997"/>
                    <a:pt x="2686" y="9472"/>
                    <a:pt x="2676" y="8947"/>
                  </a:cubicBezTo>
                  <a:cubicBezTo>
                    <a:pt x="2646" y="7897"/>
                    <a:pt x="2515" y="6847"/>
                    <a:pt x="2272" y="5827"/>
                  </a:cubicBezTo>
                  <a:cubicBezTo>
                    <a:pt x="2161" y="5322"/>
                    <a:pt x="2020" y="4817"/>
                    <a:pt x="1858" y="4312"/>
                  </a:cubicBezTo>
                  <a:cubicBezTo>
                    <a:pt x="1707" y="3817"/>
                    <a:pt x="1535" y="3323"/>
                    <a:pt x="1343" y="2828"/>
                  </a:cubicBezTo>
                  <a:cubicBezTo>
                    <a:pt x="970" y="1858"/>
                    <a:pt x="515" y="9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5"/>
            <p:cNvSpPr/>
            <p:nvPr/>
          </p:nvSpPr>
          <p:spPr>
            <a:xfrm>
              <a:off x="1965300" y="2691750"/>
              <a:ext cx="94425" cy="136350"/>
            </a:xfrm>
            <a:custGeom>
              <a:avLst/>
              <a:gdLst/>
              <a:ahLst/>
              <a:cxnLst/>
              <a:rect l="l" t="t" r="r" b="b"/>
              <a:pathLst>
                <a:path w="3777" h="5454" extrusionOk="0">
                  <a:moveTo>
                    <a:pt x="0" y="1"/>
                  </a:moveTo>
                  <a:lnTo>
                    <a:pt x="0" y="1"/>
                  </a:lnTo>
                  <a:cubicBezTo>
                    <a:pt x="465" y="354"/>
                    <a:pt x="889" y="718"/>
                    <a:pt x="1313" y="1112"/>
                  </a:cubicBezTo>
                  <a:cubicBezTo>
                    <a:pt x="1727" y="1495"/>
                    <a:pt x="2121" y="1909"/>
                    <a:pt x="2484" y="2354"/>
                  </a:cubicBezTo>
                  <a:cubicBezTo>
                    <a:pt x="2848" y="2798"/>
                    <a:pt x="3151" y="3273"/>
                    <a:pt x="3383" y="3798"/>
                  </a:cubicBezTo>
                  <a:cubicBezTo>
                    <a:pt x="3615" y="4313"/>
                    <a:pt x="3706" y="4888"/>
                    <a:pt x="3656" y="5454"/>
                  </a:cubicBezTo>
                  <a:cubicBezTo>
                    <a:pt x="3777" y="4888"/>
                    <a:pt x="3726" y="4282"/>
                    <a:pt x="3504" y="3747"/>
                  </a:cubicBezTo>
                  <a:cubicBezTo>
                    <a:pt x="3292" y="3202"/>
                    <a:pt x="2999" y="2697"/>
                    <a:pt x="2626" y="2243"/>
                  </a:cubicBezTo>
                  <a:cubicBezTo>
                    <a:pt x="2262" y="1798"/>
                    <a:pt x="1848" y="1384"/>
                    <a:pt x="1404" y="1011"/>
                  </a:cubicBezTo>
                  <a:cubicBezTo>
                    <a:pt x="970" y="627"/>
                    <a:pt x="495" y="29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5"/>
            <p:cNvSpPr/>
            <p:nvPr/>
          </p:nvSpPr>
          <p:spPr>
            <a:xfrm>
              <a:off x="1952175" y="3085325"/>
              <a:ext cx="21475" cy="159800"/>
            </a:xfrm>
            <a:custGeom>
              <a:avLst/>
              <a:gdLst/>
              <a:ahLst/>
              <a:cxnLst/>
              <a:rect l="l" t="t" r="r" b="b"/>
              <a:pathLst>
                <a:path w="859" h="6392" extrusionOk="0">
                  <a:moveTo>
                    <a:pt x="525" y="0"/>
                  </a:moveTo>
                  <a:cubicBezTo>
                    <a:pt x="596" y="535"/>
                    <a:pt x="636" y="1080"/>
                    <a:pt x="657" y="1616"/>
                  </a:cubicBezTo>
                  <a:cubicBezTo>
                    <a:pt x="677" y="2161"/>
                    <a:pt x="677" y="2696"/>
                    <a:pt x="657" y="3241"/>
                  </a:cubicBezTo>
                  <a:cubicBezTo>
                    <a:pt x="626" y="3776"/>
                    <a:pt x="566" y="4312"/>
                    <a:pt x="465" y="4847"/>
                  </a:cubicBezTo>
                  <a:cubicBezTo>
                    <a:pt x="364" y="5372"/>
                    <a:pt x="202" y="5897"/>
                    <a:pt x="0" y="6392"/>
                  </a:cubicBezTo>
                  <a:cubicBezTo>
                    <a:pt x="273" y="5917"/>
                    <a:pt x="475" y="5402"/>
                    <a:pt x="606" y="4877"/>
                  </a:cubicBezTo>
                  <a:cubicBezTo>
                    <a:pt x="727" y="4342"/>
                    <a:pt x="808" y="3797"/>
                    <a:pt x="838" y="3251"/>
                  </a:cubicBezTo>
                  <a:cubicBezTo>
                    <a:pt x="859" y="2706"/>
                    <a:pt x="848" y="2151"/>
                    <a:pt x="798" y="1606"/>
                  </a:cubicBezTo>
                  <a:cubicBezTo>
                    <a:pt x="747" y="1060"/>
                    <a:pt x="657" y="525"/>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55"/>
          <p:cNvGrpSpPr/>
          <p:nvPr/>
        </p:nvGrpSpPr>
        <p:grpSpPr>
          <a:xfrm rot="-2700000">
            <a:off x="5865588" y="3617949"/>
            <a:ext cx="2479546" cy="2209863"/>
            <a:chOff x="1553575" y="3460325"/>
            <a:chExt cx="1802425" cy="1725225"/>
          </a:xfrm>
        </p:grpSpPr>
        <p:sp>
          <p:nvSpPr>
            <p:cNvPr id="756" name="Google Shape;756;p55"/>
            <p:cNvSpPr/>
            <p:nvPr/>
          </p:nvSpPr>
          <p:spPr>
            <a:xfrm>
              <a:off x="1553575" y="3694450"/>
              <a:ext cx="1645400" cy="1368025"/>
            </a:xfrm>
            <a:custGeom>
              <a:avLst/>
              <a:gdLst/>
              <a:ahLst/>
              <a:cxnLst/>
              <a:rect l="l" t="t" r="r" b="b"/>
              <a:pathLst>
                <a:path w="65816" h="54721" extrusionOk="0">
                  <a:moveTo>
                    <a:pt x="25264" y="0"/>
                  </a:moveTo>
                  <a:cubicBezTo>
                    <a:pt x="25264" y="0"/>
                    <a:pt x="0" y="19347"/>
                    <a:pt x="10502" y="25567"/>
                  </a:cubicBezTo>
                  <a:cubicBezTo>
                    <a:pt x="3273" y="30481"/>
                    <a:pt x="8678" y="33849"/>
                    <a:pt x="13176" y="33849"/>
                  </a:cubicBezTo>
                  <a:cubicBezTo>
                    <a:pt x="14094" y="33849"/>
                    <a:pt x="14974" y="33709"/>
                    <a:pt x="15702" y="33413"/>
                  </a:cubicBezTo>
                  <a:lnTo>
                    <a:pt x="15702" y="33413"/>
                  </a:lnTo>
                  <a:cubicBezTo>
                    <a:pt x="9683" y="39638"/>
                    <a:pt x="16334" y="43594"/>
                    <a:pt x="21396" y="43594"/>
                  </a:cubicBezTo>
                  <a:cubicBezTo>
                    <a:pt x="22533" y="43594"/>
                    <a:pt x="23591" y="43394"/>
                    <a:pt x="24406" y="42975"/>
                  </a:cubicBezTo>
                  <a:lnTo>
                    <a:pt x="24406" y="42975"/>
                  </a:lnTo>
                  <a:cubicBezTo>
                    <a:pt x="24082" y="48399"/>
                    <a:pt x="27695" y="51020"/>
                    <a:pt x="30927" y="51020"/>
                  </a:cubicBezTo>
                  <a:cubicBezTo>
                    <a:pt x="32731" y="51020"/>
                    <a:pt x="34416" y="50202"/>
                    <a:pt x="35231" y="48600"/>
                  </a:cubicBezTo>
                  <a:cubicBezTo>
                    <a:pt x="35834" y="52992"/>
                    <a:pt x="37913" y="54721"/>
                    <a:pt x="40032" y="54721"/>
                  </a:cubicBezTo>
                  <a:cubicBezTo>
                    <a:pt x="42663" y="54721"/>
                    <a:pt x="45357" y="52055"/>
                    <a:pt x="45368" y="48509"/>
                  </a:cubicBezTo>
                  <a:cubicBezTo>
                    <a:pt x="47515" y="50658"/>
                    <a:pt x="49438" y="51488"/>
                    <a:pt x="51045" y="51488"/>
                  </a:cubicBezTo>
                  <a:cubicBezTo>
                    <a:pt x="54964" y="51488"/>
                    <a:pt x="57007" y="46552"/>
                    <a:pt x="55840" y="43773"/>
                  </a:cubicBezTo>
                  <a:lnTo>
                    <a:pt x="55840" y="43773"/>
                  </a:lnTo>
                  <a:cubicBezTo>
                    <a:pt x="56568" y="44338"/>
                    <a:pt x="57244" y="44597"/>
                    <a:pt x="57872" y="44597"/>
                  </a:cubicBezTo>
                  <a:cubicBezTo>
                    <a:pt x="64698" y="44597"/>
                    <a:pt x="65816" y="14036"/>
                    <a:pt x="65816" y="14036"/>
                  </a:cubicBezTo>
                  <a:lnTo>
                    <a:pt x="25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5"/>
            <p:cNvSpPr/>
            <p:nvPr/>
          </p:nvSpPr>
          <p:spPr>
            <a:xfrm>
              <a:off x="1786825" y="4405625"/>
              <a:ext cx="803275" cy="779925"/>
            </a:xfrm>
            <a:custGeom>
              <a:avLst/>
              <a:gdLst/>
              <a:ahLst/>
              <a:cxnLst/>
              <a:rect l="l" t="t" r="r" b="b"/>
              <a:pathLst>
                <a:path w="32131" h="31197" extrusionOk="0">
                  <a:moveTo>
                    <a:pt x="22182" y="1"/>
                  </a:moveTo>
                  <a:cubicBezTo>
                    <a:pt x="16008" y="1"/>
                    <a:pt x="8030" y="6022"/>
                    <a:pt x="4413" y="12287"/>
                  </a:cubicBezTo>
                  <a:cubicBezTo>
                    <a:pt x="0" y="19931"/>
                    <a:pt x="3747" y="25040"/>
                    <a:pt x="9957" y="28614"/>
                  </a:cubicBezTo>
                  <a:cubicBezTo>
                    <a:pt x="12675" y="30182"/>
                    <a:pt x="15414" y="31196"/>
                    <a:pt x="18004" y="31196"/>
                  </a:cubicBezTo>
                  <a:cubicBezTo>
                    <a:pt x="21319" y="31196"/>
                    <a:pt x="24392" y="29534"/>
                    <a:pt x="26870" y="25242"/>
                  </a:cubicBezTo>
                  <a:cubicBezTo>
                    <a:pt x="31282" y="17608"/>
                    <a:pt x="32131" y="4522"/>
                    <a:pt x="25931" y="937"/>
                  </a:cubicBezTo>
                  <a:cubicBezTo>
                    <a:pt x="24813" y="292"/>
                    <a:pt x="23541" y="1"/>
                    <a:pt x="22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5"/>
            <p:cNvSpPr/>
            <p:nvPr/>
          </p:nvSpPr>
          <p:spPr>
            <a:xfrm>
              <a:off x="1988525" y="3618750"/>
              <a:ext cx="1215500" cy="998025"/>
            </a:xfrm>
            <a:custGeom>
              <a:avLst/>
              <a:gdLst/>
              <a:ahLst/>
              <a:cxnLst/>
              <a:rect l="l" t="t" r="r" b="b"/>
              <a:pathLst>
                <a:path w="48620" h="39921" extrusionOk="0">
                  <a:moveTo>
                    <a:pt x="24324" y="1"/>
                  </a:moveTo>
                  <a:cubicBezTo>
                    <a:pt x="16970" y="1"/>
                    <a:pt x="9818" y="3816"/>
                    <a:pt x="5877" y="10642"/>
                  </a:cubicBezTo>
                  <a:cubicBezTo>
                    <a:pt x="0" y="20830"/>
                    <a:pt x="5796" y="29857"/>
                    <a:pt x="15975" y="35734"/>
                  </a:cubicBezTo>
                  <a:cubicBezTo>
                    <a:pt x="20533" y="38366"/>
                    <a:pt x="25198" y="39921"/>
                    <a:pt x="29489" y="39921"/>
                  </a:cubicBezTo>
                  <a:cubicBezTo>
                    <a:pt x="34779" y="39921"/>
                    <a:pt x="39498" y="37558"/>
                    <a:pt x="42743" y="31938"/>
                  </a:cubicBezTo>
                  <a:cubicBezTo>
                    <a:pt x="48620" y="21749"/>
                    <a:pt x="45136" y="8733"/>
                    <a:pt x="34948" y="2857"/>
                  </a:cubicBezTo>
                  <a:cubicBezTo>
                    <a:pt x="31595" y="921"/>
                    <a:pt x="27935" y="1"/>
                    <a:pt x="24324" y="1"/>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5"/>
            <p:cNvSpPr/>
            <p:nvPr/>
          </p:nvSpPr>
          <p:spPr>
            <a:xfrm>
              <a:off x="2218250" y="4177525"/>
              <a:ext cx="437500" cy="456650"/>
            </a:xfrm>
            <a:custGeom>
              <a:avLst/>
              <a:gdLst/>
              <a:ahLst/>
              <a:cxnLst/>
              <a:rect l="l" t="t" r="r" b="b"/>
              <a:pathLst>
                <a:path w="17500" h="18266" extrusionOk="0">
                  <a:moveTo>
                    <a:pt x="11952" y="0"/>
                  </a:moveTo>
                  <a:cubicBezTo>
                    <a:pt x="8970" y="0"/>
                    <a:pt x="5356" y="2555"/>
                    <a:pt x="2999" y="6648"/>
                  </a:cubicBezTo>
                  <a:cubicBezTo>
                    <a:pt x="0" y="11838"/>
                    <a:pt x="1313" y="15494"/>
                    <a:pt x="4493" y="17341"/>
                  </a:cubicBezTo>
                  <a:cubicBezTo>
                    <a:pt x="5521" y="17935"/>
                    <a:pt x="6616" y="18265"/>
                    <a:pt x="7729" y="18265"/>
                  </a:cubicBezTo>
                  <a:cubicBezTo>
                    <a:pt x="10061" y="18265"/>
                    <a:pt x="12470" y="16816"/>
                    <a:pt x="14500" y="13302"/>
                  </a:cubicBezTo>
                  <a:cubicBezTo>
                    <a:pt x="17499" y="8102"/>
                    <a:pt x="17348" y="2407"/>
                    <a:pt x="14177" y="569"/>
                  </a:cubicBezTo>
                  <a:cubicBezTo>
                    <a:pt x="13505" y="183"/>
                    <a:pt x="12751" y="0"/>
                    <a:pt x="11952"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5"/>
            <p:cNvSpPr/>
            <p:nvPr/>
          </p:nvSpPr>
          <p:spPr>
            <a:xfrm>
              <a:off x="2211425" y="3820025"/>
              <a:ext cx="370600" cy="325000"/>
            </a:xfrm>
            <a:custGeom>
              <a:avLst/>
              <a:gdLst/>
              <a:ahLst/>
              <a:cxnLst/>
              <a:rect l="l" t="t" r="r" b="b"/>
              <a:pathLst>
                <a:path w="14824" h="13000" extrusionOk="0">
                  <a:moveTo>
                    <a:pt x="7405" y="0"/>
                  </a:moveTo>
                  <a:cubicBezTo>
                    <a:pt x="6226" y="0"/>
                    <a:pt x="5032" y="322"/>
                    <a:pt x="3959" y="995"/>
                  </a:cubicBezTo>
                  <a:cubicBezTo>
                    <a:pt x="919" y="2914"/>
                    <a:pt x="0" y="6923"/>
                    <a:pt x="1909" y="9962"/>
                  </a:cubicBezTo>
                  <a:cubicBezTo>
                    <a:pt x="3148" y="11926"/>
                    <a:pt x="5260" y="13000"/>
                    <a:pt x="7419" y="13000"/>
                  </a:cubicBezTo>
                  <a:cubicBezTo>
                    <a:pt x="8602" y="13000"/>
                    <a:pt x="9800" y="12677"/>
                    <a:pt x="10875" y="12002"/>
                  </a:cubicBezTo>
                  <a:cubicBezTo>
                    <a:pt x="13915" y="10093"/>
                    <a:pt x="14824" y="6085"/>
                    <a:pt x="12915" y="3045"/>
                  </a:cubicBezTo>
                  <a:cubicBezTo>
                    <a:pt x="11681" y="1079"/>
                    <a:pt x="9567" y="0"/>
                    <a:pt x="7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5"/>
            <p:cNvSpPr/>
            <p:nvPr/>
          </p:nvSpPr>
          <p:spPr>
            <a:xfrm>
              <a:off x="2246000" y="3820325"/>
              <a:ext cx="330225" cy="275125"/>
            </a:xfrm>
            <a:custGeom>
              <a:avLst/>
              <a:gdLst/>
              <a:ahLst/>
              <a:cxnLst/>
              <a:rect l="l" t="t" r="r" b="b"/>
              <a:pathLst>
                <a:path w="13209" h="11005" extrusionOk="0">
                  <a:moveTo>
                    <a:pt x="6031" y="0"/>
                  </a:moveTo>
                  <a:cubicBezTo>
                    <a:pt x="4168" y="0"/>
                    <a:pt x="2333" y="800"/>
                    <a:pt x="1061" y="2306"/>
                  </a:cubicBezTo>
                  <a:cubicBezTo>
                    <a:pt x="1" y="5265"/>
                    <a:pt x="1202" y="8557"/>
                    <a:pt x="3929" y="10132"/>
                  </a:cubicBezTo>
                  <a:cubicBezTo>
                    <a:pt x="4947" y="10720"/>
                    <a:pt x="6066" y="11004"/>
                    <a:pt x="7175" y="11004"/>
                  </a:cubicBezTo>
                  <a:cubicBezTo>
                    <a:pt x="9035" y="11004"/>
                    <a:pt x="10866" y="10204"/>
                    <a:pt x="12138" y="8698"/>
                  </a:cubicBezTo>
                  <a:cubicBezTo>
                    <a:pt x="13208" y="5739"/>
                    <a:pt x="11997" y="2448"/>
                    <a:pt x="9280" y="872"/>
                  </a:cubicBezTo>
                  <a:cubicBezTo>
                    <a:pt x="8262" y="284"/>
                    <a:pt x="7142" y="0"/>
                    <a:pt x="6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5"/>
            <p:cNvSpPr/>
            <p:nvPr/>
          </p:nvSpPr>
          <p:spPr>
            <a:xfrm>
              <a:off x="2668850" y="4087625"/>
              <a:ext cx="346875" cy="324900"/>
            </a:xfrm>
            <a:custGeom>
              <a:avLst/>
              <a:gdLst/>
              <a:ahLst/>
              <a:cxnLst/>
              <a:rect l="l" t="t" r="r" b="b"/>
              <a:pathLst>
                <a:path w="13875" h="12996" extrusionOk="0">
                  <a:moveTo>
                    <a:pt x="6950" y="0"/>
                  </a:moveTo>
                  <a:cubicBezTo>
                    <a:pt x="6646" y="0"/>
                    <a:pt x="6338" y="22"/>
                    <a:pt x="6028" y="66"/>
                  </a:cubicBezTo>
                  <a:cubicBezTo>
                    <a:pt x="2474" y="571"/>
                    <a:pt x="0" y="3852"/>
                    <a:pt x="505" y="7407"/>
                  </a:cubicBezTo>
                  <a:cubicBezTo>
                    <a:pt x="966" y="10651"/>
                    <a:pt x="3749" y="12995"/>
                    <a:pt x="6927" y="12995"/>
                  </a:cubicBezTo>
                  <a:cubicBezTo>
                    <a:pt x="7230" y="12995"/>
                    <a:pt x="7537" y="12974"/>
                    <a:pt x="7846" y="12930"/>
                  </a:cubicBezTo>
                  <a:cubicBezTo>
                    <a:pt x="11400" y="12435"/>
                    <a:pt x="13874" y="9144"/>
                    <a:pt x="13379" y="5589"/>
                  </a:cubicBezTo>
                  <a:cubicBezTo>
                    <a:pt x="12918" y="2345"/>
                    <a:pt x="10135" y="0"/>
                    <a:pt x="69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5"/>
            <p:cNvSpPr/>
            <p:nvPr/>
          </p:nvSpPr>
          <p:spPr>
            <a:xfrm>
              <a:off x="2701400" y="4081800"/>
              <a:ext cx="327450" cy="271850"/>
            </a:xfrm>
            <a:custGeom>
              <a:avLst/>
              <a:gdLst/>
              <a:ahLst/>
              <a:cxnLst/>
              <a:rect l="l" t="t" r="r" b="b"/>
              <a:pathLst>
                <a:path w="13098" h="10874" extrusionOk="0">
                  <a:moveTo>
                    <a:pt x="5933" y="1"/>
                  </a:moveTo>
                  <a:cubicBezTo>
                    <a:pt x="4111" y="1"/>
                    <a:pt x="2314" y="768"/>
                    <a:pt x="1041" y="2217"/>
                  </a:cubicBezTo>
                  <a:cubicBezTo>
                    <a:pt x="1" y="5146"/>
                    <a:pt x="1202" y="8407"/>
                    <a:pt x="3888" y="9982"/>
                  </a:cubicBezTo>
                  <a:cubicBezTo>
                    <a:pt x="4913" y="10583"/>
                    <a:pt x="6044" y="10874"/>
                    <a:pt x="7167" y="10874"/>
                  </a:cubicBezTo>
                  <a:cubicBezTo>
                    <a:pt x="8987" y="10874"/>
                    <a:pt x="10783" y="10109"/>
                    <a:pt x="12057" y="8660"/>
                  </a:cubicBezTo>
                  <a:cubicBezTo>
                    <a:pt x="13097" y="5711"/>
                    <a:pt x="11885" y="2440"/>
                    <a:pt x="9179" y="874"/>
                  </a:cubicBezTo>
                  <a:cubicBezTo>
                    <a:pt x="8162" y="286"/>
                    <a:pt x="7043" y="1"/>
                    <a:pt x="5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5"/>
            <p:cNvSpPr/>
            <p:nvPr/>
          </p:nvSpPr>
          <p:spPr>
            <a:xfrm>
              <a:off x="2572650" y="4136025"/>
              <a:ext cx="74000" cy="87300"/>
            </a:xfrm>
            <a:custGeom>
              <a:avLst/>
              <a:gdLst/>
              <a:ahLst/>
              <a:cxnLst/>
              <a:rect l="l" t="t" r="r" b="b"/>
              <a:pathLst>
                <a:path w="2960" h="3492" extrusionOk="0">
                  <a:moveTo>
                    <a:pt x="1753" y="0"/>
                  </a:moveTo>
                  <a:cubicBezTo>
                    <a:pt x="1568" y="0"/>
                    <a:pt x="1386" y="43"/>
                    <a:pt x="1213" y="119"/>
                  </a:cubicBezTo>
                  <a:cubicBezTo>
                    <a:pt x="1343" y="77"/>
                    <a:pt x="1476" y="57"/>
                    <a:pt x="1609" y="57"/>
                  </a:cubicBezTo>
                  <a:cubicBezTo>
                    <a:pt x="1734" y="57"/>
                    <a:pt x="1858" y="75"/>
                    <a:pt x="1980" y="109"/>
                  </a:cubicBezTo>
                  <a:cubicBezTo>
                    <a:pt x="2222" y="200"/>
                    <a:pt x="2424" y="351"/>
                    <a:pt x="2566" y="563"/>
                  </a:cubicBezTo>
                  <a:cubicBezTo>
                    <a:pt x="2838" y="998"/>
                    <a:pt x="2859" y="1543"/>
                    <a:pt x="2606" y="1987"/>
                  </a:cubicBezTo>
                  <a:cubicBezTo>
                    <a:pt x="2485" y="2209"/>
                    <a:pt x="2323" y="2401"/>
                    <a:pt x="2132" y="2563"/>
                  </a:cubicBezTo>
                  <a:cubicBezTo>
                    <a:pt x="2031" y="2654"/>
                    <a:pt x="1930" y="2724"/>
                    <a:pt x="1819" y="2795"/>
                  </a:cubicBezTo>
                  <a:cubicBezTo>
                    <a:pt x="1707" y="2866"/>
                    <a:pt x="1596" y="2926"/>
                    <a:pt x="1485" y="2987"/>
                  </a:cubicBezTo>
                  <a:cubicBezTo>
                    <a:pt x="1011" y="3209"/>
                    <a:pt x="506" y="3381"/>
                    <a:pt x="1" y="3492"/>
                  </a:cubicBezTo>
                  <a:cubicBezTo>
                    <a:pt x="526" y="3451"/>
                    <a:pt x="1051" y="3320"/>
                    <a:pt x="1546" y="3108"/>
                  </a:cubicBezTo>
                  <a:cubicBezTo>
                    <a:pt x="2061" y="2906"/>
                    <a:pt x="2485" y="2542"/>
                    <a:pt x="2768" y="2068"/>
                  </a:cubicBezTo>
                  <a:cubicBezTo>
                    <a:pt x="2899" y="1826"/>
                    <a:pt x="2960" y="1543"/>
                    <a:pt x="2949" y="1260"/>
                  </a:cubicBezTo>
                  <a:cubicBezTo>
                    <a:pt x="2939" y="977"/>
                    <a:pt x="2848" y="715"/>
                    <a:pt x="2677" y="483"/>
                  </a:cubicBezTo>
                  <a:cubicBezTo>
                    <a:pt x="2515" y="260"/>
                    <a:pt x="2273" y="99"/>
                    <a:pt x="2010" y="28"/>
                  </a:cubicBezTo>
                  <a:cubicBezTo>
                    <a:pt x="1925" y="9"/>
                    <a:pt x="1839" y="0"/>
                    <a:pt x="1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5"/>
            <p:cNvSpPr/>
            <p:nvPr/>
          </p:nvSpPr>
          <p:spPr>
            <a:xfrm>
              <a:off x="2298275" y="4207650"/>
              <a:ext cx="373125" cy="226125"/>
            </a:xfrm>
            <a:custGeom>
              <a:avLst/>
              <a:gdLst/>
              <a:ahLst/>
              <a:cxnLst/>
              <a:rect l="l" t="t" r="r" b="b"/>
              <a:pathLst>
                <a:path w="14925" h="9045" extrusionOk="0">
                  <a:moveTo>
                    <a:pt x="3665" y="1"/>
                  </a:moveTo>
                  <a:cubicBezTo>
                    <a:pt x="3665" y="1"/>
                    <a:pt x="0" y="3898"/>
                    <a:pt x="6200" y="7634"/>
                  </a:cubicBezTo>
                  <a:cubicBezTo>
                    <a:pt x="7917" y="8671"/>
                    <a:pt x="9352" y="9045"/>
                    <a:pt x="10531" y="9045"/>
                  </a:cubicBezTo>
                  <a:cubicBezTo>
                    <a:pt x="13601" y="9045"/>
                    <a:pt x="14924" y="6503"/>
                    <a:pt x="14924" y="6503"/>
                  </a:cubicBezTo>
                  <a:lnTo>
                    <a:pt x="36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5"/>
            <p:cNvSpPr/>
            <p:nvPr/>
          </p:nvSpPr>
          <p:spPr>
            <a:xfrm>
              <a:off x="2377525" y="4327775"/>
              <a:ext cx="197950" cy="106025"/>
            </a:xfrm>
            <a:custGeom>
              <a:avLst/>
              <a:gdLst/>
              <a:ahLst/>
              <a:cxnLst/>
              <a:rect l="l" t="t" r="r" b="b"/>
              <a:pathLst>
                <a:path w="7918" h="4241" extrusionOk="0">
                  <a:moveTo>
                    <a:pt x="578" y="1"/>
                  </a:moveTo>
                  <a:cubicBezTo>
                    <a:pt x="378" y="1"/>
                    <a:pt x="186" y="12"/>
                    <a:pt x="1" y="32"/>
                  </a:cubicBezTo>
                  <a:cubicBezTo>
                    <a:pt x="526" y="931"/>
                    <a:pt x="1455" y="1890"/>
                    <a:pt x="3030" y="2829"/>
                  </a:cubicBezTo>
                  <a:cubicBezTo>
                    <a:pt x="4748" y="3871"/>
                    <a:pt x="6184" y="4241"/>
                    <a:pt x="7361" y="4241"/>
                  </a:cubicBezTo>
                  <a:cubicBezTo>
                    <a:pt x="7553" y="4241"/>
                    <a:pt x="7738" y="4231"/>
                    <a:pt x="7917" y="4213"/>
                  </a:cubicBezTo>
                  <a:cubicBezTo>
                    <a:pt x="7392" y="3314"/>
                    <a:pt x="6463" y="2355"/>
                    <a:pt x="4888" y="1406"/>
                  </a:cubicBezTo>
                  <a:cubicBezTo>
                    <a:pt x="3179" y="379"/>
                    <a:pt x="1751"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5"/>
            <p:cNvSpPr/>
            <p:nvPr/>
          </p:nvSpPr>
          <p:spPr>
            <a:xfrm>
              <a:off x="2383075" y="4207650"/>
              <a:ext cx="288325" cy="164875"/>
            </a:xfrm>
            <a:custGeom>
              <a:avLst/>
              <a:gdLst/>
              <a:ahLst/>
              <a:cxnLst/>
              <a:rect l="l" t="t" r="r" b="b"/>
              <a:pathLst>
                <a:path w="11533" h="6595" extrusionOk="0">
                  <a:moveTo>
                    <a:pt x="273" y="1"/>
                  </a:moveTo>
                  <a:cubicBezTo>
                    <a:pt x="172" y="112"/>
                    <a:pt x="81" y="233"/>
                    <a:pt x="1" y="354"/>
                  </a:cubicBezTo>
                  <a:cubicBezTo>
                    <a:pt x="930" y="1445"/>
                    <a:pt x="2384" y="2666"/>
                    <a:pt x="4646" y="4009"/>
                  </a:cubicBezTo>
                  <a:cubicBezTo>
                    <a:pt x="7544" y="5736"/>
                    <a:pt x="9775" y="6443"/>
                    <a:pt x="11482" y="6594"/>
                  </a:cubicBezTo>
                  <a:cubicBezTo>
                    <a:pt x="11512" y="6534"/>
                    <a:pt x="11532" y="6503"/>
                    <a:pt x="11532" y="6503"/>
                  </a:cubicBezTo>
                  <a:lnTo>
                    <a:pt x="273"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5"/>
            <p:cNvSpPr/>
            <p:nvPr/>
          </p:nvSpPr>
          <p:spPr>
            <a:xfrm>
              <a:off x="2534125" y="4308875"/>
              <a:ext cx="65325" cy="57325"/>
            </a:xfrm>
            <a:custGeom>
              <a:avLst/>
              <a:gdLst/>
              <a:ahLst/>
              <a:cxnLst/>
              <a:rect l="l" t="t" r="r" b="b"/>
              <a:pathLst>
                <a:path w="2613" h="2293" extrusionOk="0">
                  <a:moveTo>
                    <a:pt x="1249" y="1"/>
                  </a:moveTo>
                  <a:cubicBezTo>
                    <a:pt x="845" y="395"/>
                    <a:pt x="371" y="849"/>
                    <a:pt x="179" y="1283"/>
                  </a:cubicBezTo>
                  <a:cubicBezTo>
                    <a:pt x="0" y="1695"/>
                    <a:pt x="820" y="2292"/>
                    <a:pt x="1291" y="2292"/>
                  </a:cubicBezTo>
                  <a:cubicBezTo>
                    <a:pt x="1431" y="2292"/>
                    <a:pt x="1540" y="2239"/>
                    <a:pt x="1582" y="2111"/>
                  </a:cubicBezTo>
                  <a:cubicBezTo>
                    <a:pt x="1704" y="1717"/>
                    <a:pt x="2249" y="1243"/>
                    <a:pt x="2612" y="788"/>
                  </a:cubicBezTo>
                  <a:lnTo>
                    <a:pt x="1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5"/>
            <p:cNvSpPr/>
            <p:nvPr/>
          </p:nvSpPr>
          <p:spPr>
            <a:xfrm>
              <a:off x="2613050" y="4434675"/>
              <a:ext cx="325925" cy="181850"/>
            </a:xfrm>
            <a:custGeom>
              <a:avLst/>
              <a:gdLst/>
              <a:ahLst/>
              <a:cxnLst/>
              <a:rect l="l" t="t" r="r" b="b"/>
              <a:pathLst>
                <a:path w="13037" h="7274" extrusionOk="0">
                  <a:moveTo>
                    <a:pt x="6750" y="0"/>
                  </a:moveTo>
                  <a:cubicBezTo>
                    <a:pt x="6355" y="0"/>
                    <a:pt x="5955" y="36"/>
                    <a:pt x="5554" y="108"/>
                  </a:cubicBezTo>
                  <a:cubicBezTo>
                    <a:pt x="2323" y="694"/>
                    <a:pt x="1" y="3542"/>
                    <a:pt x="71" y="6813"/>
                  </a:cubicBezTo>
                  <a:cubicBezTo>
                    <a:pt x="1499" y="7115"/>
                    <a:pt x="2904" y="7273"/>
                    <a:pt x="4270" y="7273"/>
                  </a:cubicBezTo>
                  <a:cubicBezTo>
                    <a:pt x="7472" y="7273"/>
                    <a:pt x="10460" y="6403"/>
                    <a:pt x="13036" y="4470"/>
                  </a:cubicBezTo>
                  <a:cubicBezTo>
                    <a:pt x="12090" y="1755"/>
                    <a:pt x="9540" y="0"/>
                    <a:pt x="6750" y="0"/>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5"/>
            <p:cNvSpPr/>
            <p:nvPr/>
          </p:nvSpPr>
          <p:spPr>
            <a:xfrm>
              <a:off x="2063250" y="4055225"/>
              <a:ext cx="229725" cy="316275"/>
            </a:xfrm>
            <a:custGeom>
              <a:avLst/>
              <a:gdLst/>
              <a:ahLst/>
              <a:cxnLst/>
              <a:rect l="l" t="t" r="r" b="b"/>
              <a:pathLst>
                <a:path w="9189" h="12651" extrusionOk="0">
                  <a:moveTo>
                    <a:pt x="2443" y="1"/>
                  </a:moveTo>
                  <a:cubicBezTo>
                    <a:pt x="1727" y="1"/>
                    <a:pt x="1007" y="117"/>
                    <a:pt x="313" y="352"/>
                  </a:cubicBezTo>
                  <a:cubicBezTo>
                    <a:pt x="0" y="4896"/>
                    <a:pt x="1959" y="9076"/>
                    <a:pt x="5392" y="12651"/>
                  </a:cubicBezTo>
                  <a:cubicBezTo>
                    <a:pt x="7593" y="11560"/>
                    <a:pt x="9027" y="9349"/>
                    <a:pt x="9108" y="6885"/>
                  </a:cubicBezTo>
                  <a:cubicBezTo>
                    <a:pt x="9189" y="4432"/>
                    <a:pt x="7907" y="2119"/>
                    <a:pt x="5766" y="897"/>
                  </a:cubicBezTo>
                  <a:lnTo>
                    <a:pt x="5776" y="897"/>
                  </a:lnTo>
                  <a:cubicBezTo>
                    <a:pt x="4752" y="305"/>
                    <a:pt x="3602" y="1"/>
                    <a:pt x="2443"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5"/>
            <p:cNvSpPr/>
            <p:nvPr/>
          </p:nvSpPr>
          <p:spPr>
            <a:xfrm>
              <a:off x="1932975" y="3742500"/>
              <a:ext cx="289575" cy="264900"/>
            </a:xfrm>
            <a:custGeom>
              <a:avLst/>
              <a:gdLst/>
              <a:ahLst/>
              <a:cxnLst/>
              <a:rect l="l" t="t" r="r" b="b"/>
              <a:pathLst>
                <a:path w="11583" h="10596" extrusionOk="0">
                  <a:moveTo>
                    <a:pt x="5417" y="0"/>
                  </a:moveTo>
                  <a:cubicBezTo>
                    <a:pt x="3800" y="0"/>
                    <a:pt x="2408" y="1223"/>
                    <a:pt x="1394" y="2986"/>
                  </a:cubicBezTo>
                  <a:cubicBezTo>
                    <a:pt x="1" y="5419"/>
                    <a:pt x="829" y="8509"/>
                    <a:pt x="3252" y="9913"/>
                  </a:cubicBezTo>
                  <a:cubicBezTo>
                    <a:pt x="4052" y="10376"/>
                    <a:pt x="4925" y="10596"/>
                    <a:pt x="5788" y="10596"/>
                  </a:cubicBezTo>
                  <a:cubicBezTo>
                    <a:pt x="7538" y="10596"/>
                    <a:pt x="9242" y="9688"/>
                    <a:pt x="10189" y="8065"/>
                  </a:cubicBezTo>
                  <a:cubicBezTo>
                    <a:pt x="11583" y="5641"/>
                    <a:pt x="9745" y="1956"/>
                    <a:pt x="7322" y="552"/>
                  </a:cubicBezTo>
                  <a:cubicBezTo>
                    <a:pt x="6661" y="172"/>
                    <a:pt x="6023" y="0"/>
                    <a:pt x="5417"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5"/>
            <p:cNvSpPr/>
            <p:nvPr/>
          </p:nvSpPr>
          <p:spPr>
            <a:xfrm>
              <a:off x="2944500" y="4348075"/>
              <a:ext cx="294125" cy="243800"/>
            </a:xfrm>
            <a:custGeom>
              <a:avLst/>
              <a:gdLst/>
              <a:ahLst/>
              <a:cxnLst/>
              <a:rect l="l" t="t" r="r" b="b"/>
              <a:pathLst>
                <a:path w="11765" h="9752" extrusionOk="0">
                  <a:moveTo>
                    <a:pt x="5913" y="0"/>
                  </a:moveTo>
                  <a:cubicBezTo>
                    <a:pt x="4068" y="0"/>
                    <a:pt x="2248" y="675"/>
                    <a:pt x="1404" y="2138"/>
                  </a:cubicBezTo>
                  <a:cubicBezTo>
                    <a:pt x="1" y="4562"/>
                    <a:pt x="839" y="7672"/>
                    <a:pt x="3262" y="9075"/>
                  </a:cubicBezTo>
                  <a:cubicBezTo>
                    <a:pt x="4062" y="9534"/>
                    <a:pt x="4935" y="9752"/>
                    <a:pt x="5795" y="9752"/>
                  </a:cubicBezTo>
                  <a:cubicBezTo>
                    <a:pt x="7551" y="9752"/>
                    <a:pt x="9257" y="8844"/>
                    <a:pt x="10199" y="7218"/>
                  </a:cubicBezTo>
                  <a:cubicBezTo>
                    <a:pt x="11603" y="4784"/>
                    <a:pt x="11764" y="2260"/>
                    <a:pt x="9341" y="856"/>
                  </a:cubicBezTo>
                  <a:cubicBezTo>
                    <a:pt x="8371" y="297"/>
                    <a:pt x="7136" y="0"/>
                    <a:pt x="5913" y="0"/>
                  </a:cubicBezTo>
                  <a:close/>
                </a:path>
              </a:pathLst>
            </a:custGeom>
            <a:solidFill>
              <a:srgbClr val="FFD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5"/>
            <p:cNvSpPr/>
            <p:nvPr/>
          </p:nvSpPr>
          <p:spPr>
            <a:xfrm>
              <a:off x="2251300" y="4416175"/>
              <a:ext cx="296150" cy="168900"/>
            </a:xfrm>
            <a:custGeom>
              <a:avLst/>
              <a:gdLst/>
              <a:ahLst/>
              <a:cxnLst/>
              <a:rect l="l" t="t" r="r" b="b"/>
              <a:pathLst>
                <a:path w="11846" h="6756" extrusionOk="0">
                  <a:moveTo>
                    <a:pt x="1" y="0"/>
                  </a:moveTo>
                  <a:lnTo>
                    <a:pt x="1" y="0"/>
                  </a:lnTo>
                  <a:cubicBezTo>
                    <a:pt x="839" y="778"/>
                    <a:pt x="1717" y="1515"/>
                    <a:pt x="2646" y="2181"/>
                  </a:cubicBezTo>
                  <a:cubicBezTo>
                    <a:pt x="3575" y="2868"/>
                    <a:pt x="4535" y="3494"/>
                    <a:pt x="5524" y="4080"/>
                  </a:cubicBezTo>
                  <a:cubicBezTo>
                    <a:pt x="6514" y="4655"/>
                    <a:pt x="7544" y="5170"/>
                    <a:pt x="8594" y="5635"/>
                  </a:cubicBezTo>
                  <a:cubicBezTo>
                    <a:pt x="9644" y="6089"/>
                    <a:pt x="10734" y="6463"/>
                    <a:pt x="11845" y="6755"/>
                  </a:cubicBezTo>
                  <a:cubicBezTo>
                    <a:pt x="11573" y="6654"/>
                    <a:pt x="11300" y="6564"/>
                    <a:pt x="11027" y="6473"/>
                  </a:cubicBezTo>
                  <a:lnTo>
                    <a:pt x="10623" y="6331"/>
                  </a:lnTo>
                  <a:lnTo>
                    <a:pt x="10230" y="6170"/>
                  </a:lnTo>
                  <a:lnTo>
                    <a:pt x="9432" y="5857"/>
                  </a:lnTo>
                  <a:lnTo>
                    <a:pt x="8654" y="5503"/>
                  </a:lnTo>
                  <a:cubicBezTo>
                    <a:pt x="8392" y="5392"/>
                    <a:pt x="8139" y="5261"/>
                    <a:pt x="7877" y="5140"/>
                  </a:cubicBezTo>
                  <a:cubicBezTo>
                    <a:pt x="7614" y="5009"/>
                    <a:pt x="7362" y="4897"/>
                    <a:pt x="7109" y="4756"/>
                  </a:cubicBezTo>
                  <a:lnTo>
                    <a:pt x="6352" y="4352"/>
                  </a:lnTo>
                  <a:cubicBezTo>
                    <a:pt x="6100" y="4221"/>
                    <a:pt x="5867" y="4069"/>
                    <a:pt x="5615" y="3928"/>
                  </a:cubicBezTo>
                  <a:cubicBezTo>
                    <a:pt x="4615" y="3353"/>
                    <a:pt x="3656" y="2737"/>
                    <a:pt x="2727" y="2080"/>
                  </a:cubicBezTo>
                  <a:lnTo>
                    <a:pt x="2030" y="1585"/>
                  </a:lnTo>
                  <a:cubicBezTo>
                    <a:pt x="1798" y="1414"/>
                    <a:pt x="1566" y="1242"/>
                    <a:pt x="1344" y="1070"/>
                  </a:cubicBezTo>
                  <a:cubicBezTo>
                    <a:pt x="889" y="727"/>
                    <a:pt x="445" y="36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5"/>
            <p:cNvSpPr/>
            <p:nvPr/>
          </p:nvSpPr>
          <p:spPr>
            <a:xfrm>
              <a:off x="1874675" y="3460325"/>
              <a:ext cx="1481325" cy="1264625"/>
            </a:xfrm>
            <a:custGeom>
              <a:avLst/>
              <a:gdLst/>
              <a:ahLst/>
              <a:cxnLst/>
              <a:rect l="l" t="t" r="r" b="b"/>
              <a:pathLst>
                <a:path w="59253" h="50585" extrusionOk="0">
                  <a:moveTo>
                    <a:pt x="33960" y="0"/>
                  </a:moveTo>
                  <a:cubicBezTo>
                    <a:pt x="30621" y="0"/>
                    <a:pt x="27663" y="1014"/>
                    <a:pt x="26375" y="3196"/>
                  </a:cubicBezTo>
                  <a:cubicBezTo>
                    <a:pt x="24515" y="1969"/>
                    <a:pt x="22659" y="1456"/>
                    <a:pt x="20906" y="1456"/>
                  </a:cubicBezTo>
                  <a:cubicBezTo>
                    <a:pt x="13769" y="1456"/>
                    <a:pt x="8348" y="9955"/>
                    <a:pt x="11421" y="13384"/>
                  </a:cubicBezTo>
                  <a:cubicBezTo>
                    <a:pt x="11421" y="13384"/>
                    <a:pt x="0" y="28551"/>
                    <a:pt x="2989" y="31327"/>
                  </a:cubicBezTo>
                  <a:cubicBezTo>
                    <a:pt x="3170" y="31496"/>
                    <a:pt x="3379" y="31575"/>
                    <a:pt x="3611" y="31575"/>
                  </a:cubicBezTo>
                  <a:cubicBezTo>
                    <a:pt x="7205" y="31575"/>
                    <a:pt x="16409" y="12607"/>
                    <a:pt x="16409" y="12607"/>
                  </a:cubicBezTo>
                  <a:cubicBezTo>
                    <a:pt x="16409" y="12607"/>
                    <a:pt x="17105" y="12731"/>
                    <a:pt x="18159" y="12731"/>
                  </a:cubicBezTo>
                  <a:cubicBezTo>
                    <a:pt x="20390" y="12731"/>
                    <a:pt x="24224" y="12173"/>
                    <a:pt x="26446" y="8689"/>
                  </a:cubicBezTo>
                  <a:cubicBezTo>
                    <a:pt x="31696" y="13940"/>
                    <a:pt x="39058" y="14424"/>
                    <a:pt x="39058" y="14424"/>
                  </a:cubicBezTo>
                  <a:cubicBezTo>
                    <a:pt x="39058" y="14424"/>
                    <a:pt x="36988" y="25895"/>
                    <a:pt x="47721" y="33034"/>
                  </a:cubicBezTo>
                  <a:cubicBezTo>
                    <a:pt x="40067" y="46292"/>
                    <a:pt x="38442" y="49442"/>
                    <a:pt x="40219" y="50533"/>
                  </a:cubicBezTo>
                  <a:cubicBezTo>
                    <a:pt x="40276" y="50568"/>
                    <a:pt x="40341" y="50585"/>
                    <a:pt x="40413" y="50585"/>
                  </a:cubicBezTo>
                  <a:cubicBezTo>
                    <a:pt x="42550" y="50585"/>
                    <a:pt x="50670" y="35518"/>
                    <a:pt x="50670" y="35518"/>
                  </a:cubicBezTo>
                  <a:cubicBezTo>
                    <a:pt x="59253" y="30934"/>
                    <a:pt x="59010" y="12657"/>
                    <a:pt x="48226" y="9406"/>
                  </a:cubicBezTo>
                  <a:cubicBezTo>
                    <a:pt x="47591" y="3458"/>
                    <a:pt x="40127" y="0"/>
                    <a:pt x="33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5"/>
            <p:cNvSpPr/>
            <p:nvPr/>
          </p:nvSpPr>
          <p:spPr>
            <a:xfrm>
              <a:off x="2595875" y="3637650"/>
              <a:ext cx="297400" cy="113625"/>
            </a:xfrm>
            <a:custGeom>
              <a:avLst/>
              <a:gdLst/>
              <a:ahLst/>
              <a:cxnLst/>
              <a:rect l="l" t="t" r="r" b="b"/>
              <a:pathLst>
                <a:path w="11896" h="4545" extrusionOk="0">
                  <a:moveTo>
                    <a:pt x="1" y="0"/>
                  </a:moveTo>
                  <a:cubicBezTo>
                    <a:pt x="789" y="748"/>
                    <a:pt x="1647" y="1424"/>
                    <a:pt x="2566" y="2010"/>
                  </a:cubicBezTo>
                  <a:cubicBezTo>
                    <a:pt x="3485" y="2606"/>
                    <a:pt x="4454" y="3121"/>
                    <a:pt x="5474" y="3545"/>
                  </a:cubicBezTo>
                  <a:cubicBezTo>
                    <a:pt x="5979" y="3747"/>
                    <a:pt x="6494" y="3928"/>
                    <a:pt x="7019" y="4070"/>
                  </a:cubicBezTo>
                  <a:cubicBezTo>
                    <a:pt x="7544" y="4221"/>
                    <a:pt x="8089" y="4342"/>
                    <a:pt x="8624" y="4423"/>
                  </a:cubicBezTo>
                  <a:cubicBezTo>
                    <a:pt x="9169" y="4504"/>
                    <a:pt x="9715" y="4544"/>
                    <a:pt x="10270" y="4544"/>
                  </a:cubicBezTo>
                  <a:lnTo>
                    <a:pt x="10674" y="4534"/>
                  </a:lnTo>
                  <a:cubicBezTo>
                    <a:pt x="10815" y="4534"/>
                    <a:pt x="10947" y="4514"/>
                    <a:pt x="11088" y="4504"/>
                  </a:cubicBezTo>
                  <a:cubicBezTo>
                    <a:pt x="11361" y="4494"/>
                    <a:pt x="11633" y="4443"/>
                    <a:pt x="11896" y="4403"/>
                  </a:cubicBezTo>
                  <a:lnTo>
                    <a:pt x="11896" y="4403"/>
                  </a:lnTo>
                  <a:cubicBezTo>
                    <a:pt x="11495" y="4444"/>
                    <a:pt x="11092" y="4465"/>
                    <a:pt x="10690" y="4465"/>
                  </a:cubicBezTo>
                  <a:cubicBezTo>
                    <a:pt x="10008" y="4465"/>
                    <a:pt x="9327" y="4406"/>
                    <a:pt x="8655" y="4292"/>
                  </a:cubicBezTo>
                  <a:cubicBezTo>
                    <a:pt x="7584" y="4100"/>
                    <a:pt x="6544" y="3797"/>
                    <a:pt x="5544" y="3383"/>
                  </a:cubicBezTo>
                  <a:cubicBezTo>
                    <a:pt x="5040" y="3181"/>
                    <a:pt x="4545" y="2949"/>
                    <a:pt x="4070" y="2707"/>
                  </a:cubicBezTo>
                  <a:cubicBezTo>
                    <a:pt x="3586" y="2454"/>
                    <a:pt x="3111" y="2181"/>
                    <a:pt x="2646" y="1899"/>
                  </a:cubicBezTo>
                  <a:cubicBezTo>
                    <a:pt x="2182" y="1616"/>
                    <a:pt x="1738" y="1323"/>
                    <a:pt x="1293" y="1000"/>
                  </a:cubicBezTo>
                  <a:cubicBezTo>
                    <a:pt x="849" y="687"/>
                    <a:pt x="415" y="35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5"/>
            <p:cNvSpPr/>
            <p:nvPr/>
          </p:nvSpPr>
          <p:spPr>
            <a:xfrm>
              <a:off x="2681450" y="3625525"/>
              <a:ext cx="302700" cy="108325"/>
            </a:xfrm>
            <a:custGeom>
              <a:avLst/>
              <a:gdLst/>
              <a:ahLst/>
              <a:cxnLst/>
              <a:rect l="l" t="t" r="r" b="b"/>
              <a:pathLst>
                <a:path w="12108" h="4333" extrusionOk="0">
                  <a:moveTo>
                    <a:pt x="1" y="1"/>
                  </a:moveTo>
                  <a:cubicBezTo>
                    <a:pt x="546" y="71"/>
                    <a:pt x="1092" y="152"/>
                    <a:pt x="1637" y="243"/>
                  </a:cubicBezTo>
                  <a:cubicBezTo>
                    <a:pt x="2172" y="334"/>
                    <a:pt x="2707" y="435"/>
                    <a:pt x="3242" y="536"/>
                  </a:cubicBezTo>
                  <a:cubicBezTo>
                    <a:pt x="4323" y="748"/>
                    <a:pt x="5383" y="980"/>
                    <a:pt x="6433" y="1293"/>
                  </a:cubicBezTo>
                  <a:cubicBezTo>
                    <a:pt x="7483" y="1586"/>
                    <a:pt x="8503" y="1960"/>
                    <a:pt x="9493" y="2414"/>
                  </a:cubicBezTo>
                  <a:cubicBezTo>
                    <a:pt x="9987" y="2646"/>
                    <a:pt x="10462" y="2919"/>
                    <a:pt x="10906" y="3232"/>
                  </a:cubicBezTo>
                  <a:cubicBezTo>
                    <a:pt x="11361" y="3525"/>
                    <a:pt x="11775" y="3898"/>
                    <a:pt x="12108" y="4333"/>
                  </a:cubicBezTo>
                  <a:cubicBezTo>
                    <a:pt x="11795" y="3878"/>
                    <a:pt x="11411" y="3484"/>
                    <a:pt x="10967" y="3161"/>
                  </a:cubicBezTo>
                  <a:cubicBezTo>
                    <a:pt x="10523" y="2828"/>
                    <a:pt x="10048" y="2545"/>
                    <a:pt x="9553" y="2293"/>
                  </a:cubicBezTo>
                  <a:cubicBezTo>
                    <a:pt x="9069" y="2051"/>
                    <a:pt x="8564" y="1828"/>
                    <a:pt x="8039" y="1637"/>
                  </a:cubicBezTo>
                  <a:cubicBezTo>
                    <a:pt x="7534" y="1445"/>
                    <a:pt x="7009" y="1273"/>
                    <a:pt x="6484" y="1122"/>
                  </a:cubicBezTo>
                  <a:cubicBezTo>
                    <a:pt x="5948" y="970"/>
                    <a:pt x="5423" y="839"/>
                    <a:pt x="4888" y="718"/>
                  </a:cubicBezTo>
                  <a:cubicBezTo>
                    <a:pt x="4353" y="596"/>
                    <a:pt x="3808" y="485"/>
                    <a:pt x="3273" y="395"/>
                  </a:cubicBezTo>
                  <a:cubicBezTo>
                    <a:pt x="2727" y="304"/>
                    <a:pt x="2192" y="223"/>
                    <a:pt x="1647" y="152"/>
                  </a:cubicBezTo>
                  <a:cubicBezTo>
                    <a:pt x="1092" y="92"/>
                    <a:pt x="556" y="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5"/>
            <p:cNvSpPr/>
            <p:nvPr/>
          </p:nvSpPr>
          <p:spPr>
            <a:xfrm>
              <a:off x="2626925" y="3548650"/>
              <a:ext cx="391325" cy="126375"/>
            </a:xfrm>
            <a:custGeom>
              <a:avLst/>
              <a:gdLst/>
              <a:ahLst/>
              <a:cxnLst/>
              <a:rect l="l" t="t" r="r" b="b"/>
              <a:pathLst>
                <a:path w="15653" h="5055" extrusionOk="0">
                  <a:moveTo>
                    <a:pt x="3389" y="0"/>
                  </a:moveTo>
                  <a:cubicBezTo>
                    <a:pt x="2257" y="0"/>
                    <a:pt x="1123" y="73"/>
                    <a:pt x="1" y="208"/>
                  </a:cubicBezTo>
                  <a:cubicBezTo>
                    <a:pt x="708" y="158"/>
                    <a:pt x="1445" y="127"/>
                    <a:pt x="2152" y="117"/>
                  </a:cubicBezTo>
                  <a:cubicBezTo>
                    <a:pt x="2321" y="115"/>
                    <a:pt x="2490" y="114"/>
                    <a:pt x="2659" y="114"/>
                  </a:cubicBezTo>
                  <a:cubicBezTo>
                    <a:pt x="3207" y="114"/>
                    <a:pt x="3755" y="127"/>
                    <a:pt x="4302" y="158"/>
                  </a:cubicBezTo>
                  <a:cubicBezTo>
                    <a:pt x="5019" y="198"/>
                    <a:pt x="5736" y="248"/>
                    <a:pt x="6443" y="329"/>
                  </a:cubicBezTo>
                  <a:cubicBezTo>
                    <a:pt x="7160" y="420"/>
                    <a:pt x="7867" y="531"/>
                    <a:pt x="8564" y="683"/>
                  </a:cubicBezTo>
                  <a:cubicBezTo>
                    <a:pt x="9957" y="986"/>
                    <a:pt x="11340" y="1430"/>
                    <a:pt x="12582" y="2127"/>
                  </a:cubicBezTo>
                  <a:cubicBezTo>
                    <a:pt x="12895" y="2298"/>
                    <a:pt x="13198" y="2490"/>
                    <a:pt x="13491" y="2702"/>
                  </a:cubicBezTo>
                  <a:lnTo>
                    <a:pt x="13915" y="3025"/>
                  </a:lnTo>
                  <a:cubicBezTo>
                    <a:pt x="14057" y="3136"/>
                    <a:pt x="14178" y="3268"/>
                    <a:pt x="14319" y="3379"/>
                  </a:cubicBezTo>
                  <a:cubicBezTo>
                    <a:pt x="14834" y="3873"/>
                    <a:pt x="15289" y="4439"/>
                    <a:pt x="15652" y="5055"/>
                  </a:cubicBezTo>
                  <a:cubicBezTo>
                    <a:pt x="15309" y="4419"/>
                    <a:pt x="14885" y="3833"/>
                    <a:pt x="14370" y="3318"/>
                  </a:cubicBezTo>
                  <a:cubicBezTo>
                    <a:pt x="14238" y="3197"/>
                    <a:pt x="14117" y="3066"/>
                    <a:pt x="13976" y="2944"/>
                  </a:cubicBezTo>
                  <a:lnTo>
                    <a:pt x="13552" y="2611"/>
                  </a:lnTo>
                  <a:cubicBezTo>
                    <a:pt x="13259" y="2389"/>
                    <a:pt x="12966" y="2187"/>
                    <a:pt x="12653" y="2005"/>
                  </a:cubicBezTo>
                  <a:cubicBezTo>
                    <a:pt x="11401" y="1268"/>
                    <a:pt x="10008" y="824"/>
                    <a:pt x="8594" y="511"/>
                  </a:cubicBezTo>
                  <a:cubicBezTo>
                    <a:pt x="7180" y="218"/>
                    <a:pt x="5746" y="57"/>
                    <a:pt x="4302" y="16"/>
                  </a:cubicBezTo>
                  <a:cubicBezTo>
                    <a:pt x="3998" y="5"/>
                    <a:pt x="3694" y="0"/>
                    <a:pt x="3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5"/>
            <p:cNvSpPr/>
            <p:nvPr/>
          </p:nvSpPr>
          <p:spPr>
            <a:xfrm>
              <a:off x="2905375" y="3838600"/>
              <a:ext cx="147950" cy="377400"/>
            </a:xfrm>
            <a:custGeom>
              <a:avLst/>
              <a:gdLst/>
              <a:ahLst/>
              <a:cxnLst/>
              <a:rect l="l" t="t" r="r" b="b"/>
              <a:pathLst>
                <a:path w="5918" h="15096" extrusionOk="0">
                  <a:moveTo>
                    <a:pt x="728" y="0"/>
                  </a:moveTo>
                  <a:lnTo>
                    <a:pt x="728" y="0"/>
                  </a:lnTo>
                  <a:cubicBezTo>
                    <a:pt x="788" y="61"/>
                    <a:pt x="818" y="152"/>
                    <a:pt x="818" y="242"/>
                  </a:cubicBezTo>
                  <a:cubicBezTo>
                    <a:pt x="829" y="323"/>
                    <a:pt x="818" y="414"/>
                    <a:pt x="808" y="505"/>
                  </a:cubicBezTo>
                  <a:cubicBezTo>
                    <a:pt x="788" y="677"/>
                    <a:pt x="748" y="858"/>
                    <a:pt x="707" y="1030"/>
                  </a:cubicBezTo>
                  <a:lnTo>
                    <a:pt x="455" y="2070"/>
                  </a:lnTo>
                  <a:cubicBezTo>
                    <a:pt x="293" y="2767"/>
                    <a:pt x="182" y="3484"/>
                    <a:pt x="122" y="4190"/>
                  </a:cubicBezTo>
                  <a:cubicBezTo>
                    <a:pt x="1" y="5634"/>
                    <a:pt x="182" y="7088"/>
                    <a:pt x="647" y="8452"/>
                  </a:cubicBezTo>
                  <a:cubicBezTo>
                    <a:pt x="1131" y="9805"/>
                    <a:pt x="1858" y="11067"/>
                    <a:pt x="2787" y="12178"/>
                  </a:cubicBezTo>
                  <a:cubicBezTo>
                    <a:pt x="3242" y="12723"/>
                    <a:pt x="3737" y="13248"/>
                    <a:pt x="4262" y="13733"/>
                  </a:cubicBezTo>
                  <a:cubicBezTo>
                    <a:pt x="4797" y="14217"/>
                    <a:pt x="5342" y="14672"/>
                    <a:pt x="5918" y="15096"/>
                  </a:cubicBezTo>
                  <a:cubicBezTo>
                    <a:pt x="5372" y="14641"/>
                    <a:pt x="4827" y="14177"/>
                    <a:pt x="4322" y="13672"/>
                  </a:cubicBezTo>
                  <a:cubicBezTo>
                    <a:pt x="3817" y="13177"/>
                    <a:pt x="3333" y="12652"/>
                    <a:pt x="2888" y="12097"/>
                  </a:cubicBezTo>
                  <a:cubicBezTo>
                    <a:pt x="2444" y="11541"/>
                    <a:pt x="2050" y="10946"/>
                    <a:pt x="1687" y="10330"/>
                  </a:cubicBezTo>
                  <a:cubicBezTo>
                    <a:pt x="1343" y="9714"/>
                    <a:pt x="1051" y="9068"/>
                    <a:pt x="818" y="8401"/>
                  </a:cubicBezTo>
                  <a:cubicBezTo>
                    <a:pt x="586" y="7725"/>
                    <a:pt x="415" y="7038"/>
                    <a:pt x="324" y="6331"/>
                  </a:cubicBezTo>
                  <a:cubicBezTo>
                    <a:pt x="233" y="5624"/>
                    <a:pt x="213" y="4918"/>
                    <a:pt x="253" y="4211"/>
                  </a:cubicBezTo>
                  <a:cubicBezTo>
                    <a:pt x="293" y="3494"/>
                    <a:pt x="394" y="2787"/>
                    <a:pt x="536" y="2090"/>
                  </a:cubicBezTo>
                  <a:lnTo>
                    <a:pt x="748" y="1040"/>
                  </a:lnTo>
                  <a:cubicBezTo>
                    <a:pt x="778" y="868"/>
                    <a:pt x="808" y="687"/>
                    <a:pt x="829" y="505"/>
                  </a:cubicBezTo>
                  <a:cubicBezTo>
                    <a:pt x="839" y="414"/>
                    <a:pt x="839" y="333"/>
                    <a:pt x="829" y="242"/>
                  </a:cubicBezTo>
                  <a:cubicBezTo>
                    <a:pt x="829" y="152"/>
                    <a:pt x="788" y="61"/>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5"/>
            <p:cNvSpPr/>
            <p:nvPr/>
          </p:nvSpPr>
          <p:spPr>
            <a:xfrm>
              <a:off x="2980850" y="3834300"/>
              <a:ext cx="100000" cy="334500"/>
            </a:xfrm>
            <a:custGeom>
              <a:avLst/>
              <a:gdLst/>
              <a:ahLst/>
              <a:cxnLst/>
              <a:rect l="l" t="t" r="r" b="b"/>
              <a:pathLst>
                <a:path w="4000" h="13380" extrusionOk="0">
                  <a:moveTo>
                    <a:pt x="1" y="0"/>
                  </a:moveTo>
                  <a:cubicBezTo>
                    <a:pt x="233" y="536"/>
                    <a:pt x="465" y="1071"/>
                    <a:pt x="687" y="1616"/>
                  </a:cubicBezTo>
                  <a:cubicBezTo>
                    <a:pt x="798" y="1879"/>
                    <a:pt x="909" y="2151"/>
                    <a:pt x="1021" y="2424"/>
                  </a:cubicBezTo>
                  <a:cubicBezTo>
                    <a:pt x="1132" y="2696"/>
                    <a:pt x="1243" y="2969"/>
                    <a:pt x="1344" y="3242"/>
                  </a:cubicBezTo>
                  <a:cubicBezTo>
                    <a:pt x="1768" y="4332"/>
                    <a:pt x="2182" y="5423"/>
                    <a:pt x="2535" y="6544"/>
                  </a:cubicBezTo>
                  <a:cubicBezTo>
                    <a:pt x="2626" y="6816"/>
                    <a:pt x="2707" y="7099"/>
                    <a:pt x="2798" y="7372"/>
                  </a:cubicBezTo>
                  <a:cubicBezTo>
                    <a:pt x="2889" y="7654"/>
                    <a:pt x="2979" y="7927"/>
                    <a:pt x="3050" y="8210"/>
                  </a:cubicBezTo>
                  <a:lnTo>
                    <a:pt x="3282" y="9058"/>
                  </a:lnTo>
                  <a:cubicBezTo>
                    <a:pt x="3353" y="9341"/>
                    <a:pt x="3414" y="9623"/>
                    <a:pt x="3484" y="9906"/>
                  </a:cubicBezTo>
                  <a:cubicBezTo>
                    <a:pt x="3565" y="10189"/>
                    <a:pt x="3605" y="10482"/>
                    <a:pt x="3666" y="10764"/>
                  </a:cubicBezTo>
                  <a:lnTo>
                    <a:pt x="3747" y="11199"/>
                  </a:lnTo>
                  <a:cubicBezTo>
                    <a:pt x="3777" y="11340"/>
                    <a:pt x="3797" y="11491"/>
                    <a:pt x="3818" y="11633"/>
                  </a:cubicBezTo>
                  <a:lnTo>
                    <a:pt x="3878" y="12067"/>
                  </a:lnTo>
                  <a:cubicBezTo>
                    <a:pt x="3898" y="12208"/>
                    <a:pt x="3929" y="12350"/>
                    <a:pt x="3929" y="12501"/>
                  </a:cubicBezTo>
                  <a:lnTo>
                    <a:pt x="3999" y="13380"/>
                  </a:lnTo>
                  <a:cubicBezTo>
                    <a:pt x="3999" y="12198"/>
                    <a:pt x="3868" y="11027"/>
                    <a:pt x="3616" y="9886"/>
                  </a:cubicBezTo>
                  <a:cubicBezTo>
                    <a:pt x="3555" y="9593"/>
                    <a:pt x="3494" y="9310"/>
                    <a:pt x="3434" y="9028"/>
                  </a:cubicBezTo>
                  <a:lnTo>
                    <a:pt x="3212" y="8169"/>
                  </a:lnTo>
                  <a:cubicBezTo>
                    <a:pt x="3141" y="7887"/>
                    <a:pt x="3050" y="7604"/>
                    <a:pt x="2969" y="7321"/>
                  </a:cubicBezTo>
                  <a:cubicBezTo>
                    <a:pt x="2878" y="7048"/>
                    <a:pt x="2798" y="6766"/>
                    <a:pt x="2707" y="6483"/>
                  </a:cubicBezTo>
                  <a:lnTo>
                    <a:pt x="2424" y="5655"/>
                  </a:lnTo>
                  <a:lnTo>
                    <a:pt x="2121" y="4827"/>
                  </a:lnTo>
                  <a:cubicBezTo>
                    <a:pt x="2020" y="4544"/>
                    <a:pt x="1909" y="4282"/>
                    <a:pt x="1808" y="4009"/>
                  </a:cubicBezTo>
                  <a:cubicBezTo>
                    <a:pt x="1697" y="3726"/>
                    <a:pt x="1586" y="3464"/>
                    <a:pt x="1475" y="3191"/>
                  </a:cubicBezTo>
                  <a:cubicBezTo>
                    <a:pt x="1021" y="2111"/>
                    <a:pt x="536" y="10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5"/>
            <p:cNvSpPr/>
            <p:nvPr/>
          </p:nvSpPr>
          <p:spPr>
            <a:xfrm>
              <a:off x="3060375" y="3777750"/>
              <a:ext cx="103525" cy="452650"/>
            </a:xfrm>
            <a:custGeom>
              <a:avLst/>
              <a:gdLst/>
              <a:ahLst/>
              <a:cxnLst/>
              <a:rect l="l" t="t" r="r" b="b"/>
              <a:pathLst>
                <a:path w="4141" h="18106" extrusionOk="0">
                  <a:moveTo>
                    <a:pt x="0" y="1"/>
                  </a:moveTo>
                  <a:cubicBezTo>
                    <a:pt x="354" y="697"/>
                    <a:pt x="677" y="1414"/>
                    <a:pt x="980" y="2131"/>
                  </a:cubicBezTo>
                  <a:cubicBezTo>
                    <a:pt x="1303" y="2858"/>
                    <a:pt x="1596" y="3585"/>
                    <a:pt x="1868" y="4312"/>
                  </a:cubicBezTo>
                  <a:cubicBezTo>
                    <a:pt x="2424" y="5786"/>
                    <a:pt x="2888" y="7281"/>
                    <a:pt x="3252" y="8806"/>
                  </a:cubicBezTo>
                  <a:cubicBezTo>
                    <a:pt x="3444" y="9563"/>
                    <a:pt x="3605" y="10330"/>
                    <a:pt x="3726" y="11108"/>
                  </a:cubicBezTo>
                  <a:cubicBezTo>
                    <a:pt x="3837" y="11885"/>
                    <a:pt x="3928" y="12663"/>
                    <a:pt x="3979" y="13440"/>
                  </a:cubicBezTo>
                  <a:cubicBezTo>
                    <a:pt x="4019" y="14218"/>
                    <a:pt x="4019" y="15005"/>
                    <a:pt x="3969" y="15783"/>
                  </a:cubicBezTo>
                  <a:cubicBezTo>
                    <a:pt x="3908" y="16571"/>
                    <a:pt x="3787" y="17348"/>
                    <a:pt x="3615" y="18105"/>
                  </a:cubicBezTo>
                  <a:cubicBezTo>
                    <a:pt x="3827" y="17348"/>
                    <a:pt x="3969" y="16581"/>
                    <a:pt x="4049" y="15793"/>
                  </a:cubicBezTo>
                  <a:cubicBezTo>
                    <a:pt x="4120" y="15005"/>
                    <a:pt x="4140" y="14218"/>
                    <a:pt x="4110" y="13430"/>
                  </a:cubicBezTo>
                  <a:cubicBezTo>
                    <a:pt x="4029" y="11855"/>
                    <a:pt x="3807" y="10300"/>
                    <a:pt x="3423" y="8765"/>
                  </a:cubicBezTo>
                  <a:cubicBezTo>
                    <a:pt x="3242" y="7998"/>
                    <a:pt x="3020" y="7240"/>
                    <a:pt x="2787" y="6493"/>
                  </a:cubicBezTo>
                  <a:cubicBezTo>
                    <a:pt x="2545" y="5746"/>
                    <a:pt x="2293" y="4999"/>
                    <a:pt x="2000" y="4272"/>
                  </a:cubicBezTo>
                  <a:cubicBezTo>
                    <a:pt x="1424" y="2798"/>
                    <a:pt x="758" y="137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5"/>
            <p:cNvSpPr/>
            <p:nvPr/>
          </p:nvSpPr>
          <p:spPr>
            <a:xfrm>
              <a:off x="3174725" y="3843625"/>
              <a:ext cx="87375" cy="376675"/>
            </a:xfrm>
            <a:custGeom>
              <a:avLst/>
              <a:gdLst/>
              <a:ahLst/>
              <a:cxnLst/>
              <a:rect l="l" t="t" r="r" b="b"/>
              <a:pathLst>
                <a:path w="3495" h="15067" extrusionOk="0">
                  <a:moveTo>
                    <a:pt x="1" y="1"/>
                  </a:moveTo>
                  <a:cubicBezTo>
                    <a:pt x="364" y="556"/>
                    <a:pt x="707" y="1122"/>
                    <a:pt x="1020" y="1707"/>
                  </a:cubicBezTo>
                  <a:cubicBezTo>
                    <a:pt x="1333" y="2293"/>
                    <a:pt x="1626" y="2899"/>
                    <a:pt x="1879" y="3505"/>
                  </a:cubicBezTo>
                  <a:cubicBezTo>
                    <a:pt x="2131" y="4121"/>
                    <a:pt x="2373" y="4737"/>
                    <a:pt x="2575" y="5373"/>
                  </a:cubicBezTo>
                  <a:cubicBezTo>
                    <a:pt x="2767" y="5999"/>
                    <a:pt x="2939" y="6645"/>
                    <a:pt x="3060" y="7301"/>
                  </a:cubicBezTo>
                  <a:cubicBezTo>
                    <a:pt x="3191" y="7948"/>
                    <a:pt x="3282" y="8604"/>
                    <a:pt x="3313" y="9260"/>
                  </a:cubicBezTo>
                  <a:cubicBezTo>
                    <a:pt x="3333" y="9594"/>
                    <a:pt x="3333" y="9927"/>
                    <a:pt x="3333" y="10250"/>
                  </a:cubicBezTo>
                  <a:cubicBezTo>
                    <a:pt x="3333" y="10422"/>
                    <a:pt x="3313" y="10583"/>
                    <a:pt x="3313" y="10745"/>
                  </a:cubicBezTo>
                  <a:cubicBezTo>
                    <a:pt x="3313" y="10916"/>
                    <a:pt x="3292" y="11078"/>
                    <a:pt x="3272" y="11240"/>
                  </a:cubicBezTo>
                  <a:cubicBezTo>
                    <a:pt x="3262" y="11411"/>
                    <a:pt x="3252" y="11573"/>
                    <a:pt x="3222" y="11734"/>
                  </a:cubicBezTo>
                  <a:lnTo>
                    <a:pt x="3141" y="12229"/>
                  </a:lnTo>
                  <a:cubicBezTo>
                    <a:pt x="3121" y="12391"/>
                    <a:pt x="3070" y="12552"/>
                    <a:pt x="3040" y="12714"/>
                  </a:cubicBezTo>
                  <a:lnTo>
                    <a:pt x="2989" y="12956"/>
                  </a:lnTo>
                  <a:cubicBezTo>
                    <a:pt x="2969" y="13037"/>
                    <a:pt x="2939" y="13118"/>
                    <a:pt x="2919" y="13198"/>
                  </a:cubicBezTo>
                  <a:lnTo>
                    <a:pt x="2787" y="13673"/>
                  </a:lnTo>
                  <a:lnTo>
                    <a:pt x="2626" y="14148"/>
                  </a:lnTo>
                  <a:lnTo>
                    <a:pt x="2545" y="14380"/>
                  </a:lnTo>
                  <a:lnTo>
                    <a:pt x="2444" y="14612"/>
                  </a:lnTo>
                  <a:lnTo>
                    <a:pt x="2242" y="15066"/>
                  </a:lnTo>
                  <a:lnTo>
                    <a:pt x="2464" y="14622"/>
                  </a:lnTo>
                  <a:lnTo>
                    <a:pt x="2575" y="14390"/>
                  </a:lnTo>
                  <a:lnTo>
                    <a:pt x="2666" y="14158"/>
                  </a:lnTo>
                  <a:lnTo>
                    <a:pt x="2848" y="13693"/>
                  </a:lnTo>
                  <a:lnTo>
                    <a:pt x="3000" y="13219"/>
                  </a:lnTo>
                  <a:cubicBezTo>
                    <a:pt x="3060" y="13057"/>
                    <a:pt x="3101" y="12896"/>
                    <a:pt x="3141" y="12734"/>
                  </a:cubicBezTo>
                  <a:cubicBezTo>
                    <a:pt x="3171" y="12572"/>
                    <a:pt x="3222" y="12411"/>
                    <a:pt x="3252" y="12249"/>
                  </a:cubicBezTo>
                  <a:lnTo>
                    <a:pt x="3343" y="11754"/>
                  </a:lnTo>
                  <a:cubicBezTo>
                    <a:pt x="3373" y="11593"/>
                    <a:pt x="3383" y="11421"/>
                    <a:pt x="3414" y="11260"/>
                  </a:cubicBezTo>
                  <a:cubicBezTo>
                    <a:pt x="3464" y="10926"/>
                    <a:pt x="3484" y="10603"/>
                    <a:pt x="3484" y="10260"/>
                  </a:cubicBezTo>
                  <a:cubicBezTo>
                    <a:pt x="3484" y="9917"/>
                    <a:pt x="3494" y="9584"/>
                    <a:pt x="3474" y="9250"/>
                  </a:cubicBezTo>
                  <a:cubicBezTo>
                    <a:pt x="3444" y="8584"/>
                    <a:pt x="3363" y="7917"/>
                    <a:pt x="3232" y="7261"/>
                  </a:cubicBezTo>
                  <a:cubicBezTo>
                    <a:pt x="2969" y="5948"/>
                    <a:pt x="2565" y="4666"/>
                    <a:pt x="2010" y="3454"/>
                  </a:cubicBezTo>
                  <a:cubicBezTo>
                    <a:pt x="1465" y="2233"/>
                    <a:pt x="788" y="107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5"/>
            <p:cNvSpPr/>
            <p:nvPr/>
          </p:nvSpPr>
          <p:spPr>
            <a:xfrm>
              <a:off x="2278075" y="3631325"/>
              <a:ext cx="203725" cy="101125"/>
            </a:xfrm>
            <a:custGeom>
              <a:avLst/>
              <a:gdLst/>
              <a:ahLst/>
              <a:cxnLst/>
              <a:rect l="l" t="t" r="r" b="b"/>
              <a:pathLst>
                <a:path w="8149" h="4045" extrusionOk="0">
                  <a:moveTo>
                    <a:pt x="8149" y="1"/>
                  </a:moveTo>
                  <a:cubicBezTo>
                    <a:pt x="7927" y="334"/>
                    <a:pt x="7684" y="657"/>
                    <a:pt x="7422" y="960"/>
                  </a:cubicBezTo>
                  <a:cubicBezTo>
                    <a:pt x="7159" y="1263"/>
                    <a:pt x="6887" y="1556"/>
                    <a:pt x="6584" y="1819"/>
                  </a:cubicBezTo>
                  <a:cubicBezTo>
                    <a:pt x="6008" y="2364"/>
                    <a:pt x="5352" y="2818"/>
                    <a:pt x="4645" y="3182"/>
                  </a:cubicBezTo>
                  <a:cubicBezTo>
                    <a:pt x="4292" y="3353"/>
                    <a:pt x="3918" y="3505"/>
                    <a:pt x="3544" y="3626"/>
                  </a:cubicBezTo>
                  <a:cubicBezTo>
                    <a:pt x="3161" y="3737"/>
                    <a:pt x="2777" y="3828"/>
                    <a:pt x="2383" y="3878"/>
                  </a:cubicBezTo>
                  <a:cubicBezTo>
                    <a:pt x="2055" y="3920"/>
                    <a:pt x="1720" y="3942"/>
                    <a:pt x="1389" y="3942"/>
                  </a:cubicBezTo>
                  <a:cubicBezTo>
                    <a:pt x="1323" y="3942"/>
                    <a:pt x="1257" y="3941"/>
                    <a:pt x="1192" y="3939"/>
                  </a:cubicBezTo>
                  <a:cubicBezTo>
                    <a:pt x="990" y="3939"/>
                    <a:pt x="798" y="3909"/>
                    <a:pt x="596" y="3899"/>
                  </a:cubicBezTo>
                  <a:cubicBezTo>
                    <a:pt x="495" y="3889"/>
                    <a:pt x="394" y="3878"/>
                    <a:pt x="293" y="3858"/>
                  </a:cubicBezTo>
                  <a:lnTo>
                    <a:pt x="0" y="3818"/>
                  </a:lnTo>
                  <a:lnTo>
                    <a:pt x="0" y="3818"/>
                  </a:lnTo>
                  <a:cubicBezTo>
                    <a:pt x="384" y="3919"/>
                    <a:pt x="788" y="3989"/>
                    <a:pt x="1192" y="4020"/>
                  </a:cubicBezTo>
                  <a:cubicBezTo>
                    <a:pt x="1382" y="4036"/>
                    <a:pt x="1572" y="4045"/>
                    <a:pt x="1761" y="4045"/>
                  </a:cubicBezTo>
                  <a:cubicBezTo>
                    <a:pt x="2378" y="4045"/>
                    <a:pt x="2992" y="3957"/>
                    <a:pt x="3595" y="3788"/>
                  </a:cubicBezTo>
                  <a:cubicBezTo>
                    <a:pt x="3979" y="3666"/>
                    <a:pt x="4362" y="3515"/>
                    <a:pt x="4726" y="3343"/>
                  </a:cubicBezTo>
                  <a:cubicBezTo>
                    <a:pt x="5453" y="2970"/>
                    <a:pt x="6109" y="2495"/>
                    <a:pt x="6685" y="1919"/>
                  </a:cubicBezTo>
                  <a:cubicBezTo>
                    <a:pt x="7270" y="1354"/>
                    <a:pt x="7755" y="708"/>
                    <a:pt x="8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5"/>
            <p:cNvSpPr/>
            <p:nvPr/>
          </p:nvSpPr>
          <p:spPr>
            <a:xfrm>
              <a:off x="2185925" y="3601025"/>
              <a:ext cx="243625" cy="114400"/>
            </a:xfrm>
            <a:custGeom>
              <a:avLst/>
              <a:gdLst/>
              <a:ahLst/>
              <a:cxnLst/>
              <a:rect l="l" t="t" r="r" b="b"/>
              <a:pathLst>
                <a:path w="9745" h="4576" extrusionOk="0">
                  <a:moveTo>
                    <a:pt x="9586" y="0"/>
                  </a:moveTo>
                  <a:cubicBezTo>
                    <a:pt x="8691" y="0"/>
                    <a:pt x="7805" y="81"/>
                    <a:pt x="6927" y="234"/>
                  </a:cubicBezTo>
                  <a:cubicBezTo>
                    <a:pt x="5988" y="385"/>
                    <a:pt x="5070" y="617"/>
                    <a:pt x="4181" y="950"/>
                  </a:cubicBezTo>
                  <a:cubicBezTo>
                    <a:pt x="3737" y="1122"/>
                    <a:pt x="3302" y="1314"/>
                    <a:pt x="2888" y="1546"/>
                  </a:cubicBezTo>
                  <a:cubicBezTo>
                    <a:pt x="2464" y="1768"/>
                    <a:pt x="2071" y="2031"/>
                    <a:pt x="1707" y="2334"/>
                  </a:cubicBezTo>
                  <a:cubicBezTo>
                    <a:pt x="1333" y="2627"/>
                    <a:pt x="1000" y="2970"/>
                    <a:pt x="707" y="3344"/>
                  </a:cubicBezTo>
                  <a:cubicBezTo>
                    <a:pt x="415" y="3717"/>
                    <a:pt x="182" y="4131"/>
                    <a:pt x="1" y="4575"/>
                  </a:cubicBezTo>
                  <a:cubicBezTo>
                    <a:pt x="213" y="4151"/>
                    <a:pt x="475" y="3758"/>
                    <a:pt x="768" y="3394"/>
                  </a:cubicBezTo>
                  <a:cubicBezTo>
                    <a:pt x="1071" y="3041"/>
                    <a:pt x="1414" y="2717"/>
                    <a:pt x="1778" y="2435"/>
                  </a:cubicBezTo>
                  <a:cubicBezTo>
                    <a:pt x="2151" y="2152"/>
                    <a:pt x="2545" y="1900"/>
                    <a:pt x="2959" y="1688"/>
                  </a:cubicBezTo>
                  <a:cubicBezTo>
                    <a:pt x="3171" y="1576"/>
                    <a:pt x="3373" y="1465"/>
                    <a:pt x="3595" y="1375"/>
                  </a:cubicBezTo>
                  <a:cubicBezTo>
                    <a:pt x="3807" y="1284"/>
                    <a:pt x="4019" y="1193"/>
                    <a:pt x="4242" y="1112"/>
                  </a:cubicBezTo>
                  <a:cubicBezTo>
                    <a:pt x="5120" y="779"/>
                    <a:pt x="6029" y="526"/>
                    <a:pt x="6948" y="355"/>
                  </a:cubicBezTo>
                  <a:cubicBezTo>
                    <a:pt x="7402" y="274"/>
                    <a:pt x="7867" y="203"/>
                    <a:pt x="8331" y="133"/>
                  </a:cubicBezTo>
                  <a:cubicBezTo>
                    <a:pt x="8795" y="72"/>
                    <a:pt x="9270" y="32"/>
                    <a:pt x="9745" y="1"/>
                  </a:cubicBezTo>
                  <a:cubicBezTo>
                    <a:pt x="9692" y="1"/>
                    <a:pt x="9639" y="0"/>
                    <a:pt x="9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5"/>
            <p:cNvSpPr/>
            <p:nvPr/>
          </p:nvSpPr>
          <p:spPr>
            <a:xfrm>
              <a:off x="2249300" y="3548850"/>
              <a:ext cx="120925" cy="54750"/>
            </a:xfrm>
            <a:custGeom>
              <a:avLst/>
              <a:gdLst/>
              <a:ahLst/>
              <a:cxnLst/>
              <a:rect l="l" t="t" r="r" b="b"/>
              <a:pathLst>
                <a:path w="4837" h="2190" extrusionOk="0">
                  <a:moveTo>
                    <a:pt x="3083" y="0"/>
                  </a:moveTo>
                  <a:cubicBezTo>
                    <a:pt x="2749" y="0"/>
                    <a:pt x="2411" y="69"/>
                    <a:pt x="2090" y="210"/>
                  </a:cubicBezTo>
                  <a:cubicBezTo>
                    <a:pt x="1636" y="402"/>
                    <a:pt x="1232" y="685"/>
                    <a:pt x="879" y="1038"/>
                  </a:cubicBezTo>
                  <a:cubicBezTo>
                    <a:pt x="545" y="1381"/>
                    <a:pt x="242" y="1775"/>
                    <a:pt x="0" y="2189"/>
                  </a:cubicBezTo>
                  <a:cubicBezTo>
                    <a:pt x="303" y="1816"/>
                    <a:pt x="626" y="1462"/>
                    <a:pt x="979" y="1139"/>
                  </a:cubicBezTo>
                  <a:cubicBezTo>
                    <a:pt x="1161" y="988"/>
                    <a:pt x="1353" y="836"/>
                    <a:pt x="1545" y="705"/>
                  </a:cubicBezTo>
                  <a:cubicBezTo>
                    <a:pt x="1737" y="574"/>
                    <a:pt x="1949" y="463"/>
                    <a:pt x="2161" y="372"/>
                  </a:cubicBezTo>
                  <a:cubicBezTo>
                    <a:pt x="2493" y="233"/>
                    <a:pt x="2849" y="159"/>
                    <a:pt x="3206" y="159"/>
                  </a:cubicBezTo>
                  <a:cubicBezTo>
                    <a:pt x="3315" y="159"/>
                    <a:pt x="3425" y="166"/>
                    <a:pt x="3534" y="180"/>
                  </a:cubicBezTo>
                  <a:cubicBezTo>
                    <a:pt x="4009" y="251"/>
                    <a:pt x="4453" y="442"/>
                    <a:pt x="4837" y="725"/>
                  </a:cubicBezTo>
                  <a:cubicBezTo>
                    <a:pt x="4358" y="253"/>
                    <a:pt x="3727" y="0"/>
                    <a:pt x="3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5"/>
            <p:cNvSpPr/>
            <p:nvPr/>
          </p:nvSpPr>
          <p:spPr>
            <a:xfrm>
              <a:off x="1964550" y="4344975"/>
              <a:ext cx="90650" cy="152500"/>
            </a:xfrm>
            <a:custGeom>
              <a:avLst/>
              <a:gdLst/>
              <a:ahLst/>
              <a:cxnLst/>
              <a:rect l="l" t="t" r="r" b="b"/>
              <a:pathLst>
                <a:path w="3626" h="6100" extrusionOk="0">
                  <a:moveTo>
                    <a:pt x="3524" y="1"/>
                  </a:moveTo>
                  <a:lnTo>
                    <a:pt x="3524" y="1"/>
                  </a:lnTo>
                  <a:cubicBezTo>
                    <a:pt x="3534" y="334"/>
                    <a:pt x="3534" y="657"/>
                    <a:pt x="3514" y="980"/>
                  </a:cubicBezTo>
                  <a:cubicBezTo>
                    <a:pt x="3494" y="1303"/>
                    <a:pt x="3463" y="1626"/>
                    <a:pt x="3413" y="1949"/>
                  </a:cubicBezTo>
                  <a:cubicBezTo>
                    <a:pt x="3322" y="2586"/>
                    <a:pt x="3140" y="3202"/>
                    <a:pt x="2878" y="3787"/>
                  </a:cubicBezTo>
                  <a:cubicBezTo>
                    <a:pt x="2615" y="4373"/>
                    <a:pt x="2232" y="4888"/>
                    <a:pt x="1737" y="5292"/>
                  </a:cubicBezTo>
                  <a:cubicBezTo>
                    <a:pt x="1666" y="5342"/>
                    <a:pt x="1616" y="5403"/>
                    <a:pt x="1545" y="5443"/>
                  </a:cubicBezTo>
                  <a:lnTo>
                    <a:pt x="1343" y="5564"/>
                  </a:lnTo>
                  <a:cubicBezTo>
                    <a:pt x="1272" y="5615"/>
                    <a:pt x="1202" y="5645"/>
                    <a:pt x="1131" y="5686"/>
                  </a:cubicBezTo>
                  <a:lnTo>
                    <a:pt x="1030" y="5746"/>
                  </a:lnTo>
                  <a:lnTo>
                    <a:pt x="919" y="5787"/>
                  </a:lnTo>
                  <a:cubicBezTo>
                    <a:pt x="626" y="5928"/>
                    <a:pt x="313" y="6029"/>
                    <a:pt x="0" y="6100"/>
                  </a:cubicBezTo>
                  <a:cubicBezTo>
                    <a:pt x="656" y="6029"/>
                    <a:pt x="1282" y="5787"/>
                    <a:pt x="1818" y="5403"/>
                  </a:cubicBezTo>
                  <a:cubicBezTo>
                    <a:pt x="2090" y="5201"/>
                    <a:pt x="2322" y="4969"/>
                    <a:pt x="2524" y="4706"/>
                  </a:cubicBezTo>
                  <a:cubicBezTo>
                    <a:pt x="2726" y="4444"/>
                    <a:pt x="2898" y="4161"/>
                    <a:pt x="3039" y="3858"/>
                  </a:cubicBezTo>
                  <a:cubicBezTo>
                    <a:pt x="3312" y="3252"/>
                    <a:pt x="3484" y="2616"/>
                    <a:pt x="3544" y="1960"/>
                  </a:cubicBezTo>
                  <a:cubicBezTo>
                    <a:pt x="3625" y="1313"/>
                    <a:pt x="3615" y="647"/>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5"/>
            <p:cNvSpPr/>
            <p:nvPr/>
          </p:nvSpPr>
          <p:spPr>
            <a:xfrm>
              <a:off x="1853225" y="4335650"/>
              <a:ext cx="108550" cy="125475"/>
            </a:xfrm>
            <a:custGeom>
              <a:avLst/>
              <a:gdLst/>
              <a:ahLst/>
              <a:cxnLst/>
              <a:rect l="l" t="t" r="r" b="b"/>
              <a:pathLst>
                <a:path w="4342" h="5019" extrusionOk="0">
                  <a:moveTo>
                    <a:pt x="4342" y="0"/>
                  </a:moveTo>
                  <a:cubicBezTo>
                    <a:pt x="3787" y="202"/>
                    <a:pt x="3262" y="465"/>
                    <a:pt x="2757" y="767"/>
                  </a:cubicBezTo>
                  <a:cubicBezTo>
                    <a:pt x="2252" y="1080"/>
                    <a:pt x="1787" y="1444"/>
                    <a:pt x="1363" y="1848"/>
                  </a:cubicBezTo>
                  <a:cubicBezTo>
                    <a:pt x="929" y="2262"/>
                    <a:pt x="576" y="2747"/>
                    <a:pt x="323" y="3282"/>
                  </a:cubicBezTo>
                  <a:cubicBezTo>
                    <a:pt x="192" y="3554"/>
                    <a:pt x="101" y="3837"/>
                    <a:pt x="50" y="4130"/>
                  </a:cubicBezTo>
                  <a:cubicBezTo>
                    <a:pt x="0" y="4423"/>
                    <a:pt x="0" y="4726"/>
                    <a:pt x="40" y="5019"/>
                  </a:cubicBezTo>
                  <a:cubicBezTo>
                    <a:pt x="30" y="4433"/>
                    <a:pt x="172" y="3857"/>
                    <a:pt x="444" y="3352"/>
                  </a:cubicBezTo>
                  <a:cubicBezTo>
                    <a:pt x="576" y="3090"/>
                    <a:pt x="737" y="2848"/>
                    <a:pt x="909" y="2625"/>
                  </a:cubicBezTo>
                  <a:cubicBezTo>
                    <a:pt x="1091" y="2393"/>
                    <a:pt x="1282" y="2181"/>
                    <a:pt x="1484" y="1979"/>
                  </a:cubicBezTo>
                  <a:cubicBezTo>
                    <a:pt x="1908" y="1575"/>
                    <a:pt x="2353" y="1212"/>
                    <a:pt x="2837" y="889"/>
                  </a:cubicBezTo>
                  <a:cubicBezTo>
                    <a:pt x="3070" y="727"/>
                    <a:pt x="3322" y="576"/>
                    <a:pt x="3575" y="424"/>
                  </a:cubicBezTo>
                  <a:cubicBezTo>
                    <a:pt x="3817" y="273"/>
                    <a:pt x="4079" y="131"/>
                    <a:pt x="4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5"/>
            <p:cNvSpPr/>
            <p:nvPr/>
          </p:nvSpPr>
          <p:spPr>
            <a:xfrm>
              <a:off x="1860275" y="4218975"/>
              <a:ext cx="122975" cy="58125"/>
            </a:xfrm>
            <a:custGeom>
              <a:avLst/>
              <a:gdLst/>
              <a:ahLst/>
              <a:cxnLst/>
              <a:rect l="l" t="t" r="r" b="b"/>
              <a:pathLst>
                <a:path w="4919" h="2325" extrusionOk="0">
                  <a:moveTo>
                    <a:pt x="4773" y="0"/>
                  </a:moveTo>
                  <a:cubicBezTo>
                    <a:pt x="4345" y="0"/>
                    <a:pt x="3911" y="39"/>
                    <a:pt x="3484" y="103"/>
                  </a:cubicBezTo>
                  <a:cubicBezTo>
                    <a:pt x="3010" y="174"/>
                    <a:pt x="2535" y="295"/>
                    <a:pt x="2081" y="446"/>
                  </a:cubicBezTo>
                  <a:cubicBezTo>
                    <a:pt x="1616" y="608"/>
                    <a:pt x="1182" y="830"/>
                    <a:pt x="798" y="1133"/>
                  </a:cubicBezTo>
                  <a:cubicBezTo>
                    <a:pt x="596" y="1284"/>
                    <a:pt x="435" y="1456"/>
                    <a:pt x="294" y="1658"/>
                  </a:cubicBezTo>
                  <a:cubicBezTo>
                    <a:pt x="152" y="1860"/>
                    <a:pt x="61" y="2092"/>
                    <a:pt x="1" y="2324"/>
                  </a:cubicBezTo>
                  <a:cubicBezTo>
                    <a:pt x="182" y="1880"/>
                    <a:pt x="485" y="1507"/>
                    <a:pt x="879" y="1244"/>
                  </a:cubicBezTo>
                  <a:cubicBezTo>
                    <a:pt x="1263" y="981"/>
                    <a:pt x="1687" y="769"/>
                    <a:pt x="2141" y="618"/>
                  </a:cubicBezTo>
                  <a:cubicBezTo>
                    <a:pt x="2586" y="466"/>
                    <a:pt x="3040" y="335"/>
                    <a:pt x="3505" y="244"/>
                  </a:cubicBezTo>
                  <a:cubicBezTo>
                    <a:pt x="3969" y="143"/>
                    <a:pt x="4444" y="63"/>
                    <a:pt x="4918" y="2"/>
                  </a:cubicBezTo>
                  <a:cubicBezTo>
                    <a:pt x="4870" y="1"/>
                    <a:pt x="4821"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5"/>
            <p:cNvSpPr/>
            <p:nvPr/>
          </p:nvSpPr>
          <p:spPr>
            <a:xfrm>
              <a:off x="1837550" y="4087500"/>
              <a:ext cx="70225" cy="87875"/>
            </a:xfrm>
            <a:custGeom>
              <a:avLst/>
              <a:gdLst/>
              <a:ahLst/>
              <a:cxnLst/>
              <a:rect l="l" t="t" r="r" b="b"/>
              <a:pathLst>
                <a:path w="2809" h="3515" extrusionOk="0">
                  <a:moveTo>
                    <a:pt x="2808" y="0"/>
                  </a:moveTo>
                  <a:cubicBezTo>
                    <a:pt x="2485" y="202"/>
                    <a:pt x="2172" y="434"/>
                    <a:pt x="1879" y="687"/>
                  </a:cubicBezTo>
                  <a:cubicBezTo>
                    <a:pt x="1586" y="929"/>
                    <a:pt x="1304" y="1202"/>
                    <a:pt x="1051" y="1485"/>
                  </a:cubicBezTo>
                  <a:cubicBezTo>
                    <a:pt x="778" y="1767"/>
                    <a:pt x="546" y="2080"/>
                    <a:pt x="354" y="2413"/>
                  </a:cubicBezTo>
                  <a:cubicBezTo>
                    <a:pt x="163" y="2747"/>
                    <a:pt x="1" y="3130"/>
                    <a:pt x="11" y="3514"/>
                  </a:cubicBezTo>
                  <a:cubicBezTo>
                    <a:pt x="41" y="3332"/>
                    <a:pt x="102" y="3151"/>
                    <a:pt x="193" y="2979"/>
                  </a:cubicBezTo>
                  <a:cubicBezTo>
                    <a:pt x="274" y="2807"/>
                    <a:pt x="364" y="2646"/>
                    <a:pt x="476" y="2494"/>
                  </a:cubicBezTo>
                  <a:cubicBezTo>
                    <a:pt x="577" y="2333"/>
                    <a:pt x="688" y="2181"/>
                    <a:pt x="809" y="2040"/>
                  </a:cubicBezTo>
                  <a:cubicBezTo>
                    <a:pt x="930" y="1888"/>
                    <a:pt x="1051" y="1747"/>
                    <a:pt x="1182" y="1606"/>
                  </a:cubicBezTo>
                  <a:cubicBezTo>
                    <a:pt x="1435" y="1323"/>
                    <a:pt x="1697" y="1050"/>
                    <a:pt x="1970" y="788"/>
                  </a:cubicBezTo>
                  <a:cubicBezTo>
                    <a:pt x="2243" y="525"/>
                    <a:pt x="2525" y="263"/>
                    <a:pt x="2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5"/>
            <p:cNvSpPr/>
            <p:nvPr/>
          </p:nvSpPr>
          <p:spPr>
            <a:xfrm>
              <a:off x="2594625" y="4769825"/>
              <a:ext cx="36375" cy="118925"/>
            </a:xfrm>
            <a:custGeom>
              <a:avLst/>
              <a:gdLst/>
              <a:ahLst/>
              <a:cxnLst/>
              <a:rect l="l" t="t" r="r" b="b"/>
              <a:pathLst>
                <a:path w="1455" h="4757" extrusionOk="0">
                  <a:moveTo>
                    <a:pt x="717" y="1"/>
                  </a:moveTo>
                  <a:cubicBezTo>
                    <a:pt x="828" y="193"/>
                    <a:pt x="919" y="384"/>
                    <a:pt x="1000" y="597"/>
                  </a:cubicBezTo>
                  <a:cubicBezTo>
                    <a:pt x="1071" y="798"/>
                    <a:pt x="1131" y="1000"/>
                    <a:pt x="1182" y="1212"/>
                  </a:cubicBezTo>
                  <a:cubicBezTo>
                    <a:pt x="1263" y="1637"/>
                    <a:pt x="1273" y="2071"/>
                    <a:pt x="1202" y="2485"/>
                  </a:cubicBezTo>
                  <a:cubicBezTo>
                    <a:pt x="1121" y="2909"/>
                    <a:pt x="980" y="3323"/>
                    <a:pt x="758" y="3696"/>
                  </a:cubicBezTo>
                  <a:cubicBezTo>
                    <a:pt x="546" y="4070"/>
                    <a:pt x="293" y="4423"/>
                    <a:pt x="0" y="4757"/>
                  </a:cubicBezTo>
                  <a:cubicBezTo>
                    <a:pt x="344" y="4474"/>
                    <a:pt x="647" y="4141"/>
                    <a:pt x="889" y="3767"/>
                  </a:cubicBezTo>
                  <a:cubicBezTo>
                    <a:pt x="1131" y="3383"/>
                    <a:pt x="1303" y="2969"/>
                    <a:pt x="1384" y="2525"/>
                  </a:cubicBezTo>
                  <a:cubicBezTo>
                    <a:pt x="1454" y="2071"/>
                    <a:pt x="1434" y="1616"/>
                    <a:pt x="1323" y="1182"/>
                  </a:cubicBezTo>
                  <a:cubicBezTo>
                    <a:pt x="1212" y="748"/>
                    <a:pt x="1000" y="344"/>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5"/>
            <p:cNvSpPr/>
            <p:nvPr/>
          </p:nvSpPr>
          <p:spPr>
            <a:xfrm>
              <a:off x="2720600" y="4709250"/>
              <a:ext cx="19700" cy="158300"/>
            </a:xfrm>
            <a:custGeom>
              <a:avLst/>
              <a:gdLst/>
              <a:ahLst/>
              <a:cxnLst/>
              <a:rect l="l" t="t" r="r" b="b"/>
              <a:pathLst>
                <a:path w="788" h="6332" extrusionOk="0">
                  <a:moveTo>
                    <a:pt x="364" y="0"/>
                  </a:moveTo>
                  <a:cubicBezTo>
                    <a:pt x="424" y="536"/>
                    <a:pt x="485" y="1071"/>
                    <a:pt x="525" y="1616"/>
                  </a:cubicBezTo>
                  <a:cubicBezTo>
                    <a:pt x="566" y="2151"/>
                    <a:pt x="606" y="2686"/>
                    <a:pt x="606" y="3221"/>
                  </a:cubicBezTo>
                  <a:cubicBezTo>
                    <a:pt x="606" y="3494"/>
                    <a:pt x="596" y="3757"/>
                    <a:pt x="586" y="4029"/>
                  </a:cubicBezTo>
                  <a:cubicBezTo>
                    <a:pt x="576" y="4292"/>
                    <a:pt x="555" y="4554"/>
                    <a:pt x="515" y="4827"/>
                  </a:cubicBezTo>
                  <a:cubicBezTo>
                    <a:pt x="475" y="5090"/>
                    <a:pt x="414" y="5342"/>
                    <a:pt x="343" y="5605"/>
                  </a:cubicBezTo>
                  <a:cubicBezTo>
                    <a:pt x="263" y="5857"/>
                    <a:pt x="152" y="6109"/>
                    <a:pt x="0" y="6332"/>
                  </a:cubicBezTo>
                  <a:cubicBezTo>
                    <a:pt x="182" y="6119"/>
                    <a:pt x="323" y="5887"/>
                    <a:pt x="424" y="5635"/>
                  </a:cubicBezTo>
                  <a:cubicBezTo>
                    <a:pt x="525" y="5372"/>
                    <a:pt x="596" y="5110"/>
                    <a:pt x="646" y="4847"/>
                  </a:cubicBezTo>
                  <a:cubicBezTo>
                    <a:pt x="747" y="4312"/>
                    <a:pt x="788" y="3767"/>
                    <a:pt x="778" y="3221"/>
                  </a:cubicBezTo>
                  <a:cubicBezTo>
                    <a:pt x="768" y="2676"/>
                    <a:pt x="727" y="2131"/>
                    <a:pt x="656" y="1596"/>
                  </a:cubicBezTo>
                  <a:cubicBezTo>
                    <a:pt x="596" y="1061"/>
                    <a:pt x="495" y="525"/>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5"/>
            <p:cNvSpPr/>
            <p:nvPr/>
          </p:nvSpPr>
          <p:spPr>
            <a:xfrm>
              <a:off x="2814000" y="4739025"/>
              <a:ext cx="32825" cy="175725"/>
            </a:xfrm>
            <a:custGeom>
              <a:avLst/>
              <a:gdLst/>
              <a:ahLst/>
              <a:cxnLst/>
              <a:rect l="l" t="t" r="r" b="b"/>
              <a:pathLst>
                <a:path w="1313" h="7029" extrusionOk="0">
                  <a:moveTo>
                    <a:pt x="0" y="1"/>
                  </a:moveTo>
                  <a:lnTo>
                    <a:pt x="0" y="1"/>
                  </a:lnTo>
                  <a:cubicBezTo>
                    <a:pt x="101" y="294"/>
                    <a:pt x="192" y="576"/>
                    <a:pt x="293" y="869"/>
                  </a:cubicBezTo>
                  <a:cubicBezTo>
                    <a:pt x="384" y="1172"/>
                    <a:pt x="475" y="1465"/>
                    <a:pt x="556" y="1758"/>
                  </a:cubicBezTo>
                  <a:cubicBezTo>
                    <a:pt x="717" y="2344"/>
                    <a:pt x="858" y="2929"/>
                    <a:pt x="970" y="3535"/>
                  </a:cubicBezTo>
                  <a:cubicBezTo>
                    <a:pt x="1091" y="4121"/>
                    <a:pt x="1141" y="4727"/>
                    <a:pt x="1141" y="5322"/>
                  </a:cubicBezTo>
                  <a:cubicBezTo>
                    <a:pt x="1141" y="5625"/>
                    <a:pt x="1101" y="5928"/>
                    <a:pt x="1030" y="6221"/>
                  </a:cubicBezTo>
                  <a:cubicBezTo>
                    <a:pt x="959" y="6514"/>
                    <a:pt x="818" y="6797"/>
                    <a:pt x="626" y="7029"/>
                  </a:cubicBezTo>
                  <a:cubicBezTo>
                    <a:pt x="848" y="6817"/>
                    <a:pt x="1020" y="6544"/>
                    <a:pt x="1111" y="6251"/>
                  </a:cubicBezTo>
                  <a:cubicBezTo>
                    <a:pt x="1202" y="5948"/>
                    <a:pt x="1262" y="5645"/>
                    <a:pt x="1283" y="5332"/>
                  </a:cubicBezTo>
                  <a:cubicBezTo>
                    <a:pt x="1313" y="4716"/>
                    <a:pt x="1262" y="4100"/>
                    <a:pt x="1141" y="3495"/>
                  </a:cubicBezTo>
                  <a:cubicBezTo>
                    <a:pt x="1030" y="2889"/>
                    <a:pt x="879" y="2293"/>
                    <a:pt x="677" y="1707"/>
                  </a:cubicBezTo>
                  <a:cubicBezTo>
                    <a:pt x="586" y="1415"/>
                    <a:pt x="485" y="1122"/>
                    <a:pt x="374" y="839"/>
                  </a:cubicBezTo>
                  <a:cubicBezTo>
                    <a:pt x="253" y="556"/>
                    <a:pt x="142" y="27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5"/>
            <p:cNvSpPr/>
            <p:nvPr/>
          </p:nvSpPr>
          <p:spPr>
            <a:xfrm>
              <a:off x="2891500" y="4674675"/>
              <a:ext cx="33600" cy="133300"/>
            </a:xfrm>
            <a:custGeom>
              <a:avLst/>
              <a:gdLst/>
              <a:ahLst/>
              <a:cxnLst/>
              <a:rect l="l" t="t" r="r" b="b"/>
              <a:pathLst>
                <a:path w="1344" h="5332" extrusionOk="0">
                  <a:moveTo>
                    <a:pt x="1323" y="0"/>
                  </a:moveTo>
                  <a:lnTo>
                    <a:pt x="1323" y="0"/>
                  </a:lnTo>
                  <a:cubicBezTo>
                    <a:pt x="1283" y="465"/>
                    <a:pt x="1222" y="919"/>
                    <a:pt x="1161" y="1373"/>
                  </a:cubicBezTo>
                  <a:cubicBezTo>
                    <a:pt x="1091" y="1838"/>
                    <a:pt x="1020" y="2292"/>
                    <a:pt x="929" y="2736"/>
                  </a:cubicBezTo>
                  <a:cubicBezTo>
                    <a:pt x="909" y="2858"/>
                    <a:pt x="879" y="2969"/>
                    <a:pt x="848" y="3080"/>
                  </a:cubicBezTo>
                  <a:cubicBezTo>
                    <a:pt x="828" y="3191"/>
                    <a:pt x="798" y="3302"/>
                    <a:pt x="768" y="3413"/>
                  </a:cubicBezTo>
                  <a:lnTo>
                    <a:pt x="677" y="3746"/>
                  </a:lnTo>
                  <a:lnTo>
                    <a:pt x="576" y="4069"/>
                  </a:lnTo>
                  <a:cubicBezTo>
                    <a:pt x="434" y="4514"/>
                    <a:pt x="242" y="4928"/>
                    <a:pt x="0" y="5332"/>
                  </a:cubicBezTo>
                  <a:cubicBezTo>
                    <a:pt x="303" y="4968"/>
                    <a:pt x="535" y="4554"/>
                    <a:pt x="707" y="4120"/>
                  </a:cubicBezTo>
                  <a:cubicBezTo>
                    <a:pt x="879" y="3686"/>
                    <a:pt x="1010" y="3231"/>
                    <a:pt x="1101" y="2777"/>
                  </a:cubicBezTo>
                  <a:cubicBezTo>
                    <a:pt x="1192" y="2312"/>
                    <a:pt x="1262" y="1858"/>
                    <a:pt x="1303" y="1383"/>
                  </a:cubicBezTo>
                  <a:cubicBezTo>
                    <a:pt x="1343" y="929"/>
                    <a:pt x="1343" y="465"/>
                    <a:pt x="1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5"/>
            <p:cNvSpPr/>
            <p:nvPr/>
          </p:nvSpPr>
          <p:spPr>
            <a:xfrm>
              <a:off x="2490375" y="3483150"/>
              <a:ext cx="82575" cy="230000"/>
            </a:xfrm>
            <a:custGeom>
              <a:avLst/>
              <a:gdLst/>
              <a:ahLst/>
              <a:cxnLst/>
              <a:rect l="l" t="t" r="r" b="b"/>
              <a:pathLst>
                <a:path w="3303" h="9200" extrusionOk="0">
                  <a:moveTo>
                    <a:pt x="2393" y="1"/>
                  </a:moveTo>
                  <a:lnTo>
                    <a:pt x="0" y="495"/>
                  </a:lnTo>
                  <a:lnTo>
                    <a:pt x="677" y="9200"/>
                  </a:lnTo>
                  <a:lnTo>
                    <a:pt x="3302" y="9099"/>
                  </a:lnTo>
                  <a:lnTo>
                    <a:pt x="23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55"/>
          <p:cNvGrpSpPr/>
          <p:nvPr/>
        </p:nvGrpSpPr>
        <p:grpSpPr>
          <a:xfrm rot="4637529">
            <a:off x="7561156" y="-527601"/>
            <a:ext cx="2013275" cy="2124276"/>
            <a:chOff x="1547275" y="62775"/>
            <a:chExt cx="1704200" cy="1793700"/>
          </a:xfrm>
        </p:grpSpPr>
        <p:sp>
          <p:nvSpPr>
            <p:cNvPr id="795" name="Google Shape;795;p55"/>
            <p:cNvSpPr/>
            <p:nvPr/>
          </p:nvSpPr>
          <p:spPr>
            <a:xfrm>
              <a:off x="1575300" y="373000"/>
              <a:ext cx="1543700" cy="1232500"/>
            </a:xfrm>
            <a:custGeom>
              <a:avLst/>
              <a:gdLst/>
              <a:ahLst/>
              <a:cxnLst/>
              <a:rect l="l" t="t" r="r" b="b"/>
              <a:pathLst>
                <a:path w="61748" h="49300" extrusionOk="0">
                  <a:moveTo>
                    <a:pt x="39595" y="1"/>
                  </a:moveTo>
                  <a:cubicBezTo>
                    <a:pt x="38880" y="1"/>
                    <a:pt x="38157" y="58"/>
                    <a:pt x="37432" y="175"/>
                  </a:cubicBezTo>
                  <a:cubicBezTo>
                    <a:pt x="25214" y="2185"/>
                    <a:pt x="12077" y="10394"/>
                    <a:pt x="4494" y="19774"/>
                  </a:cubicBezTo>
                  <a:cubicBezTo>
                    <a:pt x="1" y="25338"/>
                    <a:pt x="596" y="33467"/>
                    <a:pt x="5887" y="38273"/>
                  </a:cubicBezTo>
                  <a:cubicBezTo>
                    <a:pt x="10876" y="42817"/>
                    <a:pt x="16268" y="49300"/>
                    <a:pt x="16268" y="49300"/>
                  </a:cubicBezTo>
                  <a:cubicBezTo>
                    <a:pt x="16268" y="49300"/>
                    <a:pt x="52952" y="49290"/>
                    <a:pt x="60697" y="35092"/>
                  </a:cubicBezTo>
                  <a:cubicBezTo>
                    <a:pt x="61747" y="26015"/>
                    <a:pt x="54436" y="15402"/>
                    <a:pt x="52326" y="9122"/>
                  </a:cubicBezTo>
                  <a:cubicBezTo>
                    <a:pt x="50443" y="3597"/>
                    <a:pt x="45270" y="1"/>
                    <a:pt x="39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5"/>
            <p:cNvSpPr/>
            <p:nvPr/>
          </p:nvSpPr>
          <p:spPr>
            <a:xfrm>
              <a:off x="1547275" y="62775"/>
              <a:ext cx="803300" cy="780050"/>
            </a:xfrm>
            <a:custGeom>
              <a:avLst/>
              <a:gdLst/>
              <a:ahLst/>
              <a:cxnLst/>
              <a:rect l="l" t="t" r="r" b="b"/>
              <a:pathLst>
                <a:path w="32132" h="31202" extrusionOk="0">
                  <a:moveTo>
                    <a:pt x="17997" y="1"/>
                  </a:moveTo>
                  <a:cubicBezTo>
                    <a:pt x="15407" y="1"/>
                    <a:pt x="12671" y="1016"/>
                    <a:pt x="9957" y="2588"/>
                  </a:cubicBezTo>
                  <a:cubicBezTo>
                    <a:pt x="3757" y="6172"/>
                    <a:pt x="1" y="11271"/>
                    <a:pt x="4413" y="18915"/>
                  </a:cubicBezTo>
                  <a:cubicBezTo>
                    <a:pt x="8030" y="25180"/>
                    <a:pt x="16009" y="31201"/>
                    <a:pt x="22183" y="31201"/>
                  </a:cubicBezTo>
                  <a:cubicBezTo>
                    <a:pt x="23542" y="31201"/>
                    <a:pt x="24813" y="30910"/>
                    <a:pt x="25931" y="30265"/>
                  </a:cubicBezTo>
                  <a:cubicBezTo>
                    <a:pt x="32131" y="26680"/>
                    <a:pt x="31283" y="13594"/>
                    <a:pt x="26870" y="5950"/>
                  </a:cubicBezTo>
                  <a:cubicBezTo>
                    <a:pt x="24387" y="1664"/>
                    <a:pt x="21312" y="1"/>
                    <a:pt x="17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5"/>
            <p:cNvSpPr/>
            <p:nvPr/>
          </p:nvSpPr>
          <p:spPr>
            <a:xfrm>
              <a:off x="1748225" y="632275"/>
              <a:ext cx="1215525" cy="997900"/>
            </a:xfrm>
            <a:custGeom>
              <a:avLst/>
              <a:gdLst/>
              <a:ahLst/>
              <a:cxnLst/>
              <a:rect l="l" t="t" r="r" b="b"/>
              <a:pathLst>
                <a:path w="48621" h="39916" extrusionOk="0">
                  <a:moveTo>
                    <a:pt x="29484" y="1"/>
                  </a:moveTo>
                  <a:cubicBezTo>
                    <a:pt x="25197" y="1"/>
                    <a:pt x="20534" y="1553"/>
                    <a:pt x="15975" y="4183"/>
                  </a:cubicBezTo>
                  <a:cubicBezTo>
                    <a:pt x="5796" y="10060"/>
                    <a:pt x="0" y="19087"/>
                    <a:pt x="5877" y="29265"/>
                  </a:cubicBezTo>
                  <a:cubicBezTo>
                    <a:pt x="9819" y="36099"/>
                    <a:pt x="16972" y="39916"/>
                    <a:pt x="24326" y="39916"/>
                  </a:cubicBezTo>
                  <a:cubicBezTo>
                    <a:pt x="27937" y="39916"/>
                    <a:pt x="31596" y="38996"/>
                    <a:pt x="34948" y="37061"/>
                  </a:cubicBezTo>
                  <a:cubicBezTo>
                    <a:pt x="45136" y="31184"/>
                    <a:pt x="48620" y="18168"/>
                    <a:pt x="42743" y="7990"/>
                  </a:cubicBezTo>
                  <a:cubicBezTo>
                    <a:pt x="39496" y="2367"/>
                    <a:pt x="34776" y="1"/>
                    <a:pt x="29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5"/>
            <p:cNvSpPr/>
            <p:nvPr/>
          </p:nvSpPr>
          <p:spPr>
            <a:xfrm>
              <a:off x="1977950" y="614700"/>
              <a:ext cx="437250" cy="456500"/>
            </a:xfrm>
            <a:custGeom>
              <a:avLst/>
              <a:gdLst/>
              <a:ahLst/>
              <a:cxnLst/>
              <a:rect l="l" t="t" r="r" b="b"/>
              <a:pathLst>
                <a:path w="17490" h="18260" extrusionOk="0">
                  <a:moveTo>
                    <a:pt x="7717" y="1"/>
                  </a:moveTo>
                  <a:cubicBezTo>
                    <a:pt x="6607" y="1"/>
                    <a:pt x="5516" y="329"/>
                    <a:pt x="4494" y="918"/>
                  </a:cubicBezTo>
                  <a:cubicBezTo>
                    <a:pt x="1313" y="2755"/>
                    <a:pt x="0" y="6421"/>
                    <a:pt x="2999" y="11611"/>
                  </a:cubicBezTo>
                  <a:cubicBezTo>
                    <a:pt x="5357" y="15705"/>
                    <a:pt x="8964" y="18259"/>
                    <a:pt x="11944" y="18259"/>
                  </a:cubicBezTo>
                  <a:cubicBezTo>
                    <a:pt x="12742" y="18259"/>
                    <a:pt x="13495" y="18076"/>
                    <a:pt x="14167" y="17690"/>
                  </a:cubicBezTo>
                  <a:cubicBezTo>
                    <a:pt x="17348" y="15852"/>
                    <a:pt x="17489" y="10157"/>
                    <a:pt x="14500" y="4967"/>
                  </a:cubicBezTo>
                  <a:cubicBezTo>
                    <a:pt x="12468" y="1450"/>
                    <a:pt x="10051" y="1"/>
                    <a:pt x="7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5"/>
            <p:cNvSpPr/>
            <p:nvPr/>
          </p:nvSpPr>
          <p:spPr>
            <a:xfrm>
              <a:off x="2415675" y="846375"/>
              <a:ext cx="371100" cy="324975"/>
            </a:xfrm>
            <a:custGeom>
              <a:avLst/>
              <a:gdLst/>
              <a:ahLst/>
              <a:cxnLst/>
              <a:rect l="l" t="t" r="r" b="b"/>
              <a:pathLst>
                <a:path w="14844" h="12999" extrusionOk="0">
                  <a:moveTo>
                    <a:pt x="7425" y="0"/>
                  </a:moveTo>
                  <a:cubicBezTo>
                    <a:pt x="5226" y="0"/>
                    <a:pt x="3080" y="1117"/>
                    <a:pt x="1858" y="3142"/>
                  </a:cubicBezTo>
                  <a:cubicBezTo>
                    <a:pt x="0" y="6211"/>
                    <a:pt x="990" y="10210"/>
                    <a:pt x="4059" y="12058"/>
                  </a:cubicBezTo>
                  <a:cubicBezTo>
                    <a:pt x="5112" y="12695"/>
                    <a:pt x="6274" y="12998"/>
                    <a:pt x="7421" y="12998"/>
                  </a:cubicBezTo>
                  <a:cubicBezTo>
                    <a:pt x="9620" y="12998"/>
                    <a:pt x="11765" y="11884"/>
                    <a:pt x="12986" y="9867"/>
                  </a:cubicBezTo>
                  <a:cubicBezTo>
                    <a:pt x="14844" y="6797"/>
                    <a:pt x="13854" y="2798"/>
                    <a:pt x="10784" y="940"/>
                  </a:cubicBezTo>
                  <a:cubicBezTo>
                    <a:pt x="9733" y="304"/>
                    <a:pt x="8572" y="0"/>
                    <a:pt x="7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5"/>
            <p:cNvSpPr/>
            <p:nvPr/>
          </p:nvSpPr>
          <p:spPr>
            <a:xfrm>
              <a:off x="1974650" y="1108250"/>
              <a:ext cx="347400" cy="325025"/>
            </a:xfrm>
            <a:custGeom>
              <a:avLst/>
              <a:gdLst/>
              <a:ahLst/>
              <a:cxnLst/>
              <a:rect l="l" t="t" r="r" b="b"/>
              <a:pathLst>
                <a:path w="13896" h="13001" extrusionOk="0">
                  <a:moveTo>
                    <a:pt x="6959" y="0"/>
                  </a:moveTo>
                  <a:cubicBezTo>
                    <a:pt x="6649" y="0"/>
                    <a:pt x="6335" y="22"/>
                    <a:pt x="6019" y="68"/>
                  </a:cubicBezTo>
                  <a:cubicBezTo>
                    <a:pt x="2465" y="583"/>
                    <a:pt x="1" y="3875"/>
                    <a:pt x="516" y="7429"/>
                  </a:cubicBezTo>
                  <a:cubicBezTo>
                    <a:pt x="985" y="10667"/>
                    <a:pt x="3759" y="13000"/>
                    <a:pt x="6937" y="13000"/>
                  </a:cubicBezTo>
                  <a:cubicBezTo>
                    <a:pt x="7247" y="13000"/>
                    <a:pt x="7561" y="12978"/>
                    <a:pt x="7877" y="12932"/>
                  </a:cubicBezTo>
                  <a:cubicBezTo>
                    <a:pt x="11431" y="12417"/>
                    <a:pt x="13895" y="9116"/>
                    <a:pt x="13380" y="5571"/>
                  </a:cubicBezTo>
                  <a:cubicBezTo>
                    <a:pt x="12911" y="2333"/>
                    <a:pt x="10137" y="0"/>
                    <a:pt x="6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5"/>
            <p:cNvSpPr/>
            <p:nvPr/>
          </p:nvSpPr>
          <p:spPr>
            <a:xfrm>
              <a:off x="2268750" y="879800"/>
              <a:ext cx="93175" cy="66325"/>
            </a:xfrm>
            <a:custGeom>
              <a:avLst/>
              <a:gdLst/>
              <a:ahLst/>
              <a:cxnLst/>
              <a:rect l="l" t="t" r="r" b="b"/>
              <a:pathLst>
                <a:path w="3727" h="2653" extrusionOk="0">
                  <a:moveTo>
                    <a:pt x="1886" y="0"/>
                  </a:moveTo>
                  <a:cubicBezTo>
                    <a:pt x="1719" y="0"/>
                    <a:pt x="1550" y="40"/>
                    <a:pt x="1394" y="118"/>
                  </a:cubicBezTo>
                  <a:cubicBezTo>
                    <a:pt x="1172" y="240"/>
                    <a:pt x="970" y="411"/>
                    <a:pt x="818" y="613"/>
                  </a:cubicBezTo>
                  <a:cubicBezTo>
                    <a:pt x="677" y="815"/>
                    <a:pt x="546" y="1027"/>
                    <a:pt x="445" y="1259"/>
                  </a:cubicBezTo>
                  <a:cubicBezTo>
                    <a:pt x="243" y="1704"/>
                    <a:pt x="91" y="2168"/>
                    <a:pt x="1" y="2653"/>
                  </a:cubicBezTo>
                  <a:cubicBezTo>
                    <a:pt x="162" y="2199"/>
                    <a:pt x="354" y="1754"/>
                    <a:pt x="576" y="1320"/>
                  </a:cubicBezTo>
                  <a:cubicBezTo>
                    <a:pt x="687" y="1108"/>
                    <a:pt x="808" y="906"/>
                    <a:pt x="960" y="714"/>
                  </a:cubicBezTo>
                  <a:cubicBezTo>
                    <a:pt x="1091" y="532"/>
                    <a:pt x="1273" y="381"/>
                    <a:pt x="1475" y="280"/>
                  </a:cubicBezTo>
                  <a:cubicBezTo>
                    <a:pt x="1608" y="207"/>
                    <a:pt x="1754" y="173"/>
                    <a:pt x="1899" y="173"/>
                  </a:cubicBezTo>
                  <a:cubicBezTo>
                    <a:pt x="1974" y="173"/>
                    <a:pt x="2049" y="182"/>
                    <a:pt x="2121" y="199"/>
                  </a:cubicBezTo>
                  <a:cubicBezTo>
                    <a:pt x="2343" y="260"/>
                    <a:pt x="2555" y="371"/>
                    <a:pt x="2737" y="512"/>
                  </a:cubicBezTo>
                  <a:cubicBezTo>
                    <a:pt x="2929" y="654"/>
                    <a:pt x="3100" y="815"/>
                    <a:pt x="3262" y="997"/>
                  </a:cubicBezTo>
                  <a:cubicBezTo>
                    <a:pt x="3434" y="1179"/>
                    <a:pt x="3585" y="1360"/>
                    <a:pt x="3727" y="1562"/>
                  </a:cubicBezTo>
                  <a:cubicBezTo>
                    <a:pt x="3504" y="1118"/>
                    <a:pt x="3191" y="724"/>
                    <a:pt x="2828" y="401"/>
                  </a:cubicBezTo>
                  <a:cubicBezTo>
                    <a:pt x="2636" y="240"/>
                    <a:pt x="2404" y="108"/>
                    <a:pt x="2161" y="38"/>
                  </a:cubicBezTo>
                  <a:cubicBezTo>
                    <a:pt x="2071" y="12"/>
                    <a:pt x="1979" y="0"/>
                    <a:pt x="1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1825725" y="888050"/>
              <a:ext cx="236550" cy="318325"/>
            </a:xfrm>
            <a:custGeom>
              <a:avLst/>
              <a:gdLst/>
              <a:ahLst/>
              <a:cxnLst/>
              <a:rect l="l" t="t" r="r" b="b"/>
              <a:pathLst>
                <a:path w="9462" h="12733" extrusionOk="0">
                  <a:moveTo>
                    <a:pt x="5130" y="0"/>
                  </a:moveTo>
                  <a:cubicBezTo>
                    <a:pt x="1808" y="3646"/>
                    <a:pt x="0" y="7877"/>
                    <a:pt x="515" y="12481"/>
                  </a:cubicBezTo>
                  <a:cubicBezTo>
                    <a:pt x="1115" y="12650"/>
                    <a:pt x="1725" y="12732"/>
                    <a:pt x="2329" y="12732"/>
                  </a:cubicBezTo>
                  <a:cubicBezTo>
                    <a:pt x="4355" y="12732"/>
                    <a:pt x="6310" y="11808"/>
                    <a:pt x="7594" y="10159"/>
                  </a:cubicBezTo>
                  <a:cubicBezTo>
                    <a:pt x="9260" y="8018"/>
                    <a:pt x="9462" y="5069"/>
                    <a:pt x="8109" y="2727"/>
                  </a:cubicBezTo>
                  <a:cubicBezTo>
                    <a:pt x="7422" y="1525"/>
                    <a:pt x="6382" y="576"/>
                    <a:pt x="5130" y="0"/>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a:off x="2367200" y="632225"/>
              <a:ext cx="335775" cy="194625"/>
            </a:xfrm>
            <a:custGeom>
              <a:avLst/>
              <a:gdLst/>
              <a:ahLst/>
              <a:cxnLst/>
              <a:rect l="l" t="t" r="r" b="b"/>
              <a:pathLst>
                <a:path w="13431" h="7785" extrusionOk="0">
                  <a:moveTo>
                    <a:pt x="4724" y="1"/>
                  </a:moveTo>
                  <a:cubicBezTo>
                    <a:pt x="3293" y="1"/>
                    <a:pt x="1821" y="173"/>
                    <a:pt x="324" y="499"/>
                  </a:cubicBezTo>
                  <a:cubicBezTo>
                    <a:pt x="1" y="3973"/>
                    <a:pt x="2404" y="7103"/>
                    <a:pt x="5837" y="7689"/>
                  </a:cubicBezTo>
                  <a:cubicBezTo>
                    <a:pt x="6216" y="7754"/>
                    <a:pt x="6593" y="7785"/>
                    <a:pt x="6966" y="7785"/>
                  </a:cubicBezTo>
                  <a:cubicBezTo>
                    <a:pt x="9971" y="7785"/>
                    <a:pt x="12676" y="5750"/>
                    <a:pt x="13430" y="2741"/>
                  </a:cubicBezTo>
                  <a:cubicBezTo>
                    <a:pt x="10862" y="848"/>
                    <a:pt x="7896" y="1"/>
                    <a:pt x="4724" y="1"/>
                  </a:cubicBezTo>
                  <a:close/>
                </a:path>
              </a:pathLst>
            </a:custGeom>
            <a:solidFill>
              <a:schemeClr val="accent1">
                <a:alpha val="541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p:nvPr/>
          </p:nvSpPr>
          <p:spPr>
            <a:xfrm>
              <a:off x="2703200" y="655675"/>
              <a:ext cx="295125" cy="245025"/>
            </a:xfrm>
            <a:custGeom>
              <a:avLst/>
              <a:gdLst/>
              <a:ahLst/>
              <a:cxnLst/>
              <a:rect l="l" t="t" r="r" b="b"/>
              <a:pathLst>
                <a:path w="11805" h="9801" extrusionOk="0">
                  <a:moveTo>
                    <a:pt x="5803" y="1"/>
                  </a:moveTo>
                  <a:cubicBezTo>
                    <a:pt x="4942" y="1"/>
                    <a:pt x="4070" y="220"/>
                    <a:pt x="3272" y="682"/>
                  </a:cubicBezTo>
                  <a:cubicBezTo>
                    <a:pt x="818" y="2096"/>
                    <a:pt x="0" y="5236"/>
                    <a:pt x="1444" y="7670"/>
                  </a:cubicBezTo>
                  <a:cubicBezTo>
                    <a:pt x="2289" y="9129"/>
                    <a:pt x="4111" y="9801"/>
                    <a:pt x="5956" y="9801"/>
                  </a:cubicBezTo>
                  <a:cubicBezTo>
                    <a:pt x="7176" y="9801"/>
                    <a:pt x="8406" y="9507"/>
                    <a:pt x="9371" y="8952"/>
                  </a:cubicBezTo>
                  <a:cubicBezTo>
                    <a:pt x="11804" y="7549"/>
                    <a:pt x="11633" y="5014"/>
                    <a:pt x="10239" y="2591"/>
                  </a:cubicBezTo>
                  <a:cubicBezTo>
                    <a:pt x="9301" y="932"/>
                    <a:pt x="7576" y="1"/>
                    <a:pt x="5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5"/>
            <p:cNvSpPr/>
            <p:nvPr/>
          </p:nvSpPr>
          <p:spPr>
            <a:xfrm>
              <a:off x="1692175" y="1241100"/>
              <a:ext cx="290075" cy="265225"/>
            </a:xfrm>
            <a:custGeom>
              <a:avLst/>
              <a:gdLst/>
              <a:ahLst/>
              <a:cxnLst/>
              <a:rect l="l" t="t" r="r" b="b"/>
              <a:pathLst>
                <a:path w="11603" h="10609" extrusionOk="0">
                  <a:moveTo>
                    <a:pt x="5796" y="1"/>
                  </a:moveTo>
                  <a:cubicBezTo>
                    <a:pt x="4935" y="1"/>
                    <a:pt x="4063" y="220"/>
                    <a:pt x="3262" y="681"/>
                  </a:cubicBezTo>
                  <a:cubicBezTo>
                    <a:pt x="839" y="2085"/>
                    <a:pt x="1" y="5185"/>
                    <a:pt x="1404" y="7618"/>
                  </a:cubicBezTo>
                  <a:cubicBezTo>
                    <a:pt x="2425" y="9380"/>
                    <a:pt x="3819" y="10608"/>
                    <a:pt x="5435" y="10608"/>
                  </a:cubicBezTo>
                  <a:cubicBezTo>
                    <a:pt x="6042" y="10608"/>
                    <a:pt x="6680" y="10435"/>
                    <a:pt x="7342" y="10052"/>
                  </a:cubicBezTo>
                  <a:cubicBezTo>
                    <a:pt x="9755" y="8648"/>
                    <a:pt x="11603" y="4973"/>
                    <a:pt x="10199" y="2539"/>
                  </a:cubicBezTo>
                  <a:cubicBezTo>
                    <a:pt x="9257" y="913"/>
                    <a:pt x="7551" y="1"/>
                    <a:pt x="5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5"/>
            <p:cNvSpPr/>
            <p:nvPr/>
          </p:nvSpPr>
          <p:spPr>
            <a:xfrm>
              <a:off x="2004450" y="666650"/>
              <a:ext cx="294375" cy="171950"/>
            </a:xfrm>
            <a:custGeom>
              <a:avLst/>
              <a:gdLst/>
              <a:ahLst/>
              <a:cxnLst/>
              <a:rect l="l" t="t" r="r" b="b"/>
              <a:pathLst>
                <a:path w="11775" h="6878" extrusionOk="0">
                  <a:moveTo>
                    <a:pt x="11774" y="1"/>
                  </a:moveTo>
                  <a:cubicBezTo>
                    <a:pt x="10674" y="334"/>
                    <a:pt x="9593" y="728"/>
                    <a:pt x="8543" y="1192"/>
                  </a:cubicBezTo>
                  <a:cubicBezTo>
                    <a:pt x="7493" y="1657"/>
                    <a:pt x="6473" y="2182"/>
                    <a:pt x="5473" y="2747"/>
                  </a:cubicBezTo>
                  <a:cubicBezTo>
                    <a:pt x="4474" y="3313"/>
                    <a:pt x="3514" y="3939"/>
                    <a:pt x="2595" y="4626"/>
                  </a:cubicBezTo>
                  <a:cubicBezTo>
                    <a:pt x="1677" y="5312"/>
                    <a:pt x="808" y="6070"/>
                    <a:pt x="0" y="6877"/>
                  </a:cubicBezTo>
                  <a:cubicBezTo>
                    <a:pt x="223" y="6696"/>
                    <a:pt x="435" y="6504"/>
                    <a:pt x="647" y="6322"/>
                  </a:cubicBezTo>
                  <a:lnTo>
                    <a:pt x="970" y="6039"/>
                  </a:lnTo>
                  <a:lnTo>
                    <a:pt x="1313" y="5777"/>
                  </a:lnTo>
                  <a:lnTo>
                    <a:pt x="1980" y="5242"/>
                  </a:lnTo>
                  <a:lnTo>
                    <a:pt x="2676" y="4737"/>
                  </a:lnTo>
                  <a:cubicBezTo>
                    <a:pt x="2909" y="4565"/>
                    <a:pt x="3141" y="4403"/>
                    <a:pt x="3383" y="4252"/>
                  </a:cubicBezTo>
                  <a:cubicBezTo>
                    <a:pt x="3615" y="4090"/>
                    <a:pt x="3848" y="3929"/>
                    <a:pt x="4090" y="3777"/>
                  </a:cubicBezTo>
                  <a:lnTo>
                    <a:pt x="4827" y="3323"/>
                  </a:lnTo>
                  <a:cubicBezTo>
                    <a:pt x="5059" y="3182"/>
                    <a:pt x="5312" y="3040"/>
                    <a:pt x="5564" y="2899"/>
                  </a:cubicBezTo>
                  <a:cubicBezTo>
                    <a:pt x="6554" y="2323"/>
                    <a:pt x="7574" y="1808"/>
                    <a:pt x="8604" y="1324"/>
                  </a:cubicBezTo>
                  <a:lnTo>
                    <a:pt x="9381" y="970"/>
                  </a:lnTo>
                  <a:cubicBezTo>
                    <a:pt x="9644" y="859"/>
                    <a:pt x="9906" y="738"/>
                    <a:pt x="10169" y="627"/>
                  </a:cubicBezTo>
                  <a:cubicBezTo>
                    <a:pt x="10704" y="405"/>
                    <a:pt x="11229" y="193"/>
                    <a:pt x="1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a:off x="2299800" y="1052375"/>
              <a:ext cx="85350" cy="119700"/>
            </a:xfrm>
            <a:custGeom>
              <a:avLst/>
              <a:gdLst/>
              <a:ahLst/>
              <a:cxnLst/>
              <a:rect l="l" t="t" r="r" b="b"/>
              <a:pathLst>
                <a:path w="3414" h="4788" extrusionOk="0">
                  <a:moveTo>
                    <a:pt x="3383" y="1"/>
                  </a:moveTo>
                  <a:cubicBezTo>
                    <a:pt x="3363" y="395"/>
                    <a:pt x="3333" y="778"/>
                    <a:pt x="3302" y="1182"/>
                  </a:cubicBezTo>
                  <a:cubicBezTo>
                    <a:pt x="3262" y="1576"/>
                    <a:pt x="3222" y="1970"/>
                    <a:pt x="3151" y="2364"/>
                  </a:cubicBezTo>
                  <a:cubicBezTo>
                    <a:pt x="3090" y="2758"/>
                    <a:pt x="3010" y="3151"/>
                    <a:pt x="2899" y="3525"/>
                  </a:cubicBezTo>
                  <a:cubicBezTo>
                    <a:pt x="2848" y="3717"/>
                    <a:pt x="2777" y="3899"/>
                    <a:pt x="2697" y="4080"/>
                  </a:cubicBezTo>
                  <a:cubicBezTo>
                    <a:pt x="2626" y="4242"/>
                    <a:pt x="2505" y="4393"/>
                    <a:pt x="2363" y="4515"/>
                  </a:cubicBezTo>
                  <a:cubicBezTo>
                    <a:pt x="2291" y="4576"/>
                    <a:pt x="2201" y="4606"/>
                    <a:pt x="2110" y="4606"/>
                  </a:cubicBezTo>
                  <a:cubicBezTo>
                    <a:pt x="2036" y="4606"/>
                    <a:pt x="1962" y="4586"/>
                    <a:pt x="1899" y="4545"/>
                  </a:cubicBezTo>
                  <a:cubicBezTo>
                    <a:pt x="1737" y="4444"/>
                    <a:pt x="1596" y="4313"/>
                    <a:pt x="1485" y="4161"/>
                  </a:cubicBezTo>
                  <a:cubicBezTo>
                    <a:pt x="1253" y="3838"/>
                    <a:pt x="1051" y="3505"/>
                    <a:pt x="889" y="3141"/>
                  </a:cubicBezTo>
                  <a:cubicBezTo>
                    <a:pt x="707" y="2788"/>
                    <a:pt x="566" y="2414"/>
                    <a:pt x="415" y="2051"/>
                  </a:cubicBezTo>
                  <a:cubicBezTo>
                    <a:pt x="263" y="1677"/>
                    <a:pt x="122" y="1304"/>
                    <a:pt x="1" y="920"/>
                  </a:cubicBezTo>
                  <a:lnTo>
                    <a:pt x="1" y="920"/>
                  </a:lnTo>
                  <a:cubicBezTo>
                    <a:pt x="182" y="1697"/>
                    <a:pt x="435" y="2465"/>
                    <a:pt x="758" y="3202"/>
                  </a:cubicBezTo>
                  <a:cubicBezTo>
                    <a:pt x="909" y="3575"/>
                    <a:pt x="1111" y="3929"/>
                    <a:pt x="1343" y="4262"/>
                  </a:cubicBezTo>
                  <a:cubicBezTo>
                    <a:pt x="1475" y="4434"/>
                    <a:pt x="1626" y="4585"/>
                    <a:pt x="1808" y="4696"/>
                  </a:cubicBezTo>
                  <a:cubicBezTo>
                    <a:pt x="1909" y="4757"/>
                    <a:pt x="2020" y="4787"/>
                    <a:pt x="2141" y="4787"/>
                  </a:cubicBezTo>
                  <a:lnTo>
                    <a:pt x="2182" y="4787"/>
                  </a:lnTo>
                  <a:lnTo>
                    <a:pt x="2232" y="4777"/>
                  </a:lnTo>
                  <a:lnTo>
                    <a:pt x="2313" y="4747"/>
                  </a:lnTo>
                  <a:cubicBezTo>
                    <a:pt x="2363" y="4727"/>
                    <a:pt x="2414" y="4696"/>
                    <a:pt x="2464" y="4666"/>
                  </a:cubicBezTo>
                  <a:cubicBezTo>
                    <a:pt x="2636" y="4535"/>
                    <a:pt x="2767" y="4353"/>
                    <a:pt x="2848" y="4161"/>
                  </a:cubicBezTo>
                  <a:cubicBezTo>
                    <a:pt x="2939" y="3979"/>
                    <a:pt x="3010" y="3777"/>
                    <a:pt x="3060" y="3586"/>
                  </a:cubicBezTo>
                  <a:cubicBezTo>
                    <a:pt x="3161" y="3192"/>
                    <a:pt x="3242" y="2798"/>
                    <a:pt x="3282" y="2394"/>
                  </a:cubicBezTo>
                  <a:cubicBezTo>
                    <a:pt x="3373" y="1596"/>
                    <a:pt x="3413" y="799"/>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a:off x="1681825" y="508275"/>
              <a:ext cx="1569650" cy="1348200"/>
            </a:xfrm>
            <a:custGeom>
              <a:avLst/>
              <a:gdLst/>
              <a:ahLst/>
              <a:cxnLst/>
              <a:rect l="l" t="t" r="r" b="b"/>
              <a:pathLst>
                <a:path w="62786" h="53928" extrusionOk="0">
                  <a:moveTo>
                    <a:pt x="38431" y="0"/>
                  </a:moveTo>
                  <a:cubicBezTo>
                    <a:pt x="38273" y="0"/>
                    <a:pt x="38129" y="41"/>
                    <a:pt x="37998" y="126"/>
                  </a:cubicBezTo>
                  <a:cubicBezTo>
                    <a:pt x="35241" y="1933"/>
                    <a:pt x="47742" y="20735"/>
                    <a:pt x="47742" y="20735"/>
                  </a:cubicBezTo>
                  <a:cubicBezTo>
                    <a:pt x="47742" y="20735"/>
                    <a:pt x="39593" y="29368"/>
                    <a:pt x="37685" y="38355"/>
                  </a:cubicBezTo>
                  <a:cubicBezTo>
                    <a:pt x="34857" y="37058"/>
                    <a:pt x="31774" y="36596"/>
                    <a:pt x="28819" y="36596"/>
                  </a:cubicBezTo>
                  <a:cubicBezTo>
                    <a:pt x="21515" y="36596"/>
                    <a:pt x="14986" y="39415"/>
                    <a:pt x="14986" y="39415"/>
                  </a:cubicBezTo>
                  <a:cubicBezTo>
                    <a:pt x="14986" y="39415"/>
                    <a:pt x="5934" y="19705"/>
                    <a:pt x="2939" y="19705"/>
                  </a:cubicBezTo>
                  <a:cubicBezTo>
                    <a:pt x="2830" y="19705"/>
                    <a:pt x="2729" y="19731"/>
                    <a:pt x="2636" y="19786"/>
                  </a:cubicBezTo>
                  <a:cubicBezTo>
                    <a:pt x="1" y="21331"/>
                    <a:pt x="9311" y="39739"/>
                    <a:pt x="9311" y="39739"/>
                  </a:cubicBezTo>
                  <a:cubicBezTo>
                    <a:pt x="9311" y="39739"/>
                    <a:pt x="16942" y="53927"/>
                    <a:pt x="26998" y="53927"/>
                  </a:cubicBezTo>
                  <a:cubicBezTo>
                    <a:pt x="31311" y="53927"/>
                    <a:pt x="36071" y="51317"/>
                    <a:pt x="40865" y="43858"/>
                  </a:cubicBezTo>
                  <a:cubicBezTo>
                    <a:pt x="42177" y="44736"/>
                    <a:pt x="43520" y="45130"/>
                    <a:pt x="44841" y="45130"/>
                  </a:cubicBezTo>
                  <a:cubicBezTo>
                    <a:pt x="54392" y="45130"/>
                    <a:pt x="62786" y="24498"/>
                    <a:pt x="49782" y="16373"/>
                  </a:cubicBezTo>
                  <a:cubicBezTo>
                    <a:pt x="49782" y="16373"/>
                    <a:pt x="41591" y="0"/>
                    <a:pt x="38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a:off x="2328075" y="1141250"/>
              <a:ext cx="442050" cy="332725"/>
            </a:xfrm>
            <a:custGeom>
              <a:avLst/>
              <a:gdLst/>
              <a:ahLst/>
              <a:cxnLst/>
              <a:rect l="l" t="t" r="r" b="b"/>
              <a:pathLst>
                <a:path w="17682" h="13309" extrusionOk="0">
                  <a:moveTo>
                    <a:pt x="17681" y="0"/>
                  </a:moveTo>
                  <a:lnTo>
                    <a:pt x="17681" y="0"/>
                  </a:lnTo>
                  <a:cubicBezTo>
                    <a:pt x="17186" y="414"/>
                    <a:pt x="16722" y="838"/>
                    <a:pt x="16257" y="1293"/>
                  </a:cubicBezTo>
                  <a:cubicBezTo>
                    <a:pt x="15803" y="1737"/>
                    <a:pt x="15359" y="2202"/>
                    <a:pt x="14935" y="2676"/>
                  </a:cubicBezTo>
                  <a:cubicBezTo>
                    <a:pt x="14076" y="3625"/>
                    <a:pt x="13309" y="4655"/>
                    <a:pt x="12632" y="5746"/>
                  </a:cubicBezTo>
                  <a:cubicBezTo>
                    <a:pt x="12299" y="6291"/>
                    <a:pt x="12006" y="6867"/>
                    <a:pt x="11754" y="7462"/>
                  </a:cubicBezTo>
                  <a:cubicBezTo>
                    <a:pt x="11491" y="8048"/>
                    <a:pt x="11310" y="8674"/>
                    <a:pt x="11189" y="9310"/>
                  </a:cubicBezTo>
                  <a:cubicBezTo>
                    <a:pt x="11067" y="9946"/>
                    <a:pt x="11047" y="10593"/>
                    <a:pt x="11128" y="11239"/>
                  </a:cubicBezTo>
                  <a:cubicBezTo>
                    <a:pt x="11203" y="11772"/>
                    <a:pt x="11367" y="12291"/>
                    <a:pt x="11604" y="12774"/>
                  </a:cubicBezTo>
                  <a:lnTo>
                    <a:pt x="11604" y="12774"/>
                  </a:lnTo>
                  <a:lnTo>
                    <a:pt x="10562" y="12067"/>
                  </a:lnTo>
                  <a:cubicBezTo>
                    <a:pt x="10108" y="11794"/>
                    <a:pt x="9644" y="11522"/>
                    <a:pt x="9189" y="11259"/>
                  </a:cubicBezTo>
                  <a:lnTo>
                    <a:pt x="8472" y="10896"/>
                  </a:lnTo>
                  <a:cubicBezTo>
                    <a:pt x="8230" y="10774"/>
                    <a:pt x="8008" y="10643"/>
                    <a:pt x="7755" y="10542"/>
                  </a:cubicBezTo>
                  <a:lnTo>
                    <a:pt x="7018" y="10239"/>
                  </a:lnTo>
                  <a:cubicBezTo>
                    <a:pt x="6958" y="10209"/>
                    <a:pt x="6897" y="10179"/>
                    <a:pt x="6826" y="10158"/>
                  </a:cubicBezTo>
                  <a:lnTo>
                    <a:pt x="6645" y="10088"/>
                  </a:lnTo>
                  <a:lnTo>
                    <a:pt x="6261" y="9967"/>
                  </a:lnTo>
                  <a:cubicBezTo>
                    <a:pt x="5261" y="9603"/>
                    <a:pt x="4211" y="9371"/>
                    <a:pt x="3151" y="9270"/>
                  </a:cubicBezTo>
                  <a:cubicBezTo>
                    <a:pt x="2878" y="9250"/>
                    <a:pt x="2616" y="9240"/>
                    <a:pt x="2353" y="9229"/>
                  </a:cubicBezTo>
                  <a:lnTo>
                    <a:pt x="1949" y="9240"/>
                  </a:lnTo>
                  <a:cubicBezTo>
                    <a:pt x="1879" y="9250"/>
                    <a:pt x="1818" y="9250"/>
                    <a:pt x="1747" y="9250"/>
                  </a:cubicBezTo>
                  <a:lnTo>
                    <a:pt x="1555" y="9270"/>
                  </a:lnTo>
                  <a:cubicBezTo>
                    <a:pt x="1020" y="9300"/>
                    <a:pt x="495" y="9411"/>
                    <a:pt x="0" y="9603"/>
                  </a:cubicBezTo>
                  <a:cubicBezTo>
                    <a:pt x="495" y="9431"/>
                    <a:pt x="1020" y="9330"/>
                    <a:pt x="1555" y="9310"/>
                  </a:cubicBezTo>
                  <a:lnTo>
                    <a:pt x="1757" y="9290"/>
                  </a:lnTo>
                  <a:lnTo>
                    <a:pt x="2353" y="9290"/>
                  </a:lnTo>
                  <a:cubicBezTo>
                    <a:pt x="2616" y="9310"/>
                    <a:pt x="2878" y="9330"/>
                    <a:pt x="3141" y="9351"/>
                  </a:cubicBezTo>
                  <a:cubicBezTo>
                    <a:pt x="4191" y="9472"/>
                    <a:pt x="5231" y="9714"/>
                    <a:pt x="6221" y="10088"/>
                  </a:cubicBezTo>
                  <a:cubicBezTo>
                    <a:pt x="7210" y="10451"/>
                    <a:pt x="8179" y="10885"/>
                    <a:pt x="9098" y="11400"/>
                  </a:cubicBezTo>
                  <a:cubicBezTo>
                    <a:pt x="9563" y="11663"/>
                    <a:pt x="10017" y="11936"/>
                    <a:pt x="10472" y="12208"/>
                  </a:cubicBezTo>
                  <a:lnTo>
                    <a:pt x="11784" y="13097"/>
                  </a:lnTo>
                  <a:lnTo>
                    <a:pt x="12087" y="13309"/>
                  </a:lnTo>
                  <a:lnTo>
                    <a:pt x="11905" y="12986"/>
                  </a:lnTo>
                  <a:cubicBezTo>
                    <a:pt x="11592" y="12440"/>
                    <a:pt x="11390" y="11845"/>
                    <a:pt x="11300" y="11219"/>
                  </a:cubicBezTo>
                  <a:cubicBezTo>
                    <a:pt x="11209" y="10593"/>
                    <a:pt x="11229" y="9956"/>
                    <a:pt x="11340" y="9340"/>
                  </a:cubicBezTo>
                  <a:cubicBezTo>
                    <a:pt x="11562" y="8098"/>
                    <a:pt x="12107" y="6917"/>
                    <a:pt x="12744" y="5827"/>
                  </a:cubicBezTo>
                  <a:cubicBezTo>
                    <a:pt x="13400" y="4726"/>
                    <a:pt x="14157" y="3696"/>
                    <a:pt x="15005" y="2737"/>
                  </a:cubicBezTo>
                  <a:cubicBezTo>
                    <a:pt x="15833" y="1767"/>
                    <a:pt x="16732" y="859"/>
                    <a:pt x="17681" y="0"/>
                  </a:cubicBezTo>
                  <a:close/>
                  <a:moveTo>
                    <a:pt x="12087" y="13309"/>
                  </a:moveTo>
                  <a:lnTo>
                    <a:pt x="12087" y="13309"/>
                  </a:lnTo>
                  <a:lnTo>
                    <a:pt x="12087" y="133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a:off x="2833950" y="988025"/>
              <a:ext cx="176500" cy="99725"/>
            </a:xfrm>
            <a:custGeom>
              <a:avLst/>
              <a:gdLst/>
              <a:ahLst/>
              <a:cxnLst/>
              <a:rect l="l" t="t" r="r" b="b"/>
              <a:pathLst>
                <a:path w="7060" h="3989" extrusionOk="0">
                  <a:moveTo>
                    <a:pt x="6998" y="0"/>
                  </a:moveTo>
                  <a:lnTo>
                    <a:pt x="1" y="929"/>
                  </a:lnTo>
                  <a:lnTo>
                    <a:pt x="21" y="3989"/>
                  </a:lnTo>
                  <a:lnTo>
                    <a:pt x="7059" y="2999"/>
                  </a:lnTo>
                  <a:lnTo>
                    <a:pt x="69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a:off x="2440400" y="893350"/>
              <a:ext cx="350675" cy="281425"/>
            </a:xfrm>
            <a:custGeom>
              <a:avLst/>
              <a:gdLst/>
              <a:ahLst/>
              <a:cxnLst/>
              <a:rect l="l" t="t" r="r" b="b"/>
              <a:pathLst>
                <a:path w="14027" h="11257" extrusionOk="0">
                  <a:moveTo>
                    <a:pt x="7962" y="1"/>
                  </a:moveTo>
                  <a:cubicBezTo>
                    <a:pt x="6771" y="1"/>
                    <a:pt x="5512" y="325"/>
                    <a:pt x="4343" y="1000"/>
                  </a:cubicBezTo>
                  <a:cubicBezTo>
                    <a:pt x="1283" y="2757"/>
                    <a:pt x="1" y="6271"/>
                    <a:pt x="1475" y="8826"/>
                  </a:cubicBezTo>
                  <a:cubicBezTo>
                    <a:pt x="2387" y="10406"/>
                    <a:pt x="4142" y="11256"/>
                    <a:pt x="6072" y="11256"/>
                  </a:cubicBezTo>
                  <a:cubicBezTo>
                    <a:pt x="7261" y="11256"/>
                    <a:pt x="8518" y="10933"/>
                    <a:pt x="9684" y="10260"/>
                  </a:cubicBezTo>
                  <a:cubicBezTo>
                    <a:pt x="12744" y="8493"/>
                    <a:pt x="14026" y="4989"/>
                    <a:pt x="12552" y="2434"/>
                  </a:cubicBezTo>
                  <a:cubicBezTo>
                    <a:pt x="11641" y="849"/>
                    <a:pt x="9890" y="1"/>
                    <a:pt x="7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a:off x="1987525" y="1154700"/>
              <a:ext cx="350675" cy="281600"/>
            </a:xfrm>
            <a:custGeom>
              <a:avLst/>
              <a:gdLst/>
              <a:ahLst/>
              <a:cxnLst/>
              <a:rect l="l" t="t" r="r" b="b"/>
              <a:pathLst>
                <a:path w="14027" h="11264" extrusionOk="0">
                  <a:moveTo>
                    <a:pt x="7955" y="0"/>
                  </a:moveTo>
                  <a:cubicBezTo>
                    <a:pt x="6766" y="0"/>
                    <a:pt x="5509" y="323"/>
                    <a:pt x="4343" y="997"/>
                  </a:cubicBezTo>
                  <a:cubicBezTo>
                    <a:pt x="1283" y="2764"/>
                    <a:pt x="1" y="6268"/>
                    <a:pt x="1475" y="8833"/>
                  </a:cubicBezTo>
                  <a:cubicBezTo>
                    <a:pt x="2387" y="10413"/>
                    <a:pt x="4142" y="11263"/>
                    <a:pt x="6072" y="11263"/>
                  </a:cubicBezTo>
                  <a:cubicBezTo>
                    <a:pt x="7262" y="11263"/>
                    <a:pt x="8518" y="10940"/>
                    <a:pt x="9684" y="10267"/>
                  </a:cubicBezTo>
                  <a:cubicBezTo>
                    <a:pt x="12744" y="8500"/>
                    <a:pt x="14026" y="4996"/>
                    <a:pt x="12552" y="2431"/>
                  </a:cubicBezTo>
                  <a:cubicBezTo>
                    <a:pt x="11640" y="850"/>
                    <a:pt x="9885" y="0"/>
                    <a:pt x="7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0"/>
          <p:cNvSpPr txBox="1">
            <a:spLocks noGrp="1"/>
          </p:cNvSpPr>
          <p:nvPr>
            <p:ph type="ctrTitle"/>
          </p:nvPr>
        </p:nvSpPr>
        <p:spPr>
          <a:xfrm>
            <a:off x="765277" y="874643"/>
            <a:ext cx="7591515" cy="3701800"/>
          </a:xfrm>
          <a:prstGeom prst="rect">
            <a:avLst/>
          </a:prstGeom>
        </p:spPr>
        <p:txBody>
          <a:bodyPr spcFirstLastPara="1" wrap="square" lIns="91425" tIns="91425" rIns="91425" bIns="91425" anchor="ctr" anchorCtr="0">
            <a:noAutofit/>
          </a:bodyPr>
          <a:lstStyle/>
          <a:p>
            <a:pPr marL="285750" lvl="0" indent="-285750" algn="l" rtl="0">
              <a:lnSpc>
                <a:spcPct val="150000"/>
              </a:lnSpc>
              <a:spcBef>
                <a:spcPts val="0"/>
              </a:spcBef>
              <a:spcAft>
                <a:spcPts val="0"/>
              </a:spcAft>
              <a:buFont typeface="Arial" panose="020B0604020202020204" pitchFamily="34" charset="0"/>
              <a:buChar char="•"/>
            </a:pPr>
            <a:r>
              <a:rPr lang="vi-VN" sz="1600" dirty="0">
                <a:solidFill>
                  <a:srgbClr val="FFFF00"/>
                </a:solidFill>
                <a:latin typeface="Times New Roman" panose="02020603050405020304" pitchFamily="18" charset="0"/>
                <a:cs typeface="Times New Roman" panose="02020603050405020304" pitchFamily="18" charset="0"/>
              </a:rPr>
              <a:t>Những rủi ro xảy ra trên môi trường mạng</a:t>
            </a:r>
            <a:r>
              <a:rPr lang="vi-VN" sz="1600" dirty="0">
                <a:latin typeface="Times New Roman" panose="02020603050405020304" pitchFamily="18" charset="0"/>
                <a:cs typeface="Times New Roman" panose="02020603050405020304" pitchFamily="18" charset="0"/>
              </a:rPr>
              <a:t>:</a:t>
            </a:r>
            <a:br>
              <a:rPr lang="vi-VN" sz="1600" dirty="0">
                <a:latin typeface="Times New Roman" panose="02020603050405020304" pitchFamily="18" charset="0"/>
                <a:cs typeface="Times New Roman" panose="02020603050405020304" pitchFamily="18" charset="0"/>
              </a:rPr>
            </a:br>
            <a:r>
              <a:rPr lang="vi-VN" sz="1600" dirty="0">
                <a:latin typeface="Times New Roman" panose="02020603050405020304" pitchFamily="18" charset="0"/>
                <a:cs typeface="Times New Roman" panose="02020603050405020304" pitchFamily="18" charset="0"/>
              </a:rPr>
              <a:t>- Kẻ xấu nhắm đến trẻ với mục đích tình dục thông qua các phương tiện truyền thông, chơi game, tin nhắn.</a:t>
            </a:r>
            <a:br>
              <a:rPr lang="vi-VN" sz="1600" dirty="0">
                <a:latin typeface="Times New Roman" panose="02020603050405020304" pitchFamily="18" charset="0"/>
                <a:cs typeface="Times New Roman" panose="02020603050405020304" pitchFamily="18" charset="0"/>
              </a:rPr>
            </a:br>
            <a:r>
              <a:rPr lang="vi-VN" sz="1600" dirty="0">
                <a:latin typeface="Times New Roman" panose="02020603050405020304" pitchFamily="18" charset="0"/>
                <a:cs typeface="Times New Roman" panose="02020603050405020304" pitchFamily="18" charset="0"/>
              </a:rPr>
              <a:t>- Trẻ tiếp cận với những thông tin sai lệch, nội dung độc hại, bạo lực, bài ngoại, kích động trẻ tự tử, tự làm hại bản thân,...</a:t>
            </a:r>
            <a:br>
              <a:rPr lang="vi-VN" sz="1600" dirty="0">
                <a:latin typeface="Times New Roman" panose="02020603050405020304" pitchFamily="18" charset="0"/>
                <a:cs typeface="Times New Roman" panose="02020603050405020304" pitchFamily="18" charset="0"/>
              </a:rPr>
            </a:br>
            <a:r>
              <a:rPr lang="vi-VN" sz="1600" dirty="0">
                <a:latin typeface="Times New Roman" panose="02020603050405020304" pitchFamily="18" charset="0"/>
                <a:cs typeface="Times New Roman" panose="02020603050405020304" pitchFamily="18" charset="0"/>
              </a:rPr>
              <a:t>- Lứa tuổi “teen” dễ chia sẻ thông tin cá nhân và các hình ảnh, video mang tính nhạy cảm của bản thân lên mạng.</a:t>
            </a:r>
            <a:br>
              <a:rPr lang="vi-VN" sz="1600" dirty="0">
                <a:latin typeface="Times New Roman" panose="02020603050405020304" pitchFamily="18" charset="0"/>
                <a:cs typeface="Times New Roman" panose="02020603050405020304" pitchFamily="18" charset="0"/>
              </a:rPr>
            </a:br>
            <a:r>
              <a:rPr lang="vi-VN" sz="1600" dirty="0">
                <a:latin typeface="Times New Roman" panose="02020603050405020304" pitchFamily="18" charset="0"/>
                <a:cs typeface="Times New Roman" panose="02020603050405020304" pitchFamily="18" charset="0"/>
              </a:rPr>
              <a:t>- Bị </a:t>
            </a:r>
            <a:r>
              <a:rPr lang="vi-VN" sz="1600">
                <a:latin typeface="Times New Roman" panose="02020603050405020304" pitchFamily="18" charset="0"/>
                <a:cs typeface="Times New Roman" panose="02020603050405020304" pitchFamily="18" charset="0"/>
              </a:rPr>
              <a:t>bắt </a:t>
            </a:r>
            <a:r>
              <a:rPr lang="vi-VN" sz="1600" smtClean="0">
                <a:latin typeface="Times New Roman" panose="02020603050405020304" pitchFamily="18" charset="0"/>
                <a:cs typeface="Times New Roman" panose="02020603050405020304" pitchFamily="18" charset="0"/>
              </a:rPr>
              <a:t>nạt</a:t>
            </a:r>
            <a:r>
              <a:rPr lang="en-US" sz="1600" smtClean="0">
                <a:latin typeface="Times New Roman" panose="02020603050405020304" pitchFamily="18" charset="0"/>
                <a:cs typeface="Times New Roman" panose="02020603050405020304" pitchFamily="18" charset="0"/>
              </a:rPr>
              <a:t>, xâm hại, đe dọa </a:t>
            </a:r>
            <a:r>
              <a:rPr lang="vi-VN" sz="1600" smtClean="0">
                <a:latin typeface="Times New Roman" panose="02020603050405020304" pitchFamily="18" charset="0"/>
                <a:cs typeface="Times New Roman" panose="02020603050405020304" pitchFamily="18" charset="0"/>
              </a:rPr>
              <a:t>trên </a:t>
            </a:r>
            <a:r>
              <a:rPr lang="vi-VN" sz="1600" dirty="0">
                <a:latin typeface="Times New Roman" panose="02020603050405020304" pitchFamily="18" charset="0"/>
                <a:cs typeface="Times New Roman" panose="02020603050405020304" pitchFamily="18" charset="0"/>
              </a:rPr>
              <a:t>mạng </a:t>
            </a:r>
            <a:r>
              <a:rPr lang="vi-VN" sz="1600">
                <a:latin typeface="Times New Roman" panose="02020603050405020304" pitchFamily="18" charset="0"/>
                <a:cs typeface="Times New Roman" panose="02020603050405020304" pitchFamily="18" charset="0"/>
              </a:rPr>
              <a:t>bởi </a:t>
            </a:r>
            <a:r>
              <a:rPr lang="en-US" sz="1600" smtClean="0">
                <a:latin typeface="Times New Roman" panose="02020603050405020304" pitchFamily="18" charset="0"/>
                <a:cs typeface="Times New Roman" panose="02020603050405020304" pitchFamily="18" charset="0"/>
              </a:rPr>
              <a:t>chính </a:t>
            </a:r>
            <a:r>
              <a:rPr lang="vi-VN" sz="1600" smtClean="0">
                <a:latin typeface="Times New Roman" panose="02020603050405020304" pitchFamily="18" charset="0"/>
                <a:cs typeface="Times New Roman" panose="02020603050405020304" pitchFamily="18" charset="0"/>
              </a:rPr>
              <a:t>bạn </a:t>
            </a:r>
            <a:r>
              <a:rPr lang="vi-VN" sz="1600" dirty="0">
                <a:latin typeface="Times New Roman" panose="02020603050405020304" pitchFamily="18" charset="0"/>
                <a:cs typeface="Times New Roman" panose="02020603050405020304" pitchFamily="18" charset="0"/>
              </a:rPr>
              <a:t>bè quen </a:t>
            </a:r>
            <a:r>
              <a:rPr lang="vi-VN" sz="1600">
                <a:latin typeface="Times New Roman" panose="02020603050405020304" pitchFamily="18" charset="0"/>
                <a:cs typeface="Times New Roman" panose="02020603050405020304" pitchFamily="18" charset="0"/>
              </a:rPr>
              <a:t>hoặc </a:t>
            </a:r>
            <a:r>
              <a:rPr lang="en-US" sz="1600" smtClean="0">
                <a:latin typeface="Times New Roman" panose="02020603050405020304" pitchFamily="18" charset="0"/>
                <a:cs typeface="Times New Roman" panose="02020603050405020304" pitchFamily="18" charset="0"/>
              </a:rPr>
              <a:t>xâm hại bởi </a:t>
            </a:r>
            <a:r>
              <a:rPr lang="vi-VN" sz="1600" smtClean="0">
                <a:latin typeface="Times New Roman" panose="02020603050405020304" pitchFamily="18" charset="0"/>
                <a:cs typeface="Times New Roman" panose="02020603050405020304" pitchFamily="18" charset="0"/>
              </a:rPr>
              <a:t>người lạ</a:t>
            </a:r>
            <a:r>
              <a:rPr lang="en-US" sz="1600" smtClean="0">
                <a:latin typeface="Times New Roman" panose="02020603050405020304" pitchFamily="18" charset="0"/>
                <a:cs typeface="Times New Roman" panose="02020603050405020304" pitchFamily="18" charset="0"/>
              </a:rPr>
              <a:t/>
            </a:r>
            <a:br>
              <a:rPr lang="en-US" sz="1600" smtClean="0">
                <a:latin typeface="Times New Roman" panose="02020603050405020304" pitchFamily="18" charset="0"/>
                <a:cs typeface="Times New Roman" panose="02020603050405020304" pitchFamily="18" charset="0"/>
              </a:rPr>
            </a:br>
            <a:r>
              <a:rPr lang="en-US" sz="1600" smtClean="0">
                <a:latin typeface="Times New Roman" panose="02020603050405020304" pitchFamily="18" charset="0"/>
                <a:cs typeface="Times New Roman" panose="02020603050405020304" pitchFamily="18" charset="0"/>
              </a:rPr>
              <a:t>- Vấn đề về sức khỏe của trẻ: tư thế ngồi không đúng gây đau mỏi lưng, thị lực giảm...</a:t>
            </a:r>
            <a:r>
              <a:rPr lang="vi-VN" sz="1600" dirty="0">
                <a:latin typeface="Times New Roman" panose="02020603050405020304" pitchFamily="18" charset="0"/>
                <a:cs typeface="Times New Roman" panose="02020603050405020304" pitchFamily="18" charset="0"/>
              </a:rPr>
              <a:t/>
            </a:r>
            <a:br>
              <a:rPr lang="vi-VN" sz="1600" dirty="0">
                <a:latin typeface="Times New Roman" panose="02020603050405020304" pitchFamily="18" charset="0"/>
                <a:cs typeface="Times New Roman" panose="02020603050405020304" pitchFamily="18" charset="0"/>
              </a:rPr>
            </a:br>
            <a:endParaRPr sz="1600" dirty="0">
              <a:latin typeface="Times New Roman" panose="02020603050405020304" pitchFamily="18" charset="0"/>
              <a:cs typeface="Times New Roman" panose="02020603050405020304" pitchFamily="18" charset="0"/>
            </a:endParaRPr>
          </a:p>
        </p:txBody>
      </p:sp>
      <p:sp>
        <p:nvSpPr>
          <p:cNvPr id="936" name="Google Shape;936;p60"/>
          <p:cNvSpPr txBox="1">
            <a:spLocks noGrp="1"/>
          </p:cNvSpPr>
          <p:nvPr>
            <p:ph type="title" idx="2"/>
          </p:nvPr>
        </p:nvSpPr>
        <p:spPr>
          <a:xfrm>
            <a:off x="1418906" y="349015"/>
            <a:ext cx="3518637" cy="65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FFF00"/>
                </a:solidFill>
                <a:latin typeface="Times New Roman" panose="02020603050405020304" pitchFamily="18" charset="0"/>
                <a:cs typeface="Times New Roman" panose="02020603050405020304" pitchFamily="18" charset="0"/>
              </a:rPr>
              <a:t>1. Nh</a:t>
            </a:r>
            <a:r>
              <a:rPr lang="vi-VN" b="1">
                <a:solidFill>
                  <a:srgbClr val="FFFF00"/>
                </a:solidFill>
                <a:latin typeface="Times New Roman" panose="02020603050405020304" pitchFamily="18" charset="0"/>
                <a:cs typeface="Times New Roman" panose="02020603050405020304" pitchFamily="18" charset="0"/>
              </a:rPr>
              <a:t>óm </a:t>
            </a:r>
            <a:r>
              <a:rPr lang="en-US" b="1" smtClean="0">
                <a:solidFill>
                  <a:srgbClr val="FFFF00"/>
                </a:solidFill>
                <a:latin typeface="Times New Roman" panose="02020603050405020304" pitchFamily="18" charset="0"/>
                <a:cs typeface="Times New Roman" panose="02020603050405020304" pitchFamily="18" charset="0"/>
              </a:rPr>
              <a:t>trẻ em </a:t>
            </a:r>
            <a:r>
              <a:rPr lang="vi-VN" b="1" smtClean="0">
                <a:solidFill>
                  <a:srgbClr val="FFFF00"/>
                </a:solidFill>
                <a:latin typeface="Times New Roman" panose="02020603050405020304" pitchFamily="18" charset="0"/>
                <a:cs typeface="Times New Roman" panose="02020603050405020304" pitchFamily="18" charset="0"/>
              </a:rPr>
              <a:t>học </a:t>
            </a:r>
            <a:r>
              <a:rPr lang="vi-VN" b="1" dirty="0">
                <a:solidFill>
                  <a:srgbClr val="FFFF00"/>
                </a:solidFill>
                <a:latin typeface="Times New Roman" panose="02020603050405020304" pitchFamily="18" charset="0"/>
                <a:cs typeface="Times New Roman" panose="02020603050405020304" pitchFamily="18" charset="0"/>
              </a:rPr>
              <a:t>trực tuyến:</a:t>
            </a:r>
            <a:endParaRPr b="1" dirty="0">
              <a:solidFill>
                <a:srgbClr val="FFFF00"/>
              </a:solidFill>
              <a:latin typeface="Times New Roman" panose="02020603050405020304" pitchFamily="18" charset="0"/>
              <a:cs typeface="Times New Roman" panose="02020603050405020304" pitchFamily="18" charset="0"/>
            </a:endParaRPr>
          </a:p>
        </p:txBody>
      </p:sp>
      <p:sp>
        <p:nvSpPr>
          <p:cNvPr id="937" name="Google Shape;937;p60"/>
          <p:cNvSpPr/>
          <p:nvPr/>
        </p:nvSpPr>
        <p:spPr>
          <a:xfrm>
            <a:off x="3620000" y="402435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60"/>
          <p:cNvGrpSpPr/>
          <p:nvPr/>
        </p:nvGrpSpPr>
        <p:grpSpPr>
          <a:xfrm rot="392774">
            <a:off x="45066" y="4099978"/>
            <a:ext cx="1376461" cy="869326"/>
            <a:chOff x="3258125" y="2290975"/>
            <a:chExt cx="1780100" cy="1091650"/>
          </a:xfrm>
        </p:grpSpPr>
        <p:sp>
          <p:nvSpPr>
            <p:cNvPr id="939" name="Google Shape;939;p60"/>
            <p:cNvSpPr/>
            <p:nvPr/>
          </p:nvSpPr>
          <p:spPr>
            <a:xfrm>
              <a:off x="3565175" y="2290975"/>
              <a:ext cx="1182225" cy="1077600"/>
            </a:xfrm>
            <a:custGeom>
              <a:avLst/>
              <a:gdLst/>
              <a:ahLst/>
              <a:cxnLst/>
              <a:rect l="l" t="t" r="r" b="b"/>
              <a:pathLst>
                <a:path w="47289" h="43104" extrusionOk="0">
                  <a:moveTo>
                    <a:pt x="23644" y="1"/>
                  </a:moveTo>
                  <a:cubicBezTo>
                    <a:pt x="18131" y="1"/>
                    <a:pt x="12618" y="2104"/>
                    <a:pt x="8412" y="6309"/>
                  </a:cubicBezTo>
                  <a:cubicBezTo>
                    <a:pt x="1" y="14720"/>
                    <a:pt x="1" y="28363"/>
                    <a:pt x="8412" y="36795"/>
                  </a:cubicBezTo>
                  <a:cubicBezTo>
                    <a:pt x="12618" y="41001"/>
                    <a:pt x="18131" y="43103"/>
                    <a:pt x="23644" y="43103"/>
                  </a:cubicBezTo>
                  <a:cubicBezTo>
                    <a:pt x="29158" y="43103"/>
                    <a:pt x="34671" y="41001"/>
                    <a:pt x="38877" y="36795"/>
                  </a:cubicBezTo>
                  <a:cubicBezTo>
                    <a:pt x="47288" y="28363"/>
                    <a:pt x="47288" y="14720"/>
                    <a:pt x="38877" y="6309"/>
                  </a:cubicBezTo>
                  <a:cubicBezTo>
                    <a:pt x="34671" y="2104"/>
                    <a:pt x="29158" y="1"/>
                    <a:pt x="23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0"/>
            <p:cNvSpPr/>
            <p:nvPr/>
          </p:nvSpPr>
          <p:spPr>
            <a:xfrm>
              <a:off x="3624300" y="2412600"/>
              <a:ext cx="200875" cy="453200"/>
            </a:xfrm>
            <a:custGeom>
              <a:avLst/>
              <a:gdLst/>
              <a:ahLst/>
              <a:cxnLst/>
              <a:rect l="l" t="t" r="r" b="b"/>
              <a:pathLst>
                <a:path w="8035" h="18128" extrusionOk="0">
                  <a:moveTo>
                    <a:pt x="7658" y="0"/>
                  </a:moveTo>
                  <a:cubicBezTo>
                    <a:pt x="7261" y="335"/>
                    <a:pt x="6884" y="691"/>
                    <a:pt x="6486" y="1047"/>
                  </a:cubicBezTo>
                  <a:cubicBezTo>
                    <a:pt x="6675" y="4499"/>
                    <a:pt x="7010" y="7931"/>
                    <a:pt x="6654" y="11404"/>
                  </a:cubicBezTo>
                  <a:cubicBezTo>
                    <a:pt x="6549" y="12722"/>
                    <a:pt x="6298" y="14019"/>
                    <a:pt x="5901" y="15296"/>
                  </a:cubicBezTo>
                  <a:cubicBezTo>
                    <a:pt x="5580" y="16197"/>
                    <a:pt x="5130" y="16575"/>
                    <a:pt x="4599" y="16575"/>
                  </a:cubicBezTo>
                  <a:cubicBezTo>
                    <a:pt x="4056" y="16575"/>
                    <a:pt x="3428" y="16181"/>
                    <a:pt x="2762" y="15547"/>
                  </a:cubicBezTo>
                  <a:cubicBezTo>
                    <a:pt x="1779" y="14626"/>
                    <a:pt x="984" y="13371"/>
                    <a:pt x="251" y="12094"/>
                  </a:cubicBezTo>
                  <a:cubicBezTo>
                    <a:pt x="147" y="12534"/>
                    <a:pt x="63" y="12973"/>
                    <a:pt x="0" y="13433"/>
                  </a:cubicBezTo>
                  <a:cubicBezTo>
                    <a:pt x="1239" y="15695"/>
                    <a:pt x="2994" y="18128"/>
                    <a:pt x="4637" y="18128"/>
                  </a:cubicBezTo>
                  <a:cubicBezTo>
                    <a:pt x="5213" y="18128"/>
                    <a:pt x="5776" y="17828"/>
                    <a:pt x="6298" y="17116"/>
                  </a:cubicBezTo>
                  <a:cubicBezTo>
                    <a:pt x="7742" y="15107"/>
                    <a:pt x="7805" y="11467"/>
                    <a:pt x="7888" y="9102"/>
                  </a:cubicBezTo>
                  <a:cubicBezTo>
                    <a:pt x="7993" y="6131"/>
                    <a:pt x="8035" y="3013"/>
                    <a:pt x="7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0"/>
            <p:cNvSpPr/>
            <p:nvPr/>
          </p:nvSpPr>
          <p:spPr>
            <a:xfrm>
              <a:off x="4058975" y="3280900"/>
              <a:ext cx="376650" cy="84800"/>
            </a:xfrm>
            <a:custGeom>
              <a:avLst/>
              <a:gdLst/>
              <a:ahLst/>
              <a:cxnLst/>
              <a:rect l="l" t="t" r="r" b="b"/>
              <a:pathLst>
                <a:path w="15066" h="3392" extrusionOk="0">
                  <a:moveTo>
                    <a:pt x="8867" y="1"/>
                  </a:moveTo>
                  <a:cubicBezTo>
                    <a:pt x="8070" y="1"/>
                    <a:pt x="7275" y="46"/>
                    <a:pt x="6487" y="169"/>
                  </a:cubicBezTo>
                  <a:cubicBezTo>
                    <a:pt x="3997" y="567"/>
                    <a:pt x="2051" y="1968"/>
                    <a:pt x="1" y="3140"/>
                  </a:cubicBezTo>
                  <a:cubicBezTo>
                    <a:pt x="545" y="3245"/>
                    <a:pt x="1089" y="3329"/>
                    <a:pt x="1633" y="3391"/>
                  </a:cubicBezTo>
                  <a:cubicBezTo>
                    <a:pt x="2281" y="3057"/>
                    <a:pt x="2930" y="2701"/>
                    <a:pt x="3641" y="2345"/>
                  </a:cubicBezTo>
                  <a:cubicBezTo>
                    <a:pt x="5427" y="1421"/>
                    <a:pt x="7335" y="1132"/>
                    <a:pt x="9297" y="1132"/>
                  </a:cubicBezTo>
                  <a:cubicBezTo>
                    <a:pt x="10576" y="1132"/>
                    <a:pt x="11878" y="1255"/>
                    <a:pt x="13183" y="1404"/>
                  </a:cubicBezTo>
                  <a:cubicBezTo>
                    <a:pt x="13831" y="1090"/>
                    <a:pt x="14459" y="755"/>
                    <a:pt x="15066" y="378"/>
                  </a:cubicBezTo>
                  <a:cubicBezTo>
                    <a:pt x="14522" y="336"/>
                    <a:pt x="13957" y="316"/>
                    <a:pt x="13392" y="274"/>
                  </a:cubicBezTo>
                  <a:cubicBezTo>
                    <a:pt x="11899" y="164"/>
                    <a:pt x="10379" y="1"/>
                    <a:pt x="8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0"/>
            <p:cNvSpPr/>
            <p:nvPr/>
          </p:nvSpPr>
          <p:spPr>
            <a:xfrm>
              <a:off x="3838225" y="3099975"/>
              <a:ext cx="756425" cy="211850"/>
            </a:xfrm>
            <a:custGeom>
              <a:avLst/>
              <a:gdLst/>
              <a:ahLst/>
              <a:cxnLst/>
              <a:rect l="l" t="t" r="r" b="b"/>
              <a:pathLst>
                <a:path w="30257" h="8474" extrusionOk="0">
                  <a:moveTo>
                    <a:pt x="25052" y="1"/>
                  </a:moveTo>
                  <a:cubicBezTo>
                    <a:pt x="24600" y="1"/>
                    <a:pt x="24133" y="57"/>
                    <a:pt x="23645" y="187"/>
                  </a:cubicBezTo>
                  <a:cubicBezTo>
                    <a:pt x="21497" y="759"/>
                    <a:pt x="19966" y="1875"/>
                    <a:pt x="17865" y="1875"/>
                  </a:cubicBezTo>
                  <a:cubicBezTo>
                    <a:pt x="17428" y="1875"/>
                    <a:pt x="16965" y="1827"/>
                    <a:pt x="16468" y="1715"/>
                  </a:cubicBezTo>
                  <a:cubicBezTo>
                    <a:pt x="14857" y="1359"/>
                    <a:pt x="13350" y="669"/>
                    <a:pt x="11676" y="669"/>
                  </a:cubicBezTo>
                  <a:cubicBezTo>
                    <a:pt x="8831" y="669"/>
                    <a:pt x="6362" y="2343"/>
                    <a:pt x="4144" y="3912"/>
                  </a:cubicBezTo>
                  <a:cubicBezTo>
                    <a:pt x="2826" y="4895"/>
                    <a:pt x="1445" y="5774"/>
                    <a:pt x="1" y="6569"/>
                  </a:cubicBezTo>
                  <a:cubicBezTo>
                    <a:pt x="984" y="7281"/>
                    <a:pt x="2051" y="7929"/>
                    <a:pt x="3139" y="8473"/>
                  </a:cubicBezTo>
                  <a:cubicBezTo>
                    <a:pt x="4562" y="7908"/>
                    <a:pt x="5943" y="7176"/>
                    <a:pt x="7303" y="6569"/>
                  </a:cubicBezTo>
                  <a:cubicBezTo>
                    <a:pt x="9418" y="5595"/>
                    <a:pt x="11224" y="5108"/>
                    <a:pt x="13266" y="5108"/>
                  </a:cubicBezTo>
                  <a:cubicBezTo>
                    <a:pt x="14032" y="5108"/>
                    <a:pt x="14832" y="5177"/>
                    <a:pt x="15694" y="5314"/>
                  </a:cubicBezTo>
                  <a:cubicBezTo>
                    <a:pt x="16624" y="5467"/>
                    <a:pt x="17499" y="5575"/>
                    <a:pt x="18368" y="5575"/>
                  </a:cubicBezTo>
                  <a:cubicBezTo>
                    <a:pt x="19278" y="5575"/>
                    <a:pt x="20181" y="5457"/>
                    <a:pt x="21134" y="5146"/>
                  </a:cubicBezTo>
                  <a:cubicBezTo>
                    <a:pt x="22117" y="4812"/>
                    <a:pt x="23038" y="4268"/>
                    <a:pt x="24042" y="4037"/>
                  </a:cubicBezTo>
                  <a:cubicBezTo>
                    <a:pt x="24549" y="3918"/>
                    <a:pt x="25044" y="3868"/>
                    <a:pt x="25530" y="3868"/>
                  </a:cubicBezTo>
                  <a:cubicBezTo>
                    <a:pt x="26408" y="3868"/>
                    <a:pt x="27261" y="4031"/>
                    <a:pt x="28122" y="4247"/>
                  </a:cubicBezTo>
                  <a:cubicBezTo>
                    <a:pt x="28896" y="3451"/>
                    <a:pt x="29608" y="2615"/>
                    <a:pt x="30256" y="1715"/>
                  </a:cubicBezTo>
                  <a:cubicBezTo>
                    <a:pt x="28537" y="973"/>
                    <a:pt x="26926" y="1"/>
                    <a:pt x="25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0"/>
            <p:cNvSpPr/>
            <p:nvPr/>
          </p:nvSpPr>
          <p:spPr>
            <a:xfrm>
              <a:off x="3618025" y="2326800"/>
              <a:ext cx="370875" cy="711075"/>
            </a:xfrm>
            <a:custGeom>
              <a:avLst/>
              <a:gdLst/>
              <a:ahLst/>
              <a:cxnLst/>
              <a:rect l="l" t="t" r="r" b="b"/>
              <a:pathLst>
                <a:path w="14835" h="28443" extrusionOk="0">
                  <a:moveTo>
                    <a:pt x="13831" y="1"/>
                  </a:moveTo>
                  <a:cubicBezTo>
                    <a:pt x="12784" y="399"/>
                    <a:pt x="11780" y="880"/>
                    <a:pt x="10818" y="1424"/>
                  </a:cubicBezTo>
                  <a:cubicBezTo>
                    <a:pt x="10190" y="3600"/>
                    <a:pt x="10232" y="6257"/>
                    <a:pt x="10106" y="8454"/>
                  </a:cubicBezTo>
                  <a:cubicBezTo>
                    <a:pt x="9939" y="11258"/>
                    <a:pt x="10148" y="14104"/>
                    <a:pt x="9855" y="16907"/>
                  </a:cubicBezTo>
                  <a:cubicBezTo>
                    <a:pt x="9709" y="18539"/>
                    <a:pt x="9395" y="20213"/>
                    <a:pt x="8558" y="21636"/>
                  </a:cubicBezTo>
                  <a:cubicBezTo>
                    <a:pt x="7766" y="22971"/>
                    <a:pt x="6558" y="23608"/>
                    <a:pt x="5289" y="23608"/>
                  </a:cubicBezTo>
                  <a:cubicBezTo>
                    <a:pt x="4210" y="23608"/>
                    <a:pt x="3086" y="23148"/>
                    <a:pt x="2134" y="22264"/>
                  </a:cubicBezTo>
                  <a:cubicBezTo>
                    <a:pt x="1339" y="21469"/>
                    <a:pt x="628" y="20632"/>
                    <a:pt x="0" y="19732"/>
                  </a:cubicBezTo>
                  <a:lnTo>
                    <a:pt x="0" y="20109"/>
                  </a:lnTo>
                  <a:cubicBezTo>
                    <a:pt x="0" y="22682"/>
                    <a:pt x="439" y="25214"/>
                    <a:pt x="1339" y="27620"/>
                  </a:cubicBezTo>
                  <a:cubicBezTo>
                    <a:pt x="2585" y="28144"/>
                    <a:pt x="3888" y="28443"/>
                    <a:pt x="5197" y="28443"/>
                  </a:cubicBezTo>
                  <a:cubicBezTo>
                    <a:pt x="7076" y="28443"/>
                    <a:pt x="8971" y="27828"/>
                    <a:pt x="10734" y="26386"/>
                  </a:cubicBezTo>
                  <a:cubicBezTo>
                    <a:pt x="13768" y="23959"/>
                    <a:pt x="14458" y="19878"/>
                    <a:pt x="14626" y="16217"/>
                  </a:cubicBezTo>
                  <a:cubicBezTo>
                    <a:pt x="14835" y="11300"/>
                    <a:pt x="14709" y="6048"/>
                    <a:pt x="13789" y="1152"/>
                  </a:cubicBezTo>
                  <a:cubicBezTo>
                    <a:pt x="13810" y="1110"/>
                    <a:pt x="13831" y="1089"/>
                    <a:pt x="13851" y="1047"/>
                  </a:cubicBezTo>
                  <a:cubicBezTo>
                    <a:pt x="13977" y="712"/>
                    <a:pt x="13977" y="336"/>
                    <a:pt x="138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0"/>
            <p:cNvSpPr/>
            <p:nvPr/>
          </p:nvSpPr>
          <p:spPr>
            <a:xfrm>
              <a:off x="3983650" y="2292800"/>
              <a:ext cx="689975" cy="717200"/>
            </a:xfrm>
            <a:custGeom>
              <a:avLst/>
              <a:gdLst/>
              <a:ahLst/>
              <a:cxnLst/>
              <a:rect l="l" t="t" r="r" b="b"/>
              <a:pathLst>
                <a:path w="27599" h="28688" extrusionOk="0">
                  <a:moveTo>
                    <a:pt x="5085" y="1"/>
                  </a:moveTo>
                  <a:cubicBezTo>
                    <a:pt x="4897" y="22"/>
                    <a:pt x="4688" y="43"/>
                    <a:pt x="4478" y="64"/>
                  </a:cubicBezTo>
                  <a:cubicBezTo>
                    <a:pt x="4729" y="5608"/>
                    <a:pt x="2574" y="10798"/>
                    <a:pt x="2825" y="16321"/>
                  </a:cubicBezTo>
                  <a:cubicBezTo>
                    <a:pt x="3014" y="20025"/>
                    <a:pt x="4813" y="24126"/>
                    <a:pt x="8558" y="25381"/>
                  </a:cubicBezTo>
                  <a:cubicBezTo>
                    <a:pt x="9433" y="25673"/>
                    <a:pt x="10312" y="25762"/>
                    <a:pt x="11197" y="25762"/>
                  </a:cubicBezTo>
                  <a:cubicBezTo>
                    <a:pt x="12587" y="25762"/>
                    <a:pt x="13989" y="25542"/>
                    <a:pt x="15398" y="25542"/>
                  </a:cubicBezTo>
                  <a:cubicBezTo>
                    <a:pt x="15538" y="25542"/>
                    <a:pt x="15678" y="25544"/>
                    <a:pt x="15819" y="25549"/>
                  </a:cubicBezTo>
                  <a:cubicBezTo>
                    <a:pt x="19146" y="25674"/>
                    <a:pt x="21949" y="27495"/>
                    <a:pt x="25088" y="28332"/>
                  </a:cubicBezTo>
                  <a:cubicBezTo>
                    <a:pt x="25779" y="28520"/>
                    <a:pt x="26490" y="28645"/>
                    <a:pt x="27222" y="28687"/>
                  </a:cubicBezTo>
                  <a:cubicBezTo>
                    <a:pt x="27348" y="28290"/>
                    <a:pt x="27473" y="27871"/>
                    <a:pt x="27599" y="27453"/>
                  </a:cubicBezTo>
                  <a:cubicBezTo>
                    <a:pt x="24711" y="27097"/>
                    <a:pt x="21447" y="25486"/>
                    <a:pt x="19209" y="24837"/>
                  </a:cubicBezTo>
                  <a:cubicBezTo>
                    <a:pt x="18249" y="24557"/>
                    <a:pt x="17220" y="24479"/>
                    <a:pt x="16165" y="24479"/>
                  </a:cubicBezTo>
                  <a:cubicBezTo>
                    <a:pt x="14860" y="24479"/>
                    <a:pt x="13515" y="24598"/>
                    <a:pt x="12216" y="24598"/>
                  </a:cubicBezTo>
                  <a:cubicBezTo>
                    <a:pt x="10490" y="24598"/>
                    <a:pt x="8843" y="24389"/>
                    <a:pt x="7470" y="23414"/>
                  </a:cubicBezTo>
                  <a:cubicBezTo>
                    <a:pt x="1" y="18184"/>
                    <a:pt x="6864" y="7450"/>
                    <a:pt x="50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0"/>
            <p:cNvSpPr/>
            <p:nvPr/>
          </p:nvSpPr>
          <p:spPr>
            <a:xfrm>
              <a:off x="4354525" y="2333625"/>
              <a:ext cx="268375" cy="231025"/>
            </a:xfrm>
            <a:custGeom>
              <a:avLst/>
              <a:gdLst/>
              <a:ahLst/>
              <a:cxnLst/>
              <a:rect l="l" t="t" r="r" b="b"/>
              <a:pathLst>
                <a:path w="10735" h="9241" extrusionOk="0">
                  <a:moveTo>
                    <a:pt x="461" y="0"/>
                  </a:moveTo>
                  <a:cubicBezTo>
                    <a:pt x="0" y="2846"/>
                    <a:pt x="293" y="5984"/>
                    <a:pt x="3013" y="7595"/>
                  </a:cubicBezTo>
                  <a:cubicBezTo>
                    <a:pt x="4575" y="8519"/>
                    <a:pt x="6959" y="9240"/>
                    <a:pt x="9159" y="9240"/>
                  </a:cubicBezTo>
                  <a:cubicBezTo>
                    <a:pt x="9700" y="9240"/>
                    <a:pt x="10230" y="9197"/>
                    <a:pt x="10734" y="9102"/>
                  </a:cubicBezTo>
                  <a:cubicBezTo>
                    <a:pt x="10525" y="8704"/>
                    <a:pt x="10295" y="8349"/>
                    <a:pt x="10044" y="7972"/>
                  </a:cubicBezTo>
                  <a:cubicBezTo>
                    <a:pt x="9650" y="8010"/>
                    <a:pt x="9255" y="8030"/>
                    <a:pt x="8861" y="8030"/>
                  </a:cubicBezTo>
                  <a:cubicBezTo>
                    <a:pt x="7329" y="8030"/>
                    <a:pt x="5805" y="7738"/>
                    <a:pt x="4374" y="7156"/>
                  </a:cubicBezTo>
                  <a:cubicBezTo>
                    <a:pt x="1235" y="5921"/>
                    <a:pt x="1047" y="3118"/>
                    <a:pt x="984" y="230"/>
                  </a:cubicBezTo>
                  <a:cubicBezTo>
                    <a:pt x="816" y="167"/>
                    <a:pt x="649" y="84"/>
                    <a:pt x="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0"/>
            <p:cNvSpPr/>
            <p:nvPr/>
          </p:nvSpPr>
          <p:spPr>
            <a:xfrm>
              <a:off x="4295950" y="2312700"/>
              <a:ext cx="377675" cy="366700"/>
            </a:xfrm>
            <a:custGeom>
              <a:avLst/>
              <a:gdLst/>
              <a:ahLst/>
              <a:cxnLst/>
              <a:rect l="l" t="t" r="r" b="b"/>
              <a:pathLst>
                <a:path w="15107" h="14668" extrusionOk="0">
                  <a:moveTo>
                    <a:pt x="481" y="0"/>
                  </a:moveTo>
                  <a:cubicBezTo>
                    <a:pt x="0" y="4122"/>
                    <a:pt x="419" y="11110"/>
                    <a:pt x="4540" y="12491"/>
                  </a:cubicBezTo>
                  <a:cubicBezTo>
                    <a:pt x="5091" y="12669"/>
                    <a:pt x="5646" y="12713"/>
                    <a:pt x="6204" y="12713"/>
                  </a:cubicBezTo>
                  <a:cubicBezTo>
                    <a:pt x="6754" y="12713"/>
                    <a:pt x="7307" y="12670"/>
                    <a:pt x="7861" y="12670"/>
                  </a:cubicBezTo>
                  <a:cubicBezTo>
                    <a:pt x="8002" y="12670"/>
                    <a:pt x="8144" y="12673"/>
                    <a:pt x="8286" y="12680"/>
                  </a:cubicBezTo>
                  <a:cubicBezTo>
                    <a:pt x="10294" y="12784"/>
                    <a:pt x="11738" y="13851"/>
                    <a:pt x="13579" y="14416"/>
                  </a:cubicBezTo>
                  <a:cubicBezTo>
                    <a:pt x="14061" y="14563"/>
                    <a:pt x="14584" y="14647"/>
                    <a:pt x="15107" y="14668"/>
                  </a:cubicBezTo>
                  <a:cubicBezTo>
                    <a:pt x="15002" y="14291"/>
                    <a:pt x="14877" y="13935"/>
                    <a:pt x="14751" y="13579"/>
                  </a:cubicBezTo>
                  <a:cubicBezTo>
                    <a:pt x="13475" y="13412"/>
                    <a:pt x="12198" y="12471"/>
                    <a:pt x="10838" y="12031"/>
                  </a:cubicBezTo>
                  <a:cubicBezTo>
                    <a:pt x="10189" y="11825"/>
                    <a:pt x="9561" y="11772"/>
                    <a:pt x="8937" y="11772"/>
                  </a:cubicBezTo>
                  <a:cubicBezTo>
                    <a:pt x="8275" y="11772"/>
                    <a:pt x="7619" y="11832"/>
                    <a:pt x="6949" y="11832"/>
                  </a:cubicBezTo>
                  <a:cubicBezTo>
                    <a:pt x="6584" y="11832"/>
                    <a:pt x="6214" y="11814"/>
                    <a:pt x="5838" y="11759"/>
                  </a:cubicBezTo>
                  <a:cubicBezTo>
                    <a:pt x="1067" y="11048"/>
                    <a:pt x="1360" y="4331"/>
                    <a:pt x="1046" y="167"/>
                  </a:cubicBezTo>
                  <a:lnTo>
                    <a:pt x="4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0"/>
            <p:cNvSpPr/>
            <p:nvPr/>
          </p:nvSpPr>
          <p:spPr>
            <a:xfrm>
              <a:off x="4156800" y="2291775"/>
              <a:ext cx="538275" cy="541250"/>
            </a:xfrm>
            <a:custGeom>
              <a:avLst/>
              <a:gdLst/>
              <a:ahLst/>
              <a:cxnLst/>
              <a:rect l="l" t="t" r="r" b="b"/>
              <a:pathLst>
                <a:path w="21531" h="21650" extrusionOk="0">
                  <a:moveTo>
                    <a:pt x="1151" y="0"/>
                  </a:moveTo>
                  <a:cubicBezTo>
                    <a:pt x="1005" y="565"/>
                    <a:pt x="942" y="1151"/>
                    <a:pt x="921" y="1737"/>
                  </a:cubicBezTo>
                  <a:cubicBezTo>
                    <a:pt x="816" y="4708"/>
                    <a:pt x="1172" y="7386"/>
                    <a:pt x="670" y="10378"/>
                  </a:cubicBezTo>
                  <a:cubicBezTo>
                    <a:pt x="0" y="14333"/>
                    <a:pt x="649" y="18413"/>
                    <a:pt x="4771" y="20129"/>
                  </a:cubicBezTo>
                  <a:cubicBezTo>
                    <a:pt x="5673" y="20508"/>
                    <a:pt x="6591" y="20636"/>
                    <a:pt x="7516" y="20636"/>
                  </a:cubicBezTo>
                  <a:cubicBezTo>
                    <a:pt x="8479" y="20636"/>
                    <a:pt x="9449" y="20497"/>
                    <a:pt x="10420" y="20359"/>
                  </a:cubicBezTo>
                  <a:cubicBezTo>
                    <a:pt x="11207" y="20258"/>
                    <a:pt x="11950" y="20195"/>
                    <a:pt x="12682" y="20195"/>
                  </a:cubicBezTo>
                  <a:cubicBezTo>
                    <a:pt x="13780" y="20195"/>
                    <a:pt x="14852" y="20338"/>
                    <a:pt x="16007" y="20714"/>
                  </a:cubicBezTo>
                  <a:cubicBezTo>
                    <a:pt x="17032" y="21049"/>
                    <a:pt x="18036" y="21468"/>
                    <a:pt x="19125" y="21593"/>
                  </a:cubicBezTo>
                  <a:cubicBezTo>
                    <a:pt x="19408" y="21631"/>
                    <a:pt x="19695" y="21649"/>
                    <a:pt x="19983" y="21649"/>
                  </a:cubicBezTo>
                  <a:cubicBezTo>
                    <a:pt x="20500" y="21649"/>
                    <a:pt x="21020" y="21589"/>
                    <a:pt x="21531" y="21468"/>
                  </a:cubicBezTo>
                  <a:cubicBezTo>
                    <a:pt x="21510" y="19898"/>
                    <a:pt x="21342" y="18350"/>
                    <a:pt x="21008" y="16823"/>
                  </a:cubicBezTo>
                  <a:cubicBezTo>
                    <a:pt x="20510" y="17031"/>
                    <a:pt x="20038" y="17137"/>
                    <a:pt x="19504" y="17137"/>
                  </a:cubicBezTo>
                  <a:cubicBezTo>
                    <a:pt x="19071" y="17137"/>
                    <a:pt x="18598" y="17068"/>
                    <a:pt x="18036" y="16927"/>
                  </a:cubicBezTo>
                  <a:cubicBezTo>
                    <a:pt x="16404" y="16530"/>
                    <a:pt x="14835" y="15777"/>
                    <a:pt x="13140" y="15672"/>
                  </a:cubicBezTo>
                  <a:cubicBezTo>
                    <a:pt x="13025" y="15668"/>
                    <a:pt x="12910" y="15667"/>
                    <a:pt x="12795" y="15667"/>
                  </a:cubicBezTo>
                  <a:cubicBezTo>
                    <a:pt x="12220" y="15667"/>
                    <a:pt x="11644" y="15710"/>
                    <a:pt x="11069" y="15797"/>
                  </a:cubicBezTo>
                  <a:cubicBezTo>
                    <a:pt x="10177" y="15913"/>
                    <a:pt x="9437" y="16060"/>
                    <a:pt x="8764" y="16060"/>
                  </a:cubicBezTo>
                  <a:cubicBezTo>
                    <a:pt x="7860" y="16060"/>
                    <a:pt x="7079" y="15795"/>
                    <a:pt x="6215" y="14835"/>
                  </a:cubicBezTo>
                  <a:cubicBezTo>
                    <a:pt x="4562" y="13036"/>
                    <a:pt x="4917" y="10608"/>
                    <a:pt x="4834" y="8265"/>
                  </a:cubicBezTo>
                  <a:cubicBezTo>
                    <a:pt x="4750" y="5608"/>
                    <a:pt x="4604" y="2867"/>
                    <a:pt x="3829" y="314"/>
                  </a:cubicBezTo>
                  <a:cubicBezTo>
                    <a:pt x="2930" y="168"/>
                    <a:pt x="2051" y="63"/>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0"/>
            <p:cNvSpPr/>
            <p:nvPr/>
          </p:nvSpPr>
          <p:spPr>
            <a:xfrm>
              <a:off x="3258125" y="2816250"/>
              <a:ext cx="1780100" cy="211225"/>
            </a:xfrm>
            <a:custGeom>
              <a:avLst/>
              <a:gdLst/>
              <a:ahLst/>
              <a:cxnLst/>
              <a:rect l="l" t="t" r="r" b="b"/>
              <a:pathLst>
                <a:path w="71204" h="8449" extrusionOk="0">
                  <a:moveTo>
                    <a:pt x="14041" y="0"/>
                  </a:moveTo>
                  <a:cubicBezTo>
                    <a:pt x="11532" y="0"/>
                    <a:pt x="954" y="714"/>
                    <a:pt x="84" y="3481"/>
                  </a:cubicBezTo>
                  <a:cubicBezTo>
                    <a:pt x="22" y="3585"/>
                    <a:pt x="1" y="3711"/>
                    <a:pt x="22" y="3837"/>
                  </a:cubicBezTo>
                  <a:cubicBezTo>
                    <a:pt x="22" y="4213"/>
                    <a:pt x="147" y="4590"/>
                    <a:pt x="377" y="4883"/>
                  </a:cubicBezTo>
                  <a:cubicBezTo>
                    <a:pt x="879" y="5636"/>
                    <a:pt x="2051" y="5929"/>
                    <a:pt x="2867" y="6159"/>
                  </a:cubicBezTo>
                  <a:cubicBezTo>
                    <a:pt x="4960" y="6787"/>
                    <a:pt x="7156" y="7059"/>
                    <a:pt x="9333" y="7331"/>
                  </a:cubicBezTo>
                  <a:cubicBezTo>
                    <a:pt x="13245" y="7770"/>
                    <a:pt x="17179" y="8063"/>
                    <a:pt x="21092" y="8251"/>
                  </a:cubicBezTo>
                  <a:cubicBezTo>
                    <a:pt x="24257" y="8390"/>
                    <a:pt x="27422" y="8449"/>
                    <a:pt x="30586" y="8449"/>
                  </a:cubicBezTo>
                  <a:cubicBezTo>
                    <a:pt x="36040" y="8449"/>
                    <a:pt x="41490" y="8273"/>
                    <a:pt x="46932" y="8021"/>
                  </a:cubicBezTo>
                  <a:cubicBezTo>
                    <a:pt x="51117" y="7833"/>
                    <a:pt x="55302" y="7624"/>
                    <a:pt x="59465" y="7352"/>
                  </a:cubicBezTo>
                  <a:cubicBezTo>
                    <a:pt x="62604" y="7163"/>
                    <a:pt x="66119" y="6912"/>
                    <a:pt x="68923" y="5343"/>
                  </a:cubicBezTo>
                  <a:cubicBezTo>
                    <a:pt x="70471" y="4485"/>
                    <a:pt x="71204" y="2895"/>
                    <a:pt x="69446" y="1765"/>
                  </a:cubicBezTo>
                  <a:cubicBezTo>
                    <a:pt x="67310" y="407"/>
                    <a:pt x="63838" y="28"/>
                    <a:pt x="60718" y="28"/>
                  </a:cubicBezTo>
                  <a:cubicBezTo>
                    <a:pt x="59561" y="28"/>
                    <a:pt x="58452" y="80"/>
                    <a:pt x="57478" y="154"/>
                  </a:cubicBezTo>
                  <a:cubicBezTo>
                    <a:pt x="57478" y="300"/>
                    <a:pt x="57415" y="1891"/>
                    <a:pt x="57415" y="2330"/>
                  </a:cubicBezTo>
                  <a:cubicBezTo>
                    <a:pt x="58189" y="2351"/>
                    <a:pt x="64090" y="2225"/>
                    <a:pt x="64152" y="3125"/>
                  </a:cubicBezTo>
                  <a:cubicBezTo>
                    <a:pt x="64236" y="4401"/>
                    <a:pt x="57875" y="4213"/>
                    <a:pt x="56829" y="4255"/>
                  </a:cubicBezTo>
                  <a:cubicBezTo>
                    <a:pt x="54381" y="4339"/>
                    <a:pt x="51954" y="4401"/>
                    <a:pt x="49506" y="4485"/>
                  </a:cubicBezTo>
                  <a:cubicBezTo>
                    <a:pt x="44965" y="4590"/>
                    <a:pt x="40446" y="4715"/>
                    <a:pt x="35926" y="4799"/>
                  </a:cubicBezTo>
                  <a:cubicBezTo>
                    <a:pt x="31470" y="4883"/>
                    <a:pt x="27013" y="4987"/>
                    <a:pt x="22556" y="5029"/>
                  </a:cubicBezTo>
                  <a:cubicBezTo>
                    <a:pt x="22013" y="5034"/>
                    <a:pt x="21468" y="5037"/>
                    <a:pt x="20923" y="5037"/>
                  </a:cubicBezTo>
                  <a:cubicBezTo>
                    <a:pt x="19159" y="5037"/>
                    <a:pt x="17389" y="5009"/>
                    <a:pt x="15631" y="4945"/>
                  </a:cubicBezTo>
                  <a:cubicBezTo>
                    <a:pt x="13245" y="4841"/>
                    <a:pt x="7638" y="4799"/>
                    <a:pt x="7324" y="3941"/>
                  </a:cubicBezTo>
                  <a:cubicBezTo>
                    <a:pt x="7010" y="3104"/>
                    <a:pt x="12471" y="2937"/>
                    <a:pt x="14480" y="2623"/>
                  </a:cubicBezTo>
                  <a:cubicBezTo>
                    <a:pt x="14438" y="2037"/>
                    <a:pt x="14354" y="761"/>
                    <a:pt x="14396" y="8"/>
                  </a:cubicBezTo>
                  <a:cubicBezTo>
                    <a:pt x="14308" y="3"/>
                    <a:pt x="14189" y="0"/>
                    <a:pt x="14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0"/>
            <p:cNvSpPr/>
            <p:nvPr/>
          </p:nvSpPr>
          <p:spPr>
            <a:xfrm>
              <a:off x="3347050" y="2406100"/>
              <a:ext cx="1517450" cy="976525"/>
            </a:xfrm>
            <a:custGeom>
              <a:avLst/>
              <a:gdLst/>
              <a:ahLst/>
              <a:cxnLst/>
              <a:rect l="l" t="t" r="r" b="b"/>
              <a:pathLst>
                <a:path w="60698" h="39061" extrusionOk="0">
                  <a:moveTo>
                    <a:pt x="1984" y="0"/>
                  </a:moveTo>
                  <a:cubicBezTo>
                    <a:pt x="1368" y="0"/>
                    <a:pt x="865" y="123"/>
                    <a:pt x="524" y="407"/>
                  </a:cubicBezTo>
                  <a:cubicBezTo>
                    <a:pt x="419" y="449"/>
                    <a:pt x="335" y="553"/>
                    <a:pt x="294" y="658"/>
                  </a:cubicBezTo>
                  <a:cubicBezTo>
                    <a:pt x="84" y="993"/>
                    <a:pt x="1" y="1348"/>
                    <a:pt x="22" y="1725"/>
                  </a:cubicBezTo>
                  <a:cubicBezTo>
                    <a:pt x="42" y="2625"/>
                    <a:pt x="879" y="3504"/>
                    <a:pt x="1444" y="4131"/>
                  </a:cubicBezTo>
                  <a:cubicBezTo>
                    <a:pt x="2867" y="5805"/>
                    <a:pt x="4583" y="7228"/>
                    <a:pt x="6257" y="8609"/>
                  </a:cubicBezTo>
                  <a:cubicBezTo>
                    <a:pt x="9312" y="11099"/>
                    <a:pt x="12450" y="13463"/>
                    <a:pt x="15672" y="15723"/>
                  </a:cubicBezTo>
                  <a:cubicBezTo>
                    <a:pt x="22724" y="20703"/>
                    <a:pt x="30110" y="25160"/>
                    <a:pt x="37558" y="29449"/>
                  </a:cubicBezTo>
                  <a:cubicBezTo>
                    <a:pt x="41178" y="31541"/>
                    <a:pt x="44819" y="33613"/>
                    <a:pt x="48481" y="35642"/>
                  </a:cubicBezTo>
                  <a:cubicBezTo>
                    <a:pt x="51222" y="37170"/>
                    <a:pt x="54318" y="38844"/>
                    <a:pt x="57520" y="39053"/>
                  </a:cubicBezTo>
                  <a:cubicBezTo>
                    <a:pt x="57608" y="39058"/>
                    <a:pt x="57695" y="39061"/>
                    <a:pt x="57781" y="39061"/>
                  </a:cubicBezTo>
                  <a:cubicBezTo>
                    <a:pt x="59418" y="39061"/>
                    <a:pt x="60698" y="38122"/>
                    <a:pt x="59863" y="36333"/>
                  </a:cubicBezTo>
                  <a:cubicBezTo>
                    <a:pt x="58419" y="33173"/>
                    <a:pt x="53774" y="30181"/>
                    <a:pt x="50573" y="28486"/>
                  </a:cubicBezTo>
                  <a:cubicBezTo>
                    <a:pt x="50489" y="28612"/>
                    <a:pt x="49631" y="29826"/>
                    <a:pt x="49359" y="30181"/>
                  </a:cubicBezTo>
                  <a:cubicBezTo>
                    <a:pt x="50008" y="30621"/>
                    <a:pt x="55113" y="33822"/>
                    <a:pt x="54695" y="34596"/>
                  </a:cubicBezTo>
                  <a:cubicBezTo>
                    <a:pt x="54610" y="34749"/>
                    <a:pt x="54441" y="34815"/>
                    <a:pt x="54210" y="34815"/>
                  </a:cubicBezTo>
                  <a:cubicBezTo>
                    <a:pt x="52728" y="34815"/>
                    <a:pt x="48694" y="32077"/>
                    <a:pt x="47916" y="31625"/>
                  </a:cubicBezTo>
                  <a:cubicBezTo>
                    <a:pt x="45823" y="30370"/>
                    <a:pt x="43731" y="29114"/>
                    <a:pt x="41639" y="27859"/>
                  </a:cubicBezTo>
                  <a:cubicBezTo>
                    <a:pt x="37747" y="25536"/>
                    <a:pt x="33876" y="23172"/>
                    <a:pt x="30026" y="20807"/>
                  </a:cubicBezTo>
                  <a:cubicBezTo>
                    <a:pt x="26218" y="18485"/>
                    <a:pt x="22410" y="16162"/>
                    <a:pt x="18644" y="13798"/>
                  </a:cubicBezTo>
                  <a:cubicBezTo>
                    <a:pt x="16677" y="12584"/>
                    <a:pt x="14731" y="11329"/>
                    <a:pt x="12848" y="10011"/>
                  </a:cubicBezTo>
                  <a:cubicBezTo>
                    <a:pt x="10902" y="8630"/>
                    <a:pt x="6194" y="5554"/>
                    <a:pt x="6382" y="4675"/>
                  </a:cubicBezTo>
                  <a:cubicBezTo>
                    <a:pt x="6407" y="4562"/>
                    <a:pt x="6510" y="4511"/>
                    <a:pt x="6675" y="4511"/>
                  </a:cubicBezTo>
                  <a:cubicBezTo>
                    <a:pt x="7749" y="4511"/>
                    <a:pt x="11442" y="6669"/>
                    <a:pt x="13057" y="7395"/>
                  </a:cubicBezTo>
                  <a:cubicBezTo>
                    <a:pt x="13350" y="6872"/>
                    <a:pt x="13957" y="5722"/>
                    <a:pt x="14354" y="5136"/>
                  </a:cubicBezTo>
                  <a:cubicBezTo>
                    <a:pt x="13244" y="4330"/>
                    <a:pt x="5637" y="0"/>
                    <a:pt x="1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FE835B-26B0-4B95-A8C7-AEFF70A6E09E}"/>
              </a:ext>
            </a:extLst>
          </p:cNvPr>
          <p:cNvSpPr>
            <a:spLocks noGrp="1"/>
          </p:cNvSpPr>
          <p:nvPr>
            <p:ph type="ctrTitle"/>
          </p:nvPr>
        </p:nvSpPr>
        <p:spPr>
          <a:xfrm>
            <a:off x="1066800" y="1048920"/>
            <a:ext cx="7010400" cy="3542743"/>
          </a:xfrm>
        </p:spPr>
        <p:txBody>
          <a:bodyPr anchor="ctr"/>
          <a:lstStyle/>
          <a:p>
            <a:pPr>
              <a:lnSpc>
                <a:spcPct val="150000"/>
              </a:lnSpc>
            </a:pPr>
            <a:r>
              <a:rPr lang="en-US" sz="1600" smtClean="0">
                <a:solidFill>
                  <a:srgbClr val="FFFF00"/>
                </a:solidFill>
                <a:latin typeface="+mj-lt"/>
              </a:rPr>
              <a:t>1. Đối với </a:t>
            </a:r>
            <a:r>
              <a:rPr lang="vi-VN" sz="1600" smtClean="0">
                <a:solidFill>
                  <a:srgbClr val="FFFF00"/>
                </a:solidFill>
                <a:latin typeface="+mj-lt"/>
              </a:rPr>
              <a:t>Cha </a:t>
            </a:r>
            <a:r>
              <a:rPr lang="en-US" sz="1600">
                <a:solidFill>
                  <a:srgbClr val="FFFF00"/>
                </a:solidFill>
                <a:latin typeface="+mj-lt"/>
              </a:rPr>
              <a:t>/</a:t>
            </a:r>
            <a:r>
              <a:rPr lang="vi-VN" sz="1600" smtClean="0">
                <a:solidFill>
                  <a:srgbClr val="FFFF00"/>
                </a:solidFill>
                <a:latin typeface="+mj-lt"/>
              </a:rPr>
              <a:t>mẹ</a:t>
            </a:r>
            <a:r>
              <a:rPr lang="en-US" sz="1600" smtClean="0">
                <a:latin typeface="+mj-lt"/>
              </a:rPr>
              <a:t>:</a:t>
            </a:r>
            <a:br>
              <a:rPr lang="en-US" sz="1600" smtClean="0">
                <a:latin typeface="+mj-lt"/>
              </a:rPr>
            </a:br>
            <a:r>
              <a:rPr lang="en-US" sz="1600" smtClean="0">
                <a:latin typeface="Times New Roman" pitchFamily="18" charset="0"/>
                <a:cs typeface="Times New Roman" pitchFamily="18" charset="0"/>
              </a:rPr>
              <a:t>-</a:t>
            </a:r>
            <a:r>
              <a:rPr lang="vi-VN" sz="1600" smtClean="0">
                <a:latin typeface="Times New Roman" pitchFamily="18" charset="0"/>
                <a:cs typeface="Times New Roman" pitchFamily="18" charset="0"/>
              </a:rPr>
              <a:t> </a:t>
            </a:r>
            <a:r>
              <a:rPr lang="en-US" sz="1600" smtClean="0">
                <a:latin typeface="Times New Roman" pitchFamily="18" charset="0"/>
                <a:cs typeface="Times New Roman" pitchFamily="18" charset="0"/>
              </a:rPr>
              <a:t>N</a:t>
            </a:r>
            <a:r>
              <a:rPr lang="vi-VN" sz="1600" smtClean="0">
                <a:latin typeface="Times New Roman" pitchFamily="18" charset="0"/>
                <a:cs typeface="Times New Roman" pitchFamily="18" charset="0"/>
              </a:rPr>
              <a:t>ên </a:t>
            </a:r>
            <a:r>
              <a:rPr lang="vi-VN" sz="1600" dirty="0">
                <a:latin typeface="Times New Roman" pitchFamily="18" charset="0"/>
                <a:cs typeface="Times New Roman" pitchFamily="18" charset="0"/>
              </a:rPr>
              <a:t>học những mẹo công nghệ để bảo vệ trẻ trên môi trường mạng ( bật tính năng tìm kiểm an toàn, cài đặt bảo mật riêng tư, che, tắt webcam khi sử dụng,...)</a:t>
            </a:r>
            <a:br>
              <a:rPr lang="vi-VN" sz="1600" dirty="0">
                <a:latin typeface="Times New Roman" pitchFamily="18" charset="0"/>
                <a:cs typeface="Times New Roman" pitchFamily="18" charset="0"/>
              </a:rPr>
            </a:br>
            <a:r>
              <a:rPr lang="vi-VN" sz="1600" dirty="0">
                <a:latin typeface="Times New Roman" pitchFamily="18" charset="0"/>
                <a:cs typeface="Times New Roman" pitchFamily="18" charset="0"/>
              </a:rPr>
              <a:t>- Tạo lập thói quen trực tuyến lành mạnh cho trẻ ( hướng dẫn trẻ giữ kín thông tin cá nhân,cân nhắc những gì đăng tải trên </a:t>
            </a:r>
            <a:r>
              <a:rPr lang="vi-VN" sz="1600">
                <a:latin typeface="Times New Roman" pitchFamily="18" charset="0"/>
                <a:cs typeface="Times New Roman" pitchFamily="18" charset="0"/>
              </a:rPr>
              <a:t>MXH,</a:t>
            </a:r>
            <a:r>
              <a:rPr lang="en-US" sz="1600">
                <a:latin typeface="Times New Roman" pitchFamily="18" charset="0"/>
                <a:cs typeface="Times New Roman" pitchFamily="18" charset="0"/>
              </a:rPr>
              <a:t> không nghe theo người lạ chỉ dẫn vào đường link</a:t>
            </a:r>
            <a:r>
              <a:rPr lang="vi-VN" sz="1600">
                <a:latin typeface="Times New Roman" pitchFamily="18" charset="0"/>
                <a:cs typeface="Times New Roman" pitchFamily="18" charset="0"/>
              </a:rPr>
              <a:t>...)</a:t>
            </a:r>
            <a:r>
              <a:rPr lang="vi-VN" sz="1600" dirty="0">
                <a:latin typeface="Times New Roman" pitchFamily="18" charset="0"/>
                <a:cs typeface="Times New Roman" pitchFamily="18" charset="0"/>
              </a:rPr>
              <a:t/>
            </a:r>
            <a:br>
              <a:rPr lang="vi-VN" sz="1600" dirty="0">
                <a:latin typeface="Times New Roman" pitchFamily="18" charset="0"/>
                <a:cs typeface="Times New Roman" pitchFamily="18" charset="0"/>
              </a:rPr>
            </a:br>
            <a:r>
              <a:rPr lang="vi-VN" sz="1600" dirty="0">
                <a:latin typeface="Times New Roman" pitchFamily="18" charset="0"/>
                <a:cs typeface="Times New Roman" pitchFamily="18" charset="0"/>
              </a:rPr>
              <a:t>- Dành thời gian với trẻ trên mạng, khám phá các trang web, MXH phù hợp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err="1">
                <a:latin typeface="Times New Roman" pitchFamily="18" charset="0"/>
                <a:cs typeface="Times New Roman" pitchFamily="18" charset="0"/>
              </a:rPr>
              <a:t>trẻ</a:t>
            </a:r>
            <a:r>
              <a:rPr lang="vi-VN" sz="1600" smtClean="0">
                <a:latin typeface="Times New Roman" pitchFamily="18" charset="0"/>
                <a:cs typeface="Times New Roman" pitchFamily="18" charset="0"/>
              </a:rPr>
              <a:t>.</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 </a:t>
            </a:r>
            <a:r>
              <a:rPr lang="en-US" sz="1400" smtClean="0">
                <a:latin typeface="Times New Roman" pitchFamily="18" charset="0"/>
                <a:cs typeface="Times New Roman" pitchFamily="18" charset="0"/>
              </a:rPr>
              <a:t>C</a:t>
            </a:r>
            <a:r>
              <a:rPr lang="vi-VN" sz="1400" smtClean="0">
                <a:latin typeface="Times New Roman" pitchFamily="18" charset="0"/>
                <a:cs typeface="Times New Roman" pitchFamily="18" charset="0"/>
              </a:rPr>
              <a:t>ha </a:t>
            </a:r>
            <a:r>
              <a:rPr lang="vi-VN" sz="1400">
                <a:latin typeface="Times New Roman" pitchFamily="18" charset="0"/>
                <a:cs typeface="Times New Roman" pitchFamily="18" charset="0"/>
              </a:rPr>
              <a:t>mẹ quản lý chặt chẽ thời gian sử dụng các thiết bị công nghệ của con. Chỉ nên </a:t>
            </a:r>
            <a:r>
              <a:rPr lang="vi-VN" sz="1400">
                <a:latin typeface="Times New Roman" pitchFamily="18" charset="0"/>
                <a:cs typeface="Times New Roman" pitchFamily="18" charset="0"/>
              </a:rPr>
              <a:t>cho </a:t>
            </a:r>
            <a:r>
              <a:rPr lang="vi-VN" sz="1400" smtClean="0">
                <a:latin typeface="Times New Roman" pitchFamily="18" charset="0"/>
                <a:cs typeface="Times New Roman" pitchFamily="18" charset="0"/>
              </a:rPr>
              <a:t>ph</a:t>
            </a:r>
            <a:r>
              <a:rPr lang="en-US" sz="1400">
                <a:latin typeface="Times New Roman" pitchFamily="18" charset="0"/>
                <a:cs typeface="Times New Roman" pitchFamily="18" charset="0"/>
              </a:rPr>
              <a:t>é</a:t>
            </a:r>
            <a:r>
              <a:rPr lang="vi-VN" sz="1400" smtClean="0">
                <a:latin typeface="Times New Roman" pitchFamily="18" charset="0"/>
                <a:cs typeface="Times New Roman" pitchFamily="18" charset="0"/>
              </a:rPr>
              <a:t>p </a:t>
            </a:r>
            <a:r>
              <a:rPr lang="vi-VN" sz="1400">
                <a:latin typeface="Times New Roman" pitchFamily="18" charset="0"/>
                <a:cs typeface="Times New Roman" pitchFamily="18" charset="0"/>
              </a:rPr>
              <a:t>trẻ sử dụng các thiết bị này khi học trực tuyến vì trẻ đã sử </a:t>
            </a:r>
            <a:r>
              <a:rPr lang="vi-VN" sz="1400">
                <a:latin typeface="Times New Roman" pitchFamily="18" charset="0"/>
                <a:cs typeface="Times New Roman" pitchFamily="18" charset="0"/>
              </a:rPr>
              <a:t>dụng </a:t>
            </a:r>
            <a:r>
              <a:rPr lang="vi-VN" sz="1400" smtClean="0">
                <a:latin typeface="Times New Roman" pitchFamily="18" charset="0"/>
                <a:cs typeface="Times New Roman" pitchFamily="18" charset="0"/>
              </a:rPr>
              <a:t>để học</a:t>
            </a:r>
            <a:r>
              <a:rPr lang="en-US" sz="1400" smtClean="0">
                <a:latin typeface="Times New Roman" pitchFamily="18" charset="0"/>
                <a:cs typeface="Times New Roman" pitchFamily="18" charset="0"/>
              </a:rPr>
              <a:t>,</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nếu sử dụng nhiều hơn </a:t>
            </a:r>
            <a:r>
              <a:rPr lang="vi-VN" sz="1400">
                <a:latin typeface="Times New Roman" pitchFamily="18" charset="0"/>
                <a:cs typeface="Times New Roman" pitchFamily="18" charset="0"/>
              </a:rPr>
              <a:t>dễ </a:t>
            </a:r>
            <a:r>
              <a:rPr lang="en-US" sz="1400" smtClean="0">
                <a:latin typeface="Times New Roman" pitchFamily="18" charset="0"/>
                <a:cs typeface="Times New Roman" pitchFamily="18" charset="0"/>
              </a:rPr>
              <a:t>ảnh hưởng</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đến </a:t>
            </a:r>
            <a:r>
              <a:rPr lang="vi-VN" sz="1400">
                <a:latin typeface="Times New Roman" pitchFamily="18" charset="0"/>
                <a:cs typeface="Times New Roman" pitchFamily="18" charset="0"/>
              </a:rPr>
              <a:t>sức </a:t>
            </a:r>
            <a:r>
              <a:rPr lang="vi-VN" sz="1400" smtClean="0">
                <a:latin typeface="Times New Roman" pitchFamily="18" charset="0"/>
                <a:cs typeface="Times New Roman" pitchFamily="18" charset="0"/>
              </a:rPr>
              <a:t>khoẻ</a:t>
            </a:r>
            <a:r>
              <a:rPr lang="en-US" sz="1400" smtClean="0">
                <a:latin typeface="Times New Roman" pitchFamily="18" charset="0"/>
                <a:cs typeface="Times New Roman" pitchFamily="18" charset="0"/>
              </a:rPr>
              <a:t>, nhất là thị lực</a:t>
            </a:r>
            <a:r>
              <a:rPr lang="vi-VN" sz="1400" smtClean="0">
                <a:latin typeface="Times New Roman" pitchFamily="18" charset="0"/>
                <a:cs typeface="Times New Roman" pitchFamily="18" charset="0"/>
              </a:rPr>
              <a:t>, </a:t>
            </a:r>
            <a:r>
              <a:rPr lang="vi-VN" sz="1400">
                <a:latin typeface="Times New Roman" pitchFamily="18" charset="0"/>
                <a:cs typeface="Times New Roman" pitchFamily="18" charset="0"/>
              </a:rPr>
              <a:t>dễ </a:t>
            </a:r>
            <a:r>
              <a:rPr lang="vi-VN" sz="1400">
                <a:latin typeface="Times New Roman" pitchFamily="18" charset="0"/>
                <a:cs typeface="Times New Roman" pitchFamily="18" charset="0"/>
              </a:rPr>
              <a:t>nghiện </a:t>
            </a:r>
            <a:r>
              <a:rPr lang="vi-VN" sz="1400" smtClean="0">
                <a:latin typeface="Times New Roman" pitchFamily="18" charset="0"/>
                <a:cs typeface="Times New Roman" pitchFamily="18" charset="0"/>
              </a:rPr>
              <a:t>đ</a:t>
            </a:r>
            <a:r>
              <a:rPr lang="en-US" sz="1400" smtClean="0">
                <a:latin typeface="Times New Roman" pitchFamily="18" charset="0"/>
                <a:cs typeface="Times New Roman" pitchFamily="18" charset="0"/>
              </a:rPr>
              <a:t>iện thoại...</a:t>
            </a:r>
            <a:r>
              <a:rPr lang="vi-VN" sz="1400">
                <a:latin typeface="Times New Roman" pitchFamily="18" charset="0"/>
                <a:cs typeface="Times New Roman" pitchFamily="18" charset="0"/>
              </a:rPr>
              <a:t/>
            </a:r>
            <a:br>
              <a:rPr lang="vi-VN" sz="140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3" name="Title 2">
            <a:extLst>
              <a:ext uri="{FF2B5EF4-FFF2-40B4-BE49-F238E27FC236}">
                <a16:creationId xmlns="" xmlns:a16="http://schemas.microsoft.com/office/drawing/2014/main" id="{CC427789-D72C-405E-946E-2B4426B1B412}"/>
              </a:ext>
            </a:extLst>
          </p:cNvPr>
          <p:cNvSpPr>
            <a:spLocks noGrp="1"/>
          </p:cNvSpPr>
          <p:nvPr>
            <p:ph type="title" idx="2"/>
          </p:nvPr>
        </p:nvSpPr>
        <p:spPr>
          <a:xfrm>
            <a:off x="1222513" y="278296"/>
            <a:ext cx="6798365" cy="770625"/>
          </a:xfrm>
        </p:spPr>
        <p:txBody>
          <a:bodyPr/>
          <a:lstStyle/>
          <a:p>
            <a:pPr algn="ctr"/>
            <a:r>
              <a:rPr lang="en-US" sz="2000" b="1" dirty="0" err="1">
                <a:solidFill>
                  <a:srgbClr val="FFFF00"/>
                </a:solidFill>
                <a:latin typeface="Times New Roman" panose="02020603050405020304" pitchFamily="18" charset="0"/>
                <a:cs typeface="Times New Roman" panose="02020603050405020304" pitchFamily="18" charset="0"/>
              </a:rPr>
              <a:t>Giải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pháp</a:t>
            </a:r>
            <a:r>
              <a:rPr lang="vi-VN" sz="2000" b="1" dirty="0">
                <a:solidFill>
                  <a:srgbClr val="FFFF00"/>
                </a:solidFill>
                <a:latin typeface="Times New Roman" panose="02020603050405020304" pitchFamily="18" charset="0"/>
                <a:cs typeface="Times New Roman" panose="02020603050405020304" pitchFamily="18" charset="0"/>
              </a:rPr>
              <a:t> </a:t>
            </a:r>
            <a:r>
              <a:rPr lang="vi-VN" sz="2000" b="1" dirty="0">
                <a:solidFill>
                  <a:srgbClr val="FFFF00"/>
                </a:solidFill>
                <a:latin typeface="+mj-lt"/>
              </a:rPr>
              <a:t>bảo đảm an toàn cho trẻ trên môi trường mạng</a:t>
            </a:r>
            <a:r>
              <a:rPr lang="en-US" sz="2000" b="1" dirty="0">
                <a:solidFill>
                  <a:srgbClr val="FFFF00"/>
                </a:solidFill>
                <a:latin typeface="+mj-lt"/>
              </a:rPr>
              <a:t>:</a:t>
            </a:r>
          </a:p>
        </p:txBody>
      </p:sp>
    </p:spTree>
    <p:extLst>
      <p:ext uri="{BB962C8B-B14F-4D97-AF65-F5344CB8AC3E}">
        <p14:creationId xmlns:p14="http://schemas.microsoft.com/office/powerpoint/2010/main" val="48482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50" y="378984"/>
            <a:ext cx="7300846" cy="650100"/>
          </a:xfrm>
        </p:spPr>
        <p:txBody>
          <a:bodyPr/>
          <a:lstStyle/>
          <a:p>
            <a:r>
              <a:rPr lang="en-US" sz="2200" b="1">
                <a:solidFill>
                  <a:srgbClr val="FFFF00"/>
                </a:solidFill>
                <a:latin typeface="Times New Roman" panose="02020603050405020304" pitchFamily="18" charset="0"/>
                <a:cs typeface="Times New Roman" panose="02020603050405020304" pitchFamily="18" charset="0"/>
              </a:rPr>
              <a:t>Giải pháp</a:t>
            </a:r>
            <a:r>
              <a:rPr lang="vi-VN" sz="2200" b="1">
                <a:solidFill>
                  <a:srgbClr val="FFFF00"/>
                </a:solidFill>
                <a:latin typeface="Times New Roman" panose="02020603050405020304" pitchFamily="18" charset="0"/>
                <a:cs typeface="Times New Roman" panose="02020603050405020304" pitchFamily="18" charset="0"/>
              </a:rPr>
              <a:t> bảo đảm an toàn cho trẻ trên môi trường mạng</a:t>
            </a:r>
            <a:r>
              <a:rPr lang="en-US" sz="2200" b="1">
                <a:solidFill>
                  <a:srgbClr val="FFFF00"/>
                </a:solidFill>
                <a:latin typeface="Times New Roman" pitchFamily="18" charset="0"/>
                <a:cs typeface="Times New Roman" pitchFamily="18" charset="0"/>
              </a:rPr>
              <a:t>:</a:t>
            </a:r>
            <a:br>
              <a:rPr lang="en-US" sz="2200" b="1">
                <a:solidFill>
                  <a:srgbClr val="FFFF00"/>
                </a:solidFill>
                <a:latin typeface="Times New Roman" pitchFamily="18" charset="0"/>
                <a:cs typeface="Times New Roman" pitchFamily="18" charset="0"/>
              </a:rPr>
            </a:br>
            <a:endParaRPr lang="en-US" sz="2200">
              <a:latin typeface="Times New Roman" pitchFamily="18" charset="0"/>
              <a:cs typeface="Times New Roman" pitchFamily="18" charset="0"/>
            </a:endParaRPr>
          </a:p>
        </p:txBody>
      </p:sp>
      <p:sp>
        <p:nvSpPr>
          <p:cNvPr id="3" name="Subtitle 2"/>
          <p:cNvSpPr>
            <a:spLocks noGrp="1"/>
          </p:cNvSpPr>
          <p:nvPr>
            <p:ph type="subTitle" idx="1"/>
          </p:nvPr>
        </p:nvSpPr>
        <p:spPr>
          <a:xfrm>
            <a:off x="727200" y="1187144"/>
            <a:ext cx="7705500" cy="3358200"/>
          </a:xfrm>
        </p:spPr>
        <p:txBody>
          <a:bodyPr/>
          <a:lstStyle/>
          <a:p>
            <a:pPr marL="114300" indent="0">
              <a:buNone/>
            </a:pPr>
            <a:r>
              <a:rPr lang="en-US" sz="1500" smtClean="0">
                <a:latin typeface="Times New Roman" pitchFamily="18" charset="0"/>
                <a:cs typeface="Times New Roman" pitchFamily="18" charset="0"/>
              </a:rPr>
              <a:t>- </a:t>
            </a:r>
            <a:r>
              <a:rPr lang="vi-VN" sz="1500" smtClean="0">
                <a:latin typeface="Times New Roman" pitchFamily="18" charset="0"/>
                <a:cs typeface="Times New Roman" pitchFamily="18" charset="0"/>
              </a:rPr>
              <a:t>Giao </a:t>
            </a:r>
            <a:r>
              <a:rPr lang="vi-VN" sz="1500">
                <a:latin typeface="Times New Roman" pitchFamily="18" charset="0"/>
                <a:cs typeface="Times New Roman" pitchFamily="18" charset="0"/>
              </a:rPr>
              <a:t>tiếp cởi mở với con, </a:t>
            </a:r>
            <a:r>
              <a:rPr lang="en-US" sz="1500">
                <a:latin typeface="Times New Roman" pitchFamily="18" charset="0"/>
                <a:cs typeface="Times New Roman" pitchFamily="18" charset="0"/>
              </a:rPr>
              <a:t>để nắm bắt tâm tư, kịp thời hỗ trợ tâm lý cho </a:t>
            </a:r>
            <a:r>
              <a:rPr lang="en-US" sz="1500" smtClean="0">
                <a:latin typeface="Times New Roman" pitchFamily="18" charset="0"/>
                <a:cs typeface="Times New Roman" pitchFamily="18" charset="0"/>
              </a:rPr>
              <a:t>trẻ </a:t>
            </a:r>
            <a:r>
              <a:rPr lang="vi-VN" sz="1500">
                <a:latin typeface="Times New Roman" pitchFamily="18" charset="0"/>
                <a:cs typeface="Times New Roman" pitchFamily="18" charset="0"/>
              </a:rPr>
              <a:t>góp phần bảo đảm an toàn cho con</a:t>
            </a:r>
            <a:r>
              <a:rPr lang="en-US" sz="1500">
                <a:latin typeface="Times New Roman" pitchFamily="18" charset="0"/>
                <a:cs typeface="Times New Roman" pitchFamily="18" charset="0"/>
              </a:rPr>
              <a:t>; </a:t>
            </a:r>
            <a:endParaRPr lang="en-US" sz="1500" smtClean="0">
              <a:latin typeface="Times New Roman" pitchFamily="18" charset="0"/>
              <a:cs typeface="Times New Roman" pitchFamily="18" charset="0"/>
            </a:endParaRPr>
          </a:p>
          <a:p>
            <a:pPr marL="114300" indent="0">
              <a:buNone/>
            </a:pPr>
            <a:r>
              <a:rPr lang="en-US" sz="1500" smtClean="0">
                <a:latin typeface="Times New Roman" pitchFamily="18" charset="0"/>
                <a:cs typeface="Times New Roman" pitchFamily="18" charset="0"/>
              </a:rPr>
              <a:t>Gia đình chuẩn </a:t>
            </a:r>
            <a:r>
              <a:rPr lang="en-US" sz="1500">
                <a:latin typeface="Times New Roman" pitchFamily="18" charset="0"/>
                <a:cs typeface="Times New Roman" pitchFamily="18" charset="0"/>
              </a:rPr>
              <a:t>bị cho con bàn ghế học phù hợp và đảm bảo ánh sáng. Tuân thủ quy định của y tế nếu gia đình có người cách ly y tế tại nhà.</a:t>
            </a:r>
          </a:p>
          <a:p>
            <a:pPr marL="114300" indent="0">
              <a:buNone/>
            </a:pPr>
            <a:r>
              <a:rPr lang="en-US" sz="1500" smtClean="0">
                <a:latin typeface="Times New Roman" pitchFamily="18" charset="0"/>
                <a:cs typeface="Times New Roman" pitchFamily="18" charset="0"/>
              </a:rPr>
              <a:t>2</a:t>
            </a:r>
            <a:r>
              <a:rPr lang="en-US" sz="1500" smtClean="0">
                <a:latin typeface="Times New Roman" pitchFamily="18" charset="0"/>
                <a:cs typeface="Times New Roman" pitchFamily="18" charset="0"/>
              </a:rPr>
              <a:t>. </a:t>
            </a:r>
            <a:r>
              <a:rPr lang="en-US" sz="1500" smtClean="0">
                <a:solidFill>
                  <a:srgbClr val="FFFF00"/>
                </a:solidFill>
                <a:latin typeface="Times New Roman" pitchFamily="18" charset="0"/>
                <a:cs typeface="Times New Roman" pitchFamily="18" charset="0"/>
              </a:rPr>
              <a:t>Đối với giáo viên</a:t>
            </a:r>
            <a:r>
              <a:rPr lang="en-US" sz="1500" smtClean="0">
                <a:solidFill>
                  <a:srgbClr val="FFFF00"/>
                </a:solidFill>
                <a:latin typeface="Times New Roman" pitchFamily="18" charset="0"/>
                <a:cs typeface="Times New Roman" pitchFamily="18" charset="0"/>
              </a:rPr>
              <a:t>: </a:t>
            </a:r>
            <a:r>
              <a:rPr lang="vi-VN" sz="1500" smtClean="0">
                <a:latin typeface="Times New Roman" pitchFamily="18" charset="0"/>
                <a:cs typeface="Times New Roman" pitchFamily="18" charset="0"/>
              </a:rPr>
              <a:t>Y</a:t>
            </a:r>
            <a:r>
              <a:rPr lang="en-US" sz="1500" smtClean="0">
                <a:latin typeface="Times New Roman" pitchFamily="18" charset="0"/>
                <a:cs typeface="Times New Roman" pitchFamily="18" charset="0"/>
              </a:rPr>
              <a:t>êu </a:t>
            </a:r>
            <a:r>
              <a:rPr lang="vi-VN" sz="1500" smtClean="0">
                <a:latin typeface="Times New Roman" pitchFamily="18" charset="0"/>
                <a:cs typeface="Times New Roman" pitchFamily="18" charset="0"/>
              </a:rPr>
              <a:t>cầu </a:t>
            </a:r>
            <a:r>
              <a:rPr lang="en-US" sz="1500" smtClean="0">
                <a:latin typeface="Times New Roman" pitchFamily="18" charset="0"/>
                <a:cs typeface="Times New Roman" pitchFamily="18" charset="0"/>
              </a:rPr>
              <a:t>học sinh</a:t>
            </a:r>
            <a:r>
              <a:rPr lang="vi-VN" sz="1500" smtClean="0">
                <a:latin typeface="Times New Roman" pitchFamily="18" charset="0"/>
                <a:cs typeface="Times New Roman" pitchFamily="18" charset="0"/>
              </a:rPr>
              <a:t> </a:t>
            </a:r>
            <a:r>
              <a:rPr lang="vi-VN" sz="1500">
                <a:latin typeface="Times New Roman" pitchFamily="18" charset="0"/>
                <a:cs typeface="Times New Roman" pitchFamily="18" charset="0"/>
              </a:rPr>
              <a:t>bật </a:t>
            </a:r>
            <a:r>
              <a:rPr lang="en-US" sz="1500" smtClean="0">
                <a:latin typeface="Times New Roman" pitchFamily="18" charset="0"/>
                <a:cs typeface="Times New Roman" pitchFamily="18" charset="0"/>
              </a:rPr>
              <a:t>Camera</a:t>
            </a:r>
            <a:r>
              <a:rPr lang="vi-VN" sz="1500" smtClean="0">
                <a:latin typeface="Times New Roman" pitchFamily="18" charset="0"/>
                <a:cs typeface="Times New Roman" pitchFamily="18" charset="0"/>
              </a:rPr>
              <a:t> </a:t>
            </a:r>
            <a:r>
              <a:rPr lang="vi-VN" sz="1500">
                <a:latin typeface="Times New Roman" pitchFamily="18" charset="0"/>
                <a:cs typeface="Times New Roman" pitchFamily="18" charset="0"/>
              </a:rPr>
              <a:t>trong suốt quá trình học, </a:t>
            </a:r>
            <a:r>
              <a:rPr lang="vi-VN" sz="1500">
                <a:latin typeface="Times New Roman" pitchFamily="18" charset="0"/>
                <a:cs typeface="Times New Roman" pitchFamily="18" charset="0"/>
              </a:rPr>
              <a:t>để </a:t>
            </a:r>
            <a:r>
              <a:rPr lang="en-US" sz="1500" smtClean="0">
                <a:latin typeface="Times New Roman" pitchFamily="18" charset="0"/>
                <a:cs typeface="Times New Roman" pitchFamily="18" charset="0"/>
              </a:rPr>
              <a:t>thiết bị</a:t>
            </a:r>
            <a:r>
              <a:rPr lang="vi-VN" sz="1500" smtClean="0">
                <a:latin typeface="Times New Roman" pitchFamily="18" charset="0"/>
                <a:cs typeface="Times New Roman" pitchFamily="18" charset="0"/>
              </a:rPr>
              <a:t> </a:t>
            </a:r>
            <a:r>
              <a:rPr lang="vi-VN" sz="1500">
                <a:latin typeface="Times New Roman" pitchFamily="18" charset="0"/>
                <a:cs typeface="Times New Roman" pitchFamily="18" charset="0"/>
              </a:rPr>
              <a:t>công nghệ ở khoảng cách phù hợp </a:t>
            </a:r>
            <a:r>
              <a:rPr lang="vi-VN" sz="1500">
                <a:latin typeface="Times New Roman" pitchFamily="18" charset="0"/>
                <a:cs typeface="Times New Roman" pitchFamily="18" charset="0"/>
              </a:rPr>
              <a:t>để </a:t>
            </a:r>
            <a:r>
              <a:rPr lang="vi-VN" sz="1500" smtClean="0">
                <a:latin typeface="Times New Roman" pitchFamily="18" charset="0"/>
                <a:cs typeface="Times New Roman" pitchFamily="18" charset="0"/>
              </a:rPr>
              <a:t>g</a:t>
            </a:r>
            <a:r>
              <a:rPr lang="en-US" sz="1500" smtClean="0">
                <a:latin typeface="Times New Roman" pitchFamily="18" charset="0"/>
                <a:cs typeface="Times New Roman" pitchFamily="18" charset="0"/>
              </a:rPr>
              <a:t>/</a:t>
            </a:r>
            <a:r>
              <a:rPr lang="vi-VN" sz="1500" smtClean="0">
                <a:latin typeface="Times New Roman" pitchFamily="18" charset="0"/>
                <a:cs typeface="Times New Roman" pitchFamily="18" charset="0"/>
              </a:rPr>
              <a:t>vi</a:t>
            </a:r>
            <a:r>
              <a:rPr lang="en-US" sz="1500">
                <a:latin typeface="Times New Roman" pitchFamily="18" charset="0"/>
                <a:cs typeface="Times New Roman" pitchFamily="18" charset="0"/>
              </a:rPr>
              <a:t>ê</a:t>
            </a:r>
            <a:r>
              <a:rPr lang="vi-VN" sz="1500" smtClean="0">
                <a:latin typeface="Times New Roman" pitchFamily="18" charset="0"/>
                <a:cs typeface="Times New Roman" pitchFamily="18" charset="0"/>
              </a:rPr>
              <a:t>n </a:t>
            </a:r>
            <a:r>
              <a:rPr lang="vi-VN" sz="1500">
                <a:latin typeface="Times New Roman" pitchFamily="18" charset="0"/>
                <a:cs typeface="Times New Roman" pitchFamily="18" charset="0"/>
              </a:rPr>
              <a:t>có thể quan </a:t>
            </a:r>
            <a:r>
              <a:rPr lang="vi-VN" sz="1500">
                <a:latin typeface="Times New Roman" pitchFamily="18" charset="0"/>
                <a:cs typeface="Times New Roman" pitchFamily="18" charset="0"/>
              </a:rPr>
              <a:t>sát </a:t>
            </a:r>
            <a:r>
              <a:rPr lang="en-US" sz="1500" smtClean="0">
                <a:latin typeface="Times New Roman" pitchFamily="18" charset="0"/>
                <a:cs typeface="Times New Roman" pitchFamily="18" charset="0"/>
              </a:rPr>
              <a:t>trẻ l</a:t>
            </a:r>
            <a:r>
              <a:rPr lang="vi-VN" sz="1500" smtClean="0">
                <a:latin typeface="Times New Roman" pitchFamily="18" charset="0"/>
                <a:cs typeface="Times New Roman" pitchFamily="18" charset="0"/>
              </a:rPr>
              <a:t>àm </a:t>
            </a:r>
            <a:r>
              <a:rPr lang="vi-VN" sz="1500">
                <a:latin typeface="Times New Roman" pitchFamily="18" charset="0"/>
                <a:cs typeface="Times New Roman" pitchFamily="18" charset="0"/>
              </a:rPr>
              <a:t>gì trong quá </a:t>
            </a:r>
            <a:r>
              <a:rPr lang="vi-VN" sz="1500">
                <a:latin typeface="Times New Roman" pitchFamily="18" charset="0"/>
                <a:cs typeface="Times New Roman" pitchFamily="18" charset="0"/>
              </a:rPr>
              <a:t>trình </a:t>
            </a:r>
            <a:r>
              <a:rPr lang="vi-VN" sz="1500" smtClean="0">
                <a:latin typeface="Times New Roman" pitchFamily="18" charset="0"/>
                <a:cs typeface="Times New Roman" pitchFamily="18" charset="0"/>
              </a:rPr>
              <a:t>học</a:t>
            </a:r>
            <a:endParaRPr lang="en-US" sz="1500" smtClean="0">
              <a:latin typeface="Times New Roman" pitchFamily="18" charset="0"/>
              <a:cs typeface="Times New Roman" pitchFamily="18" charset="0"/>
            </a:endParaRPr>
          </a:p>
          <a:p>
            <a:pPr marL="114300" indent="0">
              <a:buNone/>
            </a:pPr>
            <a:r>
              <a:rPr lang="en-US" sz="1500" smtClean="0">
                <a:solidFill>
                  <a:srgbClr val="FFFF00"/>
                </a:solidFill>
                <a:latin typeface="Times New Roman" pitchFamily="18" charset="0"/>
                <a:cs typeface="Times New Roman" pitchFamily="18" charset="0"/>
              </a:rPr>
              <a:t>+</a:t>
            </a:r>
            <a:r>
              <a:rPr lang="vi-VN" sz="1500" smtClean="0">
                <a:solidFill>
                  <a:srgbClr val="FFFF00"/>
                </a:solidFill>
                <a:latin typeface="Times New Roman" pitchFamily="18" charset="0"/>
                <a:cs typeface="Times New Roman" pitchFamily="18" charset="0"/>
              </a:rPr>
              <a:t> </a:t>
            </a:r>
            <a:r>
              <a:rPr lang="en-US" sz="1500" smtClean="0">
                <a:solidFill>
                  <a:srgbClr val="FFFF00"/>
                </a:solidFill>
                <a:latin typeface="Times New Roman" pitchFamily="18" charset="0"/>
                <a:cs typeface="Times New Roman" pitchFamily="18" charset="0"/>
              </a:rPr>
              <a:t>D</a:t>
            </a:r>
            <a:r>
              <a:rPr lang="vi-VN" sz="1500" smtClean="0">
                <a:latin typeface="Times New Roman" pitchFamily="18" charset="0"/>
                <a:cs typeface="Times New Roman" pitchFamily="18" charset="0"/>
              </a:rPr>
              <a:t>ành </a:t>
            </a:r>
            <a:r>
              <a:rPr lang="vi-VN" sz="1500">
                <a:latin typeface="Times New Roman" pitchFamily="18" charset="0"/>
                <a:cs typeface="Times New Roman" pitchFamily="18" charset="0"/>
              </a:rPr>
              <a:t>thời gian nói chuyện với trẻ sau mỗi buổi học trực tuyến </a:t>
            </a:r>
            <a:r>
              <a:rPr lang="en-US" sz="1500" smtClean="0">
                <a:latin typeface="Times New Roman" pitchFamily="18" charset="0"/>
                <a:cs typeface="Times New Roman" pitchFamily="18" charset="0"/>
              </a:rPr>
              <a:t>(</a:t>
            </a:r>
            <a:r>
              <a:rPr lang="vi-VN" sz="1500" smtClean="0">
                <a:latin typeface="Times New Roman" pitchFamily="18" charset="0"/>
                <a:cs typeface="Times New Roman" pitchFamily="18" charset="0"/>
              </a:rPr>
              <a:t>khoảng </a:t>
            </a:r>
            <a:r>
              <a:rPr lang="vi-VN" sz="1500">
                <a:latin typeface="Times New Roman" pitchFamily="18" charset="0"/>
                <a:cs typeface="Times New Roman" pitchFamily="18" charset="0"/>
              </a:rPr>
              <a:t>10 phút </a:t>
            </a:r>
            <a:r>
              <a:rPr lang="vi-VN" sz="1500" smtClean="0">
                <a:latin typeface="Times New Roman" pitchFamily="18" charset="0"/>
                <a:cs typeface="Times New Roman" pitchFamily="18" charset="0"/>
              </a:rPr>
              <a:t>cu</a:t>
            </a:r>
            <a:r>
              <a:rPr lang="en-US" sz="1500" smtClean="0">
                <a:latin typeface="Times New Roman" pitchFamily="18" charset="0"/>
                <a:cs typeface="Times New Roman" pitchFamily="18" charset="0"/>
              </a:rPr>
              <a:t>ố</a:t>
            </a:r>
            <a:r>
              <a:rPr lang="vi-VN" sz="1500" smtClean="0">
                <a:latin typeface="Times New Roman" pitchFamily="18" charset="0"/>
                <a:cs typeface="Times New Roman" pitchFamily="18" charset="0"/>
              </a:rPr>
              <a:t>i </a:t>
            </a:r>
            <a:r>
              <a:rPr lang="vi-VN" sz="1500" smtClean="0">
                <a:latin typeface="Times New Roman" pitchFamily="18" charset="0"/>
                <a:cs typeface="Times New Roman" pitchFamily="18" charset="0"/>
              </a:rPr>
              <a:t>buổi</a:t>
            </a:r>
            <a:r>
              <a:rPr lang="en-US" sz="1500" smtClean="0">
                <a:latin typeface="Times New Roman" pitchFamily="18" charset="0"/>
                <a:cs typeface="Times New Roman" pitchFamily="18" charset="0"/>
              </a:rPr>
              <a:t>)</a:t>
            </a:r>
            <a:r>
              <a:rPr lang="vi-VN" sz="1500" smtClean="0">
                <a:latin typeface="Times New Roman" pitchFamily="18" charset="0"/>
                <a:cs typeface="Times New Roman" pitchFamily="18" charset="0"/>
              </a:rPr>
              <a:t> </a:t>
            </a:r>
            <a:r>
              <a:rPr lang="vi-VN" sz="1500">
                <a:latin typeface="Times New Roman" pitchFamily="18" charset="0"/>
                <a:cs typeface="Times New Roman" pitchFamily="18" charset="0"/>
              </a:rPr>
              <a:t>để lắng </a:t>
            </a:r>
            <a:r>
              <a:rPr lang="vi-VN" sz="1500" smtClean="0">
                <a:latin typeface="Times New Roman" pitchFamily="18" charset="0"/>
                <a:cs typeface="Times New Roman" pitchFamily="18" charset="0"/>
              </a:rPr>
              <a:t>ngh</a:t>
            </a:r>
            <a:r>
              <a:rPr lang="en-US" sz="1500" smtClean="0">
                <a:latin typeface="Times New Roman" pitchFamily="18" charset="0"/>
                <a:cs typeface="Times New Roman" pitchFamily="18" charset="0"/>
              </a:rPr>
              <a:t>e</a:t>
            </a:r>
            <a:r>
              <a:rPr lang="vi-VN" sz="1500" smtClean="0">
                <a:latin typeface="Times New Roman" pitchFamily="18" charset="0"/>
                <a:cs typeface="Times New Roman" pitchFamily="18" charset="0"/>
              </a:rPr>
              <a:t> trẻ</a:t>
            </a:r>
            <a:r>
              <a:rPr lang="en-US" sz="1500" smtClean="0">
                <a:latin typeface="Times New Roman" pitchFamily="18" charset="0"/>
                <a:cs typeface="Times New Roman" pitchFamily="18" charset="0"/>
              </a:rPr>
              <a:t> tâm tư, nguyện vọng của trẻ </a:t>
            </a:r>
            <a:r>
              <a:rPr lang="en-US" sz="1500" smtClean="0">
                <a:latin typeface="Times New Roman" pitchFamily="18" charset="0"/>
                <a:cs typeface="Times New Roman" pitchFamily="18" charset="0"/>
              </a:rPr>
              <a:t>em kịp thời phát </a:t>
            </a:r>
            <a:r>
              <a:rPr lang="en-US" sz="1500" smtClean="0">
                <a:latin typeface="Times New Roman" pitchFamily="18" charset="0"/>
                <a:cs typeface="Times New Roman" pitchFamily="18" charset="0"/>
              </a:rPr>
              <a:t>hiện </a:t>
            </a:r>
            <a:r>
              <a:rPr lang="vi-VN" sz="1500" smtClean="0">
                <a:latin typeface="Times New Roman" pitchFamily="18" charset="0"/>
                <a:cs typeface="Times New Roman" pitchFamily="18" charset="0"/>
              </a:rPr>
              <a:t>các v</a:t>
            </a:r>
            <a:r>
              <a:rPr lang="en-US" sz="1500" smtClean="0">
                <a:latin typeface="Times New Roman" pitchFamily="18" charset="0"/>
                <a:cs typeface="Times New Roman" pitchFamily="18" charset="0"/>
              </a:rPr>
              <a:t>ấn đề</a:t>
            </a:r>
            <a:r>
              <a:rPr lang="vi-VN" sz="1500" smtClean="0">
                <a:latin typeface="Times New Roman" pitchFamily="18" charset="0"/>
                <a:cs typeface="Times New Roman" pitchFamily="18" charset="0"/>
              </a:rPr>
              <a:t> </a:t>
            </a:r>
            <a:r>
              <a:rPr lang="vi-VN" sz="1500">
                <a:latin typeface="Times New Roman" pitchFamily="18" charset="0"/>
                <a:cs typeface="Times New Roman" pitchFamily="18" charset="0"/>
              </a:rPr>
              <a:t>từ trẻ </a:t>
            </a:r>
            <a:r>
              <a:rPr lang="en-US" sz="1500" smtClean="0">
                <a:latin typeface="Times New Roman" pitchFamily="18" charset="0"/>
                <a:cs typeface="Times New Roman" pitchFamily="18" charset="0"/>
              </a:rPr>
              <a:t> đang gặp phải, từ đó có biện pháp </a:t>
            </a:r>
            <a:r>
              <a:rPr lang="vi-VN" sz="1500" smtClean="0">
                <a:latin typeface="Times New Roman" pitchFamily="18" charset="0"/>
                <a:cs typeface="Times New Roman" pitchFamily="18" charset="0"/>
              </a:rPr>
              <a:t>để </a:t>
            </a:r>
            <a:r>
              <a:rPr lang="vi-VN" sz="1500">
                <a:latin typeface="Times New Roman" pitchFamily="18" charset="0"/>
                <a:cs typeface="Times New Roman" pitchFamily="18" charset="0"/>
              </a:rPr>
              <a:t>kịp thời trợ </a:t>
            </a:r>
            <a:r>
              <a:rPr lang="vi-VN" sz="1500" smtClean="0">
                <a:latin typeface="Times New Roman" pitchFamily="18" charset="0"/>
                <a:cs typeface="Times New Roman" pitchFamily="18" charset="0"/>
              </a:rPr>
              <a:t>giúp</a:t>
            </a:r>
            <a:r>
              <a:rPr lang="en-US" sz="1500" smtClean="0">
                <a:latin typeface="Times New Roman" pitchFamily="18" charset="0"/>
                <a:cs typeface="Times New Roman" pitchFamily="18" charset="0"/>
              </a:rPr>
              <a:t>.</a:t>
            </a:r>
          </a:p>
          <a:p>
            <a:pPr marL="114300" indent="0">
              <a:buNone/>
            </a:pPr>
            <a:r>
              <a:rPr lang="en-US" sz="1500" smtClean="0">
                <a:latin typeface="Times New Roman" pitchFamily="18" charset="0"/>
                <a:cs typeface="Times New Roman" pitchFamily="18" charset="0"/>
              </a:rPr>
              <a:t>+ Cần </a:t>
            </a:r>
            <a:r>
              <a:rPr lang="en-US" sz="1500">
                <a:latin typeface="Times New Roman" pitchFamily="18" charset="0"/>
                <a:cs typeface="Times New Roman" pitchFamily="18" charset="0"/>
              </a:rPr>
              <a:t>bố trí thời gian học hợp </a:t>
            </a:r>
            <a:r>
              <a:rPr lang="en-US" sz="1500" smtClean="0">
                <a:latin typeface="Times New Roman" pitchFamily="18" charset="0"/>
                <a:cs typeface="Times New Roman" pitchFamily="18" charset="0"/>
              </a:rPr>
              <a:t>lý, không nên để thời lượng kéo dài; giữa các khoảng nghỉ có thể tổ chức các trò chơi, đố vui để giải tỏa căng thẳng </a:t>
            </a:r>
            <a:r>
              <a:rPr lang="en-US" sz="1500" smtClean="0">
                <a:latin typeface="Times New Roman" pitchFamily="18" charset="0"/>
                <a:cs typeface="Times New Roman" pitchFamily="18" charset="0"/>
              </a:rPr>
              <a:t>...</a:t>
            </a:r>
          </a:p>
          <a:p>
            <a:pPr marL="114300" indent="0">
              <a:buNone/>
            </a:pPr>
            <a:r>
              <a:rPr lang="en-US" sz="1500" smtClean="0">
                <a:latin typeface="Times New Roman" pitchFamily="18" charset="0"/>
                <a:cs typeface="Times New Roman" pitchFamily="18" charset="0"/>
              </a:rPr>
              <a:t>+ T </a:t>
            </a:r>
            <a:r>
              <a:rPr lang="vi-VN" sz="1500" smtClean="0">
                <a:latin typeface="Times New Roman" pitchFamily="18" charset="0"/>
                <a:cs typeface="Times New Roman" pitchFamily="18" charset="0"/>
              </a:rPr>
              <a:t>ăng c</a:t>
            </a:r>
            <a:r>
              <a:rPr lang="en-US" sz="1500" smtClean="0">
                <a:latin typeface="Times New Roman" pitchFamily="18" charset="0"/>
                <a:cs typeface="Times New Roman" pitchFamily="18" charset="0"/>
              </a:rPr>
              <a:t>ườ</a:t>
            </a:r>
            <a:r>
              <a:rPr lang="vi-VN" sz="1500" smtClean="0">
                <a:latin typeface="Times New Roman" pitchFamily="18" charset="0"/>
                <a:cs typeface="Times New Roman" pitchFamily="18" charset="0"/>
              </a:rPr>
              <a:t>ng  </a:t>
            </a:r>
            <a:r>
              <a:rPr lang="vi-VN" sz="1500">
                <a:latin typeface="Times New Roman" pitchFamily="18" charset="0"/>
                <a:cs typeface="Times New Roman" pitchFamily="18" charset="0"/>
              </a:rPr>
              <a:t>trao đổi thông tin với phụ huynh sau buổi học trực tuyến thông qua </a:t>
            </a:r>
            <a:r>
              <a:rPr lang="vi-VN" sz="1500">
                <a:latin typeface="Times New Roman" pitchFamily="18" charset="0"/>
                <a:cs typeface="Times New Roman" pitchFamily="18" charset="0"/>
              </a:rPr>
              <a:t>nhóm </a:t>
            </a:r>
            <a:r>
              <a:rPr lang="vi-VN" sz="1500" smtClean="0">
                <a:latin typeface="Times New Roman" pitchFamily="18" charset="0"/>
                <a:cs typeface="Times New Roman" pitchFamily="18" charset="0"/>
              </a:rPr>
              <a:t>ch</a:t>
            </a:r>
            <a:r>
              <a:rPr lang="en-US" sz="1500" smtClean="0">
                <a:latin typeface="Times New Roman" pitchFamily="18" charset="0"/>
                <a:cs typeface="Times New Roman" pitchFamily="18" charset="0"/>
              </a:rPr>
              <a:t>a</a:t>
            </a:r>
            <a:r>
              <a:rPr lang="vi-VN" sz="1500" smtClean="0">
                <a:latin typeface="Times New Roman" pitchFamily="18" charset="0"/>
                <a:cs typeface="Times New Roman" pitchFamily="18" charset="0"/>
              </a:rPr>
              <a:t>t</a:t>
            </a:r>
            <a:r>
              <a:rPr lang="en-US" sz="1500" smtClean="0">
                <a:latin typeface="Times New Roman" pitchFamily="18" charset="0"/>
                <a:cs typeface="Times New Roman" pitchFamily="18" charset="0"/>
              </a:rPr>
              <a:t>: VD: T</a:t>
            </a:r>
            <a:r>
              <a:rPr lang="vi-VN" sz="1500" smtClean="0">
                <a:latin typeface="Times New Roman" pitchFamily="18" charset="0"/>
                <a:cs typeface="Times New Roman" pitchFamily="18" charset="0"/>
              </a:rPr>
              <a:t>hông </a:t>
            </a:r>
            <a:r>
              <a:rPr lang="vi-VN" sz="1500">
                <a:latin typeface="Times New Roman" pitchFamily="18" charset="0"/>
                <a:cs typeface="Times New Roman" pitchFamily="18" charset="0"/>
              </a:rPr>
              <a:t>báo </a:t>
            </a:r>
            <a:r>
              <a:rPr lang="vi-VN" sz="1500" smtClean="0">
                <a:latin typeface="Times New Roman" pitchFamily="18" charset="0"/>
                <a:cs typeface="Times New Roman" pitchFamily="18" charset="0"/>
              </a:rPr>
              <a:t>t</a:t>
            </a:r>
            <a:r>
              <a:rPr lang="en-US" sz="1500" smtClean="0">
                <a:latin typeface="Times New Roman" pitchFamily="18" charset="0"/>
                <a:cs typeface="Times New Roman" pitchFamily="18" charset="0"/>
              </a:rPr>
              <a:t>/</a:t>
            </a:r>
            <a:r>
              <a:rPr lang="vi-VN" sz="1500" smtClean="0">
                <a:latin typeface="Times New Roman" pitchFamily="18" charset="0"/>
                <a:cs typeface="Times New Roman" pitchFamily="18" charset="0"/>
              </a:rPr>
              <a:t>gian </a:t>
            </a:r>
            <a:r>
              <a:rPr lang="vi-VN" sz="1500">
                <a:latin typeface="Times New Roman" pitchFamily="18" charset="0"/>
                <a:cs typeface="Times New Roman" pitchFamily="18" charset="0"/>
              </a:rPr>
              <a:t>bắt đầu</a:t>
            </a:r>
            <a:r>
              <a:rPr lang="vi-VN" sz="1500">
                <a:latin typeface="Times New Roman" pitchFamily="18" charset="0"/>
                <a:cs typeface="Times New Roman" pitchFamily="18" charset="0"/>
              </a:rPr>
              <a:t>, </a:t>
            </a:r>
            <a:r>
              <a:rPr lang="vi-VN" sz="1500" smtClean="0">
                <a:latin typeface="Times New Roman" pitchFamily="18" charset="0"/>
                <a:cs typeface="Times New Roman" pitchFamily="18" charset="0"/>
              </a:rPr>
              <a:t>t</a:t>
            </a:r>
            <a:r>
              <a:rPr lang="en-US" sz="1500" smtClean="0">
                <a:latin typeface="Times New Roman" pitchFamily="18" charset="0"/>
                <a:cs typeface="Times New Roman" pitchFamily="18" charset="0"/>
              </a:rPr>
              <a:t>/</a:t>
            </a:r>
            <a:r>
              <a:rPr lang="vi-VN" sz="1500" smtClean="0">
                <a:latin typeface="Times New Roman" pitchFamily="18" charset="0"/>
                <a:cs typeface="Times New Roman" pitchFamily="18" charset="0"/>
              </a:rPr>
              <a:t>gian </a:t>
            </a:r>
            <a:r>
              <a:rPr lang="vi-VN" sz="1500">
                <a:latin typeface="Times New Roman" pitchFamily="18" charset="0"/>
                <a:cs typeface="Times New Roman" pitchFamily="18" charset="0"/>
              </a:rPr>
              <a:t>kết thúc, bài tập các buổi học, nhận xét sau mỗi buổi học...</a:t>
            </a:r>
            <a:endParaRPr lang="en-US" sz="1500" smtClean="0">
              <a:latin typeface="Times New Roman" pitchFamily="18" charset="0"/>
              <a:cs typeface="Times New Roman" pitchFamily="18" charset="0"/>
            </a:endParaRPr>
          </a:p>
          <a:p>
            <a:pPr marL="400050" indent="-285750">
              <a:buFont typeface="Symbol"/>
              <a:buChar char="Þ"/>
            </a:pPr>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124531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81AA7C-EF25-4D4C-B345-5F09EFF1CC5D}"/>
              </a:ext>
            </a:extLst>
          </p:cNvPr>
          <p:cNvSpPr>
            <a:spLocks noGrp="1"/>
          </p:cNvSpPr>
          <p:nvPr>
            <p:ph type="ctrTitle"/>
          </p:nvPr>
        </p:nvSpPr>
        <p:spPr>
          <a:xfrm>
            <a:off x="909484" y="1288025"/>
            <a:ext cx="7325032" cy="2743200"/>
          </a:xfrm>
        </p:spPr>
        <p:txBody>
          <a:bodyPr anchor="t"/>
          <a:lstStyle/>
          <a:p>
            <a:pPr>
              <a:lnSpc>
                <a:spcPct val="150000"/>
              </a:lnSpc>
            </a:pPr>
            <a:r>
              <a:rPr lang="vi-VN" sz="1600" b="0" i="0" dirty="0">
                <a:solidFill>
                  <a:schemeClr val="bg1"/>
                </a:solidFill>
                <a:effectLst/>
                <a:latin typeface="Times New Roman" panose="02020603050405020304" pitchFamily="18" charset="0"/>
                <a:cs typeface="Times New Roman" panose="02020603050405020304" pitchFamily="18" charset="0"/>
              </a:rPr>
              <a:t>- Trở lại trường </a:t>
            </a:r>
            <a:r>
              <a:rPr lang="vi-VN" sz="1600" b="0" i="0">
                <a:solidFill>
                  <a:schemeClr val="bg1"/>
                </a:solidFill>
                <a:effectLst/>
                <a:latin typeface="Times New Roman" panose="02020603050405020304" pitchFamily="18" charset="0"/>
                <a:cs typeface="Times New Roman" panose="02020603050405020304" pitchFamily="18" charset="0"/>
              </a:rPr>
              <a:t>là </a:t>
            </a:r>
            <a:r>
              <a:rPr lang="en-US" sz="1600" b="0" i="0" smtClean="0">
                <a:solidFill>
                  <a:schemeClr val="bg1"/>
                </a:solidFill>
                <a:effectLst/>
                <a:latin typeface="Times New Roman" panose="02020603050405020304" pitchFamily="18" charset="0"/>
                <a:cs typeface="Times New Roman" panose="02020603050405020304" pitchFamily="18" charset="0"/>
              </a:rPr>
              <a:t>niềm vui của tất cả học sinh nhưng song hành với nó là</a:t>
            </a:r>
            <a:r>
              <a:rPr lang="vi-VN" sz="1600" b="0" i="0" smtClean="0">
                <a:solidFill>
                  <a:schemeClr val="bg1"/>
                </a:solidFill>
                <a:effectLst/>
                <a:latin typeface="Times New Roman" panose="02020603050405020304" pitchFamily="18" charset="0"/>
                <a:cs typeface="Times New Roman" panose="02020603050405020304" pitchFamily="18" charset="0"/>
              </a:rPr>
              <a:t> </a:t>
            </a:r>
            <a:r>
              <a:rPr lang="vi-VN" sz="1600" b="0" i="0" dirty="0">
                <a:solidFill>
                  <a:schemeClr val="bg1"/>
                </a:solidFill>
                <a:effectLst/>
                <a:latin typeface="Times New Roman" panose="02020603050405020304" pitchFamily="18" charset="0"/>
                <a:cs typeface="Times New Roman" panose="02020603050405020304" pitchFamily="18" charset="0"/>
              </a:rPr>
              <a:t>những nỗi lo. Các em có thể sẽ trải </a:t>
            </a:r>
            <a:r>
              <a:rPr lang="vi-VN" sz="1600" b="0" i="0">
                <a:solidFill>
                  <a:schemeClr val="bg1"/>
                </a:solidFill>
                <a:effectLst/>
                <a:latin typeface="Times New Roman" panose="02020603050405020304" pitchFamily="18" charset="0"/>
                <a:cs typeface="Times New Roman" panose="02020603050405020304" pitchFamily="18" charset="0"/>
              </a:rPr>
              <a:t>qua </a:t>
            </a:r>
            <a:r>
              <a:rPr lang="en-US" sz="1600" b="0" i="0" smtClean="0">
                <a:solidFill>
                  <a:schemeClr val="bg1"/>
                </a:solidFill>
                <a:effectLst/>
                <a:latin typeface="Times New Roman" panose="02020603050405020304" pitchFamily="18" charset="0"/>
                <a:cs typeface="Times New Roman" panose="02020603050405020304" pitchFamily="18" charset="0"/>
              </a:rPr>
              <a:t>nhiều </a:t>
            </a:r>
            <a:r>
              <a:rPr lang="vi-VN" sz="1600" b="0" i="0" smtClean="0">
                <a:solidFill>
                  <a:schemeClr val="bg1"/>
                </a:solidFill>
                <a:effectLst/>
                <a:latin typeface="Times New Roman" panose="02020603050405020304" pitchFamily="18" charset="0"/>
                <a:cs typeface="Times New Roman" panose="02020603050405020304" pitchFamily="18" charset="0"/>
              </a:rPr>
              <a:t>lo âu</a:t>
            </a:r>
            <a:r>
              <a:rPr lang="en-US" sz="1600" b="0" i="0" smtClean="0">
                <a:solidFill>
                  <a:schemeClr val="bg1"/>
                </a:solidFill>
                <a:effectLst/>
                <a:latin typeface="Times New Roman" panose="02020603050405020304" pitchFamily="18" charset="0"/>
                <a:cs typeface="Times New Roman" panose="02020603050405020304" pitchFamily="18" charset="0"/>
              </a:rPr>
              <a:t>: bị lây nhiễm, bắt đầu lại các thói quen về lịch trình học tập, giờ giấc, quan hệ bạn bè </a:t>
            </a:r>
            <a:r>
              <a:rPr lang="vi-VN" sz="1600" b="0" i="0" smtClean="0">
                <a:solidFill>
                  <a:schemeClr val="bg1"/>
                </a:solidFill>
                <a:effectLst/>
                <a:latin typeface="Times New Roman" panose="02020603050405020304" pitchFamily="18" charset="0"/>
                <a:cs typeface="Times New Roman" panose="02020603050405020304" pitchFamily="18" charset="0"/>
              </a:rPr>
              <a:t>. </a:t>
            </a:r>
            <a:r>
              <a:rPr lang="en-US" sz="1600" b="0" i="0" smtClean="0">
                <a:solidFill>
                  <a:schemeClr val="bg1"/>
                </a:solidFill>
                <a:effectLst/>
                <a:latin typeface="Times New Roman" panose="02020603050405020304" pitchFamily="18" charset="0"/>
                <a:cs typeface="Times New Roman" panose="02020603050405020304" pitchFamily="18" charset="0"/>
              </a:rPr>
              <a:t>..</a:t>
            </a:r>
            <a:r>
              <a:rPr lang="vi-VN" sz="1600" b="0" i="0" dirty="0">
                <a:solidFill>
                  <a:schemeClr val="bg1"/>
                </a:solidFill>
                <a:effectLst/>
                <a:latin typeface="Times New Roman" panose="02020603050405020304" pitchFamily="18" charset="0"/>
                <a:cs typeface="Times New Roman" panose="02020603050405020304" pitchFamily="18" charset="0"/>
              </a:rPr>
              <a:t/>
            </a:r>
            <a:br>
              <a:rPr lang="vi-VN" sz="1600" b="0" i="0" dirty="0">
                <a:solidFill>
                  <a:schemeClr val="bg1"/>
                </a:solidFill>
                <a:effectLst/>
                <a:latin typeface="Times New Roman" panose="02020603050405020304" pitchFamily="18" charset="0"/>
                <a:cs typeface="Times New Roman" panose="02020603050405020304" pitchFamily="18" charset="0"/>
              </a:rPr>
            </a:br>
            <a:r>
              <a:rPr lang="vi-VN" sz="1600" b="0" i="0">
                <a:solidFill>
                  <a:schemeClr val="bg1"/>
                </a:solidFill>
                <a:effectLst/>
                <a:latin typeface="Times New Roman" panose="02020603050405020304" pitchFamily="18" charset="0"/>
                <a:cs typeface="Times New Roman" panose="02020603050405020304" pitchFamily="18" charset="0"/>
              </a:rPr>
              <a:t>- </a:t>
            </a:r>
            <a:r>
              <a:rPr lang="en-US" sz="1600" b="0" i="0" smtClean="0">
                <a:solidFill>
                  <a:schemeClr val="bg1"/>
                </a:solidFill>
                <a:effectLst/>
                <a:latin typeface="Times New Roman" panose="02020603050405020304" pitchFamily="18" charset="0"/>
                <a:cs typeface="Times New Roman" panose="02020603050405020304" pitchFamily="18" charset="0"/>
              </a:rPr>
              <a:t>Có 1 tỷ </a:t>
            </a:r>
            <a:r>
              <a:rPr lang="vi-VN" sz="1600" b="0" i="0" smtClean="0">
                <a:solidFill>
                  <a:schemeClr val="bg1"/>
                </a:solidFill>
                <a:effectLst/>
                <a:latin typeface="Times New Roman" panose="02020603050405020304" pitchFamily="18" charset="0"/>
                <a:cs typeface="Times New Roman" panose="02020603050405020304" pitchFamily="18" charset="0"/>
              </a:rPr>
              <a:t>lệ </a:t>
            </a:r>
            <a:r>
              <a:rPr lang="en-US" sz="1600" b="0" i="0" smtClean="0">
                <a:solidFill>
                  <a:schemeClr val="bg1"/>
                </a:solidFill>
                <a:effectLst/>
                <a:latin typeface="Times New Roman" panose="02020603050405020304" pitchFamily="18" charset="0"/>
                <a:cs typeface="Times New Roman" panose="02020603050405020304" pitchFamily="18" charset="0"/>
              </a:rPr>
              <a:t>không nhỏ trẻ em </a:t>
            </a:r>
            <a:r>
              <a:rPr lang="vi-VN" sz="1600" b="0" i="0" smtClean="0">
                <a:solidFill>
                  <a:schemeClr val="bg1"/>
                </a:solidFill>
                <a:effectLst/>
                <a:latin typeface="Times New Roman" panose="02020603050405020304" pitchFamily="18" charset="0"/>
                <a:cs typeface="Times New Roman" panose="02020603050405020304" pitchFamily="18" charset="0"/>
              </a:rPr>
              <a:t>tổn </a:t>
            </a:r>
            <a:r>
              <a:rPr lang="vi-VN" sz="1600" b="0" i="0" dirty="0">
                <a:solidFill>
                  <a:schemeClr val="bg1"/>
                </a:solidFill>
                <a:effectLst/>
                <a:latin typeface="Times New Roman" panose="02020603050405020304" pitchFamily="18" charset="0"/>
                <a:cs typeface="Times New Roman" panose="02020603050405020304" pitchFamily="18" charset="0"/>
              </a:rPr>
              <a:t>thương sức khỏe </a:t>
            </a:r>
            <a:r>
              <a:rPr lang="vi-VN" sz="1600" b="0" i="0">
                <a:solidFill>
                  <a:schemeClr val="bg1"/>
                </a:solidFill>
                <a:effectLst/>
                <a:latin typeface="Times New Roman" panose="02020603050405020304" pitchFamily="18" charset="0"/>
                <a:cs typeface="Times New Roman" panose="02020603050405020304" pitchFamily="18" charset="0"/>
              </a:rPr>
              <a:t>tâm </a:t>
            </a:r>
            <a:r>
              <a:rPr lang="vi-VN" sz="1600" b="0" i="0" smtClean="0">
                <a:solidFill>
                  <a:schemeClr val="bg1"/>
                </a:solidFill>
                <a:effectLst/>
                <a:latin typeface="Times New Roman" panose="02020603050405020304" pitchFamily="18" charset="0"/>
                <a:cs typeface="Times New Roman" panose="02020603050405020304" pitchFamily="18" charset="0"/>
              </a:rPr>
              <a:t>thần trong </a:t>
            </a:r>
            <a:r>
              <a:rPr lang="vi-VN" sz="1600" b="0" i="0" dirty="0">
                <a:solidFill>
                  <a:schemeClr val="bg1"/>
                </a:solidFill>
                <a:effectLst/>
                <a:latin typeface="Times New Roman" panose="02020603050405020304" pitchFamily="18" charset="0"/>
                <a:cs typeface="Times New Roman" panose="02020603050405020304" pitchFamily="18" charset="0"/>
              </a:rPr>
              <a:t>đại </a:t>
            </a:r>
            <a:r>
              <a:rPr lang="vi-VN" sz="1600" b="0" i="0">
                <a:solidFill>
                  <a:schemeClr val="bg1"/>
                </a:solidFill>
                <a:effectLst/>
                <a:latin typeface="Times New Roman" panose="02020603050405020304" pitchFamily="18" charset="0"/>
                <a:cs typeface="Times New Roman" panose="02020603050405020304" pitchFamily="18" charset="0"/>
              </a:rPr>
              <a:t>dịch </a:t>
            </a:r>
            <a:r>
              <a:rPr lang="en-US" sz="1600" smtClean="0">
                <a:solidFill>
                  <a:schemeClr val="bg1"/>
                </a:solidFill>
                <a:latin typeface="Times New Roman" panose="02020603050405020304" pitchFamily="18" charset="0"/>
                <a:cs typeface="Times New Roman" panose="02020603050405020304" pitchFamily="18" charset="0"/>
              </a:rPr>
              <a:t>và</a:t>
            </a:r>
            <a:r>
              <a:rPr lang="en-US" sz="1600" b="0" i="0" smtClean="0">
                <a:solidFill>
                  <a:schemeClr val="bg1"/>
                </a:solidFill>
                <a:effectLst/>
                <a:latin typeface="Times New Roman" panose="02020603050405020304" pitchFamily="18" charset="0"/>
                <a:cs typeface="Times New Roman" panose="02020603050405020304" pitchFamily="18" charset="0"/>
              </a:rPr>
              <a:t> </a:t>
            </a:r>
            <a:r>
              <a:rPr lang="en-US" sz="1600" b="0" i="0" smtClean="0">
                <a:solidFill>
                  <a:schemeClr val="bg1"/>
                </a:solidFill>
                <a:effectLst/>
                <a:latin typeface="Times New Roman" panose="02020603050405020304" pitchFamily="18" charset="0"/>
                <a:cs typeface="Times New Roman" panose="02020603050405020304" pitchFamily="18" charset="0"/>
              </a:rPr>
              <a:t>ở nhiều mức </a:t>
            </a:r>
            <a:r>
              <a:rPr lang="en-US" sz="1600" b="0" i="0" smtClean="0">
                <a:solidFill>
                  <a:schemeClr val="bg1"/>
                </a:solidFill>
                <a:effectLst/>
                <a:latin typeface="Times New Roman" panose="02020603050405020304" pitchFamily="18" charset="0"/>
                <a:cs typeface="Times New Roman" panose="02020603050405020304" pitchFamily="18" charset="0"/>
              </a:rPr>
              <a:t>độ khác nhau</a:t>
            </a:r>
            <a:r>
              <a:rPr lang="vi-VN" sz="1600" b="0" i="0" smtClean="0">
                <a:solidFill>
                  <a:schemeClr val="bg1"/>
                </a:solidFill>
                <a:effectLst/>
                <a:latin typeface="Times New Roman" panose="02020603050405020304" pitchFamily="18" charset="0"/>
                <a:cs typeface="Times New Roman" panose="02020603050405020304" pitchFamily="18" charset="0"/>
              </a:rPr>
              <a:t>.</a:t>
            </a:r>
            <a:r>
              <a:rPr lang="en-US" sz="1600" b="0" i="0" smtClean="0">
                <a:solidFill>
                  <a:schemeClr val="bg1"/>
                </a:solidFill>
                <a:effectLst/>
                <a:latin typeface="Times New Roman" panose="02020603050405020304" pitchFamily="18" charset="0"/>
                <a:cs typeface="Times New Roman" panose="02020603050405020304" pitchFamily="18" charset="0"/>
              </a:rPr>
              <a:t> </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 xmlns:a16="http://schemas.microsoft.com/office/drawing/2014/main" id="{D590AD12-3108-422C-87A9-B7CA46DCF210}"/>
              </a:ext>
            </a:extLst>
          </p:cNvPr>
          <p:cNvSpPr>
            <a:spLocks noGrp="1"/>
          </p:cNvSpPr>
          <p:nvPr>
            <p:ph type="title" idx="2"/>
          </p:nvPr>
        </p:nvSpPr>
        <p:spPr>
          <a:xfrm>
            <a:off x="1208462" y="527871"/>
            <a:ext cx="6623573" cy="584404"/>
          </a:xfrm>
        </p:spPr>
        <p:txBody>
          <a:bodyPr/>
          <a:lstStyle/>
          <a:p>
            <a:pPr algn="l"/>
            <a:r>
              <a:rPr lang="vi-VN" b="1" dirty="0">
                <a:solidFill>
                  <a:srgbClr val="FFFF00"/>
                </a:solidFill>
                <a:latin typeface="Times New Roman" panose="02020603050405020304" pitchFamily="18" charset="0"/>
                <a:cs typeface="Times New Roman" panose="02020603050405020304" pitchFamily="18" charset="0"/>
              </a:rPr>
              <a:t>2. </a:t>
            </a:r>
            <a:r>
              <a:rPr lang="vi-VN" b="1">
                <a:solidFill>
                  <a:srgbClr val="FFFF00"/>
                </a:solidFill>
                <a:latin typeface="Times New Roman" panose="02020603050405020304" pitchFamily="18" charset="0"/>
                <a:cs typeface="Times New Roman" panose="02020603050405020304" pitchFamily="18" charset="0"/>
              </a:rPr>
              <a:t>Nhóm </a:t>
            </a:r>
            <a:r>
              <a:rPr lang="en-US" b="1" smtClean="0">
                <a:solidFill>
                  <a:srgbClr val="FFFF00"/>
                </a:solidFill>
                <a:latin typeface="Times New Roman" panose="02020603050405020304" pitchFamily="18" charset="0"/>
                <a:cs typeface="Times New Roman" panose="02020603050405020304" pitchFamily="18" charset="0"/>
              </a:rPr>
              <a:t>học sinh</a:t>
            </a:r>
            <a:r>
              <a:rPr lang="vi-VN" b="1" smtClean="0">
                <a:solidFill>
                  <a:srgbClr val="FFFF00"/>
                </a:solidFill>
                <a:latin typeface="Times New Roman" panose="02020603050405020304" pitchFamily="18" charset="0"/>
                <a:cs typeface="Times New Roman" panose="02020603050405020304" pitchFamily="18" charset="0"/>
              </a:rPr>
              <a:t> </a:t>
            </a:r>
            <a:r>
              <a:rPr lang="vi-VN" b="1">
                <a:solidFill>
                  <a:srgbClr val="FFFF00"/>
                </a:solidFill>
                <a:latin typeface="Times New Roman" panose="02020603050405020304" pitchFamily="18" charset="0"/>
                <a:cs typeface="Times New Roman" panose="02020603050405020304" pitchFamily="18" charset="0"/>
              </a:rPr>
              <a:t>đi </a:t>
            </a:r>
            <a:r>
              <a:rPr lang="vi-VN" b="1" smtClean="0">
                <a:solidFill>
                  <a:srgbClr val="FFFF00"/>
                </a:solidFill>
                <a:latin typeface="Times New Roman" panose="02020603050405020304" pitchFamily="18" charset="0"/>
                <a:cs typeface="Times New Roman" panose="02020603050405020304" pitchFamily="18" charset="0"/>
              </a:rPr>
              <a:t>học</a:t>
            </a:r>
            <a:r>
              <a:rPr lang="en-US" b="1" smtClean="0">
                <a:solidFill>
                  <a:srgbClr val="FFFF00"/>
                </a:solidFill>
                <a:latin typeface="Times New Roman" panose="02020603050405020304" pitchFamily="18" charset="0"/>
                <a:cs typeface="Times New Roman" panose="02020603050405020304" pitchFamily="18" charset="0"/>
              </a:rPr>
              <a:t> trực tiếp</a:t>
            </a:r>
            <a:r>
              <a:rPr lang="vi-VN" b="1" smtClean="0">
                <a:solidFill>
                  <a:srgbClr val="FFFF00"/>
                </a:solidFill>
                <a:latin typeface="Times New Roman" panose="02020603050405020304" pitchFamily="18" charset="0"/>
                <a:cs typeface="Times New Roman" panose="02020603050405020304" pitchFamily="18" charset="0"/>
              </a:rPr>
              <a:t>:</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21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72BEE-AE7F-4B9F-8CFE-554F7D2F25A8}"/>
              </a:ext>
            </a:extLst>
          </p:cNvPr>
          <p:cNvSpPr>
            <a:spLocks noGrp="1"/>
          </p:cNvSpPr>
          <p:nvPr>
            <p:ph type="ctrTitle"/>
          </p:nvPr>
        </p:nvSpPr>
        <p:spPr>
          <a:xfrm>
            <a:off x="468755" y="1093466"/>
            <a:ext cx="3563424" cy="3003395"/>
          </a:xfrm>
        </p:spPr>
        <p:txBody>
          <a:bodyPr anchor="t"/>
          <a:lstStyle/>
          <a:p>
            <a:pPr marL="285750" indent="-285750">
              <a:lnSpc>
                <a:spcPct val="150000"/>
              </a:lnSpc>
              <a:buFont typeface="Arial" panose="020B0604020202020204" pitchFamily="34" charset="0"/>
              <a:buChar char="•"/>
            </a:pPr>
            <a:r>
              <a:rPr lang="en-US" sz="1600" b="1" dirty="0" err="1">
                <a:solidFill>
                  <a:srgbClr val="FFFF00"/>
                </a:solidFill>
                <a:latin typeface="Times New Roman" panose="02020603050405020304" pitchFamily="18" charset="0"/>
                <a:cs typeface="Times New Roman" panose="02020603050405020304" pitchFamily="18" charset="0"/>
              </a:rPr>
              <a:t>Về</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phía</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gia</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đình</a:t>
            </a:r>
            <a:r>
              <a:rPr lang="en-US" sz="1600" b="1" dirty="0">
                <a:solidFill>
                  <a:schemeClr val="bg1"/>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
            </a:r>
            <a:br>
              <a:rPr lang="en-US" sz="16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Times New Roman" panose="02020603050405020304" pitchFamily="18" charset="0"/>
                <a:cs typeface="Times New Roman" panose="02020603050405020304" pitchFamily="18" charset="0"/>
              </a:rPr>
              <a:t>- C</a:t>
            </a:r>
            <a:r>
              <a:rPr lang="vi-VN" sz="1600" b="0" i="0" dirty="0">
                <a:solidFill>
                  <a:schemeClr val="bg1"/>
                </a:solidFill>
                <a:effectLst/>
                <a:latin typeface="Times New Roman" panose="02020603050405020304" pitchFamily="18" charset="0"/>
                <a:cs typeface="Times New Roman" panose="02020603050405020304" pitchFamily="18" charset="0"/>
              </a:rPr>
              <a:t>huẩn bị cho con thời gian thích ứng với hoạt động mới ở trường</a:t>
            </a:r>
            <a:r>
              <a:rPr lang="en-US" sz="1600" b="0" i="0" dirty="0">
                <a:solidFill>
                  <a:schemeClr val="bg1"/>
                </a:solidFill>
                <a:effectLst/>
                <a:latin typeface="Times New Roman" panose="02020603050405020304" pitchFamily="18" charset="0"/>
                <a:cs typeface="Times New Roman" panose="02020603050405020304" pitchFamily="18" charset="0"/>
              </a:rPr>
              <a:t> </a:t>
            </a:r>
            <a:r>
              <a:rPr lang="en-US" sz="1600" b="0" i="1" dirty="0">
                <a:solidFill>
                  <a:schemeClr val="bg1"/>
                </a:solidFill>
                <a:effectLst/>
                <a:latin typeface="Times New Roman" panose="02020603050405020304" pitchFamily="18" charset="0"/>
                <a:cs typeface="Times New Roman" panose="02020603050405020304" pitchFamily="18" charset="0"/>
              </a:rPr>
              <a:t>(</a:t>
            </a:r>
            <a:r>
              <a:rPr lang="en-US" sz="1600" b="0" i="1" dirty="0" err="1">
                <a:solidFill>
                  <a:schemeClr val="bg1"/>
                </a:solidFill>
                <a:effectLst/>
                <a:latin typeface="Times New Roman" panose="02020603050405020304" pitchFamily="18" charset="0"/>
                <a:cs typeface="Times New Roman" panose="02020603050405020304" pitchFamily="18" charset="0"/>
              </a:rPr>
              <a:t>giảm</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tải</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học</a:t>
            </a:r>
            <a:r>
              <a:rPr lang="en-US" sz="1600" b="0" i="1" dirty="0">
                <a:solidFill>
                  <a:schemeClr val="bg1"/>
                </a:solidFill>
                <a:effectLst/>
                <a:latin typeface="Times New Roman" panose="02020603050405020304" pitchFamily="18" charset="0"/>
                <a:cs typeface="Times New Roman" panose="02020603050405020304" pitchFamily="18" charset="0"/>
              </a:rPr>
              <a:t> online, </a:t>
            </a:r>
            <a:r>
              <a:rPr lang="en-US" sz="1600" b="0" i="1" dirty="0" err="1">
                <a:solidFill>
                  <a:schemeClr val="bg1"/>
                </a:solidFill>
                <a:effectLst/>
                <a:latin typeface="Times New Roman" panose="02020603050405020304" pitchFamily="18" charset="0"/>
                <a:cs typeface="Times New Roman" panose="02020603050405020304" pitchFamily="18" charset="0"/>
              </a:rPr>
              <a:t>thiết</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lập</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lại</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lịch</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ăn</a:t>
            </a:r>
            <a:r>
              <a:rPr lang="en-US" sz="1600" b="0" i="1" dirty="0">
                <a:solidFill>
                  <a:schemeClr val="bg1"/>
                </a:solidFill>
                <a:effectLst/>
                <a:latin typeface="Times New Roman" panose="02020603050405020304" pitchFamily="18" charset="0"/>
                <a:cs typeface="Times New Roman" panose="02020603050405020304" pitchFamily="18" charset="0"/>
              </a:rPr>
              <a:t> - </a:t>
            </a:r>
            <a:r>
              <a:rPr lang="en-US" sz="1600" b="0" i="1" dirty="0" err="1">
                <a:solidFill>
                  <a:schemeClr val="bg1"/>
                </a:solidFill>
                <a:effectLst/>
                <a:latin typeface="Times New Roman" panose="02020603050405020304" pitchFamily="18" charset="0"/>
                <a:cs typeface="Times New Roman" panose="02020603050405020304" pitchFamily="18" charset="0"/>
              </a:rPr>
              <a:t>ngủ</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phù</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hợp</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với</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học</a:t>
            </a:r>
            <a:r>
              <a:rPr lang="en-US" sz="1600" b="0" i="1" dirty="0">
                <a:solidFill>
                  <a:schemeClr val="bg1"/>
                </a:solidFill>
                <a:effectLst/>
                <a:latin typeface="Times New Roman" panose="02020603050405020304" pitchFamily="18" charset="0"/>
                <a:cs typeface="Times New Roman" panose="02020603050405020304" pitchFamily="18" charset="0"/>
              </a:rPr>
              <a:t> </a:t>
            </a:r>
            <a:r>
              <a:rPr lang="en-US" sz="1600" b="0" i="1" dirty="0" err="1">
                <a:solidFill>
                  <a:schemeClr val="bg1"/>
                </a:solidFill>
                <a:effectLst/>
                <a:latin typeface="Times New Roman" panose="02020603050405020304" pitchFamily="18" charset="0"/>
                <a:cs typeface="Times New Roman" panose="02020603050405020304" pitchFamily="18" charset="0"/>
              </a:rPr>
              <a:t>kỳ</a:t>
            </a:r>
            <a:r>
              <a:rPr lang="en-US" sz="1600" b="0" i="1" dirty="0">
                <a:solidFill>
                  <a:schemeClr val="bg1"/>
                </a:solidFill>
                <a:effectLst/>
                <a:latin typeface="Times New Roman" panose="02020603050405020304" pitchFamily="18" charset="0"/>
                <a:cs typeface="Times New Roman" panose="02020603050405020304" pitchFamily="18" charset="0"/>
              </a:rPr>
              <a:t>)</a:t>
            </a:r>
            <a:r>
              <a:rPr lang="en-US" sz="1600" b="0" i="0" dirty="0">
                <a:solidFill>
                  <a:schemeClr val="bg1"/>
                </a:solidFill>
                <a:effectLst/>
                <a:latin typeface="Times New Roman" panose="02020603050405020304" pitchFamily="18" charset="0"/>
                <a:cs typeface="Times New Roman" panose="02020603050405020304" pitchFamily="18" charset="0"/>
              </a:rPr>
              <a:t/>
            </a:r>
            <a:br>
              <a:rPr lang="en-US" sz="1600" b="0" i="0" dirty="0">
                <a:solidFill>
                  <a:schemeClr val="bg1"/>
                </a:solidFill>
                <a:effectLst/>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H</a:t>
            </a:r>
            <a:r>
              <a:rPr lang="vi-VN" sz="1600" b="0" i="0" dirty="0">
                <a:solidFill>
                  <a:schemeClr val="bg1"/>
                </a:solidFill>
                <a:effectLst/>
                <a:latin typeface="Times New Roman" panose="02020603050405020304" pitchFamily="18" charset="0"/>
                <a:cs typeface="Times New Roman" panose="02020603050405020304" pitchFamily="18" charset="0"/>
              </a:rPr>
              <a:t>ỗ trợ con tổ chức lại góc học tập và cập nhật các thông tin liên quan đến việc trở lại trường</a:t>
            </a:r>
            <a:r>
              <a:rPr lang="en-US" sz="1600" b="0" i="0" dirty="0">
                <a:solidFill>
                  <a:schemeClr val="bg1"/>
                </a:solidFill>
                <a:effectLst/>
                <a:latin typeface="Times New Roman" panose="02020603050405020304" pitchFamily="18" charset="0"/>
                <a:cs typeface="Times New Roman" panose="02020603050405020304" pitchFamily="18" charset="0"/>
              </a:rPr>
              <a:t>.</a:t>
            </a:r>
            <a:br>
              <a:rPr lang="en-US" sz="1600" b="0" i="0" dirty="0">
                <a:solidFill>
                  <a:schemeClr val="bg1"/>
                </a:solidFill>
                <a:effectLst/>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
            </a:r>
            <a:br>
              <a:rPr lang="en-US" sz="1600" b="0" i="0" dirty="0">
                <a:solidFill>
                  <a:schemeClr val="bg1"/>
                </a:solidFill>
                <a:effectLst/>
                <a:latin typeface="Times New Roman" panose="02020603050405020304" pitchFamily="18" charset="0"/>
                <a:cs typeface="Times New Roman" panose="02020603050405020304" pitchFamily="18" charset="0"/>
              </a:rPr>
            </a:b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 xmlns:a16="http://schemas.microsoft.com/office/drawing/2014/main" id="{B63650BD-BED2-469A-984B-F1882795CA39}"/>
              </a:ext>
            </a:extLst>
          </p:cNvPr>
          <p:cNvSpPr>
            <a:spLocks noGrp="1"/>
          </p:cNvSpPr>
          <p:nvPr>
            <p:ph type="title" idx="2"/>
          </p:nvPr>
        </p:nvSpPr>
        <p:spPr>
          <a:xfrm>
            <a:off x="1321905" y="136562"/>
            <a:ext cx="6599582" cy="532511"/>
          </a:xfrm>
        </p:spPr>
        <p:txBody>
          <a:bodyPr/>
          <a:lstStyle/>
          <a:p>
            <a:pPr algn="l"/>
            <a:r>
              <a:rPr lang="en-US" b="1" dirty="0" err="1">
                <a:solidFill>
                  <a:srgbClr val="FFFF00"/>
                </a:solidFill>
                <a:latin typeface="Times New Roman" panose="02020603050405020304" pitchFamily="18" charset="0"/>
                <a:cs typeface="Times New Roman" panose="02020603050405020304" pitchFamily="18" charset="0"/>
              </a:rPr>
              <a:t>Giải</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pháp</a:t>
            </a:r>
            <a:r>
              <a:rPr lang="vi-VN" b="1" dirty="0">
                <a:solidFill>
                  <a:srgbClr val="FFFF00"/>
                </a:solidFill>
                <a:latin typeface="Times New Roman" panose="02020603050405020304" pitchFamily="18" charset="0"/>
                <a:cs typeface="Times New Roman" panose="02020603050405020304" pitchFamily="18" charset="0"/>
              </a:rPr>
              <a:t> bảo vệ trẻ </a:t>
            </a:r>
            <a:r>
              <a:rPr lang="vi-VN" b="1">
                <a:solidFill>
                  <a:srgbClr val="FFFF00"/>
                </a:solidFill>
                <a:latin typeface="Times New Roman" panose="02020603050405020304" pitchFamily="18" charset="0"/>
                <a:cs typeface="Times New Roman" panose="02020603050405020304" pitchFamily="18" charset="0"/>
              </a:rPr>
              <a:t>sau </a:t>
            </a:r>
            <a:r>
              <a:rPr lang="vi-VN" b="1" smtClean="0">
                <a:solidFill>
                  <a:srgbClr val="FFFF00"/>
                </a:solidFill>
                <a:latin typeface="Times New Roman" panose="02020603050405020304" pitchFamily="18" charset="0"/>
                <a:cs typeface="Times New Roman" panose="02020603050405020304" pitchFamily="18" charset="0"/>
              </a:rPr>
              <a:t>khi</a:t>
            </a:r>
            <a:r>
              <a:rPr lang="en-US" b="1" smtClean="0">
                <a:solidFill>
                  <a:srgbClr val="FFFF00"/>
                </a:solidFill>
                <a:latin typeface="Times New Roman" panose="02020603050405020304" pitchFamily="18" charset="0"/>
                <a:cs typeface="Times New Roman" panose="02020603050405020304" pitchFamily="18" charset="0"/>
              </a:rPr>
              <a:t> trẻ </a:t>
            </a:r>
            <a:r>
              <a:rPr lang="vi-VN" b="1" smtClean="0">
                <a:solidFill>
                  <a:srgbClr val="FFFF00"/>
                </a:solidFill>
                <a:latin typeface="Times New Roman" panose="02020603050405020304" pitchFamily="18" charset="0"/>
                <a:cs typeface="Times New Roman" panose="02020603050405020304" pitchFamily="18" charset="0"/>
              </a:rPr>
              <a:t>quay </a:t>
            </a:r>
            <a:r>
              <a:rPr lang="vi-VN" b="1">
                <a:solidFill>
                  <a:srgbClr val="FFFF00"/>
                </a:solidFill>
                <a:latin typeface="Times New Roman" panose="02020603050405020304" pitchFamily="18" charset="0"/>
                <a:cs typeface="Times New Roman" panose="02020603050405020304" pitchFamily="18" charset="0"/>
              </a:rPr>
              <a:t>lại </a:t>
            </a:r>
            <a:r>
              <a:rPr lang="vi-VN" b="1" smtClean="0">
                <a:solidFill>
                  <a:srgbClr val="FFFF00"/>
                </a:solidFill>
                <a:latin typeface="Times New Roman" panose="02020603050405020304" pitchFamily="18" charset="0"/>
                <a:cs typeface="Times New Roman" panose="02020603050405020304" pitchFamily="18" charset="0"/>
              </a:rPr>
              <a:t>trường</a:t>
            </a:r>
            <a:r>
              <a:rPr lang="en-US" b="1" smtClean="0">
                <a:solidFill>
                  <a:srgbClr val="FFFF00"/>
                </a:solidFill>
                <a:latin typeface="Times New Roman" panose="02020603050405020304" pitchFamily="18" charset="0"/>
                <a:cs typeface="Times New Roman" panose="02020603050405020304" pitchFamily="18" charset="0"/>
              </a:rPr>
              <a:t> học</a:t>
            </a:r>
            <a:r>
              <a:rPr lang="vi-VN" b="1" smtClean="0">
                <a:solidFill>
                  <a:srgbClr val="FFFF00"/>
                </a:solidFill>
                <a:latin typeface="Times New Roman" panose="02020603050405020304" pitchFamily="18" charset="0"/>
                <a:cs typeface="Times New Roman" panose="02020603050405020304" pitchFamily="18" charset="0"/>
              </a:rPr>
              <a:t>:</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BAF26F6F-85FD-4A9A-9219-C5758F7B176B}"/>
              </a:ext>
            </a:extLst>
          </p:cNvPr>
          <p:cNvSpPr txBox="1">
            <a:spLocks/>
          </p:cNvSpPr>
          <p:nvPr/>
        </p:nvSpPr>
        <p:spPr>
          <a:xfrm>
            <a:off x="4239932" y="675861"/>
            <a:ext cx="4584400" cy="41860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
              <a:buFont typeface="Karla"/>
              <a:buNone/>
              <a:defRPr sz="2000" b="0" i="0" u="none" strike="noStrike" cap="none">
                <a:solidFill>
                  <a:schemeClr val="lt1"/>
                </a:solidFill>
                <a:latin typeface="Karla"/>
                <a:ea typeface="Karla"/>
                <a:cs typeface="Karla"/>
                <a:sym typeface="Karla"/>
              </a:defRPr>
            </a:lvl1pPr>
            <a:lvl2pPr marR="0" lvl="1"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2pPr>
            <a:lvl3pPr marR="0" lvl="2"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3pPr>
            <a:lvl4pPr marR="0" lvl="3"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4pPr>
            <a:lvl5pPr marR="0" lvl="4"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5pPr>
            <a:lvl6pPr marR="0" lvl="5"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6pPr>
            <a:lvl7pPr marR="0" lvl="6"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7pPr>
            <a:lvl8pPr marR="0" lvl="7"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8pPr>
            <a:lvl9pPr marR="0" lvl="8" algn="r" rtl="0">
              <a:lnSpc>
                <a:spcPct val="100000"/>
              </a:lnSpc>
              <a:spcBef>
                <a:spcPts val="0"/>
              </a:spcBef>
              <a:spcAft>
                <a:spcPts val="0"/>
              </a:spcAft>
              <a:buClr>
                <a:schemeClr val="dk1"/>
              </a:buClr>
              <a:buSzPts val="1600"/>
              <a:buFont typeface="Karla"/>
              <a:buNone/>
              <a:defRPr sz="1600" b="0" i="0" u="none" strike="noStrike" cap="none">
                <a:solidFill>
                  <a:schemeClr val="dk1"/>
                </a:solidFill>
                <a:latin typeface="Karla"/>
                <a:ea typeface="Karla"/>
                <a:cs typeface="Karla"/>
                <a:sym typeface="Karla"/>
              </a:defRPr>
            </a:lvl9pPr>
          </a:lstStyle>
          <a:p>
            <a:pPr marL="285750" indent="-285750">
              <a:lnSpc>
                <a:spcPct val="150000"/>
              </a:lnSpc>
              <a:buFont typeface="Arial" panose="020B0604020202020204" pitchFamily="34" charset="0"/>
              <a:buChar char="•"/>
            </a:pPr>
            <a:r>
              <a:rPr lang="en-US" sz="1600" b="1" dirty="0" err="1">
                <a:solidFill>
                  <a:srgbClr val="FFFF00"/>
                </a:solidFill>
                <a:latin typeface="Times New Roman" panose="02020603050405020304" pitchFamily="18" charset="0"/>
                <a:cs typeface="Times New Roman" panose="02020603050405020304" pitchFamily="18" charset="0"/>
              </a:rPr>
              <a:t>Về</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phía</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Nhà</a:t>
            </a:r>
            <a:r>
              <a:rPr lang="en-US" sz="1600" b="1" dirty="0">
                <a:solidFill>
                  <a:srgbClr val="FFFF00"/>
                </a:solidFill>
                <a:latin typeface="Times New Roman" panose="02020603050405020304" pitchFamily="18" charset="0"/>
                <a:cs typeface="Times New Roman" panose="02020603050405020304" pitchFamily="18" charset="0"/>
              </a:rPr>
              <a:t> </a:t>
            </a:r>
            <a:r>
              <a:rPr lang="en-US" sz="1600" b="1" dirty="0" err="1">
                <a:solidFill>
                  <a:srgbClr val="FFFF00"/>
                </a:solidFill>
                <a:latin typeface="Times New Roman" panose="02020603050405020304" pitchFamily="18" charset="0"/>
                <a:cs typeface="Times New Roman" panose="02020603050405020304" pitchFamily="18" charset="0"/>
              </a:rPr>
              <a:t>trường</a:t>
            </a:r>
            <a:r>
              <a:rPr lang="en-US" sz="1600" b="1" dirty="0">
                <a:solidFill>
                  <a:srgbClr val="FFFF00"/>
                </a:solidFill>
                <a:latin typeface="Times New Roman" panose="02020603050405020304" pitchFamily="18" charset="0"/>
                <a:cs typeface="Times New Roman" panose="02020603050405020304" pitchFamily="18" charset="0"/>
              </a:rPr>
              <a:t>: </a:t>
            </a:r>
          </a:p>
          <a:p>
            <a:pPr>
              <a:lnSpc>
                <a:spcPts val="1800"/>
              </a:lnSpc>
            </a:pPr>
            <a:r>
              <a:rPr lang="en-US" sz="1500" dirty="0">
                <a:solidFill>
                  <a:schemeClr val="bg1"/>
                </a:solidFill>
                <a:latin typeface="Times New Roman" panose="02020603050405020304" pitchFamily="18" charset="0"/>
                <a:cs typeface="Times New Roman" panose="02020603050405020304" pitchFamily="18" charset="0"/>
              </a:rPr>
              <a:t>- C</a:t>
            </a:r>
            <a:r>
              <a:rPr lang="vi-VN" sz="1500" b="0" i="0" dirty="0">
                <a:solidFill>
                  <a:schemeClr val="bg1"/>
                </a:solidFill>
                <a:effectLst/>
                <a:latin typeface="Times New Roman" panose="02020603050405020304" pitchFamily="18" charset="0"/>
                <a:cs typeface="Times New Roman" panose="02020603050405020304" pitchFamily="18" charset="0"/>
              </a:rPr>
              <a:t>ần nới lỏng để học sinh thích ứng lại với</a:t>
            </a:r>
            <a:r>
              <a:rPr lang="en-US" sz="1500" dirty="0">
                <a:solidFill>
                  <a:schemeClr val="bg1"/>
                </a:solidFill>
                <a:latin typeface="Times New Roman" panose="02020603050405020304" pitchFamily="18" charset="0"/>
                <a:cs typeface="Times New Roman" panose="02020603050405020304" pitchFamily="18" charset="0"/>
              </a:rPr>
              <a:t> </a:t>
            </a:r>
            <a:r>
              <a:rPr lang="vi-VN" sz="1500" b="0" i="0" dirty="0">
                <a:solidFill>
                  <a:schemeClr val="bg1"/>
                </a:solidFill>
                <a:effectLst/>
                <a:latin typeface="Times New Roman" panose="02020603050405020304" pitchFamily="18" charset="0"/>
                <a:cs typeface="Times New Roman" panose="02020603050405020304" pitchFamily="18" charset="0"/>
              </a:rPr>
              <a:t>cuộc sống học tập ở trường</a:t>
            </a:r>
            <a:r>
              <a:rPr lang="en-US" sz="1500" b="0" i="0" dirty="0">
                <a:solidFill>
                  <a:schemeClr val="bg1"/>
                </a:solidFill>
                <a:effectLst/>
                <a:latin typeface="Times New Roman" panose="02020603050405020304" pitchFamily="18" charset="0"/>
                <a:cs typeface="Times New Roman" panose="02020603050405020304" pitchFamily="18" charset="0"/>
              </a:rPr>
              <a:t>.</a:t>
            </a:r>
          </a:p>
          <a:p>
            <a:pPr marL="171450" indent="-171450">
              <a:lnSpc>
                <a:spcPts val="1800"/>
              </a:lnSpc>
              <a:buFontTx/>
              <a:buChar char="-"/>
            </a:pPr>
            <a:r>
              <a:rPr lang="vi-VN" sz="1500" b="0" i="0">
                <a:solidFill>
                  <a:schemeClr val="bg1"/>
                </a:solidFill>
                <a:effectLst/>
                <a:latin typeface="Times New Roman" panose="02020603050405020304" pitchFamily="18" charset="0"/>
                <a:cs typeface="Times New Roman" panose="02020603050405020304" pitchFamily="18" charset="0"/>
              </a:rPr>
              <a:t>Giáo </a:t>
            </a:r>
            <a:r>
              <a:rPr lang="vi-VN" sz="1500" b="0" i="0" smtClean="0">
                <a:solidFill>
                  <a:schemeClr val="bg1"/>
                </a:solidFill>
                <a:effectLst/>
                <a:latin typeface="Times New Roman" panose="02020603050405020304" pitchFamily="18" charset="0"/>
                <a:cs typeface="Times New Roman" panose="02020603050405020304" pitchFamily="18" charset="0"/>
              </a:rPr>
              <a:t>viên</a:t>
            </a:r>
            <a:r>
              <a:rPr lang="en-US" sz="1500" b="0" i="0" smtClean="0">
                <a:solidFill>
                  <a:schemeClr val="bg1"/>
                </a:solidFill>
                <a:effectLst/>
                <a:latin typeface="Times New Roman" panose="02020603050405020304" pitchFamily="18" charset="0"/>
                <a:cs typeface="Times New Roman" panose="02020603050405020304" pitchFamily="18" charset="0"/>
              </a:rPr>
              <a:t>, nhất là giáo viên </a:t>
            </a:r>
            <a:r>
              <a:rPr lang="en-US" sz="1500" b="0" i="0" smtClean="0">
                <a:solidFill>
                  <a:schemeClr val="bg1"/>
                </a:solidFill>
                <a:effectLst/>
                <a:latin typeface="Times New Roman" panose="02020603050405020304" pitchFamily="18" charset="0"/>
                <a:cs typeface="Times New Roman" panose="02020603050405020304" pitchFamily="18" charset="0"/>
              </a:rPr>
              <a:t>chủ </a:t>
            </a:r>
            <a:r>
              <a:rPr lang="en-US" sz="1500" b="0" i="0" smtClean="0">
                <a:solidFill>
                  <a:schemeClr val="bg1"/>
                </a:solidFill>
                <a:effectLst/>
                <a:latin typeface="Times New Roman" panose="02020603050405020304" pitchFamily="18" charset="0"/>
                <a:cs typeface="Times New Roman" panose="02020603050405020304" pitchFamily="18" charset="0"/>
              </a:rPr>
              <a:t>nhiệm lớp</a:t>
            </a:r>
            <a:r>
              <a:rPr lang="vi-VN" sz="1500" b="0" i="0" smtClean="0">
                <a:solidFill>
                  <a:schemeClr val="bg1"/>
                </a:solidFill>
                <a:effectLst/>
                <a:latin typeface="Times New Roman" panose="02020603050405020304" pitchFamily="18" charset="0"/>
                <a:cs typeface="Times New Roman" panose="02020603050405020304" pitchFamily="18" charset="0"/>
              </a:rPr>
              <a:t> </a:t>
            </a:r>
            <a:r>
              <a:rPr lang="vi-VN" sz="1500" b="0" i="0" dirty="0">
                <a:solidFill>
                  <a:schemeClr val="bg1"/>
                </a:solidFill>
                <a:effectLst/>
                <a:latin typeface="Times New Roman" panose="02020603050405020304" pitchFamily="18" charset="0"/>
                <a:cs typeface="Times New Roman" panose="02020603050405020304" pitchFamily="18" charset="0"/>
              </a:rPr>
              <a:t>nên quan tâm đến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việc</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tổ</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chức</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các</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hoạt</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động</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ngoại</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khóa</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ngoài</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giờ</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lên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lớp</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cho</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các</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em</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giao</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lưu</a:t>
            </a:r>
            <a:r>
              <a:rPr lang="vi-VN" sz="1500" b="0" i="0" dirty="0">
                <a:solidFill>
                  <a:schemeClr val="bg1"/>
                </a:solidFill>
                <a:effectLst/>
                <a:latin typeface="Times New Roman" panose="02020603050405020304" pitchFamily="18" charset="0"/>
                <a:cs typeface="Times New Roman" panose="02020603050405020304" pitchFamily="18" charset="0"/>
              </a:rPr>
              <a:t>.</a:t>
            </a:r>
            <a:endParaRPr lang="en-US" sz="1500" dirty="0">
              <a:solidFill>
                <a:schemeClr val="bg1"/>
              </a:solidFill>
              <a:latin typeface="Times New Roman" panose="02020603050405020304" pitchFamily="18" charset="0"/>
              <a:cs typeface="Times New Roman" panose="02020603050405020304" pitchFamily="18" charset="0"/>
            </a:endParaRPr>
          </a:p>
          <a:p>
            <a:pPr marL="171450" indent="-171450">
              <a:lnSpc>
                <a:spcPts val="1800"/>
              </a:lnSpc>
              <a:buFontTx/>
              <a:buChar char="-"/>
            </a:pPr>
            <a:r>
              <a:rPr lang="en-US" sz="1500" dirty="0" err="1">
                <a:solidFill>
                  <a:schemeClr val="bg1"/>
                </a:solidFill>
                <a:latin typeface="Times New Roman" panose="02020603050405020304" pitchFamily="18" charset="0"/>
                <a:cs typeface="Times New Roman" panose="02020603050405020304" pitchFamily="18" charset="0"/>
              </a:rPr>
              <a:t>G</a:t>
            </a:r>
            <a:r>
              <a:rPr lang="en-US" sz="1500" b="0" i="0" dirty="0" err="1">
                <a:solidFill>
                  <a:schemeClr val="bg1"/>
                </a:solidFill>
                <a:effectLst/>
                <a:latin typeface="Times New Roman" panose="02020603050405020304" pitchFamily="18" charset="0"/>
                <a:cs typeface="Times New Roman" panose="02020603050405020304" pitchFamily="18" charset="0"/>
              </a:rPr>
              <a:t>iáo</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viên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cần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kiên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nhẫn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err="1">
                <a:solidFill>
                  <a:schemeClr val="bg1"/>
                </a:solidFill>
                <a:effectLst/>
                <a:latin typeface="Times New Roman" panose="02020603050405020304" pitchFamily="18" charset="0"/>
                <a:cs typeface="Times New Roman" panose="02020603050405020304" pitchFamily="18" charset="0"/>
              </a:rPr>
              <a:t>lắng</a:t>
            </a:r>
            <a:r>
              <a:rPr lang="en-US" sz="1500" b="0" i="0">
                <a:solidFill>
                  <a:schemeClr val="bg1"/>
                </a:solidFill>
                <a:effectLst/>
                <a:latin typeface="Times New Roman" panose="02020603050405020304" pitchFamily="18" charset="0"/>
                <a:cs typeface="Times New Roman" panose="02020603050405020304" pitchFamily="18" charset="0"/>
              </a:rPr>
              <a:t> </a:t>
            </a:r>
            <a:r>
              <a:rPr lang="en-US" sz="1500" b="0" i="0" smtClean="0">
                <a:solidFill>
                  <a:schemeClr val="bg1"/>
                </a:solidFill>
                <a:effectLst/>
                <a:latin typeface="Times New Roman" panose="02020603050405020304" pitchFamily="18" charset="0"/>
                <a:cs typeface="Times New Roman" panose="02020603050405020304" pitchFamily="18" charset="0"/>
              </a:rPr>
              <a:t>nghe và phát hiện </a:t>
            </a:r>
            <a:r>
              <a:rPr lang="en-US" sz="1500" b="0" i="0" dirty="0" err="1">
                <a:solidFill>
                  <a:schemeClr val="bg1"/>
                </a:solidFill>
                <a:effectLst/>
                <a:latin typeface="Times New Roman" panose="02020603050405020304" pitchFamily="18" charset="0"/>
                <a:cs typeface="Times New Roman" panose="02020603050405020304" pitchFamily="18" charset="0"/>
              </a:rPr>
              <a:t>những</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tổn</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thương</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tâm</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lý</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của</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trẻ</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chú</a:t>
            </a:r>
            <a:r>
              <a:rPr lang="en-US" sz="1500" b="0" i="0" dirty="0">
                <a:solidFill>
                  <a:schemeClr val="bg1"/>
                </a:solidFill>
                <a:effectLst/>
                <a:latin typeface="Times New Roman" panose="02020603050405020304" pitchFamily="18" charset="0"/>
                <a:cs typeface="Times New Roman" panose="02020603050405020304" pitchFamily="18" charset="0"/>
              </a:rPr>
              <a:t> ý m</a:t>
            </a:r>
            <a:r>
              <a:rPr lang="vi-VN" sz="1500" b="0" i="0" dirty="0">
                <a:solidFill>
                  <a:schemeClr val="bg1"/>
                </a:solidFill>
                <a:effectLst/>
                <a:latin typeface="Times New Roman" panose="02020603050405020304" pitchFamily="18" charset="0"/>
                <a:cs typeface="Times New Roman" panose="02020603050405020304" pitchFamily="18" charset="0"/>
              </a:rPr>
              <a:t>ọi xích mích nh</a:t>
            </a:r>
            <a:r>
              <a:rPr lang="en-US" sz="1500" dirty="0">
                <a:solidFill>
                  <a:schemeClr val="bg1"/>
                </a:solidFill>
                <a:latin typeface="Times New Roman" panose="02020603050405020304" pitchFamily="18" charset="0"/>
                <a:cs typeface="Times New Roman" panose="02020603050405020304" pitchFamily="18" charset="0"/>
              </a:rPr>
              <a:t>ỏ </a:t>
            </a:r>
            <a:r>
              <a:rPr lang="en-US" sz="1500" dirty="0" err="1">
                <a:solidFill>
                  <a:schemeClr val="bg1"/>
                </a:solidFill>
                <a:latin typeface="Times New Roman" panose="02020603050405020304" pitchFamily="18" charset="0"/>
                <a:cs typeface="Times New Roman" panose="02020603050405020304" pitchFamily="18" charset="0"/>
              </a:rPr>
              <a:t>trong</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lớp</a:t>
            </a:r>
            <a:r>
              <a:rPr lang="en-US" sz="1500" dirty="0">
                <a:solidFill>
                  <a:schemeClr val="bg1"/>
                </a:solidFill>
                <a:latin typeface="Times New Roman" panose="02020603050405020304" pitchFamily="18" charset="0"/>
                <a:cs typeface="Times New Roman" panose="02020603050405020304" pitchFamily="18" charset="0"/>
              </a:rPr>
              <a:t>.</a:t>
            </a:r>
            <a:endParaRPr lang="en-US" sz="1500" b="0" i="0" dirty="0">
              <a:solidFill>
                <a:schemeClr val="bg1"/>
              </a:solidFill>
              <a:effectLst/>
              <a:latin typeface="Times New Roman" panose="02020603050405020304" pitchFamily="18" charset="0"/>
              <a:cs typeface="Times New Roman" panose="02020603050405020304" pitchFamily="18" charset="0"/>
            </a:endParaRPr>
          </a:p>
          <a:p>
            <a:pPr marL="171450" indent="-171450">
              <a:lnSpc>
                <a:spcPts val="1800"/>
              </a:lnSpc>
              <a:buFontTx/>
              <a:buChar char="-"/>
            </a:pPr>
            <a:r>
              <a:rPr lang="en-US" sz="1500" b="0" i="0" dirty="0">
                <a:solidFill>
                  <a:schemeClr val="bg1"/>
                </a:solidFill>
                <a:effectLst/>
                <a:latin typeface="Times New Roman" panose="02020603050405020304" pitchFamily="18" charset="0"/>
                <a:cs typeface="Times New Roman" panose="02020603050405020304" pitchFamily="18" charset="0"/>
              </a:rPr>
              <a:t>Đ</a:t>
            </a:r>
            <a:r>
              <a:rPr lang="vi-VN" sz="1500" b="0" i="0" dirty="0">
                <a:solidFill>
                  <a:schemeClr val="bg1"/>
                </a:solidFill>
                <a:effectLst/>
                <a:latin typeface="Times New Roman" panose="02020603050405020304" pitchFamily="18" charset="0"/>
                <a:cs typeface="Times New Roman" panose="02020603050405020304" pitchFamily="18" charset="0"/>
              </a:rPr>
              <a:t>ẩy mạnh công tác tư vấn tâm lý học đường, tổ chức lại Phòng Tư vấn tâm lý trong các trường học</a:t>
            </a:r>
            <a:r>
              <a:rPr lang="en-US" sz="1500" b="0" i="0" dirty="0">
                <a:solidFill>
                  <a:schemeClr val="bg1"/>
                </a:solidFill>
                <a:effectLst/>
                <a:latin typeface="Times New Roman" panose="02020603050405020304" pitchFamily="18" charset="0"/>
                <a:cs typeface="Times New Roman" panose="02020603050405020304" pitchFamily="18" charset="0"/>
              </a:rPr>
              <a:t>.</a:t>
            </a:r>
          </a:p>
          <a:p>
            <a:pPr marL="171450" indent="-171450">
              <a:lnSpc>
                <a:spcPts val="1800"/>
              </a:lnSpc>
              <a:buFontTx/>
              <a:buChar char="-"/>
            </a:pPr>
            <a:r>
              <a:rPr lang="en-US" sz="1500" dirty="0">
                <a:solidFill>
                  <a:schemeClr val="bg1"/>
                </a:solidFill>
                <a:latin typeface="Times New Roman" panose="02020603050405020304" pitchFamily="18" charset="0"/>
                <a:cs typeface="Times New Roman" panose="02020603050405020304" pitchFamily="18" charset="0"/>
              </a:rPr>
              <a:t>K</a:t>
            </a:r>
            <a:r>
              <a:rPr lang="vi-VN" sz="1500" b="0" i="0" dirty="0">
                <a:solidFill>
                  <a:schemeClr val="bg1"/>
                </a:solidFill>
                <a:effectLst/>
                <a:latin typeface="Times New Roman" panose="02020603050405020304" pitchFamily="18" charset="0"/>
                <a:cs typeface="Times New Roman" panose="02020603050405020304" pitchFamily="18" charset="0"/>
              </a:rPr>
              <a:t>huyến khích học sinh tham gia các hoạt động tập thể, hướng dẫn học sinh</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chăm</a:t>
            </a:r>
            <a:r>
              <a:rPr lang="en-US" sz="1500" b="0" i="0" dirty="0">
                <a:solidFill>
                  <a:schemeClr val="bg1"/>
                </a:solidFill>
                <a:effectLst/>
                <a:latin typeface="Times New Roman" panose="02020603050405020304" pitchFamily="18" charset="0"/>
                <a:cs typeface="Times New Roman" panose="02020603050405020304" pitchFamily="18" charset="0"/>
              </a:rPr>
              <a:t> </a:t>
            </a:r>
            <a:r>
              <a:rPr lang="en-US" sz="1500" b="0" i="0" dirty="0" err="1">
                <a:solidFill>
                  <a:schemeClr val="bg1"/>
                </a:solidFill>
                <a:effectLst/>
                <a:latin typeface="Times New Roman" panose="02020603050405020304" pitchFamily="18" charset="0"/>
                <a:cs typeface="Times New Roman" panose="02020603050405020304" pitchFamily="18" charset="0"/>
              </a:rPr>
              <a:t>sóc</a:t>
            </a:r>
            <a:r>
              <a:rPr lang="vi-VN" sz="1500" b="0" i="0" dirty="0">
                <a:solidFill>
                  <a:schemeClr val="bg1"/>
                </a:solidFill>
                <a:effectLst/>
                <a:latin typeface="Times New Roman" panose="02020603050405020304" pitchFamily="18" charset="0"/>
                <a:cs typeface="Times New Roman" panose="02020603050405020304" pitchFamily="18" charset="0"/>
              </a:rPr>
              <a:t> giữ gìn sức khỏe</a:t>
            </a:r>
            <a:r>
              <a:rPr lang="en-US" sz="1500" b="0" i="0" dirty="0">
                <a:solidFill>
                  <a:schemeClr val="bg1"/>
                </a:solidFill>
                <a:effectLst/>
                <a:latin typeface="Times New Roman" panose="02020603050405020304" pitchFamily="18" charset="0"/>
                <a:cs typeface="Times New Roman" panose="02020603050405020304" pitchFamily="18" charset="0"/>
              </a:rPr>
              <a:t>.</a:t>
            </a:r>
            <a:r>
              <a:rPr lang="en-US" sz="1500" dirty="0">
                <a:solidFill>
                  <a:schemeClr val="bg1"/>
                </a:solidFill>
                <a:latin typeface="Times New Roman" panose="02020603050405020304" pitchFamily="18" charset="0"/>
                <a:cs typeface="Times New Roman" panose="02020603050405020304" pitchFamily="18" charset="0"/>
              </a:rPr>
              <a:t/>
            </a:r>
            <a:br>
              <a:rPr lang="en-US" sz="1500" dirty="0">
                <a:solidFill>
                  <a:schemeClr val="bg1"/>
                </a:solidFill>
                <a:latin typeface="Times New Roman" panose="02020603050405020304" pitchFamily="18" charset="0"/>
                <a:cs typeface="Times New Roman" panose="02020603050405020304" pitchFamily="18" charset="0"/>
              </a:rPr>
            </a:br>
            <a:endParaRPr lang="en-US" sz="1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79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latin typeface="Times New Roman" pitchFamily="18" charset="0"/>
                <a:cs typeface="Times New Roman" pitchFamily="18" charset="0"/>
              </a:rPr>
              <a:t>P</a:t>
            </a:r>
            <a:r>
              <a:rPr lang="en-US" b="1" smtClean="0">
                <a:solidFill>
                  <a:srgbClr val="FFFF00"/>
                </a:solidFill>
                <a:latin typeface="Times New Roman" pitchFamily="18" charset="0"/>
                <a:cs typeface="Times New Roman" pitchFamily="18" charset="0"/>
              </a:rPr>
              <a:t>hòng tránh bạo lực học đường</a:t>
            </a:r>
            <a:endParaRPr lang="en-US" b="1">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pPr marL="114300" indent="0">
              <a:buNone/>
            </a:pPr>
            <a:r>
              <a:rPr lang="en-US" sz="2000" b="1" smtClean="0">
                <a:solidFill>
                  <a:srgbClr val="FFFF00"/>
                </a:solidFill>
                <a:latin typeface="Times New Roman" pitchFamily="18" charset="0"/>
                <a:cs typeface="Times New Roman" pitchFamily="18" charset="0"/>
              </a:rPr>
              <a:t>+ </a:t>
            </a:r>
            <a:r>
              <a:rPr lang="en-US" sz="2000" b="1" smtClean="0">
                <a:solidFill>
                  <a:srgbClr val="FFFF00"/>
                </a:solidFill>
                <a:latin typeface="Times New Roman" pitchFamily="18" charset="0"/>
                <a:cs typeface="Times New Roman" pitchFamily="18" charset="0"/>
              </a:rPr>
              <a:t>Bạo </a:t>
            </a:r>
            <a:r>
              <a:rPr lang="en-US" sz="2000" b="1" smtClean="0">
                <a:solidFill>
                  <a:srgbClr val="FFFF00"/>
                </a:solidFill>
                <a:latin typeface="Times New Roman" pitchFamily="18" charset="0"/>
                <a:cs typeface="Times New Roman" pitchFamily="18" charset="0"/>
              </a:rPr>
              <a:t>lực giữa học sinh với học sinh; giữa giáo viên với học sinh và giữa phụ huynh với học sinh và giáo viên trong trường.</a:t>
            </a:r>
          </a:p>
          <a:p>
            <a:pPr marL="114300" indent="0">
              <a:buNone/>
            </a:pPr>
            <a:r>
              <a:rPr lang="en-US" sz="2000" b="1" smtClean="0">
                <a:solidFill>
                  <a:srgbClr val="FFFF00"/>
                </a:solidFill>
                <a:latin typeface="Times New Roman" pitchFamily="18" charset="0"/>
                <a:cs typeface="Times New Roman" pitchFamily="18" charset="0"/>
              </a:rPr>
              <a:t>*Các vấn đề cần lưu ý</a:t>
            </a:r>
            <a:r>
              <a:rPr lang="en-US" sz="2000" b="1" smtClean="0">
                <a:solidFill>
                  <a:srgbClr val="FFFF00"/>
                </a:solidFill>
                <a:latin typeface="Times New Roman" pitchFamily="18" charset="0"/>
                <a:cs typeface="Times New Roman" pitchFamily="18" charset="0"/>
              </a:rPr>
              <a:t>:, </a:t>
            </a:r>
            <a:endParaRPr lang="en-US" sz="2000" b="1" smtClean="0">
              <a:solidFill>
                <a:srgbClr val="FFFF00"/>
              </a:solidFill>
              <a:latin typeface="Times New Roman" pitchFamily="18" charset="0"/>
              <a:cs typeface="Times New Roman" pitchFamily="18" charset="0"/>
            </a:endParaRPr>
          </a:p>
          <a:p>
            <a:pPr marL="114300" indent="0">
              <a:buNone/>
            </a:pPr>
            <a:r>
              <a:rPr lang="en-US" sz="1800" smtClean="0">
                <a:latin typeface="Times New Roman" pitchFamily="18" charset="0"/>
                <a:cs typeface="Times New Roman" pitchFamily="18" charset="0"/>
              </a:rPr>
              <a:t>+ </a:t>
            </a:r>
            <a:r>
              <a:rPr lang="en-US" sz="1800" smtClean="0">
                <a:solidFill>
                  <a:srgbClr val="FFFF00"/>
                </a:solidFill>
                <a:latin typeface="Times New Roman" pitchFamily="18" charset="0"/>
                <a:cs typeface="Times New Roman" pitchFamily="18" charset="0"/>
              </a:rPr>
              <a:t>Người lớn  bảo vệ trẻ em: </a:t>
            </a:r>
            <a:r>
              <a:rPr lang="en-US" sz="1800" smtClean="0">
                <a:latin typeface="Times New Roman" pitchFamily="18" charset="0"/>
                <a:cs typeface="Times New Roman" pitchFamily="18" charset="0"/>
              </a:rPr>
              <a:t>tăng cường phát hiện các nguy cơ để ngăn chặn; làm tốt công tác phòng ngừa; giải quyết dứt điểm các mâu thuẫn cá nhân giữa học sinh với học sinh; giữa thầy cô và học sinh.</a:t>
            </a:r>
          </a:p>
          <a:p>
            <a:pPr marL="114300" indent="0">
              <a:buNone/>
            </a:pPr>
            <a:r>
              <a:rPr lang="en-US" sz="1800" smtClean="0">
                <a:latin typeface="Times New Roman" pitchFamily="18" charset="0"/>
                <a:cs typeface="Times New Roman" pitchFamily="18" charset="0"/>
              </a:rPr>
              <a:t>+ Giáo </a:t>
            </a:r>
            <a:r>
              <a:rPr lang="en-US" sz="1800" smtClean="0">
                <a:latin typeface="Times New Roman" pitchFamily="18" charset="0"/>
                <a:cs typeface="Times New Roman" pitchFamily="18" charset="0"/>
              </a:rPr>
              <a:t>dục kỹ năng </a:t>
            </a:r>
            <a:r>
              <a:rPr lang="en-US" sz="1800" smtClean="0">
                <a:solidFill>
                  <a:srgbClr val="FFFF00"/>
                </a:solidFill>
                <a:latin typeface="Times New Roman" pitchFamily="18" charset="0"/>
                <a:cs typeface="Times New Roman" pitchFamily="18" charset="0"/>
              </a:rPr>
              <a:t>tự bảo vệ </a:t>
            </a:r>
            <a:r>
              <a:rPr lang="en-US" sz="1800" smtClean="0">
                <a:latin typeface="Times New Roman" pitchFamily="18" charset="0"/>
                <a:cs typeface="Times New Roman" pitchFamily="18" charset="0"/>
              </a:rPr>
              <a:t>bản thân cho học </a:t>
            </a:r>
            <a:r>
              <a:rPr lang="en-US" sz="1800" smtClean="0">
                <a:latin typeface="Times New Roman" pitchFamily="18" charset="0"/>
                <a:cs typeface="Times New Roman" pitchFamily="18" charset="0"/>
              </a:rPr>
              <a:t>sinh</a:t>
            </a:r>
          </a:p>
          <a:p>
            <a:pPr marL="114300" indent="0" algn="ctr">
              <a:buNone/>
            </a:pPr>
            <a:r>
              <a:rPr lang="en-US" sz="1800" b="1" smtClean="0">
                <a:solidFill>
                  <a:srgbClr val="FFFF00"/>
                </a:solidFill>
                <a:latin typeface="Arial" pitchFamily="34" charset="0"/>
                <a:cs typeface="Arial" pitchFamily="34" charset="0"/>
              </a:rPr>
              <a:t>Số </a:t>
            </a:r>
            <a:r>
              <a:rPr lang="en-US" sz="1800" b="1" smtClean="0">
                <a:solidFill>
                  <a:srgbClr val="FFFF00"/>
                </a:solidFill>
                <a:latin typeface="Arial" pitchFamily="34" charset="0"/>
                <a:cs typeface="Arial" pitchFamily="34" charset="0"/>
              </a:rPr>
              <a:t>điện thoại cần tư vấn các vấn đề liên quan đến trẻ em</a:t>
            </a:r>
          </a:p>
          <a:p>
            <a:pPr marL="114300" indent="0" algn="ctr">
              <a:buNone/>
            </a:pPr>
            <a:r>
              <a:rPr lang="en-US" sz="2800" b="1" smtClean="0">
                <a:solidFill>
                  <a:srgbClr val="FFFF00"/>
                </a:solidFill>
                <a:latin typeface="Arial" pitchFamily="34" charset="0"/>
                <a:cs typeface="Arial" pitchFamily="34" charset="0"/>
              </a:rPr>
              <a:t>111 – 18006605 </a:t>
            </a:r>
            <a:r>
              <a:rPr lang="en-US" sz="1800" b="1" smtClean="0">
                <a:solidFill>
                  <a:srgbClr val="FFFF00"/>
                </a:solidFill>
                <a:latin typeface="Arial" pitchFamily="34" charset="0"/>
                <a:cs typeface="Arial" pitchFamily="34" charset="0"/>
              </a:rPr>
              <a:t>(hoàn toàn miễn phí)</a:t>
            </a:r>
            <a:endParaRPr lang="en-US" sz="18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46347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278296"/>
            <a:ext cx="7653130" cy="750788"/>
          </a:xfrm>
        </p:spPr>
        <p:txBody>
          <a:bodyPr/>
          <a:lstStyle/>
          <a:p>
            <a:r>
              <a:rPr lang="en-US" sz="2500" smtClean="0">
                <a:solidFill>
                  <a:srgbClr val="FFFF00"/>
                </a:solidFill>
                <a:latin typeface="Times New Roman" pitchFamily="18" charset="0"/>
                <a:cs typeface="Times New Roman" pitchFamily="18" charset="0"/>
              </a:rPr>
              <a:t>Nghị </a:t>
            </a:r>
            <a:r>
              <a:rPr lang="en-US" sz="2500">
                <a:solidFill>
                  <a:srgbClr val="FFFF00"/>
                </a:solidFill>
                <a:latin typeface="Times New Roman" pitchFamily="18" charset="0"/>
                <a:cs typeface="Times New Roman" pitchFamily="18" charset="0"/>
              </a:rPr>
              <a:t>định </a:t>
            </a:r>
            <a:r>
              <a:rPr lang="en-US" sz="2500" smtClean="0">
                <a:solidFill>
                  <a:srgbClr val="FFFF00"/>
                </a:solidFill>
                <a:latin typeface="Times New Roman" pitchFamily="18" charset="0"/>
                <a:cs typeface="Times New Roman" pitchFamily="18" charset="0"/>
              </a:rPr>
              <a:t>130/2021/NĐ-CP </a:t>
            </a:r>
            <a:r>
              <a:rPr lang="en-US" sz="2500">
                <a:solidFill>
                  <a:srgbClr val="FFFF00"/>
                </a:solidFill>
                <a:latin typeface="Times New Roman" pitchFamily="18" charset="0"/>
                <a:cs typeface="Times New Roman" pitchFamily="18" charset="0"/>
              </a:rPr>
              <a:t>ngày </a:t>
            </a:r>
            <a:r>
              <a:rPr lang="en-US" sz="2500" smtClean="0">
                <a:solidFill>
                  <a:srgbClr val="FFFF00"/>
                </a:solidFill>
                <a:latin typeface="Times New Roman" pitchFamily="18" charset="0"/>
                <a:cs typeface="Times New Roman" pitchFamily="18" charset="0"/>
              </a:rPr>
              <a:t>30</a:t>
            </a:r>
            <a:r>
              <a:rPr lang="en-US" sz="2500" smtClean="0">
                <a:solidFill>
                  <a:srgbClr val="FFFF00"/>
                </a:solidFill>
                <a:latin typeface="Times New Roman" pitchFamily="18" charset="0"/>
                <a:cs typeface="Times New Roman" pitchFamily="18" charset="0"/>
              </a:rPr>
              <a:t>/12/2021(từ </a:t>
            </a:r>
            <a:r>
              <a:rPr lang="en-US" sz="2500">
                <a:solidFill>
                  <a:srgbClr val="FFFF00"/>
                </a:solidFill>
                <a:latin typeface="Times New Roman" pitchFamily="18" charset="0"/>
                <a:cs typeface="Times New Roman" pitchFamily="18" charset="0"/>
              </a:rPr>
              <a:t>điều 21- điều 36) Xử lý vi phạm hành chính trong lĩnh vực trẻ </a:t>
            </a:r>
            <a:r>
              <a:rPr lang="en-US" sz="2500" smtClean="0">
                <a:solidFill>
                  <a:srgbClr val="FFFF00"/>
                </a:solidFill>
                <a:latin typeface="Times New Roman" pitchFamily="18" charset="0"/>
                <a:cs typeface="Times New Roman" pitchFamily="18" charset="0"/>
              </a:rPr>
              <a:t>em</a:t>
            </a:r>
            <a:r>
              <a:rPr lang="en-US" sz="2500" smtClean="0">
                <a:solidFill>
                  <a:srgbClr val="FFFF00"/>
                </a:solidFill>
                <a:latin typeface="Eras Demi ITC" pitchFamily="34" charset="0"/>
              </a:rPr>
              <a:t> </a:t>
            </a:r>
            <a:r>
              <a:rPr lang="en-US"/>
              <a:t/>
            </a:r>
            <a:br>
              <a:rPr lang="en-US"/>
            </a:br>
            <a:endParaRPr lang="en-US">
              <a:latin typeface="Eras Demi ITC" pitchFamily="34" charset="0"/>
            </a:endParaRPr>
          </a:p>
        </p:txBody>
      </p:sp>
      <p:sp>
        <p:nvSpPr>
          <p:cNvPr id="3" name="Subtitle 2"/>
          <p:cNvSpPr>
            <a:spLocks noGrp="1"/>
          </p:cNvSpPr>
          <p:nvPr>
            <p:ph type="subTitle" idx="1"/>
          </p:nvPr>
        </p:nvSpPr>
        <p:spPr>
          <a:xfrm>
            <a:off x="727199" y="1226900"/>
            <a:ext cx="7999357" cy="3358200"/>
          </a:xfrm>
        </p:spPr>
        <p:txBody>
          <a:bodyPr/>
          <a:lstStyle/>
          <a:p>
            <a:pPr marL="114300" indent="0">
              <a:buNone/>
            </a:pPr>
            <a:r>
              <a:rPr lang="vi-VN" sz="1400" b="1" smtClean="0">
                <a:latin typeface="+mj-lt"/>
              </a:rPr>
              <a:t>Điều </a:t>
            </a:r>
            <a:r>
              <a:rPr lang="vi-VN" sz="1400" b="1">
                <a:latin typeface="+mj-lt"/>
              </a:rPr>
              <a:t>22. Vi phạm quy định về cấm bạo lực với trẻ em</a:t>
            </a:r>
            <a:endParaRPr lang="vi-VN" sz="1400">
              <a:latin typeface="+mj-lt"/>
            </a:endParaRPr>
          </a:p>
          <a:p>
            <a:pPr marL="114300" indent="0">
              <a:buNone/>
            </a:pPr>
            <a:r>
              <a:rPr lang="vi-VN" sz="1400">
                <a:latin typeface="+mj-lt"/>
              </a:rPr>
              <a:t>1. Phạt tiền từ 10.000.000 đồng đến 20.000.000 đồng đối với một trong các hành vi vi phạm sau đây:</a:t>
            </a:r>
          </a:p>
          <a:p>
            <a:pPr marL="114300" indent="0">
              <a:buNone/>
            </a:pPr>
            <a:r>
              <a:rPr lang="vi-VN" sz="1400">
                <a:latin typeface="+mj-lt"/>
              </a:rPr>
              <a:t>a) Bắt nhịn ăn, nhịn uống, không cho hoặc hạn chế vệ sinh cá nhân; bắt sống ở nơi có môi trường độc hại, nguy hiểm hoặc các hình thức đối xử tồi tệ khác với trẻ em;</a:t>
            </a:r>
          </a:p>
          <a:p>
            <a:pPr marL="114300" indent="0">
              <a:buNone/>
            </a:pPr>
            <a:r>
              <a:rPr lang="vi-VN" sz="1400">
                <a:latin typeface="+mj-lt"/>
              </a:rPr>
              <a:t>b) Gây tổn hại về tinh thần, xúc phạm nhân phẩm, danh dự, lăng mạ, chửi mắng, đe dọa, cách ly ảnh hưởng đến sự phát triển của trẻ em;</a:t>
            </a:r>
          </a:p>
          <a:p>
            <a:pPr marL="114300" indent="0">
              <a:buNone/>
            </a:pPr>
            <a:r>
              <a:rPr lang="vi-VN" sz="1400">
                <a:latin typeface="+mj-lt"/>
              </a:rPr>
              <a:t>c) Cô lập, xua đuổi hoặc dùng các biện pháp trừng phạt để dạy trẻ em gây tổn hại về thể chất, tinh thần của trẻ em;</a:t>
            </a:r>
          </a:p>
          <a:p>
            <a:pPr marL="114300" indent="0">
              <a:buNone/>
            </a:pPr>
            <a:r>
              <a:rPr lang="vi-VN" sz="1400">
                <a:latin typeface="+mj-lt"/>
              </a:rPr>
              <a:t>d) Thường xuyên đe dọa trẻ em bằng các hình ảnh, âm thanh, con vật, đồ vật làm trẻ em sợ hãi, tổn hại về tinh thần.</a:t>
            </a:r>
          </a:p>
          <a:p>
            <a:pPr marL="114300" indent="0">
              <a:buNone/>
            </a:pPr>
            <a:r>
              <a:rPr lang="vi-VN" sz="1400">
                <a:latin typeface="+mj-lt"/>
              </a:rPr>
              <a:t>2. Biện pháp khắc phục hậu quả:</a:t>
            </a:r>
          </a:p>
          <a:p>
            <a:pPr marL="114300" indent="0">
              <a:buNone/>
            </a:pPr>
            <a:r>
              <a:rPr lang="vi-VN" sz="1400">
                <a:latin typeface="+mj-lt"/>
              </a:rPr>
              <a:t>a) Buộc chịu mọi chi phí để khám bệnh, chữa bệnh (nếu có) cho trẻ em đối với hành vi vi phạm tại khoản 1 Điều này;</a:t>
            </a:r>
          </a:p>
          <a:p>
            <a:pPr marL="114300" indent="0">
              <a:buNone/>
            </a:pPr>
            <a:r>
              <a:rPr lang="vi-VN" sz="1400">
                <a:latin typeface="+mj-lt"/>
              </a:rPr>
              <a:t>b) Buộc tiêu hủy vật phẩm gây hại cho sức khỏe trẻ em đối với hành vi vi phạm tại điểm d khoản 1 Điều này.</a:t>
            </a:r>
          </a:p>
          <a:p>
            <a:endParaRPr lang="en-US" b="1" smtClean="0"/>
          </a:p>
          <a:p>
            <a:endParaRPr lang="en-US" b="1"/>
          </a:p>
          <a:p>
            <a:pPr marL="114300" indent="0">
              <a:buNone/>
            </a:pPr>
            <a:endParaRPr lang="en-US"/>
          </a:p>
        </p:txBody>
      </p:sp>
    </p:spTree>
    <p:extLst>
      <p:ext uri="{BB962C8B-B14F-4D97-AF65-F5344CB8AC3E}">
        <p14:creationId xmlns:p14="http://schemas.microsoft.com/office/powerpoint/2010/main" val="1516145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latin typeface="Times New Roman" pitchFamily="18" charset="0"/>
                <a:cs typeface="Times New Roman" pitchFamily="18" charset="0"/>
              </a:rPr>
              <a:t>N</a:t>
            </a:r>
            <a:r>
              <a:rPr lang="en-US" b="1" smtClean="0">
                <a:solidFill>
                  <a:srgbClr val="FFFF00"/>
                </a:solidFill>
                <a:latin typeface="Times New Roman" pitchFamily="18" charset="0"/>
                <a:cs typeface="Times New Roman" pitchFamily="18" charset="0"/>
              </a:rPr>
              <a:t>ghị </a:t>
            </a:r>
            <a:r>
              <a:rPr lang="en-US" b="1">
                <a:solidFill>
                  <a:srgbClr val="FFFF00"/>
                </a:solidFill>
                <a:latin typeface="Times New Roman" pitchFamily="18" charset="0"/>
                <a:cs typeface="Times New Roman" pitchFamily="18" charset="0"/>
              </a:rPr>
              <a:t>định </a:t>
            </a:r>
            <a:r>
              <a:rPr lang="en-US" b="1" smtClean="0">
                <a:solidFill>
                  <a:srgbClr val="FFFF00"/>
                </a:solidFill>
                <a:latin typeface="Times New Roman" pitchFamily="18" charset="0"/>
                <a:cs typeface="Times New Roman" pitchFamily="18" charset="0"/>
              </a:rPr>
              <a:t>130/2021/NĐ-CP</a:t>
            </a:r>
            <a:endParaRPr lang="en-US" b="1">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pPr marL="114300" indent="0">
              <a:buNone/>
            </a:pPr>
            <a:r>
              <a:rPr lang="en-US" sz="1600" b="1">
                <a:latin typeface="Times New Roman" pitchFamily="18" charset="0"/>
                <a:cs typeface="Times New Roman" pitchFamily="18" charset="0"/>
              </a:rPr>
              <a:t>Đ</a:t>
            </a:r>
            <a:r>
              <a:rPr lang="vi-VN" sz="1600" b="1">
                <a:latin typeface="Times New Roman" pitchFamily="18" charset="0"/>
                <a:cs typeface="Times New Roman" pitchFamily="18" charset="0"/>
              </a:rPr>
              <a:t>iều 28. Vi phạm quy định về hỗ trợ, can thiệp đối với trẻ em có hoàn cảnh đặc biệt, trẻ em bị xâm hại hoặc trẻ em có nguy cơ bị bóc lột, bạo lực, bỏ tơi và có nguy cơ bị xâm hại khác</a:t>
            </a:r>
            <a:endParaRPr lang="vi-VN" sz="1600">
              <a:latin typeface="Times New Roman" pitchFamily="18" charset="0"/>
              <a:cs typeface="Times New Roman" pitchFamily="18" charset="0"/>
            </a:endParaRPr>
          </a:p>
          <a:p>
            <a:pPr marL="114300" indent="0">
              <a:buNone/>
            </a:pPr>
            <a:endParaRPr lang="en-US" sz="1600" smtClean="0">
              <a:latin typeface="Times New Roman" pitchFamily="18" charset="0"/>
              <a:cs typeface="Times New Roman" pitchFamily="18" charset="0"/>
            </a:endParaRPr>
          </a:p>
          <a:p>
            <a:pPr marL="114300" indent="0">
              <a:buNone/>
            </a:pPr>
            <a:r>
              <a:rPr lang="vi-VN" sz="1600" b="1" smtClean="0">
                <a:solidFill>
                  <a:srgbClr val="FFFF00"/>
                </a:solidFill>
                <a:latin typeface="Times New Roman" pitchFamily="18" charset="0"/>
                <a:cs typeface="Times New Roman" pitchFamily="18" charset="0"/>
              </a:rPr>
              <a:t>1</a:t>
            </a:r>
            <a:r>
              <a:rPr lang="vi-VN" sz="1600" b="1">
                <a:solidFill>
                  <a:srgbClr val="FFFF00"/>
                </a:solidFill>
                <a:latin typeface="Times New Roman" pitchFamily="18" charset="0"/>
                <a:cs typeface="Times New Roman" pitchFamily="18" charset="0"/>
              </a:rPr>
              <a:t>. Phạt tiền từ 5.000.000 đồng đến 10.000.000 </a:t>
            </a:r>
            <a:r>
              <a:rPr lang="vi-VN" sz="1600">
                <a:latin typeface="Times New Roman" pitchFamily="18" charset="0"/>
                <a:cs typeface="Times New Roman" pitchFamily="18" charset="0"/>
              </a:rPr>
              <a:t>đồng đối với một trong các hành vi sau đây:</a:t>
            </a:r>
          </a:p>
          <a:p>
            <a:endParaRPr lang="en-US" sz="1600" smtClean="0">
              <a:latin typeface="Times New Roman" pitchFamily="18" charset="0"/>
              <a:cs typeface="Times New Roman" pitchFamily="18" charset="0"/>
            </a:endParaRPr>
          </a:p>
          <a:p>
            <a:pPr marL="114300" indent="0">
              <a:buNone/>
            </a:pPr>
            <a:r>
              <a:rPr lang="vi-VN" sz="1600" smtClean="0">
                <a:latin typeface="Times New Roman" pitchFamily="18" charset="0"/>
                <a:cs typeface="Times New Roman" pitchFamily="18" charset="0"/>
              </a:rPr>
              <a:t>a</a:t>
            </a:r>
            <a:r>
              <a:rPr lang="vi-VN" sz="1600">
                <a:latin typeface="Times New Roman" pitchFamily="18" charset="0"/>
                <a:cs typeface="Times New Roman" pitchFamily="18" charset="0"/>
              </a:rPr>
              <a:t>) Không thông báo, không cung cấp hoặc che giấu thông tin về trẻ em có nguy cơ bị bóc lột, bị bạo lực và có nguy cơ bị xâm hại khác cho cơ quan, cá nhân có thẩm quyền;</a:t>
            </a:r>
          </a:p>
          <a:p>
            <a:pPr marL="114300" indent="0">
              <a:buNone/>
            </a:pPr>
            <a:r>
              <a:rPr lang="vi-VN" sz="1600">
                <a:latin typeface="Times New Roman" pitchFamily="18" charset="0"/>
                <a:cs typeface="Times New Roman" pitchFamily="18" charset="0"/>
              </a:rPr>
              <a:t>b) Ngăn cản việc cung cấp thông tin về trẻ em có nguy cơ bị bóc lột, bị bạo lực và có nguy cơ bị xâm hại khác cho cơ quan, cá nhân có thẩm quyền.</a:t>
            </a:r>
          </a:p>
          <a:p>
            <a:endParaRPr lang="en-US" sz="1600"/>
          </a:p>
        </p:txBody>
      </p:sp>
    </p:spTree>
    <p:extLst>
      <p:ext uri="{BB962C8B-B14F-4D97-AF65-F5344CB8AC3E}">
        <p14:creationId xmlns:p14="http://schemas.microsoft.com/office/powerpoint/2010/main" val="389798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latin typeface="Times New Roman" pitchFamily="18" charset="0"/>
                <a:cs typeface="Times New Roman" pitchFamily="18" charset="0"/>
              </a:rPr>
              <a:t>N</a:t>
            </a:r>
            <a:r>
              <a:rPr lang="en-US" smtClean="0">
                <a:solidFill>
                  <a:srgbClr val="FFFF00"/>
                </a:solidFill>
                <a:latin typeface="Times New Roman" pitchFamily="18" charset="0"/>
                <a:cs typeface="Times New Roman" pitchFamily="18" charset="0"/>
              </a:rPr>
              <a:t>ghị </a:t>
            </a:r>
            <a:r>
              <a:rPr lang="en-US" smtClean="0">
                <a:solidFill>
                  <a:srgbClr val="FFFF00"/>
                </a:solidFill>
                <a:latin typeface="Times New Roman" pitchFamily="18" charset="0"/>
                <a:cs typeface="Times New Roman" pitchFamily="18" charset="0"/>
              </a:rPr>
              <a:t>định </a:t>
            </a:r>
            <a:r>
              <a:rPr lang="en-US" smtClean="0">
                <a:solidFill>
                  <a:srgbClr val="FFFF00"/>
                </a:solidFill>
                <a:latin typeface="Times New Roman" pitchFamily="18" charset="0"/>
                <a:cs typeface="Times New Roman" pitchFamily="18" charset="0"/>
              </a:rPr>
              <a:t>130/2021/NĐ-CP</a:t>
            </a:r>
            <a:endParaRPr lang="en-US">
              <a:solidFill>
                <a:srgbClr val="FFFF00"/>
              </a:solidFill>
              <a:latin typeface="Times New Roman" pitchFamily="18" charset="0"/>
              <a:cs typeface="Times New Roman" pitchFamily="18" charset="0"/>
            </a:endParaRPr>
          </a:p>
        </p:txBody>
      </p:sp>
      <p:sp>
        <p:nvSpPr>
          <p:cNvPr id="3" name="Subtitle 2"/>
          <p:cNvSpPr>
            <a:spLocks noGrp="1"/>
          </p:cNvSpPr>
          <p:nvPr>
            <p:ph type="subTitle" idx="1"/>
          </p:nvPr>
        </p:nvSpPr>
        <p:spPr>
          <a:xfrm>
            <a:off x="337930" y="1226900"/>
            <a:ext cx="8438322" cy="3683030"/>
          </a:xfrm>
        </p:spPr>
        <p:txBody>
          <a:bodyPr/>
          <a:lstStyle/>
          <a:p>
            <a:pPr marL="114300" indent="0">
              <a:buNone/>
            </a:pPr>
            <a:r>
              <a:rPr lang="vi-VN" sz="1500" b="1" smtClean="0">
                <a:solidFill>
                  <a:srgbClr val="FFFF00"/>
                </a:solidFill>
                <a:latin typeface="+mj-lt"/>
              </a:rPr>
              <a:t>2</a:t>
            </a:r>
            <a:r>
              <a:rPr lang="vi-VN" sz="1500" b="1">
                <a:solidFill>
                  <a:srgbClr val="FFFF00"/>
                </a:solidFill>
                <a:latin typeface="+mj-lt"/>
              </a:rPr>
              <a:t>. Phạt tiền từ 10.000.000 đồng đến 15.000.000 </a:t>
            </a:r>
            <a:r>
              <a:rPr lang="vi-VN" sz="1500">
                <a:latin typeface="+mj-lt"/>
              </a:rPr>
              <a:t>đồng đối với một trong các hành vi sau đây:</a:t>
            </a:r>
          </a:p>
          <a:p>
            <a:pPr marL="114300" indent="0">
              <a:buNone/>
            </a:pPr>
            <a:r>
              <a:rPr lang="vi-VN" sz="1500">
                <a:latin typeface="+mj-lt"/>
              </a:rPr>
              <a:t>a) Không cung cấp hoặc che giấu thông tin về trẻ em bị xâm hại cho cơ quan, cá nhân có thẩm quyền;</a:t>
            </a:r>
          </a:p>
          <a:p>
            <a:pPr marL="114300" indent="0">
              <a:buNone/>
            </a:pPr>
            <a:r>
              <a:rPr lang="vi-VN" sz="1500">
                <a:latin typeface="+mj-lt"/>
              </a:rPr>
              <a:t>b) Không thông báo cho nơi tiếp nhận thông tin về hành vi xâm hại trẻ em;</a:t>
            </a:r>
          </a:p>
          <a:p>
            <a:pPr marL="114300" indent="0">
              <a:buNone/>
            </a:pPr>
            <a:r>
              <a:rPr lang="vi-VN" sz="1500">
                <a:latin typeface="+mj-lt"/>
              </a:rPr>
              <a:t>c) Ngăn cản việc cung cấp thông tin về trẻ em bị xâm hại cho cơ quan, cá nhân có thẩm quyền;</a:t>
            </a:r>
          </a:p>
          <a:p>
            <a:pPr marL="114300" indent="0">
              <a:buNone/>
            </a:pPr>
            <a:r>
              <a:rPr lang="vi-VN" sz="1500">
                <a:latin typeface="+mj-lt"/>
              </a:rPr>
              <a:t>d) Không cung cấp thông tin và phối hợp để thực hiện việc kiểm tra tính xác thực về hành vi xâm hại, tình trạng mất an toàn, mức độ nguy cơ gây tổn hại đối với trẻ em khi được cơ quan, cá nhân có thẩm quyền yêu cầu;</a:t>
            </a:r>
          </a:p>
          <a:p>
            <a:pPr marL="114300" indent="0">
              <a:buNone/>
            </a:pPr>
            <a:r>
              <a:rPr lang="vi-VN" sz="1500">
                <a:latin typeface="+mj-lt"/>
              </a:rPr>
              <a:t>đ) Không bảo mật thông tin, thông báo, tố giác hành vi xâm hại trẻ em.</a:t>
            </a:r>
          </a:p>
          <a:p>
            <a:pPr marL="114300" indent="0">
              <a:buNone/>
            </a:pPr>
            <a:r>
              <a:rPr lang="vi-VN" sz="1500" b="1">
                <a:solidFill>
                  <a:srgbClr val="FFFF00"/>
                </a:solidFill>
                <a:latin typeface="+mj-lt"/>
              </a:rPr>
              <a:t>3. Phạt tiền từ 20.000.000 đồng đến 30.000.000</a:t>
            </a:r>
            <a:r>
              <a:rPr lang="vi-VN" sz="1500">
                <a:latin typeface="+mj-lt"/>
              </a:rPr>
              <a:t> đồng đối với một trong các hành vi sau đây:</a:t>
            </a:r>
          </a:p>
          <a:p>
            <a:pPr marL="114300" indent="0">
              <a:buNone/>
            </a:pPr>
            <a:r>
              <a:rPr lang="vi-VN" sz="1500">
                <a:latin typeface="+mj-lt"/>
              </a:rPr>
              <a:t>a) Không thực hiện đầy đủ, kịp thời việc hỗ trợ, can thiệp đối với trường hợp trẻ em bị xâm hại hoặc có nguy cơ bị bạo lực, bóc lột, bỏ rơi và trẻ em có hoàn cảnh đặc biệt;</a:t>
            </a:r>
          </a:p>
          <a:p>
            <a:pPr marL="114300" indent="0">
              <a:buNone/>
            </a:pPr>
            <a:r>
              <a:rPr lang="vi-VN" sz="1500">
                <a:latin typeface="+mj-lt"/>
              </a:rPr>
              <a:t>b) Từ chối, không thực hiện việc hỗ trợ, can thiệp, chăm sóc thay thế đối với trường hợp trẻ em bị xâm hại hoặc có nguy cơ bị bạo lực, bóc lột, bỏ rơi và trẻ em có hoàn cảnh đặc biệt.</a:t>
            </a:r>
          </a:p>
          <a:p>
            <a:endParaRPr lang="en-US" sz="1500">
              <a:latin typeface="+mj-lt"/>
            </a:endParaRPr>
          </a:p>
        </p:txBody>
      </p:sp>
    </p:spTree>
    <p:extLst>
      <p:ext uri="{BB962C8B-B14F-4D97-AF65-F5344CB8AC3E}">
        <p14:creationId xmlns:p14="http://schemas.microsoft.com/office/powerpoint/2010/main" val="152843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latin typeface="Times New Roman" pitchFamily="18" charset="0"/>
                <a:cs typeface="Times New Roman" pitchFamily="18" charset="0"/>
              </a:rPr>
              <a:t>Nghị định 130/2021/NĐ-CP</a:t>
            </a:r>
            <a:endParaRPr lang="en-US"/>
          </a:p>
        </p:txBody>
      </p:sp>
      <p:sp>
        <p:nvSpPr>
          <p:cNvPr id="3" name="Subtitle 2"/>
          <p:cNvSpPr>
            <a:spLocks noGrp="1"/>
          </p:cNvSpPr>
          <p:nvPr>
            <p:ph type="subTitle" idx="1"/>
          </p:nvPr>
        </p:nvSpPr>
        <p:spPr/>
        <p:txBody>
          <a:bodyPr/>
          <a:lstStyle/>
          <a:p>
            <a:r>
              <a:rPr lang="vi-VN" sz="1600" b="1">
                <a:latin typeface="+mj-lt"/>
              </a:rPr>
              <a:t>Điều 36. Vi phạm về trách nhiệm bảo vệ trẻ em trên môi trường mạng</a:t>
            </a:r>
            <a:endParaRPr lang="en-US" sz="1600" smtClean="0">
              <a:latin typeface="+mj-lt"/>
            </a:endParaRPr>
          </a:p>
          <a:p>
            <a:pPr marL="114300" indent="0">
              <a:buNone/>
            </a:pPr>
            <a:r>
              <a:rPr lang="vi-VN" sz="1600" b="1">
                <a:solidFill>
                  <a:srgbClr val="FFFF00"/>
                </a:solidFill>
                <a:latin typeface="+mj-lt"/>
              </a:rPr>
              <a:t> Phạt tiền từ 10.000.000 đồng đến 20.000.000 </a:t>
            </a:r>
            <a:r>
              <a:rPr lang="vi-VN" sz="1600">
                <a:latin typeface="+mj-lt"/>
              </a:rPr>
              <a:t>đồng đối với một trong các hành vi vi phạm khi kinh doanh, cung cấp dịch vụ trên môi trường mạng:</a:t>
            </a:r>
          </a:p>
          <a:p>
            <a:pPr marL="114300" indent="0">
              <a:buNone/>
            </a:pPr>
            <a:r>
              <a:rPr lang="vi-VN" sz="1600">
                <a:latin typeface="+mj-lt"/>
              </a:rPr>
              <a:t>a) Cung cấp, chia sẻ thông tin, dịch vụ gây hại cho trẻ em, thông tin, dịch vụ giả mạo, độc hại, khiêu dâm, bạo lực, xúi giục tự tử, xuyên tạc, đe dọa, xúc phạm danh dự, nhân phẩm, xâm hại đến quyền và lợi ích hợp pháp của trẻ em;</a:t>
            </a:r>
          </a:p>
          <a:p>
            <a:pPr marL="114300" indent="0">
              <a:buNone/>
            </a:pPr>
            <a:r>
              <a:rPr lang="vi-VN" sz="1600">
                <a:latin typeface="+mj-lt"/>
              </a:rPr>
              <a:t>b) Không cảnh báo hoặc gỡ bỏ thông tin, dịch vụ gây hại cho trẻ em, thông tin, dịch vụ giả mạo, độc hại, khiêu dâm, bạo lực, xúi giục tự tử, xuyên tạc, đe dọa, xúc phạm danh dự, nhân phẩm, xâm hại đến quyền và lợi ích hợp pháp của trẻ em;</a:t>
            </a:r>
          </a:p>
          <a:p>
            <a:pPr marL="114300" indent="0">
              <a:buNone/>
            </a:pPr>
            <a:r>
              <a:rPr lang="vi-VN" sz="1600">
                <a:latin typeface="+mj-lt"/>
              </a:rPr>
              <a:t>c) Không sử dụng các biện pháp, công cụ bảo đảm an toàn về thông tin bí mật đời sống riêng tư của trẻ em; không gửi các thông điệp cảnh báo nguy cơ khi trẻ em cung cấp, thay đổi thông tin bí mật đời sống riêng tư của trẻ em;</a:t>
            </a:r>
          </a:p>
          <a:p>
            <a:pPr marL="114300" indent="0">
              <a:buNone/>
            </a:pPr>
            <a:endParaRPr lang="en-US" sz="1600">
              <a:latin typeface="+mj-lt"/>
            </a:endParaRPr>
          </a:p>
        </p:txBody>
      </p:sp>
    </p:spTree>
    <p:extLst>
      <p:ext uri="{BB962C8B-B14F-4D97-AF65-F5344CB8AC3E}">
        <p14:creationId xmlns:p14="http://schemas.microsoft.com/office/powerpoint/2010/main" val="260777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z="3600" b="1" smtClean="0">
                <a:solidFill>
                  <a:srgbClr val="FFFF00"/>
                </a:solidFill>
                <a:latin typeface="Times New Roman" pitchFamily="18" charset="0"/>
                <a:cs typeface="Times New Roman" pitchFamily="18" charset="0"/>
              </a:rPr>
              <a:t>TRẺ EM</a:t>
            </a:r>
          </a:p>
        </p:txBody>
      </p:sp>
      <p:sp>
        <p:nvSpPr>
          <p:cNvPr id="9219" name="Content Placeholder 2"/>
          <p:cNvSpPr>
            <a:spLocks noGrp="1"/>
          </p:cNvSpPr>
          <p:nvPr>
            <p:ph idx="1"/>
          </p:nvPr>
        </p:nvSpPr>
        <p:spPr/>
        <p:txBody>
          <a:bodyPr/>
          <a:lstStyle/>
          <a:p>
            <a:r>
              <a:rPr lang="en-US" sz="2400" b="1" smtClean="0">
                <a:latin typeface="Times New Roman" pitchFamily="18" charset="0"/>
                <a:cs typeface="Times New Roman" pitchFamily="18" charset="0"/>
              </a:rPr>
              <a:t>Luật BVCSGDTE 2004: Trẻ em là </a:t>
            </a:r>
            <a:r>
              <a:rPr lang="en-US" sz="2400" b="1" smtClean="0">
                <a:solidFill>
                  <a:srgbClr val="FFFF00"/>
                </a:solidFill>
                <a:latin typeface="Times New Roman" pitchFamily="18" charset="0"/>
                <a:cs typeface="Times New Roman" pitchFamily="18" charset="0"/>
              </a:rPr>
              <a:t>công </a:t>
            </a:r>
            <a:r>
              <a:rPr lang="en-US" sz="2400" b="1" smtClean="0">
                <a:solidFill>
                  <a:srgbClr val="FFFF00"/>
                </a:solidFill>
                <a:latin typeface="Times New Roman" pitchFamily="18" charset="0"/>
                <a:cs typeface="Times New Roman" pitchFamily="18" charset="0"/>
              </a:rPr>
              <a:t>dân Việt Nam </a:t>
            </a:r>
            <a:r>
              <a:rPr lang="en-US" sz="2400" b="1" smtClean="0">
                <a:latin typeface="Times New Roman" pitchFamily="18" charset="0"/>
                <a:cs typeface="Times New Roman" pitchFamily="18" charset="0"/>
              </a:rPr>
              <a:t>dưới 16 tuổi</a:t>
            </a:r>
          </a:p>
          <a:p>
            <a:r>
              <a:rPr lang="en-US" sz="2400" b="1" smtClean="0">
                <a:latin typeface="Times New Roman" pitchFamily="18" charset="0"/>
                <a:cs typeface="Times New Roman" pitchFamily="18" charset="0"/>
              </a:rPr>
              <a:t>Luật </a:t>
            </a:r>
            <a:r>
              <a:rPr lang="en-US" sz="2400" b="1" smtClean="0">
                <a:latin typeface="Times New Roman" pitchFamily="18" charset="0"/>
                <a:cs typeface="Times New Roman" pitchFamily="18" charset="0"/>
              </a:rPr>
              <a:t>TRẺ </a:t>
            </a:r>
            <a:r>
              <a:rPr lang="en-US" sz="2400" b="1" smtClean="0">
                <a:latin typeface="Times New Roman" pitchFamily="18" charset="0"/>
                <a:cs typeface="Times New Roman" pitchFamily="18" charset="0"/>
              </a:rPr>
              <a:t>EM 2016: </a:t>
            </a:r>
            <a:r>
              <a:rPr lang="en-US" sz="2400" b="1" smtClean="0">
                <a:latin typeface="Times New Roman" pitchFamily="18" charset="0"/>
                <a:cs typeface="Times New Roman" pitchFamily="18" charset="0"/>
              </a:rPr>
              <a:t>Trẻ em là </a:t>
            </a:r>
            <a:r>
              <a:rPr lang="en-US" sz="2400" b="1" smtClean="0">
                <a:solidFill>
                  <a:srgbClr val="FFFF00"/>
                </a:solidFill>
                <a:latin typeface="Times New Roman" pitchFamily="18" charset="0"/>
                <a:cs typeface="Times New Roman" pitchFamily="18" charset="0"/>
              </a:rPr>
              <a:t>NGƯỜI</a:t>
            </a:r>
            <a:r>
              <a:rPr lang="en-US" sz="2400" b="1" smtClean="0">
                <a:latin typeface="Times New Roman" pitchFamily="18" charset="0"/>
                <a:cs typeface="Times New Roman" pitchFamily="18" charset="0"/>
              </a:rPr>
              <a:t> dưới 16 tuổi</a:t>
            </a:r>
          </a:p>
          <a:p>
            <a:r>
              <a:rPr lang="en-US" sz="2400" b="1" smtClean="0">
                <a:latin typeface="Times New Roman" pitchFamily="18" charset="0"/>
                <a:cs typeface="Times New Roman" pitchFamily="18" charset="0"/>
              </a:rPr>
              <a:t>Công ước Liên hợp quốc về quyền trẻ em:</a:t>
            </a:r>
          </a:p>
          <a:p>
            <a:pPr>
              <a:buFont typeface="Arial" charset="0"/>
              <a:buNone/>
            </a:pPr>
            <a:r>
              <a:rPr lang="en-US" sz="2400" b="1" smtClean="0">
                <a:latin typeface="Times New Roman" pitchFamily="18" charset="0"/>
                <a:cs typeface="Times New Roman" pitchFamily="18" charset="0"/>
              </a:rPr>
              <a:t>	Trẻ em là người </a:t>
            </a:r>
            <a:r>
              <a:rPr lang="en-US" sz="2400" b="1" smtClean="0">
                <a:solidFill>
                  <a:srgbClr val="FFFF00"/>
                </a:solidFill>
                <a:latin typeface="Times New Roman" pitchFamily="18" charset="0"/>
                <a:cs typeface="Times New Roman" pitchFamily="18" charset="0"/>
              </a:rPr>
              <a:t>dưới 18 tuổi </a:t>
            </a:r>
            <a:r>
              <a:rPr lang="en-US" sz="2400" b="1" smtClean="0">
                <a:latin typeface="Times New Roman" pitchFamily="18" charset="0"/>
                <a:cs typeface="Times New Roman" pitchFamily="18" charset="0"/>
              </a:rPr>
              <a:t>“trừ trường hợp </a:t>
            </a:r>
            <a:r>
              <a:rPr lang="en-US" sz="2400" b="1" smtClean="0">
                <a:solidFill>
                  <a:srgbClr val="FFFF00"/>
                </a:solidFill>
                <a:latin typeface="Times New Roman" pitchFamily="18" charset="0"/>
                <a:cs typeface="Times New Roman" pitchFamily="18" charset="0"/>
              </a:rPr>
              <a:t>luật pháp </a:t>
            </a:r>
            <a:r>
              <a:rPr lang="en-US" sz="2400" b="1" smtClean="0">
                <a:latin typeface="Times New Roman" pitchFamily="18" charset="0"/>
                <a:cs typeface="Times New Roman" pitchFamily="18" charset="0"/>
              </a:rPr>
              <a:t>áp dụng với trẻ em quy định </a:t>
            </a:r>
            <a:r>
              <a:rPr lang="en-US" sz="2400" b="1" smtClean="0">
                <a:solidFill>
                  <a:srgbClr val="FFFF00"/>
                </a:solidFill>
                <a:latin typeface="Times New Roman" pitchFamily="18" charset="0"/>
                <a:cs typeface="Times New Roman" pitchFamily="18" charset="0"/>
              </a:rPr>
              <a:t>TUỔI THÀNH NIÊN SỚM HƠN</a:t>
            </a:r>
            <a:r>
              <a:rPr lang="en-US" sz="2400" b="1" smtClean="0">
                <a:latin typeface="Times New Roman" pitchFamily="18" charset="0"/>
                <a:cs typeface="Times New Roman" pitchFamily="18" charset="0"/>
              </a:rPr>
              <a:t>”</a:t>
            </a:r>
          </a:p>
          <a:p>
            <a:pPr>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EC959726-5E2F-410B-98A6-DD79F578BC17}" type="slidenum">
              <a:rPr lang="en-US" smtClean="0"/>
              <a:pPr>
                <a:defRPr/>
              </a:pPr>
              <a:t>2</a:t>
            </a:fld>
            <a:endParaRPr lang="en-US"/>
          </a:p>
        </p:txBody>
      </p:sp>
    </p:spTree>
    <p:extLst>
      <p:ext uri="{BB962C8B-B14F-4D97-AF65-F5344CB8AC3E}">
        <p14:creationId xmlns:p14="http://schemas.microsoft.com/office/powerpoint/2010/main" val="4152353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latin typeface="Times New Roman" pitchFamily="18" charset="0"/>
                <a:cs typeface="Times New Roman" pitchFamily="18" charset="0"/>
              </a:rPr>
              <a:t>Nghị định 130/2021/NĐ-CP</a:t>
            </a:r>
            <a:endParaRPr lang="en-US"/>
          </a:p>
        </p:txBody>
      </p:sp>
      <p:sp>
        <p:nvSpPr>
          <p:cNvPr id="3" name="Subtitle 2"/>
          <p:cNvSpPr>
            <a:spLocks noGrp="1"/>
          </p:cNvSpPr>
          <p:nvPr>
            <p:ph type="subTitle" idx="1"/>
          </p:nvPr>
        </p:nvSpPr>
        <p:spPr/>
        <p:txBody>
          <a:bodyPr/>
          <a:lstStyle/>
          <a:p>
            <a:pPr marL="114300" indent="0">
              <a:buNone/>
            </a:pPr>
            <a:r>
              <a:rPr lang="vi-VN" sz="1600" b="1"/>
              <a:t>Điều </a:t>
            </a:r>
            <a:r>
              <a:rPr lang="vi-VN" sz="1600" b="1"/>
              <a:t>36</a:t>
            </a:r>
            <a:r>
              <a:rPr lang="vi-VN" sz="1600" b="1" smtClean="0"/>
              <a:t>.</a:t>
            </a:r>
            <a:r>
              <a:rPr lang="en-US" sz="1600" b="1" smtClean="0"/>
              <a:t> ( tiếp)</a:t>
            </a:r>
            <a:endParaRPr lang="en-US" sz="1600">
              <a:latin typeface="+mj-lt"/>
            </a:endParaRPr>
          </a:p>
          <a:p>
            <a:pPr marL="114300" indent="0">
              <a:buNone/>
            </a:pPr>
            <a:r>
              <a:rPr lang="vi-VN" sz="1600" smtClean="0">
                <a:latin typeface="+mj-lt"/>
              </a:rPr>
              <a:t>d</a:t>
            </a:r>
            <a:r>
              <a:rPr lang="vi-VN" sz="1600">
                <a:latin typeface="+mj-lt"/>
              </a:rPr>
              <a:t>) Không thực hiện yêu cầu xóa, gỡ bỏ các thông tin cá nhân của trẻ em khi cha, mẹ, người chăm sóc trẻ em, người giám hộ của trẻ em hoặc cơ quan, tổ chức, cá nhân có thẩm quyền bảo vệ trẻ em yêu cầu;</a:t>
            </a:r>
          </a:p>
          <a:p>
            <a:pPr marL="114300" indent="0">
              <a:buNone/>
            </a:pPr>
            <a:r>
              <a:rPr lang="vi-VN" sz="1600">
                <a:latin typeface="+mj-lt"/>
              </a:rPr>
              <a:t>đ) Không tổ chức tiếp nhận thông tin, đánh giá phân loại theo mức độ an toàn cho trẻ em được các cơ quan, tổ chức, cá nhân và trẻ em gửi tới;</a:t>
            </a:r>
          </a:p>
          <a:p>
            <a:pPr marL="114300" indent="0">
              <a:buNone/>
            </a:pPr>
            <a:r>
              <a:rPr lang="vi-VN" sz="1600">
                <a:latin typeface="+mj-lt"/>
              </a:rPr>
              <a:t>e) Không công bố danh sách các mạng thông tin, dịch vụ, sản phẩm trực tuyến theo mức độ an toàn đối với trẻ em;</a:t>
            </a:r>
          </a:p>
          <a:p>
            <a:pPr marL="114300" indent="0">
              <a:buNone/>
            </a:pPr>
            <a:r>
              <a:rPr lang="vi-VN" sz="1600">
                <a:latin typeface="+mj-lt"/>
              </a:rPr>
              <a:t>g) Không thực hiện việc phát hiện, loại bỏ các hình ảnh, tài liệu, thông tin không phù hợp với trẻ em, ảnh hưởng đến sự phát triển lành mạnh của trẻ em;</a:t>
            </a:r>
          </a:p>
          <a:p>
            <a:pPr marL="114300" indent="0">
              <a:buNone/>
            </a:pPr>
            <a:r>
              <a:rPr lang="vi-VN" sz="1600">
                <a:latin typeface="+mj-lt"/>
              </a:rPr>
              <a:t>h) Không hướng dẫn sử dụng các dịch vụ, thiết bị công nghệ thông tin để bảo vệ trẻ em;</a:t>
            </a:r>
          </a:p>
          <a:p>
            <a:pPr marL="114300" indent="0">
              <a:buNone/>
            </a:pPr>
            <a:r>
              <a:rPr lang="vi-VN" sz="1600">
                <a:latin typeface="+mj-lt"/>
              </a:rPr>
              <a:t>i) Không có biện pháp bảo vệ người tiếp cận thông tin, sử dụng dịch vụ là trẻ em.</a:t>
            </a:r>
          </a:p>
          <a:p>
            <a:endParaRPr lang="en-US">
              <a:latin typeface="+mj-lt"/>
            </a:endParaRPr>
          </a:p>
        </p:txBody>
      </p:sp>
    </p:spTree>
    <p:extLst>
      <p:ext uri="{BB962C8B-B14F-4D97-AF65-F5344CB8AC3E}">
        <p14:creationId xmlns:p14="http://schemas.microsoft.com/office/powerpoint/2010/main" val="154185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77"/>
          <p:cNvSpPr txBox="1">
            <a:spLocks noGrp="1"/>
          </p:cNvSpPr>
          <p:nvPr>
            <p:ph type="subTitle" idx="1"/>
          </p:nvPr>
        </p:nvSpPr>
        <p:spPr>
          <a:xfrm>
            <a:off x="721025" y="4035987"/>
            <a:ext cx="4261075" cy="782479"/>
          </a:xfrm>
          <a:prstGeom prst="rect">
            <a:avLst/>
          </a:prstGeom>
          <a:solidFill>
            <a:srgbClr val="0C2E8B"/>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p:txBody>
      </p:sp>
      <p:sp>
        <p:nvSpPr>
          <p:cNvPr id="1710" name="Google Shape;1710;p77"/>
          <p:cNvSpPr txBox="1">
            <a:spLocks noGrp="1"/>
          </p:cNvSpPr>
          <p:nvPr>
            <p:ph type="title"/>
          </p:nvPr>
        </p:nvSpPr>
        <p:spPr>
          <a:xfrm>
            <a:off x="607525" y="565512"/>
            <a:ext cx="4721723" cy="1816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THANKS FOR LISTENING!</a:t>
            </a:r>
            <a:endParaRPr dirty="0"/>
          </a:p>
        </p:txBody>
      </p:sp>
      <p:grpSp>
        <p:nvGrpSpPr>
          <p:cNvPr id="1712" name="Google Shape;1712;p77"/>
          <p:cNvGrpSpPr/>
          <p:nvPr/>
        </p:nvGrpSpPr>
        <p:grpSpPr>
          <a:xfrm>
            <a:off x="4989972" y="3252143"/>
            <a:ext cx="2357882" cy="1568234"/>
            <a:chOff x="3782100" y="3413725"/>
            <a:chExt cx="1647175" cy="1748850"/>
          </a:xfrm>
        </p:grpSpPr>
        <p:sp>
          <p:nvSpPr>
            <p:cNvPr id="1713" name="Google Shape;1713;p77"/>
            <p:cNvSpPr/>
            <p:nvPr/>
          </p:nvSpPr>
          <p:spPr>
            <a:xfrm>
              <a:off x="4625750" y="4382650"/>
              <a:ext cx="803525" cy="779925"/>
            </a:xfrm>
            <a:custGeom>
              <a:avLst/>
              <a:gdLst/>
              <a:ahLst/>
              <a:cxnLst/>
              <a:rect l="l" t="t" r="r" b="b"/>
              <a:pathLst>
                <a:path w="32141" h="31197" extrusionOk="0">
                  <a:moveTo>
                    <a:pt x="9949" y="1"/>
                  </a:moveTo>
                  <a:cubicBezTo>
                    <a:pt x="8590" y="1"/>
                    <a:pt x="7318" y="293"/>
                    <a:pt x="6200" y="937"/>
                  </a:cubicBezTo>
                  <a:cubicBezTo>
                    <a:pt x="0" y="4522"/>
                    <a:pt x="848" y="17598"/>
                    <a:pt x="5271" y="25242"/>
                  </a:cubicBezTo>
                  <a:cubicBezTo>
                    <a:pt x="7749" y="29534"/>
                    <a:pt x="10821" y="31196"/>
                    <a:pt x="14137" y="31196"/>
                  </a:cubicBezTo>
                  <a:cubicBezTo>
                    <a:pt x="16727" y="31196"/>
                    <a:pt x="19466" y="30182"/>
                    <a:pt x="22184" y="28615"/>
                  </a:cubicBezTo>
                  <a:cubicBezTo>
                    <a:pt x="28384" y="25030"/>
                    <a:pt x="32141" y="19931"/>
                    <a:pt x="27718" y="12287"/>
                  </a:cubicBezTo>
                  <a:cubicBezTo>
                    <a:pt x="24101" y="6022"/>
                    <a:pt x="16123" y="1"/>
                    <a:pt x="9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7"/>
            <p:cNvSpPr/>
            <p:nvPr/>
          </p:nvSpPr>
          <p:spPr>
            <a:xfrm>
              <a:off x="4012575" y="3595300"/>
              <a:ext cx="1215500" cy="997975"/>
            </a:xfrm>
            <a:custGeom>
              <a:avLst/>
              <a:gdLst/>
              <a:ahLst/>
              <a:cxnLst/>
              <a:rect l="l" t="t" r="r" b="b"/>
              <a:pathLst>
                <a:path w="48620" h="39919" extrusionOk="0">
                  <a:moveTo>
                    <a:pt x="24291" y="0"/>
                  </a:moveTo>
                  <a:cubicBezTo>
                    <a:pt x="20679" y="0"/>
                    <a:pt x="17017" y="920"/>
                    <a:pt x="13662" y="2856"/>
                  </a:cubicBezTo>
                  <a:cubicBezTo>
                    <a:pt x="3484" y="8732"/>
                    <a:pt x="0" y="21748"/>
                    <a:pt x="5877" y="31926"/>
                  </a:cubicBezTo>
                  <a:cubicBezTo>
                    <a:pt x="9123" y="37553"/>
                    <a:pt x="13844" y="39919"/>
                    <a:pt x="19135" y="39919"/>
                  </a:cubicBezTo>
                  <a:cubicBezTo>
                    <a:pt x="23424" y="39919"/>
                    <a:pt x="28089" y="38364"/>
                    <a:pt x="32646" y="35733"/>
                  </a:cubicBezTo>
                  <a:cubicBezTo>
                    <a:pt x="42834" y="29856"/>
                    <a:pt x="48620" y="20829"/>
                    <a:pt x="42743" y="10651"/>
                  </a:cubicBezTo>
                  <a:cubicBezTo>
                    <a:pt x="38802" y="3818"/>
                    <a:pt x="31649" y="0"/>
                    <a:pt x="24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7"/>
            <p:cNvSpPr/>
            <p:nvPr/>
          </p:nvSpPr>
          <p:spPr>
            <a:xfrm>
              <a:off x="4561125" y="4154400"/>
              <a:ext cx="437500" cy="456375"/>
            </a:xfrm>
            <a:custGeom>
              <a:avLst/>
              <a:gdLst/>
              <a:ahLst/>
              <a:cxnLst/>
              <a:rect l="l" t="t" r="r" b="b"/>
              <a:pathLst>
                <a:path w="17500" h="18255" extrusionOk="0">
                  <a:moveTo>
                    <a:pt x="5550" y="1"/>
                  </a:moveTo>
                  <a:cubicBezTo>
                    <a:pt x="4750" y="1"/>
                    <a:pt x="3995" y="186"/>
                    <a:pt x="3322" y="576"/>
                  </a:cubicBezTo>
                  <a:cubicBezTo>
                    <a:pt x="142" y="2413"/>
                    <a:pt x="0" y="8108"/>
                    <a:pt x="2999" y="13298"/>
                  </a:cubicBezTo>
                  <a:cubicBezTo>
                    <a:pt x="5024" y="16808"/>
                    <a:pt x="7438" y="18255"/>
                    <a:pt x="9771" y="18255"/>
                  </a:cubicBezTo>
                  <a:cubicBezTo>
                    <a:pt x="10881" y="18255"/>
                    <a:pt x="11973" y="17927"/>
                    <a:pt x="12996" y="17337"/>
                  </a:cubicBezTo>
                  <a:cubicBezTo>
                    <a:pt x="16176" y="15500"/>
                    <a:pt x="17499" y="11834"/>
                    <a:pt x="14500" y="6644"/>
                  </a:cubicBezTo>
                  <a:cubicBezTo>
                    <a:pt x="12137" y="2555"/>
                    <a:pt x="8527" y="1"/>
                    <a:pt x="5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7"/>
            <p:cNvSpPr/>
            <p:nvPr/>
          </p:nvSpPr>
          <p:spPr>
            <a:xfrm>
              <a:off x="4203925" y="4053725"/>
              <a:ext cx="341825" cy="325000"/>
            </a:xfrm>
            <a:custGeom>
              <a:avLst/>
              <a:gdLst/>
              <a:ahLst/>
              <a:cxnLst/>
              <a:rect l="l" t="t" r="r" b="b"/>
              <a:pathLst>
                <a:path w="13673" h="13000" extrusionOk="0">
                  <a:moveTo>
                    <a:pt x="6820" y="1"/>
                  </a:moveTo>
                  <a:cubicBezTo>
                    <a:pt x="3538" y="1"/>
                    <a:pt x="723" y="2476"/>
                    <a:pt x="374" y="5814"/>
                  </a:cubicBezTo>
                  <a:cubicBezTo>
                    <a:pt x="0" y="9379"/>
                    <a:pt x="2585" y="12580"/>
                    <a:pt x="6150" y="12963"/>
                  </a:cubicBezTo>
                  <a:cubicBezTo>
                    <a:pt x="6380" y="12987"/>
                    <a:pt x="6609" y="12999"/>
                    <a:pt x="6836" y="12999"/>
                  </a:cubicBezTo>
                  <a:cubicBezTo>
                    <a:pt x="10125" y="12999"/>
                    <a:pt x="12949" y="10521"/>
                    <a:pt x="13299" y="7177"/>
                  </a:cubicBezTo>
                  <a:cubicBezTo>
                    <a:pt x="13672" y="3613"/>
                    <a:pt x="11087" y="412"/>
                    <a:pt x="7523" y="39"/>
                  </a:cubicBezTo>
                  <a:cubicBezTo>
                    <a:pt x="7287" y="13"/>
                    <a:pt x="7052" y="1"/>
                    <a:pt x="6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7"/>
            <p:cNvSpPr/>
            <p:nvPr/>
          </p:nvSpPr>
          <p:spPr>
            <a:xfrm>
              <a:off x="4639625" y="3767275"/>
              <a:ext cx="348650" cy="325350"/>
            </a:xfrm>
            <a:custGeom>
              <a:avLst/>
              <a:gdLst/>
              <a:ahLst/>
              <a:cxnLst/>
              <a:rect l="l" t="t" r="r" b="b"/>
              <a:pathLst>
                <a:path w="13946" h="13014" extrusionOk="0">
                  <a:moveTo>
                    <a:pt x="6954" y="0"/>
                  </a:moveTo>
                  <a:cubicBezTo>
                    <a:pt x="3795" y="0"/>
                    <a:pt x="1030" y="2309"/>
                    <a:pt x="536" y="5529"/>
                  </a:cubicBezTo>
                  <a:cubicBezTo>
                    <a:pt x="1" y="9083"/>
                    <a:pt x="2444" y="12405"/>
                    <a:pt x="5998" y="12940"/>
                  </a:cubicBezTo>
                  <a:cubicBezTo>
                    <a:pt x="6327" y="12990"/>
                    <a:pt x="6654" y="13014"/>
                    <a:pt x="6977" y="13014"/>
                  </a:cubicBezTo>
                  <a:cubicBezTo>
                    <a:pt x="10142" y="13014"/>
                    <a:pt x="12915" y="10703"/>
                    <a:pt x="13410" y="7478"/>
                  </a:cubicBezTo>
                  <a:cubicBezTo>
                    <a:pt x="13945" y="3933"/>
                    <a:pt x="11502" y="611"/>
                    <a:pt x="7947" y="76"/>
                  </a:cubicBezTo>
                  <a:cubicBezTo>
                    <a:pt x="7613" y="25"/>
                    <a:pt x="7281" y="0"/>
                    <a:pt x="6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7"/>
            <p:cNvSpPr/>
            <p:nvPr/>
          </p:nvSpPr>
          <p:spPr>
            <a:xfrm>
              <a:off x="4578800" y="4084975"/>
              <a:ext cx="104525" cy="99225"/>
            </a:xfrm>
            <a:custGeom>
              <a:avLst/>
              <a:gdLst/>
              <a:ahLst/>
              <a:cxnLst/>
              <a:rect l="l" t="t" r="r" b="b"/>
              <a:pathLst>
                <a:path w="4181" h="3969" extrusionOk="0">
                  <a:moveTo>
                    <a:pt x="0" y="0"/>
                  </a:moveTo>
                  <a:lnTo>
                    <a:pt x="0" y="0"/>
                  </a:lnTo>
                  <a:cubicBezTo>
                    <a:pt x="111" y="374"/>
                    <a:pt x="263" y="737"/>
                    <a:pt x="424" y="1101"/>
                  </a:cubicBezTo>
                  <a:cubicBezTo>
                    <a:pt x="505" y="1272"/>
                    <a:pt x="606" y="1444"/>
                    <a:pt x="707" y="1606"/>
                  </a:cubicBezTo>
                  <a:cubicBezTo>
                    <a:pt x="767" y="1686"/>
                    <a:pt x="838" y="1767"/>
                    <a:pt x="919" y="1828"/>
                  </a:cubicBezTo>
                  <a:cubicBezTo>
                    <a:pt x="939" y="1848"/>
                    <a:pt x="959" y="1858"/>
                    <a:pt x="979" y="1878"/>
                  </a:cubicBezTo>
                  <a:cubicBezTo>
                    <a:pt x="1010" y="1888"/>
                    <a:pt x="1040" y="1899"/>
                    <a:pt x="1070" y="1909"/>
                  </a:cubicBezTo>
                  <a:cubicBezTo>
                    <a:pt x="1141" y="1909"/>
                    <a:pt x="1212" y="1888"/>
                    <a:pt x="1262" y="1838"/>
                  </a:cubicBezTo>
                  <a:cubicBezTo>
                    <a:pt x="1333" y="1757"/>
                    <a:pt x="1383" y="1666"/>
                    <a:pt x="1414" y="1555"/>
                  </a:cubicBezTo>
                  <a:lnTo>
                    <a:pt x="1444" y="1414"/>
                  </a:lnTo>
                  <a:lnTo>
                    <a:pt x="1474" y="1262"/>
                  </a:lnTo>
                  <a:cubicBezTo>
                    <a:pt x="1494" y="1081"/>
                    <a:pt x="1565" y="909"/>
                    <a:pt x="1666" y="758"/>
                  </a:cubicBezTo>
                  <a:cubicBezTo>
                    <a:pt x="1872" y="473"/>
                    <a:pt x="2202" y="303"/>
                    <a:pt x="2555" y="303"/>
                  </a:cubicBezTo>
                  <a:cubicBezTo>
                    <a:pt x="2565" y="303"/>
                    <a:pt x="2575" y="303"/>
                    <a:pt x="2585" y="303"/>
                  </a:cubicBezTo>
                  <a:cubicBezTo>
                    <a:pt x="2949" y="313"/>
                    <a:pt x="3292" y="465"/>
                    <a:pt x="3544" y="737"/>
                  </a:cubicBezTo>
                  <a:cubicBezTo>
                    <a:pt x="3665" y="869"/>
                    <a:pt x="3766" y="1030"/>
                    <a:pt x="3837" y="1192"/>
                  </a:cubicBezTo>
                  <a:cubicBezTo>
                    <a:pt x="3857" y="1232"/>
                    <a:pt x="3877" y="1283"/>
                    <a:pt x="3888" y="1323"/>
                  </a:cubicBezTo>
                  <a:cubicBezTo>
                    <a:pt x="3908" y="1363"/>
                    <a:pt x="3918" y="1404"/>
                    <a:pt x="3938" y="1444"/>
                  </a:cubicBezTo>
                  <a:lnTo>
                    <a:pt x="3968" y="1586"/>
                  </a:lnTo>
                  <a:lnTo>
                    <a:pt x="3999" y="1717"/>
                  </a:lnTo>
                  <a:cubicBezTo>
                    <a:pt x="4049" y="2090"/>
                    <a:pt x="4049" y="2474"/>
                    <a:pt x="3978" y="2848"/>
                  </a:cubicBezTo>
                  <a:cubicBezTo>
                    <a:pt x="3918" y="3231"/>
                    <a:pt x="3817" y="3605"/>
                    <a:pt x="3696" y="3969"/>
                  </a:cubicBezTo>
                  <a:cubicBezTo>
                    <a:pt x="3857" y="3605"/>
                    <a:pt x="3978" y="3242"/>
                    <a:pt x="4069" y="2868"/>
                  </a:cubicBezTo>
                  <a:cubicBezTo>
                    <a:pt x="4150" y="2484"/>
                    <a:pt x="4180" y="2090"/>
                    <a:pt x="4130" y="1697"/>
                  </a:cubicBezTo>
                  <a:cubicBezTo>
                    <a:pt x="4110" y="1505"/>
                    <a:pt x="4059" y="1303"/>
                    <a:pt x="3989" y="1121"/>
                  </a:cubicBezTo>
                  <a:cubicBezTo>
                    <a:pt x="3908" y="939"/>
                    <a:pt x="3797" y="768"/>
                    <a:pt x="3665" y="616"/>
                  </a:cubicBezTo>
                  <a:cubicBezTo>
                    <a:pt x="3393" y="313"/>
                    <a:pt x="2999" y="131"/>
                    <a:pt x="2585" y="121"/>
                  </a:cubicBezTo>
                  <a:cubicBezTo>
                    <a:pt x="2575" y="121"/>
                    <a:pt x="2565" y="121"/>
                    <a:pt x="2555" y="121"/>
                  </a:cubicBezTo>
                  <a:cubicBezTo>
                    <a:pt x="2142" y="121"/>
                    <a:pt x="1761" y="322"/>
                    <a:pt x="1525" y="667"/>
                  </a:cubicBezTo>
                  <a:cubicBezTo>
                    <a:pt x="1414" y="838"/>
                    <a:pt x="1343" y="1030"/>
                    <a:pt x="1323" y="1232"/>
                  </a:cubicBezTo>
                  <a:lnTo>
                    <a:pt x="1303" y="1373"/>
                  </a:lnTo>
                  <a:lnTo>
                    <a:pt x="1272" y="1505"/>
                  </a:lnTo>
                  <a:cubicBezTo>
                    <a:pt x="1252" y="1586"/>
                    <a:pt x="1212" y="1666"/>
                    <a:pt x="1161" y="1737"/>
                  </a:cubicBezTo>
                  <a:cubicBezTo>
                    <a:pt x="1141" y="1757"/>
                    <a:pt x="1121" y="1767"/>
                    <a:pt x="1091" y="1767"/>
                  </a:cubicBezTo>
                  <a:cubicBezTo>
                    <a:pt x="1070" y="1757"/>
                    <a:pt x="1060" y="1757"/>
                    <a:pt x="1040" y="1747"/>
                  </a:cubicBezTo>
                  <a:cubicBezTo>
                    <a:pt x="1020" y="1737"/>
                    <a:pt x="1010" y="1737"/>
                    <a:pt x="990" y="1717"/>
                  </a:cubicBezTo>
                  <a:cubicBezTo>
                    <a:pt x="919" y="1666"/>
                    <a:pt x="858" y="1596"/>
                    <a:pt x="808" y="1525"/>
                  </a:cubicBezTo>
                  <a:cubicBezTo>
                    <a:pt x="687" y="1373"/>
                    <a:pt x="586" y="1212"/>
                    <a:pt x="505" y="1040"/>
                  </a:cubicBezTo>
                  <a:cubicBezTo>
                    <a:pt x="313" y="707"/>
                    <a:pt x="151" y="35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7"/>
            <p:cNvSpPr/>
            <p:nvPr/>
          </p:nvSpPr>
          <p:spPr>
            <a:xfrm>
              <a:off x="4564900" y="4169275"/>
              <a:ext cx="355200" cy="233850"/>
            </a:xfrm>
            <a:custGeom>
              <a:avLst/>
              <a:gdLst/>
              <a:ahLst/>
              <a:cxnLst/>
              <a:rect l="l" t="t" r="r" b="b"/>
              <a:pathLst>
                <a:path w="14208" h="9354" extrusionOk="0">
                  <a:moveTo>
                    <a:pt x="11249" y="1"/>
                  </a:moveTo>
                  <a:lnTo>
                    <a:pt x="1" y="6504"/>
                  </a:lnTo>
                  <a:cubicBezTo>
                    <a:pt x="1" y="6504"/>
                    <a:pt x="859" y="9354"/>
                    <a:pt x="3918" y="9354"/>
                  </a:cubicBezTo>
                  <a:cubicBezTo>
                    <a:pt x="4963" y="9354"/>
                    <a:pt x="6265" y="9021"/>
                    <a:pt x="7877" y="8129"/>
                  </a:cubicBezTo>
                  <a:cubicBezTo>
                    <a:pt x="14208" y="4636"/>
                    <a:pt x="11249" y="1"/>
                    <a:pt x="11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7"/>
            <p:cNvSpPr/>
            <p:nvPr/>
          </p:nvSpPr>
          <p:spPr>
            <a:xfrm>
              <a:off x="4564900" y="4169275"/>
              <a:ext cx="283525" cy="174225"/>
            </a:xfrm>
            <a:custGeom>
              <a:avLst/>
              <a:gdLst/>
              <a:ahLst/>
              <a:cxnLst/>
              <a:rect l="l" t="t" r="r" b="b"/>
              <a:pathLst>
                <a:path w="11341" h="6969" extrusionOk="0">
                  <a:moveTo>
                    <a:pt x="11249" y="1"/>
                  </a:moveTo>
                  <a:lnTo>
                    <a:pt x="1" y="6504"/>
                  </a:lnTo>
                  <a:cubicBezTo>
                    <a:pt x="51" y="6665"/>
                    <a:pt x="112" y="6817"/>
                    <a:pt x="193" y="6968"/>
                  </a:cubicBezTo>
                  <a:cubicBezTo>
                    <a:pt x="1596" y="6716"/>
                    <a:pt x="3393" y="6069"/>
                    <a:pt x="5686" y="4777"/>
                  </a:cubicBezTo>
                  <a:cubicBezTo>
                    <a:pt x="8624" y="3121"/>
                    <a:pt x="10351" y="1546"/>
                    <a:pt x="11340" y="152"/>
                  </a:cubicBezTo>
                  <a:cubicBezTo>
                    <a:pt x="11280" y="51"/>
                    <a:pt x="11249" y="1"/>
                    <a:pt x="11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7"/>
            <p:cNvSpPr/>
            <p:nvPr/>
          </p:nvSpPr>
          <p:spPr>
            <a:xfrm>
              <a:off x="4273350" y="4398625"/>
              <a:ext cx="335750" cy="194625"/>
            </a:xfrm>
            <a:custGeom>
              <a:avLst/>
              <a:gdLst/>
              <a:ahLst/>
              <a:cxnLst/>
              <a:rect l="l" t="t" r="r" b="b"/>
              <a:pathLst>
                <a:path w="13430" h="7785" extrusionOk="0">
                  <a:moveTo>
                    <a:pt x="6464" y="0"/>
                  </a:moveTo>
                  <a:cubicBezTo>
                    <a:pt x="3459" y="0"/>
                    <a:pt x="755" y="2035"/>
                    <a:pt x="0" y="5044"/>
                  </a:cubicBezTo>
                  <a:cubicBezTo>
                    <a:pt x="2568" y="6937"/>
                    <a:pt x="5539" y="7784"/>
                    <a:pt x="8715" y="7784"/>
                  </a:cubicBezTo>
                  <a:cubicBezTo>
                    <a:pt x="10146" y="7784"/>
                    <a:pt x="11620" y="7612"/>
                    <a:pt x="13117" y="7286"/>
                  </a:cubicBezTo>
                  <a:cubicBezTo>
                    <a:pt x="13430" y="3812"/>
                    <a:pt x="11027" y="682"/>
                    <a:pt x="7593" y="96"/>
                  </a:cubicBezTo>
                  <a:cubicBezTo>
                    <a:pt x="7214" y="32"/>
                    <a:pt x="6837" y="0"/>
                    <a:pt x="6464"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7"/>
            <p:cNvSpPr/>
            <p:nvPr/>
          </p:nvSpPr>
          <p:spPr>
            <a:xfrm>
              <a:off x="4923125" y="4019275"/>
              <a:ext cx="227725" cy="318150"/>
            </a:xfrm>
            <a:custGeom>
              <a:avLst/>
              <a:gdLst/>
              <a:ahLst/>
              <a:cxnLst/>
              <a:rect l="l" t="t" r="r" b="b"/>
              <a:pathLst>
                <a:path w="9109" h="12726" extrusionOk="0">
                  <a:moveTo>
                    <a:pt x="6773" y="0"/>
                  </a:moveTo>
                  <a:cubicBezTo>
                    <a:pt x="5614" y="0"/>
                    <a:pt x="4461" y="303"/>
                    <a:pt x="3443" y="891"/>
                  </a:cubicBezTo>
                  <a:cubicBezTo>
                    <a:pt x="1282" y="2133"/>
                    <a:pt x="0" y="4486"/>
                    <a:pt x="111" y="6970"/>
                  </a:cubicBezTo>
                  <a:cubicBezTo>
                    <a:pt x="222" y="9464"/>
                    <a:pt x="1717" y="11676"/>
                    <a:pt x="3978" y="12726"/>
                  </a:cubicBezTo>
                  <a:cubicBezTo>
                    <a:pt x="7301" y="9081"/>
                    <a:pt x="9108" y="4850"/>
                    <a:pt x="8593" y="255"/>
                  </a:cubicBezTo>
                  <a:cubicBezTo>
                    <a:pt x="7997" y="84"/>
                    <a:pt x="7384" y="0"/>
                    <a:pt x="6773" y="0"/>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7"/>
            <p:cNvSpPr/>
            <p:nvPr/>
          </p:nvSpPr>
          <p:spPr>
            <a:xfrm>
              <a:off x="3977975" y="4324675"/>
              <a:ext cx="294125" cy="243850"/>
            </a:xfrm>
            <a:custGeom>
              <a:avLst/>
              <a:gdLst/>
              <a:ahLst/>
              <a:cxnLst/>
              <a:rect l="l" t="t" r="r" b="b"/>
              <a:pathLst>
                <a:path w="11765" h="9754" extrusionOk="0">
                  <a:moveTo>
                    <a:pt x="5846" y="0"/>
                  </a:moveTo>
                  <a:cubicBezTo>
                    <a:pt x="4627" y="0"/>
                    <a:pt x="3398" y="295"/>
                    <a:pt x="2434" y="853"/>
                  </a:cubicBezTo>
                  <a:cubicBezTo>
                    <a:pt x="1" y="2257"/>
                    <a:pt x="173" y="4791"/>
                    <a:pt x="1566" y="7214"/>
                  </a:cubicBezTo>
                  <a:cubicBezTo>
                    <a:pt x="2508" y="8841"/>
                    <a:pt x="4218" y="9753"/>
                    <a:pt x="5974" y="9753"/>
                  </a:cubicBezTo>
                  <a:cubicBezTo>
                    <a:pt x="6835" y="9753"/>
                    <a:pt x="7706" y="9534"/>
                    <a:pt x="8503" y="9072"/>
                  </a:cubicBezTo>
                  <a:cubicBezTo>
                    <a:pt x="10937" y="7669"/>
                    <a:pt x="11765" y="4569"/>
                    <a:pt x="10361" y="2135"/>
                  </a:cubicBezTo>
                  <a:cubicBezTo>
                    <a:pt x="9516" y="676"/>
                    <a:pt x="7692" y="0"/>
                    <a:pt x="5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7"/>
            <p:cNvSpPr/>
            <p:nvPr/>
          </p:nvSpPr>
          <p:spPr>
            <a:xfrm>
              <a:off x="4994050" y="3719125"/>
              <a:ext cx="290325" cy="265500"/>
            </a:xfrm>
            <a:custGeom>
              <a:avLst/>
              <a:gdLst/>
              <a:ahLst/>
              <a:cxnLst/>
              <a:rect l="l" t="t" r="r" b="b"/>
              <a:pathLst>
                <a:path w="11613" h="10620" extrusionOk="0">
                  <a:moveTo>
                    <a:pt x="6173" y="0"/>
                  </a:moveTo>
                  <a:cubicBezTo>
                    <a:pt x="5565" y="0"/>
                    <a:pt x="4925" y="174"/>
                    <a:pt x="4262" y="558"/>
                  </a:cubicBezTo>
                  <a:cubicBezTo>
                    <a:pt x="1838" y="1962"/>
                    <a:pt x="0" y="5637"/>
                    <a:pt x="1404" y="8071"/>
                  </a:cubicBezTo>
                  <a:cubicBezTo>
                    <a:pt x="2340" y="9705"/>
                    <a:pt x="4049" y="10619"/>
                    <a:pt x="5808" y="10619"/>
                  </a:cubicBezTo>
                  <a:cubicBezTo>
                    <a:pt x="6669" y="10619"/>
                    <a:pt x="7541" y="10400"/>
                    <a:pt x="8341" y="9939"/>
                  </a:cubicBezTo>
                  <a:cubicBezTo>
                    <a:pt x="10775" y="8535"/>
                    <a:pt x="11613" y="5415"/>
                    <a:pt x="10199" y="2992"/>
                  </a:cubicBezTo>
                  <a:cubicBezTo>
                    <a:pt x="9180" y="1224"/>
                    <a:pt x="7787" y="0"/>
                    <a:pt x="6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7"/>
            <p:cNvSpPr/>
            <p:nvPr/>
          </p:nvSpPr>
          <p:spPr>
            <a:xfrm>
              <a:off x="3977975" y="4324675"/>
              <a:ext cx="294125" cy="243850"/>
            </a:xfrm>
            <a:custGeom>
              <a:avLst/>
              <a:gdLst/>
              <a:ahLst/>
              <a:cxnLst/>
              <a:rect l="l" t="t" r="r" b="b"/>
              <a:pathLst>
                <a:path w="11765" h="9754" extrusionOk="0">
                  <a:moveTo>
                    <a:pt x="5846" y="0"/>
                  </a:moveTo>
                  <a:cubicBezTo>
                    <a:pt x="4627" y="0"/>
                    <a:pt x="3398" y="295"/>
                    <a:pt x="2434" y="853"/>
                  </a:cubicBezTo>
                  <a:cubicBezTo>
                    <a:pt x="1" y="2257"/>
                    <a:pt x="173" y="4791"/>
                    <a:pt x="1566" y="7214"/>
                  </a:cubicBezTo>
                  <a:cubicBezTo>
                    <a:pt x="2508" y="8841"/>
                    <a:pt x="4218" y="9753"/>
                    <a:pt x="5974" y="9753"/>
                  </a:cubicBezTo>
                  <a:cubicBezTo>
                    <a:pt x="6835" y="9753"/>
                    <a:pt x="7706" y="9534"/>
                    <a:pt x="8503" y="9072"/>
                  </a:cubicBezTo>
                  <a:cubicBezTo>
                    <a:pt x="10937" y="7669"/>
                    <a:pt x="11765" y="4569"/>
                    <a:pt x="10361" y="2135"/>
                  </a:cubicBezTo>
                  <a:cubicBezTo>
                    <a:pt x="9516" y="676"/>
                    <a:pt x="7692" y="0"/>
                    <a:pt x="5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7"/>
            <p:cNvSpPr/>
            <p:nvPr/>
          </p:nvSpPr>
          <p:spPr>
            <a:xfrm>
              <a:off x="4994050" y="3719125"/>
              <a:ext cx="290325" cy="265500"/>
            </a:xfrm>
            <a:custGeom>
              <a:avLst/>
              <a:gdLst/>
              <a:ahLst/>
              <a:cxnLst/>
              <a:rect l="l" t="t" r="r" b="b"/>
              <a:pathLst>
                <a:path w="11613" h="10620" extrusionOk="0">
                  <a:moveTo>
                    <a:pt x="6173" y="0"/>
                  </a:moveTo>
                  <a:cubicBezTo>
                    <a:pt x="5565" y="0"/>
                    <a:pt x="4925" y="174"/>
                    <a:pt x="4262" y="558"/>
                  </a:cubicBezTo>
                  <a:cubicBezTo>
                    <a:pt x="1838" y="1962"/>
                    <a:pt x="0" y="5637"/>
                    <a:pt x="1404" y="8071"/>
                  </a:cubicBezTo>
                  <a:cubicBezTo>
                    <a:pt x="2340" y="9705"/>
                    <a:pt x="4049" y="10619"/>
                    <a:pt x="5808" y="10619"/>
                  </a:cubicBezTo>
                  <a:cubicBezTo>
                    <a:pt x="6669" y="10619"/>
                    <a:pt x="7541" y="10400"/>
                    <a:pt x="8341" y="9939"/>
                  </a:cubicBezTo>
                  <a:cubicBezTo>
                    <a:pt x="10775" y="8535"/>
                    <a:pt x="11613" y="5415"/>
                    <a:pt x="10199" y="2992"/>
                  </a:cubicBezTo>
                  <a:cubicBezTo>
                    <a:pt x="9180" y="1224"/>
                    <a:pt x="7787" y="0"/>
                    <a:pt x="6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7"/>
            <p:cNvSpPr/>
            <p:nvPr/>
          </p:nvSpPr>
          <p:spPr>
            <a:xfrm>
              <a:off x="3782100" y="3413725"/>
              <a:ext cx="1342500" cy="1024025"/>
            </a:xfrm>
            <a:custGeom>
              <a:avLst/>
              <a:gdLst/>
              <a:ahLst/>
              <a:cxnLst/>
              <a:rect l="l" t="t" r="r" b="b"/>
              <a:pathLst>
                <a:path w="53700" h="40961" extrusionOk="0">
                  <a:moveTo>
                    <a:pt x="36632" y="1"/>
                  </a:moveTo>
                  <a:cubicBezTo>
                    <a:pt x="35752" y="1"/>
                    <a:pt x="34734" y="420"/>
                    <a:pt x="33484" y="1495"/>
                  </a:cubicBezTo>
                  <a:cubicBezTo>
                    <a:pt x="32109" y="2678"/>
                    <a:pt x="30824" y="3068"/>
                    <a:pt x="29599" y="3068"/>
                  </a:cubicBezTo>
                  <a:cubicBezTo>
                    <a:pt x="27240" y="3068"/>
                    <a:pt x="25109" y="1622"/>
                    <a:pt x="23017" y="1622"/>
                  </a:cubicBezTo>
                  <a:cubicBezTo>
                    <a:pt x="21607" y="1622"/>
                    <a:pt x="20215" y="2278"/>
                    <a:pt x="18782" y="4474"/>
                  </a:cubicBezTo>
                  <a:cubicBezTo>
                    <a:pt x="14117" y="11623"/>
                    <a:pt x="10512" y="6201"/>
                    <a:pt x="6846" y="13239"/>
                  </a:cubicBezTo>
                  <a:cubicBezTo>
                    <a:pt x="3171" y="20287"/>
                    <a:pt x="0" y="28607"/>
                    <a:pt x="4574" y="29819"/>
                  </a:cubicBezTo>
                  <a:cubicBezTo>
                    <a:pt x="8565" y="30878"/>
                    <a:pt x="6920" y="36941"/>
                    <a:pt x="10596" y="36941"/>
                  </a:cubicBezTo>
                  <a:cubicBezTo>
                    <a:pt x="11124" y="36941"/>
                    <a:pt x="11762" y="36816"/>
                    <a:pt x="12541" y="36534"/>
                  </a:cubicBezTo>
                  <a:cubicBezTo>
                    <a:pt x="12541" y="36534"/>
                    <a:pt x="14832" y="40960"/>
                    <a:pt x="16483" y="40960"/>
                  </a:cubicBezTo>
                  <a:cubicBezTo>
                    <a:pt x="16666" y="40960"/>
                    <a:pt x="16841" y="40906"/>
                    <a:pt x="17004" y="40785"/>
                  </a:cubicBezTo>
                  <a:cubicBezTo>
                    <a:pt x="18640" y="39583"/>
                    <a:pt x="14682" y="34746"/>
                    <a:pt x="14682" y="34746"/>
                  </a:cubicBezTo>
                  <a:cubicBezTo>
                    <a:pt x="15672" y="32182"/>
                    <a:pt x="16742" y="28153"/>
                    <a:pt x="13894" y="26053"/>
                  </a:cubicBezTo>
                  <a:cubicBezTo>
                    <a:pt x="25234" y="22549"/>
                    <a:pt x="31818" y="20044"/>
                    <a:pt x="27132" y="17470"/>
                  </a:cubicBezTo>
                  <a:cubicBezTo>
                    <a:pt x="36573" y="15773"/>
                    <a:pt x="40703" y="14208"/>
                    <a:pt x="37058" y="11744"/>
                  </a:cubicBezTo>
                  <a:lnTo>
                    <a:pt x="37058" y="11744"/>
                  </a:lnTo>
                  <a:cubicBezTo>
                    <a:pt x="41805" y="11858"/>
                    <a:pt x="45194" y="15250"/>
                    <a:pt x="47777" y="15250"/>
                  </a:cubicBezTo>
                  <a:cubicBezTo>
                    <a:pt x="48166" y="15250"/>
                    <a:pt x="48538" y="15173"/>
                    <a:pt x="48892" y="14996"/>
                  </a:cubicBezTo>
                  <a:cubicBezTo>
                    <a:pt x="50592" y="17930"/>
                    <a:pt x="52071" y="19424"/>
                    <a:pt x="52828" y="19424"/>
                  </a:cubicBezTo>
                  <a:cubicBezTo>
                    <a:pt x="53700" y="19424"/>
                    <a:pt x="53615" y="17446"/>
                    <a:pt x="51811" y="13410"/>
                  </a:cubicBezTo>
                  <a:cubicBezTo>
                    <a:pt x="48827" y="6764"/>
                    <a:pt x="49917" y="5060"/>
                    <a:pt x="46854" y="5060"/>
                  </a:cubicBezTo>
                  <a:cubicBezTo>
                    <a:pt x="46404" y="5060"/>
                    <a:pt x="45863" y="5097"/>
                    <a:pt x="45207" y="5161"/>
                  </a:cubicBezTo>
                  <a:cubicBezTo>
                    <a:pt x="45074" y="5173"/>
                    <a:pt x="44944" y="5179"/>
                    <a:pt x="44817" y="5179"/>
                  </a:cubicBezTo>
                  <a:cubicBezTo>
                    <a:pt x="41107" y="5179"/>
                    <a:pt x="39726" y="1"/>
                    <a:pt x="3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7"/>
            <p:cNvSpPr/>
            <p:nvPr/>
          </p:nvSpPr>
          <p:spPr>
            <a:xfrm>
              <a:off x="4006250" y="3844550"/>
              <a:ext cx="430700" cy="112950"/>
            </a:xfrm>
            <a:custGeom>
              <a:avLst/>
              <a:gdLst/>
              <a:ahLst/>
              <a:cxnLst/>
              <a:rect l="l" t="t" r="r" b="b"/>
              <a:pathLst>
                <a:path w="17228" h="4518" extrusionOk="0">
                  <a:moveTo>
                    <a:pt x="15525" y="0"/>
                  </a:moveTo>
                  <a:cubicBezTo>
                    <a:pt x="15308" y="0"/>
                    <a:pt x="15091" y="8"/>
                    <a:pt x="14874" y="25"/>
                  </a:cubicBezTo>
                  <a:cubicBezTo>
                    <a:pt x="14481" y="55"/>
                    <a:pt x="14097" y="136"/>
                    <a:pt x="13713" y="257"/>
                  </a:cubicBezTo>
                  <a:cubicBezTo>
                    <a:pt x="13521" y="327"/>
                    <a:pt x="13340" y="398"/>
                    <a:pt x="13168" y="499"/>
                  </a:cubicBezTo>
                  <a:cubicBezTo>
                    <a:pt x="12986" y="590"/>
                    <a:pt x="12825" y="701"/>
                    <a:pt x="12663" y="822"/>
                  </a:cubicBezTo>
                  <a:cubicBezTo>
                    <a:pt x="12350" y="1075"/>
                    <a:pt x="12077" y="1368"/>
                    <a:pt x="11835" y="1691"/>
                  </a:cubicBezTo>
                  <a:cubicBezTo>
                    <a:pt x="11613" y="2014"/>
                    <a:pt x="11401" y="2347"/>
                    <a:pt x="11209" y="2690"/>
                  </a:cubicBezTo>
                  <a:lnTo>
                    <a:pt x="11138" y="2811"/>
                  </a:lnTo>
                  <a:cubicBezTo>
                    <a:pt x="11108" y="2852"/>
                    <a:pt x="11088" y="2892"/>
                    <a:pt x="11068" y="2933"/>
                  </a:cubicBezTo>
                  <a:cubicBezTo>
                    <a:pt x="11007" y="3003"/>
                    <a:pt x="10947" y="3074"/>
                    <a:pt x="10876" y="3145"/>
                  </a:cubicBezTo>
                  <a:cubicBezTo>
                    <a:pt x="10745" y="3266"/>
                    <a:pt x="10583" y="3377"/>
                    <a:pt x="10421" y="3468"/>
                  </a:cubicBezTo>
                  <a:cubicBezTo>
                    <a:pt x="10078" y="3650"/>
                    <a:pt x="9715" y="3791"/>
                    <a:pt x="9341" y="3882"/>
                  </a:cubicBezTo>
                  <a:cubicBezTo>
                    <a:pt x="8594" y="4084"/>
                    <a:pt x="7816" y="4205"/>
                    <a:pt x="7039" y="4266"/>
                  </a:cubicBezTo>
                  <a:cubicBezTo>
                    <a:pt x="6261" y="4336"/>
                    <a:pt x="5484" y="4366"/>
                    <a:pt x="4696" y="4377"/>
                  </a:cubicBezTo>
                  <a:cubicBezTo>
                    <a:pt x="4502" y="4379"/>
                    <a:pt x="4307" y="4380"/>
                    <a:pt x="4111" y="4380"/>
                  </a:cubicBezTo>
                  <a:cubicBezTo>
                    <a:pt x="3526" y="4380"/>
                    <a:pt x="2937" y="4369"/>
                    <a:pt x="2354" y="4346"/>
                  </a:cubicBezTo>
                  <a:cubicBezTo>
                    <a:pt x="1566" y="4316"/>
                    <a:pt x="778" y="4276"/>
                    <a:pt x="1" y="4225"/>
                  </a:cubicBezTo>
                  <a:lnTo>
                    <a:pt x="1" y="4225"/>
                  </a:lnTo>
                  <a:cubicBezTo>
                    <a:pt x="1556" y="4407"/>
                    <a:pt x="3121" y="4498"/>
                    <a:pt x="4696" y="4518"/>
                  </a:cubicBezTo>
                  <a:cubicBezTo>
                    <a:pt x="5484" y="4518"/>
                    <a:pt x="6271" y="4498"/>
                    <a:pt x="7049" y="4427"/>
                  </a:cubicBezTo>
                  <a:cubicBezTo>
                    <a:pt x="7837" y="4377"/>
                    <a:pt x="8624" y="4245"/>
                    <a:pt x="9392" y="4053"/>
                  </a:cubicBezTo>
                  <a:cubicBezTo>
                    <a:pt x="9775" y="3952"/>
                    <a:pt x="10149" y="3811"/>
                    <a:pt x="10502" y="3619"/>
                  </a:cubicBezTo>
                  <a:cubicBezTo>
                    <a:pt x="10684" y="3518"/>
                    <a:pt x="10846" y="3397"/>
                    <a:pt x="10997" y="3256"/>
                  </a:cubicBezTo>
                  <a:cubicBezTo>
                    <a:pt x="11068" y="3185"/>
                    <a:pt x="11138" y="3104"/>
                    <a:pt x="11199" y="3024"/>
                  </a:cubicBezTo>
                  <a:cubicBezTo>
                    <a:pt x="11229" y="2993"/>
                    <a:pt x="11249" y="2943"/>
                    <a:pt x="11280" y="2902"/>
                  </a:cubicBezTo>
                  <a:lnTo>
                    <a:pt x="11350" y="2771"/>
                  </a:lnTo>
                  <a:cubicBezTo>
                    <a:pt x="11724" y="2095"/>
                    <a:pt x="12158" y="1428"/>
                    <a:pt x="12754" y="943"/>
                  </a:cubicBezTo>
                  <a:cubicBezTo>
                    <a:pt x="12905" y="822"/>
                    <a:pt x="13057" y="711"/>
                    <a:pt x="13229" y="610"/>
                  </a:cubicBezTo>
                  <a:cubicBezTo>
                    <a:pt x="13400" y="519"/>
                    <a:pt x="13572" y="439"/>
                    <a:pt x="13754" y="368"/>
                  </a:cubicBezTo>
                  <a:cubicBezTo>
                    <a:pt x="14117" y="247"/>
                    <a:pt x="14501" y="156"/>
                    <a:pt x="14885" y="115"/>
                  </a:cubicBezTo>
                  <a:cubicBezTo>
                    <a:pt x="15294" y="79"/>
                    <a:pt x="15700" y="61"/>
                    <a:pt x="16105" y="61"/>
                  </a:cubicBezTo>
                  <a:cubicBezTo>
                    <a:pt x="16480" y="61"/>
                    <a:pt x="16853" y="76"/>
                    <a:pt x="17227" y="105"/>
                  </a:cubicBezTo>
                  <a:cubicBezTo>
                    <a:pt x="16844" y="65"/>
                    <a:pt x="16450" y="25"/>
                    <a:pt x="16056" y="14"/>
                  </a:cubicBezTo>
                  <a:cubicBezTo>
                    <a:pt x="15879" y="5"/>
                    <a:pt x="15702" y="0"/>
                    <a:pt x="15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7"/>
            <p:cNvSpPr/>
            <p:nvPr/>
          </p:nvSpPr>
          <p:spPr>
            <a:xfrm>
              <a:off x="3986075" y="3691650"/>
              <a:ext cx="572800" cy="206125"/>
            </a:xfrm>
            <a:custGeom>
              <a:avLst/>
              <a:gdLst/>
              <a:ahLst/>
              <a:cxnLst/>
              <a:rect l="l" t="t" r="r" b="b"/>
              <a:pathLst>
                <a:path w="22912" h="8245" extrusionOk="0">
                  <a:moveTo>
                    <a:pt x="19736" y="0"/>
                  </a:moveTo>
                  <a:cubicBezTo>
                    <a:pt x="18687" y="0"/>
                    <a:pt x="17643" y="242"/>
                    <a:pt x="16701" y="708"/>
                  </a:cubicBezTo>
                  <a:cubicBezTo>
                    <a:pt x="15732" y="1203"/>
                    <a:pt x="14833" y="1829"/>
                    <a:pt x="14046" y="2566"/>
                  </a:cubicBezTo>
                  <a:cubicBezTo>
                    <a:pt x="13642" y="2930"/>
                    <a:pt x="13258" y="3313"/>
                    <a:pt x="12905" y="3717"/>
                  </a:cubicBezTo>
                  <a:cubicBezTo>
                    <a:pt x="12541" y="4131"/>
                    <a:pt x="12198" y="4555"/>
                    <a:pt x="11875" y="4979"/>
                  </a:cubicBezTo>
                  <a:cubicBezTo>
                    <a:pt x="11713" y="5201"/>
                    <a:pt x="11552" y="5424"/>
                    <a:pt x="11400" y="5636"/>
                  </a:cubicBezTo>
                  <a:cubicBezTo>
                    <a:pt x="11239" y="5848"/>
                    <a:pt x="11057" y="6040"/>
                    <a:pt x="10865" y="6221"/>
                  </a:cubicBezTo>
                  <a:cubicBezTo>
                    <a:pt x="10461" y="6565"/>
                    <a:pt x="10007" y="6857"/>
                    <a:pt x="9522" y="7070"/>
                  </a:cubicBezTo>
                  <a:cubicBezTo>
                    <a:pt x="8543" y="7494"/>
                    <a:pt x="7502" y="7786"/>
                    <a:pt x="6442" y="7928"/>
                  </a:cubicBezTo>
                  <a:cubicBezTo>
                    <a:pt x="5372" y="8089"/>
                    <a:pt x="4302" y="8160"/>
                    <a:pt x="3221" y="8170"/>
                  </a:cubicBezTo>
                  <a:cubicBezTo>
                    <a:pt x="3043" y="8174"/>
                    <a:pt x="2864" y="8175"/>
                    <a:pt x="2685" y="8175"/>
                  </a:cubicBezTo>
                  <a:cubicBezTo>
                    <a:pt x="1791" y="8175"/>
                    <a:pt x="892" y="8133"/>
                    <a:pt x="0" y="8049"/>
                  </a:cubicBezTo>
                  <a:lnTo>
                    <a:pt x="0" y="8049"/>
                  </a:lnTo>
                  <a:cubicBezTo>
                    <a:pt x="1070" y="8170"/>
                    <a:pt x="2141" y="8241"/>
                    <a:pt x="3221" y="8241"/>
                  </a:cubicBezTo>
                  <a:cubicBezTo>
                    <a:pt x="3343" y="8243"/>
                    <a:pt x="3464" y="8244"/>
                    <a:pt x="3586" y="8244"/>
                  </a:cubicBezTo>
                  <a:cubicBezTo>
                    <a:pt x="4545" y="8244"/>
                    <a:pt x="5502" y="8174"/>
                    <a:pt x="6452" y="8049"/>
                  </a:cubicBezTo>
                  <a:cubicBezTo>
                    <a:pt x="7523" y="7898"/>
                    <a:pt x="8593" y="7665"/>
                    <a:pt x="9583" y="7211"/>
                  </a:cubicBezTo>
                  <a:cubicBezTo>
                    <a:pt x="10087" y="6989"/>
                    <a:pt x="10562" y="6696"/>
                    <a:pt x="10976" y="6332"/>
                  </a:cubicBezTo>
                  <a:cubicBezTo>
                    <a:pt x="11188" y="6151"/>
                    <a:pt x="11370" y="5949"/>
                    <a:pt x="11531" y="5737"/>
                  </a:cubicBezTo>
                  <a:cubicBezTo>
                    <a:pt x="11693" y="5515"/>
                    <a:pt x="11844" y="5292"/>
                    <a:pt x="12016" y="5080"/>
                  </a:cubicBezTo>
                  <a:cubicBezTo>
                    <a:pt x="12662" y="4222"/>
                    <a:pt x="13379" y="3424"/>
                    <a:pt x="14157" y="2697"/>
                  </a:cubicBezTo>
                  <a:cubicBezTo>
                    <a:pt x="14934" y="1960"/>
                    <a:pt x="15823" y="1334"/>
                    <a:pt x="16772" y="849"/>
                  </a:cubicBezTo>
                  <a:cubicBezTo>
                    <a:pt x="17704" y="364"/>
                    <a:pt x="18742" y="102"/>
                    <a:pt x="19802" y="102"/>
                  </a:cubicBezTo>
                  <a:cubicBezTo>
                    <a:pt x="19822" y="102"/>
                    <a:pt x="19842" y="102"/>
                    <a:pt x="19862" y="102"/>
                  </a:cubicBezTo>
                  <a:cubicBezTo>
                    <a:pt x="20397" y="112"/>
                    <a:pt x="20922" y="193"/>
                    <a:pt x="21437" y="355"/>
                  </a:cubicBezTo>
                  <a:cubicBezTo>
                    <a:pt x="21952" y="516"/>
                    <a:pt x="22447" y="738"/>
                    <a:pt x="22911" y="1011"/>
                  </a:cubicBezTo>
                  <a:cubicBezTo>
                    <a:pt x="22003" y="405"/>
                    <a:pt x="20952" y="62"/>
                    <a:pt x="19862" y="1"/>
                  </a:cubicBezTo>
                  <a:cubicBezTo>
                    <a:pt x="19820" y="0"/>
                    <a:pt x="19778" y="0"/>
                    <a:pt x="19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7"/>
            <p:cNvSpPr/>
            <p:nvPr/>
          </p:nvSpPr>
          <p:spPr>
            <a:xfrm>
              <a:off x="4017125" y="3605175"/>
              <a:ext cx="627325" cy="229900"/>
            </a:xfrm>
            <a:custGeom>
              <a:avLst/>
              <a:gdLst/>
              <a:ahLst/>
              <a:cxnLst/>
              <a:rect l="l" t="t" r="r" b="b"/>
              <a:pathLst>
                <a:path w="25093" h="9196" extrusionOk="0">
                  <a:moveTo>
                    <a:pt x="17769" y="0"/>
                  </a:moveTo>
                  <a:cubicBezTo>
                    <a:pt x="16776" y="0"/>
                    <a:pt x="15794" y="191"/>
                    <a:pt x="14874" y="572"/>
                  </a:cubicBezTo>
                  <a:cubicBezTo>
                    <a:pt x="13753" y="1047"/>
                    <a:pt x="12773" y="1804"/>
                    <a:pt x="12026" y="2753"/>
                  </a:cubicBezTo>
                  <a:cubicBezTo>
                    <a:pt x="11834" y="2996"/>
                    <a:pt x="11663" y="3238"/>
                    <a:pt x="11491" y="3491"/>
                  </a:cubicBezTo>
                  <a:cubicBezTo>
                    <a:pt x="11329" y="3733"/>
                    <a:pt x="11178" y="3995"/>
                    <a:pt x="11006" y="4238"/>
                  </a:cubicBezTo>
                  <a:cubicBezTo>
                    <a:pt x="10673" y="4722"/>
                    <a:pt x="10289" y="5177"/>
                    <a:pt x="9855" y="5581"/>
                  </a:cubicBezTo>
                  <a:cubicBezTo>
                    <a:pt x="8987" y="6389"/>
                    <a:pt x="7987" y="7055"/>
                    <a:pt x="6907" y="7550"/>
                  </a:cubicBezTo>
                  <a:cubicBezTo>
                    <a:pt x="5826" y="8045"/>
                    <a:pt x="4695" y="8428"/>
                    <a:pt x="3534" y="8691"/>
                  </a:cubicBezTo>
                  <a:cubicBezTo>
                    <a:pt x="2373" y="8963"/>
                    <a:pt x="1192" y="9135"/>
                    <a:pt x="0" y="9196"/>
                  </a:cubicBezTo>
                  <a:cubicBezTo>
                    <a:pt x="596" y="9186"/>
                    <a:pt x="1202" y="9145"/>
                    <a:pt x="1797" y="9074"/>
                  </a:cubicBezTo>
                  <a:cubicBezTo>
                    <a:pt x="2383" y="9004"/>
                    <a:pt x="2969" y="8903"/>
                    <a:pt x="3564" y="8782"/>
                  </a:cubicBezTo>
                  <a:cubicBezTo>
                    <a:pt x="4736" y="8529"/>
                    <a:pt x="5877" y="8166"/>
                    <a:pt x="6967" y="7671"/>
                  </a:cubicBezTo>
                  <a:cubicBezTo>
                    <a:pt x="8068" y="7186"/>
                    <a:pt x="9088" y="6520"/>
                    <a:pt x="9966" y="5702"/>
                  </a:cubicBezTo>
                  <a:cubicBezTo>
                    <a:pt x="10411" y="5288"/>
                    <a:pt x="10804" y="4834"/>
                    <a:pt x="11148" y="4339"/>
                  </a:cubicBezTo>
                  <a:cubicBezTo>
                    <a:pt x="11329" y="4086"/>
                    <a:pt x="11481" y="3824"/>
                    <a:pt x="11642" y="3581"/>
                  </a:cubicBezTo>
                  <a:cubicBezTo>
                    <a:pt x="11804" y="3339"/>
                    <a:pt x="11976" y="3097"/>
                    <a:pt x="12168" y="2865"/>
                  </a:cubicBezTo>
                  <a:cubicBezTo>
                    <a:pt x="12541" y="2410"/>
                    <a:pt x="12955" y="1986"/>
                    <a:pt x="13420" y="1623"/>
                  </a:cubicBezTo>
                  <a:cubicBezTo>
                    <a:pt x="13884" y="1259"/>
                    <a:pt x="14389" y="956"/>
                    <a:pt x="14934" y="724"/>
                  </a:cubicBezTo>
                  <a:cubicBezTo>
                    <a:pt x="15857" y="343"/>
                    <a:pt x="16836" y="146"/>
                    <a:pt x="17831" y="146"/>
                  </a:cubicBezTo>
                  <a:cubicBezTo>
                    <a:pt x="18023" y="146"/>
                    <a:pt x="18215" y="154"/>
                    <a:pt x="18408" y="168"/>
                  </a:cubicBezTo>
                  <a:cubicBezTo>
                    <a:pt x="19589" y="249"/>
                    <a:pt x="20761" y="512"/>
                    <a:pt x="21871" y="936"/>
                  </a:cubicBezTo>
                  <a:cubicBezTo>
                    <a:pt x="22992" y="1360"/>
                    <a:pt x="24062" y="1875"/>
                    <a:pt x="25092" y="2491"/>
                  </a:cubicBezTo>
                  <a:cubicBezTo>
                    <a:pt x="24083" y="1845"/>
                    <a:pt x="23012" y="1299"/>
                    <a:pt x="21902" y="855"/>
                  </a:cubicBezTo>
                  <a:cubicBezTo>
                    <a:pt x="20791" y="411"/>
                    <a:pt x="19609" y="128"/>
                    <a:pt x="18418" y="27"/>
                  </a:cubicBezTo>
                  <a:cubicBezTo>
                    <a:pt x="18202" y="9"/>
                    <a:pt x="17985" y="0"/>
                    <a:pt x="17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7"/>
            <p:cNvSpPr/>
            <p:nvPr/>
          </p:nvSpPr>
          <p:spPr>
            <a:xfrm>
              <a:off x="4037050" y="3500325"/>
              <a:ext cx="633900" cy="277950"/>
            </a:xfrm>
            <a:custGeom>
              <a:avLst/>
              <a:gdLst/>
              <a:ahLst/>
              <a:cxnLst/>
              <a:rect l="l" t="t" r="r" b="b"/>
              <a:pathLst>
                <a:path w="25356" h="11118" extrusionOk="0">
                  <a:moveTo>
                    <a:pt x="23730" y="0"/>
                  </a:moveTo>
                  <a:cubicBezTo>
                    <a:pt x="23407" y="0"/>
                    <a:pt x="23094" y="31"/>
                    <a:pt x="22781" y="91"/>
                  </a:cubicBezTo>
                  <a:cubicBezTo>
                    <a:pt x="22468" y="142"/>
                    <a:pt x="22155" y="222"/>
                    <a:pt x="21852" y="303"/>
                  </a:cubicBezTo>
                  <a:cubicBezTo>
                    <a:pt x="20620" y="647"/>
                    <a:pt x="19449" y="1131"/>
                    <a:pt x="18227" y="1424"/>
                  </a:cubicBezTo>
                  <a:cubicBezTo>
                    <a:pt x="17924" y="1505"/>
                    <a:pt x="17611" y="1555"/>
                    <a:pt x="17298" y="1586"/>
                  </a:cubicBezTo>
                  <a:cubicBezTo>
                    <a:pt x="17220" y="1593"/>
                    <a:pt x="17142" y="1597"/>
                    <a:pt x="17064" y="1597"/>
                  </a:cubicBezTo>
                  <a:cubicBezTo>
                    <a:pt x="16836" y="1597"/>
                    <a:pt x="16607" y="1565"/>
                    <a:pt x="16389" y="1505"/>
                  </a:cubicBezTo>
                  <a:cubicBezTo>
                    <a:pt x="16318" y="1475"/>
                    <a:pt x="16248" y="1444"/>
                    <a:pt x="16187" y="1414"/>
                  </a:cubicBezTo>
                  <a:cubicBezTo>
                    <a:pt x="16116" y="1384"/>
                    <a:pt x="16046" y="1343"/>
                    <a:pt x="15975" y="1303"/>
                  </a:cubicBezTo>
                  <a:lnTo>
                    <a:pt x="15753" y="1202"/>
                  </a:lnTo>
                  <a:lnTo>
                    <a:pt x="15531" y="1101"/>
                  </a:lnTo>
                  <a:cubicBezTo>
                    <a:pt x="15238" y="980"/>
                    <a:pt x="14935" y="889"/>
                    <a:pt x="14622" y="808"/>
                  </a:cubicBezTo>
                  <a:cubicBezTo>
                    <a:pt x="14224" y="713"/>
                    <a:pt x="13823" y="666"/>
                    <a:pt x="13422" y="666"/>
                  </a:cubicBezTo>
                  <a:cubicBezTo>
                    <a:pt x="13182" y="666"/>
                    <a:pt x="12942" y="683"/>
                    <a:pt x="12703" y="717"/>
                  </a:cubicBezTo>
                  <a:cubicBezTo>
                    <a:pt x="12057" y="808"/>
                    <a:pt x="11441" y="1040"/>
                    <a:pt x="10906" y="1394"/>
                  </a:cubicBezTo>
                  <a:cubicBezTo>
                    <a:pt x="10633" y="1576"/>
                    <a:pt x="10391" y="1788"/>
                    <a:pt x="10159" y="2010"/>
                  </a:cubicBezTo>
                  <a:cubicBezTo>
                    <a:pt x="9927" y="2242"/>
                    <a:pt x="9725" y="2494"/>
                    <a:pt x="9543" y="2757"/>
                  </a:cubicBezTo>
                  <a:cubicBezTo>
                    <a:pt x="9169" y="3282"/>
                    <a:pt x="8876" y="3848"/>
                    <a:pt x="8644" y="4453"/>
                  </a:cubicBezTo>
                  <a:cubicBezTo>
                    <a:pt x="8594" y="4595"/>
                    <a:pt x="8533" y="4746"/>
                    <a:pt x="8473" y="4888"/>
                  </a:cubicBezTo>
                  <a:lnTo>
                    <a:pt x="8392" y="5110"/>
                  </a:lnTo>
                  <a:cubicBezTo>
                    <a:pt x="8361" y="5180"/>
                    <a:pt x="8321" y="5251"/>
                    <a:pt x="8291" y="5322"/>
                  </a:cubicBezTo>
                  <a:lnTo>
                    <a:pt x="8190" y="5534"/>
                  </a:lnTo>
                  <a:cubicBezTo>
                    <a:pt x="8149" y="5594"/>
                    <a:pt x="8109" y="5665"/>
                    <a:pt x="8069" y="5736"/>
                  </a:cubicBezTo>
                  <a:lnTo>
                    <a:pt x="7958" y="5938"/>
                  </a:lnTo>
                  <a:lnTo>
                    <a:pt x="7826" y="6140"/>
                  </a:lnTo>
                  <a:cubicBezTo>
                    <a:pt x="7473" y="6655"/>
                    <a:pt x="7069" y="7139"/>
                    <a:pt x="6625" y="7573"/>
                  </a:cubicBezTo>
                  <a:cubicBezTo>
                    <a:pt x="5696" y="8442"/>
                    <a:pt x="4656" y="9169"/>
                    <a:pt x="3525" y="9734"/>
                  </a:cubicBezTo>
                  <a:cubicBezTo>
                    <a:pt x="2404" y="10310"/>
                    <a:pt x="1223" y="10774"/>
                    <a:pt x="1" y="11118"/>
                  </a:cubicBezTo>
                  <a:cubicBezTo>
                    <a:pt x="617" y="10966"/>
                    <a:pt x="1223" y="10784"/>
                    <a:pt x="1808" y="10562"/>
                  </a:cubicBezTo>
                  <a:cubicBezTo>
                    <a:pt x="2404" y="10340"/>
                    <a:pt x="2990" y="10098"/>
                    <a:pt x="3555" y="9815"/>
                  </a:cubicBezTo>
                  <a:cubicBezTo>
                    <a:pt x="4706" y="9260"/>
                    <a:pt x="5766" y="8543"/>
                    <a:pt x="6705" y="7685"/>
                  </a:cubicBezTo>
                  <a:cubicBezTo>
                    <a:pt x="7180" y="7240"/>
                    <a:pt x="7594" y="6756"/>
                    <a:pt x="7947" y="6231"/>
                  </a:cubicBezTo>
                  <a:lnTo>
                    <a:pt x="8079" y="6029"/>
                  </a:lnTo>
                  <a:lnTo>
                    <a:pt x="8200" y="5817"/>
                  </a:lnTo>
                  <a:cubicBezTo>
                    <a:pt x="8240" y="5746"/>
                    <a:pt x="8281" y="5675"/>
                    <a:pt x="8321" y="5604"/>
                  </a:cubicBezTo>
                  <a:lnTo>
                    <a:pt x="8422" y="5392"/>
                  </a:lnTo>
                  <a:cubicBezTo>
                    <a:pt x="8462" y="5322"/>
                    <a:pt x="8503" y="5251"/>
                    <a:pt x="8533" y="5180"/>
                  </a:cubicBezTo>
                  <a:lnTo>
                    <a:pt x="8624" y="4958"/>
                  </a:lnTo>
                  <a:cubicBezTo>
                    <a:pt x="8685" y="4807"/>
                    <a:pt x="8735" y="4655"/>
                    <a:pt x="8796" y="4514"/>
                  </a:cubicBezTo>
                  <a:cubicBezTo>
                    <a:pt x="9018" y="3928"/>
                    <a:pt x="9321" y="3373"/>
                    <a:pt x="9674" y="2858"/>
                  </a:cubicBezTo>
                  <a:cubicBezTo>
                    <a:pt x="9856" y="2606"/>
                    <a:pt x="10058" y="2363"/>
                    <a:pt x="10280" y="2141"/>
                  </a:cubicBezTo>
                  <a:cubicBezTo>
                    <a:pt x="10502" y="1919"/>
                    <a:pt x="10745" y="1727"/>
                    <a:pt x="10997" y="1555"/>
                  </a:cubicBezTo>
                  <a:cubicBezTo>
                    <a:pt x="11522" y="1212"/>
                    <a:pt x="12108" y="980"/>
                    <a:pt x="12724" y="889"/>
                  </a:cubicBezTo>
                  <a:cubicBezTo>
                    <a:pt x="12961" y="858"/>
                    <a:pt x="13201" y="842"/>
                    <a:pt x="13441" y="842"/>
                  </a:cubicBezTo>
                  <a:cubicBezTo>
                    <a:pt x="13825" y="842"/>
                    <a:pt x="14209" y="883"/>
                    <a:pt x="14582" y="970"/>
                  </a:cubicBezTo>
                  <a:cubicBezTo>
                    <a:pt x="14884" y="1040"/>
                    <a:pt x="15187" y="1141"/>
                    <a:pt x="15470" y="1252"/>
                  </a:cubicBezTo>
                  <a:lnTo>
                    <a:pt x="15692" y="1343"/>
                  </a:lnTo>
                  <a:lnTo>
                    <a:pt x="15904" y="1444"/>
                  </a:lnTo>
                  <a:cubicBezTo>
                    <a:pt x="15975" y="1485"/>
                    <a:pt x="16036" y="1525"/>
                    <a:pt x="16116" y="1555"/>
                  </a:cubicBezTo>
                  <a:cubicBezTo>
                    <a:pt x="16187" y="1596"/>
                    <a:pt x="16268" y="1626"/>
                    <a:pt x="16339" y="1656"/>
                  </a:cubicBezTo>
                  <a:cubicBezTo>
                    <a:pt x="16570" y="1721"/>
                    <a:pt x="16801" y="1750"/>
                    <a:pt x="17036" y="1750"/>
                  </a:cubicBezTo>
                  <a:cubicBezTo>
                    <a:pt x="17130" y="1750"/>
                    <a:pt x="17223" y="1746"/>
                    <a:pt x="17318" y="1737"/>
                  </a:cubicBezTo>
                  <a:cubicBezTo>
                    <a:pt x="17631" y="1697"/>
                    <a:pt x="17944" y="1646"/>
                    <a:pt x="18257" y="1565"/>
                  </a:cubicBezTo>
                  <a:cubicBezTo>
                    <a:pt x="19499" y="1242"/>
                    <a:pt x="20660" y="748"/>
                    <a:pt x="21872" y="394"/>
                  </a:cubicBezTo>
                  <a:cubicBezTo>
                    <a:pt x="22175" y="303"/>
                    <a:pt x="22478" y="222"/>
                    <a:pt x="22791" y="162"/>
                  </a:cubicBezTo>
                  <a:cubicBezTo>
                    <a:pt x="23104" y="91"/>
                    <a:pt x="23417" y="61"/>
                    <a:pt x="23730" y="51"/>
                  </a:cubicBezTo>
                  <a:cubicBezTo>
                    <a:pt x="23752" y="50"/>
                    <a:pt x="23775" y="50"/>
                    <a:pt x="23797" y="50"/>
                  </a:cubicBezTo>
                  <a:cubicBezTo>
                    <a:pt x="24088" y="50"/>
                    <a:pt x="24377" y="110"/>
                    <a:pt x="24649" y="222"/>
                  </a:cubicBezTo>
                  <a:cubicBezTo>
                    <a:pt x="24942" y="344"/>
                    <a:pt x="25184" y="556"/>
                    <a:pt x="25356" y="818"/>
                  </a:cubicBezTo>
                  <a:cubicBezTo>
                    <a:pt x="25194" y="546"/>
                    <a:pt x="24952" y="323"/>
                    <a:pt x="24659" y="192"/>
                  </a:cubicBezTo>
                  <a:cubicBezTo>
                    <a:pt x="24366" y="61"/>
                    <a:pt x="24053" y="0"/>
                    <a:pt x="23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7"/>
            <p:cNvSpPr/>
            <p:nvPr/>
          </p:nvSpPr>
          <p:spPr>
            <a:xfrm>
              <a:off x="4620450" y="3572225"/>
              <a:ext cx="325150" cy="88925"/>
            </a:xfrm>
            <a:custGeom>
              <a:avLst/>
              <a:gdLst/>
              <a:ahLst/>
              <a:cxnLst/>
              <a:rect l="l" t="t" r="r" b="b"/>
              <a:pathLst>
                <a:path w="13006" h="3557" extrusionOk="0">
                  <a:moveTo>
                    <a:pt x="4425" y="0"/>
                  </a:moveTo>
                  <a:cubicBezTo>
                    <a:pt x="4151" y="0"/>
                    <a:pt x="3878" y="30"/>
                    <a:pt x="3605" y="83"/>
                  </a:cubicBezTo>
                  <a:cubicBezTo>
                    <a:pt x="2989" y="194"/>
                    <a:pt x="2393" y="335"/>
                    <a:pt x="1797" y="487"/>
                  </a:cubicBezTo>
                  <a:cubicBezTo>
                    <a:pt x="1202" y="638"/>
                    <a:pt x="596" y="790"/>
                    <a:pt x="0" y="921"/>
                  </a:cubicBezTo>
                  <a:cubicBezTo>
                    <a:pt x="606" y="820"/>
                    <a:pt x="1212" y="699"/>
                    <a:pt x="1818" y="568"/>
                  </a:cubicBezTo>
                  <a:cubicBezTo>
                    <a:pt x="2424" y="436"/>
                    <a:pt x="3019" y="295"/>
                    <a:pt x="3625" y="204"/>
                  </a:cubicBezTo>
                  <a:cubicBezTo>
                    <a:pt x="3876" y="171"/>
                    <a:pt x="4127" y="151"/>
                    <a:pt x="4378" y="151"/>
                  </a:cubicBezTo>
                  <a:cubicBezTo>
                    <a:pt x="4430" y="151"/>
                    <a:pt x="4482" y="152"/>
                    <a:pt x="4534" y="154"/>
                  </a:cubicBezTo>
                  <a:cubicBezTo>
                    <a:pt x="4827" y="164"/>
                    <a:pt x="5120" y="255"/>
                    <a:pt x="5362" y="426"/>
                  </a:cubicBezTo>
                  <a:cubicBezTo>
                    <a:pt x="5604" y="598"/>
                    <a:pt x="5806" y="820"/>
                    <a:pt x="5968" y="1072"/>
                  </a:cubicBezTo>
                  <a:cubicBezTo>
                    <a:pt x="6049" y="1204"/>
                    <a:pt x="6129" y="1325"/>
                    <a:pt x="6200" y="1466"/>
                  </a:cubicBezTo>
                  <a:cubicBezTo>
                    <a:pt x="6230" y="1527"/>
                    <a:pt x="6271" y="1598"/>
                    <a:pt x="6311" y="1668"/>
                  </a:cubicBezTo>
                  <a:lnTo>
                    <a:pt x="6372" y="1769"/>
                  </a:lnTo>
                  <a:cubicBezTo>
                    <a:pt x="6402" y="1810"/>
                    <a:pt x="6422" y="1840"/>
                    <a:pt x="6452" y="1870"/>
                  </a:cubicBezTo>
                  <a:cubicBezTo>
                    <a:pt x="6664" y="2123"/>
                    <a:pt x="6967" y="2294"/>
                    <a:pt x="7291" y="2335"/>
                  </a:cubicBezTo>
                  <a:cubicBezTo>
                    <a:pt x="7447" y="2360"/>
                    <a:pt x="7606" y="2373"/>
                    <a:pt x="7765" y="2373"/>
                  </a:cubicBezTo>
                  <a:cubicBezTo>
                    <a:pt x="7924" y="2373"/>
                    <a:pt x="8083" y="2360"/>
                    <a:pt x="8240" y="2335"/>
                  </a:cubicBezTo>
                  <a:cubicBezTo>
                    <a:pt x="8866" y="2264"/>
                    <a:pt x="9462" y="2113"/>
                    <a:pt x="10067" y="2022"/>
                  </a:cubicBezTo>
                  <a:cubicBezTo>
                    <a:pt x="10302" y="1983"/>
                    <a:pt x="10537" y="1968"/>
                    <a:pt x="10772" y="1968"/>
                  </a:cubicBezTo>
                  <a:cubicBezTo>
                    <a:pt x="10840" y="1968"/>
                    <a:pt x="10908" y="1969"/>
                    <a:pt x="10976" y="1971"/>
                  </a:cubicBezTo>
                  <a:cubicBezTo>
                    <a:pt x="11279" y="1991"/>
                    <a:pt x="11572" y="2062"/>
                    <a:pt x="11845" y="2193"/>
                  </a:cubicBezTo>
                  <a:cubicBezTo>
                    <a:pt x="12117" y="2325"/>
                    <a:pt x="12360" y="2516"/>
                    <a:pt x="12551" y="2759"/>
                  </a:cubicBezTo>
                  <a:cubicBezTo>
                    <a:pt x="12733" y="3001"/>
                    <a:pt x="12895" y="3274"/>
                    <a:pt x="13006" y="3556"/>
                  </a:cubicBezTo>
                  <a:cubicBezTo>
                    <a:pt x="12905" y="3264"/>
                    <a:pt x="12763" y="2981"/>
                    <a:pt x="12592" y="2728"/>
                  </a:cubicBezTo>
                  <a:cubicBezTo>
                    <a:pt x="12400" y="2476"/>
                    <a:pt x="12168" y="2264"/>
                    <a:pt x="11885" y="2113"/>
                  </a:cubicBezTo>
                  <a:cubicBezTo>
                    <a:pt x="11602" y="1971"/>
                    <a:pt x="11299" y="1880"/>
                    <a:pt x="10986" y="1860"/>
                  </a:cubicBezTo>
                  <a:cubicBezTo>
                    <a:pt x="10875" y="1853"/>
                    <a:pt x="10764" y="1850"/>
                    <a:pt x="10654" y="1850"/>
                  </a:cubicBezTo>
                  <a:cubicBezTo>
                    <a:pt x="10451" y="1850"/>
                    <a:pt x="10249" y="1861"/>
                    <a:pt x="10047" y="1880"/>
                  </a:cubicBezTo>
                  <a:cubicBezTo>
                    <a:pt x="9431" y="1951"/>
                    <a:pt x="8825" y="2113"/>
                    <a:pt x="8220" y="2173"/>
                  </a:cubicBezTo>
                  <a:cubicBezTo>
                    <a:pt x="8073" y="2198"/>
                    <a:pt x="7924" y="2211"/>
                    <a:pt x="7775" y="2211"/>
                  </a:cubicBezTo>
                  <a:cubicBezTo>
                    <a:pt x="7626" y="2211"/>
                    <a:pt x="7477" y="2198"/>
                    <a:pt x="7331" y="2173"/>
                  </a:cubicBezTo>
                  <a:cubicBezTo>
                    <a:pt x="7038" y="2133"/>
                    <a:pt x="6776" y="1981"/>
                    <a:pt x="6594" y="1759"/>
                  </a:cubicBezTo>
                  <a:cubicBezTo>
                    <a:pt x="6564" y="1729"/>
                    <a:pt x="6543" y="1709"/>
                    <a:pt x="6523" y="1678"/>
                  </a:cubicBezTo>
                  <a:lnTo>
                    <a:pt x="6463" y="1587"/>
                  </a:lnTo>
                  <a:cubicBezTo>
                    <a:pt x="6422" y="1527"/>
                    <a:pt x="6392" y="1456"/>
                    <a:pt x="6351" y="1386"/>
                  </a:cubicBezTo>
                  <a:cubicBezTo>
                    <a:pt x="6271" y="1254"/>
                    <a:pt x="6190" y="1113"/>
                    <a:pt x="6109" y="992"/>
                  </a:cubicBezTo>
                  <a:cubicBezTo>
                    <a:pt x="5937" y="719"/>
                    <a:pt x="5715" y="477"/>
                    <a:pt x="5453" y="295"/>
                  </a:cubicBezTo>
                  <a:cubicBezTo>
                    <a:pt x="5180" y="113"/>
                    <a:pt x="4867" y="12"/>
                    <a:pt x="4544" y="2"/>
                  </a:cubicBezTo>
                  <a:cubicBezTo>
                    <a:pt x="4504" y="1"/>
                    <a:pt x="4464" y="0"/>
                    <a:pt x="4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7"/>
            <p:cNvSpPr/>
            <p:nvPr/>
          </p:nvSpPr>
          <p:spPr>
            <a:xfrm>
              <a:off x="3979250" y="4028675"/>
              <a:ext cx="129275" cy="154775"/>
            </a:xfrm>
            <a:custGeom>
              <a:avLst/>
              <a:gdLst/>
              <a:ahLst/>
              <a:cxnLst/>
              <a:rect l="l" t="t" r="r" b="b"/>
              <a:pathLst>
                <a:path w="5171" h="6191" extrusionOk="0">
                  <a:moveTo>
                    <a:pt x="0" y="0"/>
                  </a:moveTo>
                  <a:cubicBezTo>
                    <a:pt x="91" y="41"/>
                    <a:pt x="182" y="71"/>
                    <a:pt x="273" y="91"/>
                  </a:cubicBezTo>
                  <a:lnTo>
                    <a:pt x="546" y="162"/>
                  </a:lnTo>
                  <a:cubicBezTo>
                    <a:pt x="717" y="213"/>
                    <a:pt x="899" y="263"/>
                    <a:pt x="1081" y="324"/>
                  </a:cubicBezTo>
                  <a:cubicBezTo>
                    <a:pt x="1434" y="435"/>
                    <a:pt x="1778" y="566"/>
                    <a:pt x="2121" y="727"/>
                  </a:cubicBezTo>
                  <a:cubicBezTo>
                    <a:pt x="2787" y="1041"/>
                    <a:pt x="3393" y="1485"/>
                    <a:pt x="3888" y="2040"/>
                  </a:cubicBezTo>
                  <a:cubicBezTo>
                    <a:pt x="4363" y="2596"/>
                    <a:pt x="4706" y="3262"/>
                    <a:pt x="4898" y="3979"/>
                  </a:cubicBezTo>
                  <a:lnTo>
                    <a:pt x="4958" y="4252"/>
                  </a:lnTo>
                  <a:cubicBezTo>
                    <a:pt x="4978" y="4342"/>
                    <a:pt x="4989" y="4433"/>
                    <a:pt x="5009" y="4524"/>
                  </a:cubicBezTo>
                  <a:cubicBezTo>
                    <a:pt x="5049" y="4706"/>
                    <a:pt x="5059" y="4898"/>
                    <a:pt x="5079" y="5080"/>
                  </a:cubicBezTo>
                  <a:cubicBezTo>
                    <a:pt x="5100" y="5251"/>
                    <a:pt x="5100" y="5443"/>
                    <a:pt x="5110" y="5635"/>
                  </a:cubicBezTo>
                  <a:lnTo>
                    <a:pt x="5110" y="6190"/>
                  </a:lnTo>
                  <a:cubicBezTo>
                    <a:pt x="5130" y="6008"/>
                    <a:pt x="5160" y="5817"/>
                    <a:pt x="5160" y="5635"/>
                  </a:cubicBezTo>
                  <a:cubicBezTo>
                    <a:pt x="5160" y="5453"/>
                    <a:pt x="5170" y="5261"/>
                    <a:pt x="5160" y="5069"/>
                  </a:cubicBezTo>
                  <a:cubicBezTo>
                    <a:pt x="5160" y="4878"/>
                    <a:pt x="5140" y="4696"/>
                    <a:pt x="5120" y="4504"/>
                  </a:cubicBezTo>
                  <a:cubicBezTo>
                    <a:pt x="5110" y="4413"/>
                    <a:pt x="5100" y="4322"/>
                    <a:pt x="5079" y="4221"/>
                  </a:cubicBezTo>
                  <a:lnTo>
                    <a:pt x="5019" y="3949"/>
                  </a:lnTo>
                  <a:cubicBezTo>
                    <a:pt x="4857" y="3201"/>
                    <a:pt x="4514" y="2505"/>
                    <a:pt x="4009" y="1929"/>
                  </a:cubicBezTo>
                  <a:cubicBezTo>
                    <a:pt x="3504" y="1354"/>
                    <a:pt x="2878" y="909"/>
                    <a:pt x="2171" y="606"/>
                  </a:cubicBezTo>
                  <a:cubicBezTo>
                    <a:pt x="1828" y="465"/>
                    <a:pt x="1465" y="344"/>
                    <a:pt x="1101" y="243"/>
                  </a:cubicBezTo>
                  <a:cubicBezTo>
                    <a:pt x="919" y="192"/>
                    <a:pt x="738" y="152"/>
                    <a:pt x="546" y="122"/>
                  </a:cubicBezTo>
                  <a:lnTo>
                    <a:pt x="273" y="71"/>
                  </a:lnTo>
                  <a:cubicBezTo>
                    <a:pt x="182" y="51"/>
                    <a:pt x="91" y="3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7"/>
            <p:cNvSpPr/>
            <p:nvPr/>
          </p:nvSpPr>
          <p:spPr>
            <a:xfrm>
              <a:off x="3914125" y="4022100"/>
              <a:ext cx="111100" cy="86350"/>
            </a:xfrm>
            <a:custGeom>
              <a:avLst/>
              <a:gdLst/>
              <a:ahLst/>
              <a:cxnLst/>
              <a:rect l="l" t="t" r="r" b="b"/>
              <a:pathLst>
                <a:path w="4444" h="3454" extrusionOk="0">
                  <a:moveTo>
                    <a:pt x="0" y="1"/>
                  </a:moveTo>
                  <a:cubicBezTo>
                    <a:pt x="485" y="859"/>
                    <a:pt x="1101" y="1627"/>
                    <a:pt x="1808" y="2303"/>
                  </a:cubicBezTo>
                  <a:cubicBezTo>
                    <a:pt x="2171" y="2636"/>
                    <a:pt x="2575" y="2929"/>
                    <a:pt x="3009" y="3161"/>
                  </a:cubicBezTo>
                  <a:cubicBezTo>
                    <a:pt x="3231" y="3273"/>
                    <a:pt x="3464" y="3353"/>
                    <a:pt x="3706" y="3414"/>
                  </a:cubicBezTo>
                  <a:cubicBezTo>
                    <a:pt x="3834" y="3441"/>
                    <a:pt x="3965" y="3453"/>
                    <a:pt x="4095" y="3453"/>
                  </a:cubicBezTo>
                  <a:cubicBezTo>
                    <a:pt x="4212" y="3453"/>
                    <a:pt x="4329" y="3443"/>
                    <a:pt x="4443" y="3424"/>
                  </a:cubicBezTo>
                  <a:lnTo>
                    <a:pt x="4443" y="3424"/>
                  </a:lnTo>
                  <a:cubicBezTo>
                    <a:pt x="4417" y="3425"/>
                    <a:pt x="4390" y="3426"/>
                    <a:pt x="4364" y="3426"/>
                  </a:cubicBezTo>
                  <a:cubicBezTo>
                    <a:pt x="3899" y="3426"/>
                    <a:pt x="3462" y="3260"/>
                    <a:pt x="3080" y="3040"/>
                  </a:cubicBezTo>
                  <a:cubicBezTo>
                    <a:pt x="2666" y="2788"/>
                    <a:pt x="2282" y="2495"/>
                    <a:pt x="1939" y="2172"/>
                  </a:cubicBezTo>
                  <a:cubicBezTo>
                    <a:pt x="1586" y="1839"/>
                    <a:pt x="1242" y="1495"/>
                    <a:pt x="929" y="1132"/>
                  </a:cubicBezTo>
                  <a:cubicBezTo>
                    <a:pt x="616" y="768"/>
                    <a:pt x="303" y="395"/>
                    <a:pt x="10" y="1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7"/>
            <p:cNvSpPr/>
            <p:nvPr/>
          </p:nvSpPr>
          <p:spPr>
            <a:xfrm>
              <a:off x="3924725" y="4091025"/>
              <a:ext cx="156275" cy="167825"/>
            </a:xfrm>
            <a:custGeom>
              <a:avLst/>
              <a:gdLst/>
              <a:ahLst/>
              <a:cxnLst/>
              <a:rect l="l" t="t" r="r" b="b"/>
              <a:pathLst>
                <a:path w="6251" h="6713" extrusionOk="0">
                  <a:moveTo>
                    <a:pt x="0" y="1"/>
                  </a:moveTo>
                  <a:lnTo>
                    <a:pt x="0" y="1"/>
                  </a:lnTo>
                  <a:cubicBezTo>
                    <a:pt x="91" y="394"/>
                    <a:pt x="222" y="798"/>
                    <a:pt x="354" y="1182"/>
                  </a:cubicBezTo>
                  <a:cubicBezTo>
                    <a:pt x="495" y="1576"/>
                    <a:pt x="647" y="1959"/>
                    <a:pt x="818" y="2333"/>
                  </a:cubicBezTo>
                  <a:cubicBezTo>
                    <a:pt x="1141" y="3100"/>
                    <a:pt x="1555" y="3828"/>
                    <a:pt x="2040" y="4504"/>
                  </a:cubicBezTo>
                  <a:cubicBezTo>
                    <a:pt x="2282" y="4837"/>
                    <a:pt x="2555" y="5160"/>
                    <a:pt x="2848" y="5453"/>
                  </a:cubicBezTo>
                  <a:cubicBezTo>
                    <a:pt x="3151" y="5746"/>
                    <a:pt x="3484" y="5998"/>
                    <a:pt x="3847" y="6221"/>
                  </a:cubicBezTo>
                  <a:cubicBezTo>
                    <a:pt x="3938" y="6261"/>
                    <a:pt x="4029" y="6322"/>
                    <a:pt x="4120" y="6362"/>
                  </a:cubicBezTo>
                  <a:lnTo>
                    <a:pt x="4403" y="6493"/>
                  </a:lnTo>
                  <a:lnTo>
                    <a:pt x="4706" y="6594"/>
                  </a:lnTo>
                  <a:cubicBezTo>
                    <a:pt x="4807" y="6625"/>
                    <a:pt x="4908" y="6635"/>
                    <a:pt x="5009" y="6665"/>
                  </a:cubicBezTo>
                  <a:cubicBezTo>
                    <a:pt x="5195" y="6697"/>
                    <a:pt x="5381" y="6712"/>
                    <a:pt x="5568" y="6712"/>
                  </a:cubicBezTo>
                  <a:cubicBezTo>
                    <a:pt x="5795" y="6712"/>
                    <a:pt x="6023" y="6689"/>
                    <a:pt x="6251" y="6645"/>
                  </a:cubicBezTo>
                  <a:lnTo>
                    <a:pt x="6251" y="6645"/>
                  </a:lnTo>
                  <a:cubicBezTo>
                    <a:pt x="6112" y="6662"/>
                    <a:pt x="5973" y="6670"/>
                    <a:pt x="5835" y="6670"/>
                  </a:cubicBezTo>
                  <a:cubicBezTo>
                    <a:pt x="5156" y="6670"/>
                    <a:pt x="4488" y="6468"/>
                    <a:pt x="3918" y="6099"/>
                  </a:cubicBezTo>
                  <a:cubicBezTo>
                    <a:pt x="3232" y="5645"/>
                    <a:pt x="2646" y="5070"/>
                    <a:pt x="2181" y="4393"/>
                  </a:cubicBezTo>
                  <a:cubicBezTo>
                    <a:pt x="1939" y="4060"/>
                    <a:pt x="1717" y="3716"/>
                    <a:pt x="1515" y="3363"/>
                  </a:cubicBezTo>
                  <a:cubicBezTo>
                    <a:pt x="1313" y="3010"/>
                    <a:pt x="1121" y="2646"/>
                    <a:pt x="939" y="2283"/>
                  </a:cubicBezTo>
                  <a:cubicBezTo>
                    <a:pt x="758" y="1909"/>
                    <a:pt x="596" y="1535"/>
                    <a:pt x="435" y="1152"/>
                  </a:cubicBezTo>
                  <a:cubicBezTo>
                    <a:pt x="273" y="768"/>
                    <a:pt x="132" y="3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7"/>
            <p:cNvSpPr/>
            <p:nvPr/>
          </p:nvSpPr>
          <p:spPr>
            <a:xfrm>
              <a:off x="4677750" y="4386875"/>
              <a:ext cx="294100" cy="171950"/>
            </a:xfrm>
            <a:custGeom>
              <a:avLst/>
              <a:gdLst/>
              <a:ahLst/>
              <a:cxnLst/>
              <a:rect l="l" t="t" r="r" b="b"/>
              <a:pathLst>
                <a:path w="11764" h="6878" extrusionOk="0">
                  <a:moveTo>
                    <a:pt x="11764" y="1"/>
                  </a:moveTo>
                  <a:cubicBezTo>
                    <a:pt x="11552" y="183"/>
                    <a:pt x="11330" y="364"/>
                    <a:pt x="11118" y="556"/>
                  </a:cubicBezTo>
                  <a:lnTo>
                    <a:pt x="10795" y="839"/>
                  </a:lnTo>
                  <a:lnTo>
                    <a:pt x="10461" y="1101"/>
                  </a:lnTo>
                  <a:lnTo>
                    <a:pt x="9785" y="1637"/>
                  </a:lnTo>
                  <a:lnTo>
                    <a:pt x="9088" y="2142"/>
                  </a:lnTo>
                  <a:cubicBezTo>
                    <a:pt x="8866" y="2313"/>
                    <a:pt x="8624" y="2475"/>
                    <a:pt x="8391" y="2626"/>
                  </a:cubicBezTo>
                  <a:cubicBezTo>
                    <a:pt x="8149" y="2788"/>
                    <a:pt x="7917" y="2949"/>
                    <a:pt x="7674" y="3101"/>
                  </a:cubicBezTo>
                  <a:lnTo>
                    <a:pt x="6947" y="3555"/>
                  </a:lnTo>
                  <a:cubicBezTo>
                    <a:pt x="6705" y="3697"/>
                    <a:pt x="6453" y="3838"/>
                    <a:pt x="6200" y="3979"/>
                  </a:cubicBezTo>
                  <a:cubicBezTo>
                    <a:pt x="5221" y="4545"/>
                    <a:pt x="4201" y="5070"/>
                    <a:pt x="3161" y="5554"/>
                  </a:cubicBezTo>
                  <a:lnTo>
                    <a:pt x="2383" y="5908"/>
                  </a:lnTo>
                  <a:cubicBezTo>
                    <a:pt x="2121" y="6019"/>
                    <a:pt x="1858" y="6140"/>
                    <a:pt x="1596" y="6251"/>
                  </a:cubicBezTo>
                  <a:cubicBezTo>
                    <a:pt x="1071" y="6473"/>
                    <a:pt x="535" y="6685"/>
                    <a:pt x="0" y="6877"/>
                  </a:cubicBezTo>
                  <a:cubicBezTo>
                    <a:pt x="1091" y="6544"/>
                    <a:pt x="2171" y="6140"/>
                    <a:pt x="3221" y="5676"/>
                  </a:cubicBezTo>
                  <a:cubicBezTo>
                    <a:pt x="4272" y="5221"/>
                    <a:pt x="5291" y="4696"/>
                    <a:pt x="6291" y="4131"/>
                  </a:cubicBezTo>
                  <a:cubicBezTo>
                    <a:pt x="7291" y="3565"/>
                    <a:pt x="8250" y="2929"/>
                    <a:pt x="9169" y="2253"/>
                  </a:cubicBezTo>
                  <a:cubicBezTo>
                    <a:pt x="10098" y="1566"/>
                    <a:pt x="10966" y="809"/>
                    <a:pt x="117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7"/>
            <p:cNvSpPr/>
            <p:nvPr/>
          </p:nvSpPr>
          <p:spPr>
            <a:xfrm>
              <a:off x="4185225" y="4050700"/>
              <a:ext cx="350925" cy="281425"/>
            </a:xfrm>
            <a:custGeom>
              <a:avLst/>
              <a:gdLst/>
              <a:ahLst/>
              <a:cxnLst/>
              <a:rect l="l" t="t" r="r" b="b"/>
              <a:pathLst>
                <a:path w="14037" h="11257" extrusionOk="0">
                  <a:moveTo>
                    <a:pt x="7955" y="1"/>
                  </a:moveTo>
                  <a:cubicBezTo>
                    <a:pt x="6766" y="1"/>
                    <a:pt x="5510" y="324"/>
                    <a:pt x="4343" y="998"/>
                  </a:cubicBezTo>
                  <a:cubicBezTo>
                    <a:pt x="1283" y="2765"/>
                    <a:pt x="1" y="6269"/>
                    <a:pt x="1475" y="8823"/>
                  </a:cubicBezTo>
                  <a:cubicBezTo>
                    <a:pt x="2392" y="10408"/>
                    <a:pt x="4146" y="11256"/>
                    <a:pt x="6075" y="11256"/>
                  </a:cubicBezTo>
                  <a:cubicBezTo>
                    <a:pt x="7267" y="11256"/>
                    <a:pt x="8526" y="10932"/>
                    <a:pt x="9695" y="10257"/>
                  </a:cubicBezTo>
                  <a:cubicBezTo>
                    <a:pt x="12754" y="8490"/>
                    <a:pt x="14037" y="4986"/>
                    <a:pt x="12552" y="2431"/>
                  </a:cubicBezTo>
                  <a:cubicBezTo>
                    <a:pt x="11640" y="851"/>
                    <a:pt x="9885" y="1"/>
                    <a:pt x="7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7"/>
            <p:cNvSpPr/>
            <p:nvPr/>
          </p:nvSpPr>
          <p:spPr>
            <a:xfrm>
              <a:off x="4620450" y="3760300"/>
              <a:ext cx="350925" cy="281425"/>
            </a:xfrm>
            <a:custGeom>
              <a:avLst/>
              <a:gdLst/>
              <a:ahLst/>
              <a:cxnLst/>
              <a:rect l="l" t="t" r="r" b="b"/>
              <a:pathLst>
                <a:path w="14037" h="11257" extrusionOk="0">
                  <a:moveTo>
                    <a:pt x="7956" y="1"/>
                  </a:moveTo>
                  <a:cubicBezTo>
                    <a:pt x="6766" y="1"/>
                    <a:pt x="5510" y="324"/>
                    <a:pt x="4343" y="998"/>
                  </a:cubicBezTo>
                  <a:cubicBezTo>
                    <a:pt x="1283" y="2765"/>
                    <a:pt x="1" y="6268"/>
                    <a:pt x="1485" y="8823"/>
                  </a:cubicBezTo>
                  <a:cubicBezTo>
                    <a:pt x="2396" y="10408"/>
                    <a:pt x="4148" y="11256"/>
                    <a:pt x="6075" y="11256"/>
                  </a:cubicBezTo>
                  <a:cubicBezTo>
                    <a:pt x="7267" y="11256"/>
                    <a:pt x="8526" y="10932"/>
                    <a:pt x="9695" y="10257"/>
                  </a:cubicBezTo>
                  <a:cubicBezTo>
                    <a:pt x="12754" y="8500"/>
                    <a:pt x="14037" y="4986"/>
                    <a:pt x="12562" y="2431"/>
                  </a:cubicBezTo>
                  <a:cubicBezTo>
                    <a:pt x="11644" y="851"/>
                    <a:pt x="9887" y="1"/>
                    <a:pt x="7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7"/>
            <p:cNvSpPr/>
            <p:nvPr/>
          </p:nvSpPr>
          <p:spPr>
            <a:xfrm>
              <a:off x="4632300" y="4266225"/>
              <a:ext cx="84525" cy="78300"/>
            </a:xfrm>
            <a:custGeom>
              <a:avLst/>
              <a:gdLst/>
              <a:ahLst/>
              <a:cxnLst/>
              <a:rect l="l" t="t" r="r" b="b"/>
              <a:pathLst>
                <a:path w="3381" h="3132" extrusionOk="0">
                  <a:moveTo>
                    <a:pt x="1828" y="0"/>
                  </a:moveTo>
                  <a:lnTo>
                    <a:pt x="1" y="1060"/>
                  </a:lnTo>
                  <a:cubicBezTo>
                    <a:pt x="344" y="1666"/>
                    <a:pt x="708" y="2464"/>
                    <a:pt x="1061" y="2959"/>
                  </a:cubicBezTo>
                  <a:cubicBezTo>
                    <a:pt x="1144" y="3080"/>
                    <a:pt x="1284" y="3132"/>
                    <a:pt x="1452" y="3132"/>
                  </a:cubicBezTo>
                  <a:cubicBezTo>
                    <a:pt x="2163" y="3132"/>
                    <a:pt x="3380" y="2208"/>
                    <a:pt x="2939" y="1767"/>
                  </a:cubicBezTo>
                  <a:cubicBezTo>
                    <a:pt x="2343" y="1172"/>
                    <a:pt x="2172" y="424"/>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7"/>
            <p:cNvSpPr/>
            <p:nvPr/>
          </p:nvSpPr>
          <p:spPr>
            <a:xfrm>
              <a:off x="4664125" y="4284650"/>
              <a:ext cx="188325" cy="118425"/>
            </a:xfrm>
            <a:custGeom>
              <a:avLst/>
              <a:gdLst/>
              <a:ahLst/>
              <a:cxnLst/>
              <a:rect l="l" t="t" r="r" b="b"/>
              <a:pathLst>
                <a:path w="7533" h="4737" extrusionOk="0">
                  <a:moveTo>
                    <a:pt x="7533" y="0"/>
                  </a:moveTo>
                  <a:lnTo>
                    <a:pt x="7533" y="0"/>
                  </a:lnTo>
                  <a:cubicBezTo>
                    <a:pt x="6493" y="10"/>
                    <a:pt x="5210" y="344"/>
                    <a:pt x="3615" y="1222"/>
                  </a:cubicBezTo>
                  <a:cubicBezTo>
                    <a:pt x="1595" y="2343"/>
                    <a:pt x="525" y="3575"/>
                    <a:pt x="0" y="4736"/>
                  </a:cubicBezTo>
                  <a:cubicBezTo>
                    <a:pt x="1040" y="4726"/>
                    <a:pt x="2322" y="4393"/>
                    <a:pt x="3908" y="3514"/>
                  </a:cubicBezTo>
                  <a:cubicBezTo>
                    <a:pt x="5927" y="2393"/>
                    <a:pt x="7008" y="1162"/>
                    <a:pt x="7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77"/>
          <p:cNvGrpSpPr/>
          <p:nvPr/>
        </p:nvGrpSpPr>
        <p:grpSpPr>
          <a:xfrm>
            <a:off x="7430458" y="1755462"/>
            <a:ext cx="1713542" cy="1811375"/>
            <a:chOff x="5554725" y="2073300"/>
            <a:chExt cx="1816050" cy="1422250"/>
          </a:xfrm>
        </p:grpSpPr>
        <p:sp>
          <p:nvSpPr>
            <p:cNvPr id="1742" name="Google Shape;1742;p77"/>
            <p:cNvSpPr/>
            <p:nvPr/>
          </p:nvSpPr>
          <p:spPr>
            <a:xfrm>
              <a:off x="5953325" y="2252275"/>
              <a:ext cx="1190775" cy="1077925"/>
            </a:xfrm>
            <a:custGeom>
              <a:avLst/>
              <a:gdLst/>
              <a:ahLst/>
              <a:cxnLst/>
              <a:rect l="l" t="t" r="r" b="b"/>
              <a:pathLst>
                <a:path w="47631" h="43117" extrusionOk="0">
                  <a:moveTo>
                    <a:pt x="0" y="0"/>
                  </a:moveTo>
                  <a:lnTo>
                    <a:pt x="0" y="43117"/>
                  </a:lnTo>
                  <a:lnTo>
                    <a:pt x="47630" y="43117"/>
                  </a:lnTo>
                  <a:lnTo>
                    <a:pt x="47630" y="0"/>
                  </a:ln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7"/>
            <p:cNvSpPr/>
            <p:nvPr/>
          </p:nvSpPr>
          <p:spPr>
            <a:xfrm>
              <a:off x="5554725" y="2227025"/>
              <a:ext cx="795950" cy="1120600"/>
            </a:xfrm>
            <a:custGeom>
              <a:avLst/>
              <a:gdLst/>
              <a:ahLst/>
              <a:cxnLst/>
              <a:rect l="l" t="t" r="r" b="b"/>
              <a:pathLst>
                <a:path w="31838" h="44824" extrusionOk="0">
                  <a:moveTo>
                    <a:pt x="21185" y="0"/>
                  </a:moveTo>
                  <a:cubicBezTo>
                    <a:pt x="9482" y="0"/>
                    <a:pt x="0" y="10037"/>
                    <a:pt x="0" y="22417"/>
                  </a:cubicBezTo>
                  <a:cubicBezTo>
                    <a:pt x="0" y="34786"/>
                    <a:pt x="9482" y="44823"/>
                    <a:pt x="21185" y="44823"/>
                  </a:cubicBezTo>
                  <a:cubicBezTo>
                    <a:pt x="24951" y="44823"/>
                    <a:pt x="28647" y="43763"/>
                    <a:pt x="31838" y="41784"/>
                  </a:cubicBezTo>
                  <a:lnTo>
                    <a:pt x="31838" y="41784"/>
                  </a:lnTo>
                  <a:cubicBezTo>
                    <a:pt x="29566" y="42733"/>
                    <a:pt x="27112" y="43228"/>
                    <a:pt x="24648" y="43228"/>
                  </a:cubicBezTo>
                  <a:cubicBezTo>
                    <a:pt x="13773" y="43228"/>
                    <a:pt x="4968" y="33908"/>
                    <a:pt x="4968" y="22417"/>
                  </a:cubicBezTo>
                  <a:cubicBezTo>
                    <a:pt x="4968" y="10926"/>
                    <a:pt x="13773" y="1606"/>
                    <a:pt x="24648" y="1606"/>
                  </a:cubicBezTo>
                  <a:cubicBezTo>
                    <a:pt x="27112" y="1606"/>
                    <a:pt x="29556" y="2091"/>
                    <a:pt x="31838" y="3050"/>
                  </a:cubicBezTo>
                  <a:cubicBezTo>
                    <a:pt x="28637" y="1061"/>
                    <a:pt x="24951" y="11"/>
                    <a:pt x="2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7"/>
            <p:cNvSpPr/>
            <p:nvPr/>
          </p:nvSpPr>
          <p:spPr>
            <a:xfrm>
              <a:off x="6572050" y="2460775"/>
              <a:ext cx="798725" cy="647775"/>
            </a:xfrm>
            <a:custGeom>
              <a:avLst/>
              <a:gdLst/>
              <a:ahLst/>
              <a:cxnLst/>
              <a:rect l="l" t="t" r="r" b="b"/>
              <a:pathLst>
                <a:path w="31949" h="25911" extrusionOk="0">
                  <a:moveTo>
                    <a:pt x="20579" y="1"/>
                  </a:moveTo>
                  <a:cubicBezTo>
                    <a:pt x="11754" y="1"/>
                    <a:pt x="0" y="5807"/>
                    <a:pt x="0" y="12956"/>
                  </a:cubicBezTo>
                  <a:cubicBezTo>
                    <a:pt x="0" y="20105"/>
                    <a:pt x="11754" y="25911"/>
                    <a:pt x="20579" y="25911"/>
                  </a:cubicBezTo>
                  <a:cubicBezTo>
                    <a:pt x="29404" y="25911"/>
                    <a:pt x="31949" y="20105"/>
                    <a:pt x="31949" y="12956"/>
                  </a:cubicBezTo>
                  <a:cubicBezTo>
                    <a:pt x="31949" y="5807"/>
                    <a:pt x="29404" y="1"/>
                    <a:pt x="20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7"/>
            <p:cNvSpPr/>
            <p:nvPr/>
          </p:nvSpPr>
          <p:spPr>
            <a:xfrm>
              <a:off x="5718300" y="2252275"/>
              <a:ext cx="949175" cy="1064300"/>
            </a:xfrm>
            <a:custGeom>
              <a:avLst/>
              <a:gdLst/>
              <a:ahLst/>
              <a:cxnLst/>
              <a:rect l="l" t="t" r="r" b="b"/>
              <a:pathLst>
                <a:path w="37967" h="42572" extrusionOk="0">
                  <a:moveTo>
                    <a:pt x="21286" y="0"/>
                  </a:moveTo>
                  <a:cubicBezTo>
                    <a:pt x="9532" y="0"/>
                    <a:pt x="0" y="9522"/>
                    <a:pt x="0" y="21286"/>
                  </a:cubicBezTo>
                  <a:cubicBezTo>
                    <a:pt x="0" y="33039"/>
                    <a:pt x="9532" y="42571"/>
                    <a:pt x="21286" y="42571"/>
                  </a:cubicBezTo>
                  <a:cubicBezTo>
                    <a:pt x="33039" y="42571"/>
                    <a:pt x="37967" y="33039"/>
                    <a:pt x="37967" y="21286"/>
                  </a:cubicBezTo>
                  <a:cubicBezTo>
                    <a:pt x="37967" y="9532"/>
                    <a:pt x="33039" y="0"/>
                    <a:pt x="21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7"/>
            <p:cNvSpPr/>
            <p:nvPr/>
          </p:nvSpPr>
          <p:spPr>
            <a:xfrm>
              <a:off x="6297900" y="2618550"/>
              <a:ext cx="483950" cy="331975"/>
            </a:xfrm>
            <a:custGeom>
              <a:avLst/>
              <a:gdLst/>
              <a:ahLst/>
              <a:cxnLst/>
              <a:rect l="l" t="t" r="r" b="b"/>
              <a:pathLst>
                <a:path w="19358" h="13279" extrusionOk="0">
                  <a:moveTo>
                    <a:pt x="10855" y="1"/>
                  </a:moveTo>
                  <a:cubicBezTo>
                    <a:pt x="4857" y="1"/>
                    <a:pt x="0" y="2969"/>
                    <a:pt x="0" y="6635"/>
                  </a:cubicBezTo>
                  <a:cubicBezTo>
                    <a:pt x="0" y="10310"/>
                    <a:pt x="4857" y="13279"/>
                    <a:pt x="10855" y="13279"/>
                  </a:cubicBezTo>
                  <a:cubicBezTo>
                    <a:pt x="16853" y="13279"/>
                    <a:pt x="19357" y="10310"/>
                    <a:pt x="19357" y="6635"/>
                  </a:cubicBezTo>
                  <a:cubicBezTo>
                    <a:pt x="19357" y="2969"/>
                    <a:pt x="16853" y="1"/>
                    <a:pt x="10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7"/>
            <p:cNvSpPr/>
            <p:nvPr/>
          </p:nvSpPr>
          <p:spPr>
            <a:xfrm>
              <a:off x="6042175" y="2878825"/>
              <a:ext cx="324900" cy="324900"/>
            </a:xfrm>
            <a:custGeom>
              <a:avLst/>
              <a:gdLst/>
              <a:ahLst/>
              <a:cxnLst/>
              <a:rect l="l" t="t" r="r" b="b"/>
              <a:pathLst>
                <a:path w="12996" h="12996" extrusionOk="0">
                  <a:moveTo>
                    <a:pt x="6503" y="0"/>
                  </a:moveTo>
                  <a:cubicBezTo>
                    <a:pt x="2909" y="0"/>
                    <a:pt x="0" y="2908"/>
                    <a:pt x="0" y="6493"/>
                  </a:cubicBezTo>
                  <a:cubicBezTo>
                    <a:pt x="0" y="10088"/>
                    <a:pt x="2909" y="12996"/>
                    <a:pt x="6503" y="12996"/>
                  </a:cubicBezTo>
                  <a:cubicBezTo>
                    <a:pt x="10088" y="12996"/>
                    <a:pt x="12996" y="10088"/>
                    <a:pt x="12996" y="6493"/>
                  </a:cubicBezTo>
                  <a:cubicBezTo>
                    <a:pt x="12996" y="2908"/>
                    <a:pt x="10088" y="0"/>
                    <a:pt x="6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7"/>
            <p:cNvSpPr/>
            <p:nvPr/>
          </p:nvSpPr>
          <p:spPr>
            <a:xfrm>
              <a:off x="6042175" y="2355775"/>
              <a:ext cx="324900" cy="324900"/>
            </a:xfrm>
            <a:custGeom>
              <a:avLst/>
              <a:gdLst/>
              <a:ahLst/>
              <a:cxnLst/>
              <a:rect l="l" t="t" r="r" b="b"/>
              <a:pathLst>
                <a:path w="12996" h="12996" extrusionOk="0">
                  <a:moveTo>
                    <a:pt x="6503" y="0"/>
                  </a:moveTo>
                  <a:cubicBezTo>
                    <a:pt x="2909" y="0"/>
                    <a:pt x="0" y="2908"/>
                    <a:pt x="0" y="6503"/>
                  </a:cubicBezTo>
                  <a:cubicBezTo>
                    <a:pt x="0" y="10088"/>
                    <a:pt x="2909" y="12996"/>
                    <a:pt x="6503" y="12996"/>
                  </a:cubicBezTo>
                  <a:cubicBezTo>
                    <a:pt x="10088" y="12996"/>
                    <a:pt x="12996" y="10088"/>
                    <a:pt x="12996" y="6503"/>
                  </a:cubicBezTo>
                  <a:cubicBezTo>
                    <a:pt x="12996" y="2908"/>
                    <a:pt x="10088" y="0"/>
                    <a:pt x="6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7"/>
            <p:cNvSpPr/>
            <p:nvPr/>
          </p:nvSpPr>
          <p:spPr>
            <a:xfrm>
              <a:off x="6372350" y="2733925"/>
              <a:ext cx="60375" cy="94350"/>
            </a:xfrm>
            <a:custGeom>
              <a:avLst/>
              <a:gdLst/>
              <a:ahLst/>
              <a:cxnLst/>
              <a:rect l="l" t="t" r="r" b="b"/>
              <a:pathLst>
                <a:path w="2415" h="3774" extrusionOk="0">
                  <a:moveTo>
                    <a:pt x="910" y="0"/>
                  </a:moveTo>
                  <a:lnTo>
                    <a:pt x="910" y="0"/>
                  </a:lnTo>
                  <a:cubicBezTo>
                    <a:pt x="1223" y="364"/>
                    <a:pt x="1516" y="758"/>
                    <a:pt x="1778" y="1161"/>
                  </a:cubicBezTo>
                  <a:cubicBezTo>
                    <a:pt x="1909" y="1363"/>
                    <a:pt x="2020" y="1565"/>
                    <a:pt x="2111" y="1788"/>
                  </a:cubicBezTo>
                  <a:cubicBezTo>
                    <a:pt x="2202" y="2000"/>
                    <a:pt x="2243" y="2232"/>
                    <a:pt x="2233" y="2464"/>
                  </a:cubicBezTo>
                  <a:cubicBezTo>
                    <a:pt x="2222" y="2686"/>
                    <a:pt x="2132" y="2898"/>
                    <a:pt x="1970" y="3060"/>
                  </a:cubicBezTo>
                  <a:cubicBezTo>
                    <a:pt x="1808" y="3221"/>
                    <a:pt x="1617" y="3353"/>
                    <a:pt x="1394" y="3433"/>
                  </a:cubicBezTo>
                  <a:cubicBezTo>
                    <a:pt x="1172" y="3524"/>
                    <a:pt x="950" y="3605"/>
                    <a:pt x="718" y="3645"/>
                  </a:cubicBezTo>
                  <a:cubicBezTo>
                    <a:pt x="476" y="3706"/>
                    <a:pt x="233" y="3736"/>
                    <a:pt x="1" y="3767"/>
                  </a:cubicBezTo>
                  <a:cubicBezTo>
                    <a:pt x="74" y="3771"/>
                    <a:pt x="148" y="3773"/>
                    <a:pt x="221" y="3773"/>
                  </a:cubicBezTo>
                  <a:cubicBezTo>
                    <a:pt x="635" y="3773"/>
                    <a:pt x="1051" y="3702"/>
                    <a:pt x="1445" y="3565"/>
                  </a:cubicBezTo>
                  <a:cubicBezTo>
                    <a:pt x="1687" y="3484"/>
                    <a:pt x="1909" y="3353"/>
                    <a:pt x="2091" y="3181"/>
                  </a:cubicBezTo>
                  <a:cubicBezTo>
                    <a:pt x="2283" y="2989"/>
                    <a:pt x="2394" y="2737"/>
                    <a:pt x="2414" y="2474"/>
                  </a:cubicBezTo>
                  <a:cubicBezTo>
                    <a:pt x="2414" y="2212"/>
                    <a:pt x="2374" y="1959"/>
                    <a:pt x="2263" y="1727"/>
                  </a:cubicBezTo>
                  <a:cubicBezTo>
                    <a:pt x="2162" y="1495"/>
                    <a:pt x="2041" y="1283"/>
                    <a:pt x="1899" y="1081"/>
                  </a:cubicBezTo>
                  <a:cubicBezTo>
                    <a:pt x="1606" y="687"/>
                    <a:pt x="1273" y="323"/>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7"/>
            <p:cNvSpPr/>
            <p:nvPr/>
          </p:nvSpPr>
          <p:spPr>
            <a:xfrm>
              <a:off x="6370350" y="2285325"/>
              <a:ext cx="262800" cy="286225"/>
            </a:xfrm>
            <a:custGeom>
              <a:avLst/>
              <a:gdLst/>
              <a:ahLst/>
              <a:cxnLst/>
              <a:rect l="l" t="t" r="r" b="b"/>
              <a:pathLst>
                <a:path w="10512" h="11449" extrusionOk="0">
                  <a:moveTo>
                    <a:pt x="2020" y="1"/>
                  </a:moveTo>
                  <a:cubicBezTo>
                    <a:pt x="727" y="1253"/>
                    <a:pt x="0" y="2980"/>
                    <a:pt x="0" y="4777"/>
                  </a:cubicBezTo>
                  <a:cubicBezTo>
                    <a:pt x="0" y="7271"/>
                    <a:pt x="1384" y="9553"/>
                    <a:pt x="3605" y="10704"/>
                  </a:cubicBezTo>
                  <a:cubicBezTo>
                    <a:pt x="4570" y="11202"/>
                    <a:pt x="5622" y="11448"/>
                    <a:pt x="6669" y="11448"/>
                  </a:cubicBezTo>
                  <a:cubicBezTo>
                    <a:pt x="8022" y="11448"/>
                    <a:pt x="9368" y="11038"/>
                    <a:pt x="10512" y="10230"/>
                  </a:cubicBezTo>
                  <a:cubicBezTo>
                    <a:pt x="9027" y="5534"/>
                    <a:pt x="6261" y="1849"/>
                    <a:pt x="2020"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7"/>
            <p:cNvSpPr/>
            <p:nvPr/>
          </p:nvSpPr>
          <p:spPr>
            <a:xfrm>
              <a:off x="6356975" y="2997200"/>
              <a:ext cx="276425" cy="286300"/>
            </a:xfrm>
            <a:custGeom>
              <a:avLst/>
              <a:gdLst/>
              <a:ahLst/>
              <a:cxnLst/>
              <a:rect l="l" t="t" r="r" b="b"/>
              <a:pathLst>
                <a:path w="11057" h="11452" extrusionOk="0">
                  <a:moveTo>
                    <a:pt x="7257" y="1"/>
                  </a:moveTo>
                  <a:cubicBezTo>
                    <a:pt x="7241" y="1"/>
                    <a:pt x="7225" y="1"/>
                    <a:pt x="7210" y="1"/>
                  </a:cubicBezTo>
                  <a:cubicBezTo>
                    <a:pt x="7201" y="1"/>
                    <a:pt x="7193" y="1"/>
                    <a:pt x="7185" y="1"/>
                  </a:cubicBezTo>
                  <a:cubicBezTo>
                    <a:pt x="4479" y="1"/>
                    <a:pt x="2047" y="1644"/>
                    <a:pt x="1030" y="4161"/>
                  </a:cubicBezTo>
                  <a:cubicBezTo>
                    <a:pt x="0" y="6675"/>
                    <a:pt x="606" y="9553"/>
                    <a:pt x="2555" y="11452"/>
                  </a:cubicBezTo>
                  <a:cubicBezTo>
                    <a:pt x="6796" y="9594"/>
                    <a:pt x="9562" y="5918"/>
                    <a:pt x="11057" y="1213"/>
                  </a:cubicBezTo>
                  <a:cubicBezTo>
                    <a:pt x="9939" y="434"/>
                    <a:pt x="8613" y="1"/>
                    <a:pt x="7257"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7"/>
            <p:cNvSpPr/>
            <p:nvPr/>
          </p:nvSpPr>
          <p:spPr>
            <a:xfrm>
              <a:off x="6148950" y="3241575"/>
              <a:ext cx="251700" cy="253975"/>
            </a:xfrm>
            <a:custGeom>
              <a:avLst/>
              <a:gdLst/>
              <a:ahLst/>
              <a:cxnLst/>
              <a:rect l="l" t="t" r="r" b="b"/>
              <a:pathLst>
                <a:path w="10068" h="10159" extrusionOk="0">
                  <a:moveTo>
                    <a:pt x="5080" y="0"/>
                  </a:moveTo>
                  <a:cubicBezTo>
                    <a:pt x="2273" y="0"/>
                    <a:pt x="1" y="3423"/>
                    <a:pt x="1" y="6231"/>
                  </a:cubicBezTo>
                  <a:cubicBezTo>
                    <a:pt x="1" y="9038"/>
                    <a:pt x="2273" y="10158"/>
                    <a:pt x="5080" y="10158"/>
                  </a:cubicBezTo>
                  <a:cubicBezTo>
                    <a:pt x="7846" y="10108"/>
                    <a:pt x="10068" y="7856"/>
                    <a:pt x="10068" y="5079"/>
                  </a:cubicBezTo>
                  <a:cubicBezTo>
                    <a:pt x="10068" y="2303"/>
                    <a:pt x="7846" y="41"/>
                    <a:pt x="5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7"/>
            <p:cNvSpPr/>
            <p:nvPr/>
          </p:nvSpPr>
          <p:spPr>
            <a:xfrm>
              <a:off x="6148950" y="2073300"/>
              <a:ext cx="253725" cy="253725"/>
            </a:xfrm>
            <a:custGeom>
              <a:avLst/>
              <a:gdLst/>
              <a:ahLst/>
              <a:cxnLst/>
              <a:rect l="l" t="t" r="r" b="b"/>
              <a:pathLst>
                <a:path w="10149" h="10149" extrusionOk="0">
                  <a:moveTo>
                    <a:pt x="5080" y="0"/>
                  </a:moveTo>
                  <a:cubicBezTo>
                    <a:pt x="2273" y="0"/>
                    <a:pt x="1" y="1121"/>
                    <a:pt x="1" y="3918"/>
                  </a:cubicBezTo>
                  <a:cubicBezTo>
                    <a:pt x="1" y="6725"/>
                    <a:pt x="2273" y="10148"/>
                    <a:pt x="5080" y="10148"/>
                  </a:cubicBezTo>
                  <a:cubicBezTo>
                    <a:pt x="7877" y="10148"/>
                    <a:pt x="10149" y="7876"/>
                    <a:pt x="10149" y="5069"/>
                  </a:cubicBezTo>
                  <a:cubicBezTo>
                    <a:pt x="10149" y="2272"/>
                    <a:pt x="7877" y="0"/>
                    <a:pt x="5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7"/>
            <p:cNvSpPr/>
            <p:nvPr/>
          </p:nvSpPr>
          <p:spPr>
            <a:xfrm>
              <a:off x="6650800" y="2609725"/>
              <a:ext cx="21225" cy="340550"/>
            </a:xfrm>
            <a:custGeom>
              <a:avLst/>
              <a:gdLst/>
              <a:ahLst/>
              <a:cxnLst/>
              <a:rect l="l" t="t" r="r" b="b"/>
              <a:pathLst>
                <a:path w="849" h="13622" extrusionOk="0">
                  <a:moveTo>
                    <a:pt x="1" y="0"/>
                  </a:moveTo>
                  <a:lnTo>
                    <a:pt x="1" y="0"/>
                  </a:lnTo>
                  <a:cubicBezTo>
                    <a:pt x="51" y="283"/>
                    <a:pt x="112" y="556"/>
                    <a:pt x="162" y="838"/>
                  </a:cubicBezTo>
                  <a:lnTo>
                    <a:pt x="243" y="1262"/>
                  </a:lnTo>
                  <a:lnTo>
                    <a:pt x="303" y="1687"/>
                  </a:lnTo>
                  <a:lnTo>
                    <a:pt x="435" y="2535"/>
                  </a:lnTo>
                  <a:lnTo>
                    <a:pt x="516" y="3383"/>
                  </a:lnTo>
                  <a:cubicBezTo>
                    <a:pt x="556" y="3666"/>
                    <a:pt x="576" y="3948"/>
                    <a:pt x="586" y="4241"/>
                  </a:cubicBezTo>
                  <a:cubicBezTo>
                    <a:pt x="606" y="4524"/>
                    <a:pt x="637" y="4807"/>
                    <a:pt x="637" y="5089"/>
                  </a:cubicBezTo>
                  <a:lnTo>
                    <a:pt x="667" y="5948"/>
                  </a:lnTo>
                  <a:cubicBezTo>
                    <a:pt x="677" y="6230"/>
                    <a:pt x="667" y="6523"/>
                    <a:pt x="667" y="6806"/>
                  </a:cubicBezTo>
                  <a:cubicBezTo>
                    <a:pt x="667" y="7947"/>
                    <a:pt x="606" y="9088"/>
                    <a:pt x="516" y="10229"/>
                  </a:cubicBezTo>
                  <a:lnTo>
                    <a:pt x="425" y="11077"/>
                  </a:lnTo>
                  <a:cubicBezTo>
                    <a:pt x="394" y="11360"/>
                    <a:pt x="364" y="11643"/>
                    <a:pt x="324" y="11925"/>
                  </a:cubicBezTo>
                  <a:cubicBezTo>
                    <a:pt x="263" y="12501"/>
                    <a:pt x="172" y="13066"/>
                    <a:pt x="71" y="13622"/>
                  </a:cubicBezTo>
                  <a:cubicBezTo>
                    <a:pt x="334" y="12511"/>
                    <a:pt x="526" y="11380"/>
                    <a:pt x="647" y="10239"/>
                  </a:cubicBezTo>
                  <a:cubicBezTo>
                    <a:pt x="768" y="9098"/>
                    <a:pt x="839" y="7957"/>
                    <a:pt x="849" y="6806"/>
                  </a:cubicBezTo>
                  <a:cubicBezTo>
                    <a:pt x="849" y="5655"/>
                    <a:pt x="788" y="4514"/>
                    <a:pt x="657" y="3373"/>
                  </a:cubicBezTo>
                  <a:cubicBezTo>
                    <a:pt x="526" y="2232"/>
                    <a:pt x="303" y="1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7"/>
            <p:cNvSpPr/>
            <p:nvPr/>
          </p:nvSpPr>
          <p:spPr>
            <a:xfrm>
              <a:off x="5605200" y="2252275"/>
              <a:ext cx="446350" cy="1054950"/>
            </a:xfrm>
            <a:custGeom>
              <a:avLst/>
              <a:gdLst/>
              <a:ahLst/>
              <a:cxnLst/>
              <a:rect l="l" t="t" r="r" b="b"/>
              <a:pathLst>
                <a:path w="17854" h="42198" extrusionOk="0">
                  <a:moveTo>
                    <a:pt x="17853" y="0"/>
                  </a:moveTo>
                  <a:cubicBezTo>
                    <a:pt x="17852" y="0"/>
                    <a:pt x="1" y="1434"/>
                    <a:pt x="869" y="21871"/>
                  </a:cubicBezTo>
                  <a:cubicBezTo>
                    <a:pt x="1727" y="42079"/>
                    <a:pt x="17478" y="42198"/>
                    <a:pt x="17846" y="42198"/>
                  </a:cubicBezTo>
                  <a:cubicBezTo>
                    <a:pt x="17851" y="42198"/>
                    <a:pt x="17853" y="42198"/>
                    <a:pt x="17853" y="42198"/>
                  </a:cubicBezTo>
                  <a:cubicBezTo>
                    <a:pt x="17853" y="42198"/>
                    <a:pt x="14339" y="32332"/>
                    <a:pt x="15248" y="23820"/>
                  </a:cubicBezTo>
                  <a:cubicBezTo>
                    <a:pt x="9664" y="22689"/>
                    <a:pt x="15096" y="21155"/>
                    <a:pt x="15096" y="21155"/>
                  </a:cubicBezTo>
                  <a:cubicBezTo>
                    <a:pt x="15096" y="21155"/>
                    <a:pt x="14723" y="13390"/>
                    <a:pt x="15288" y="11006"/>
                  </a:cubicBezTo>
                  <a:lnTo>
                    <a:pt x="15288" y="11006"/>
                  </a:lnTo>
                  <a:cubicBezTo>
                    <a:pt x="15099" y="11010"/>
                    <a:pt x="14917" y="11011"/>
                    <a:pt x="14742" y="11011"/>
                  </a:cubicBezTo>
                  <a:cubicBezTo>
                    <a:pt x="8995" y="11011"/>
                    <a:pt x="11322" y="9277"/>
                    <a:pt x="15702" y="8502"/>
                  </a:cubicBezTo>
                  <a:cubicBezTo>
                    <a:pt x="16369" y="4423"/>
                    <a:pt x="17853" y="0"/>
                    <a:pt x="17853" y="0"/>
                  </a:cubicBez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7"/>
            <p:cNvSpPr/>
            <p:nvPr/>
          </p:nvSpPr>
          <p:spPr>
            <a:xfrm>
              <a:off x="6005825" y="3230675"/>
              <a:ext cx="366550" cy="92525"/>
            </a:xfrm>
            <a:custGeom>
              <a:avLst/>
              <a:gdLst/>
              <a:ahLst/>
              <a:cxnLst/>
              <a:rect l="l" t="t" r="r" b="b"/>
              <a:pathLst>
                <a:path w="14662" h="3701" extrusionOk="0">
                  <a:moveTo>
                    <a:pt x="8110" y="0"/>
                  </a:moveTo>
                  <a:cubicBezTo>
                    <a:pt x="4380" y="0"/>
                    <a:pt x="445" y="436"/>
                    <a:pt x="445" y="436"/>
                  </a:cubicBezTo>
                  <a:lnTo>
                    <a:pt x="0" y="2890"/>
                  </a:lnTo>
                  <a:cubicBezTo>
                    <a:pt x="1593" y="3312"/>
                    <a:pt x="4921" y="3700"/>
                    <a:pt x="8004" y="3700"/>
                  </a:cubicBezTo>
                  <a:cubicBezTo>
                    <a:pt x="11490" y="3700"/>
                    <a:pt x="14662" y="3204"/>
                    <a:pt x="14662" y="1699"/>
                  </a:cubicBezTo>
                  <a:cubicBezTo>
                    <a:pt x="14662" y="354"/>
                    <a:pt x="11470" y="0"/>
                    <a:pt x="8110" y="0"/>
                  </a:cubicBez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7"/>
            <p:cNvSpPr/>
            <p:nvPr/>
          </p:nvSpPr>
          <p:spPr>
            <a:xfrm>
              <a:off x="6005825" y="2245550"/>
              <a:ext cx="366550" cy="92725"/>
            </a:xfrm>
            <a:custGeom>
              <a:avLst/>
              <a:gdLst/>
              <a:ahLst/>
              <a:cxnLst/>
              <a:rect l="l" t="t" r="r" b="b"/>
              <a:pathLst>
                <a:path w="14662" h="3709" extrusionOk="0">
                  <a:moveTo>
                    <a:pt x="8125" y="1"/>
                  </a:moveTo>
                  <a:cubicBezTo>
                    <a:pt x="4391" y="1"/>
                    <a:pt x="445" y="441"/>
                    <a:pt x="445" y="441"/>
                  </a:cubicBezTo>
                  <a:lnTo>
                    <a:pt x="0" y="2895"/>
                  </a:lnTo>
                  <a:cubicBezTo>
                    <a:pt x="1596" y="3317"/>
                    <a:pt x="4932" y="3708"/>
                    <a:pt x="8020" y="3708"/>
                  </a:cubicBezTo>
                  <a:cubicBezTo>
                    <a:pt x="11499" y="3708"/>
                    <a:pt x="14662" y="3212"/>
                    <a:pt x="14662" y="1703"/>
                  </a:cubicBezTo>
                  <a:cubicBezTo>
                    <a:pt x="14662" y="356"/>
                    <a:pt x="11479" y="1"/>
                    <a:pt x="8125" y="1"/>
                  </a:cubicBezTo>
                  <a:close/>
                </a:path>
              </a:pathLst>
            </a:custGeom>
            <a:solidFill>
              <a:srgbClr val="5A2E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7"/>
            <p:cNvSpPr/>
            <p:nvPr/>
          </p:nvSpPr>
          <p:spPr>
            <a:xfrm>
              <a:off x="5686475" y="2878825"/>
              <a:ext cx="243375" cy="33850"/>
            </a:xfrm>
            <a:custGeom>
              <a:avLst/>
              <a:gdLst/>
              <a:ahLst/>
              <a:cxnLst/>
              <a:rect l="l" t="t" r="r" b="b"/>
              <a:pathLst>
                <a:path w="9735" h="1354" extrusionOk="0">
                  <a:moveTo>
                    <a:pt x="1" y="0"/>
                  </a:moveTo>
                  <a:lnTo>
                    <a:pt x="1" y="0"/>
                  </a:lnTo>
                  <a:cubicBezTo>
                    <a:pt x="758" y="333"/>
                    <a:pt x="1546" y="606"/>
                    <a:pt x="2344" y="808"/>
                  </a:cubicBezTo>
                  <a:cubicBezTo>
                    <a:pt x="3151" y="1010"/>
                    <a:pt x="3969" y="1161"/>
                    <a:pt x="4797" y="1252"/>
                  </a:cubicBezTo>
                  <a:cubicBezTo>
                    <a:pt x="5201" y="1303"/>
                    <a:pt x="5615" y="1323"/>
                    <a:pt x="6029" y="1353"/>
                  </a:cubicBezTo>
                  <a:lnTo>
                    <a:pt x="6968" y="1353"/>
                  </a:lnTo>
                  <a:lnTo>
                    <a:pt x="7281" y="1333"/>
                  </a:lnTo>
                  <a:cubicBezTo>
                    <a:pt x="8109" y="1303"/>
                    <a:pt x="8927" y="1192"/>
                    <a:pt x="9735" y="1020"/>
                  </a:cubicBezTo>
                  <a:lnTo>
                    <a:pt x="9735" y="1020"/>
                  </a:lnTo>
                  <a:cubicBezTo>
                    <a:pt x="9533" y="1040"/>
                    <a:pt x="9331" y="1060"/>
                    <a:pt x="9119" y="1091"/>
                  </a:cubicBezTo>
                  <a:lnTo>
                    <a:pt x="8816" y="1121"/>
                  </a:lnTo>
                  <a:cubicBezTo>
                    <a:pt x="8715" y="1131"/>
                    <a:pt x="8614" y="1141"/>
                    <a:pt x="8503" y="1141"/>
                  </a:cubicBezTo>
                  <a:lnTo>
                    <a:pt x="7887" y="1182"/>
                  </a:lnTo>
                  <a:cubicBezTo>
                    <a:pt x="7685" y="1192"/>
                    <a:pt x="7483" y="1192"/>
                    <a:pt x="7271" y="1192"/>
                  </a:cubicBezTo>
                  <a:lnTo>
                    <a:pt x="6655" y="1192"/>
                  </a:lnTo>
                  <a:lnTo>
                    <a:pt x="6039" y="1172"/>
                  </a:lnTo>
                  <a:cubicBezTo>
                    <a:pt x="5625" y="1141"/>
                    <a:pt x="5221" y="1121"/>
                    <a:pt x="4807" y="1060"/>
                  </a:cubicBezTo>
                  <a:cubicBezTo>
                    <a:pt x="4000" y="970"/>
                    <a:pt x="3182" y="838"/>
                    <a:pt x="2374" y="667"/>
                  </a:cubicBezTo>
                  <a:cubicBezTo>
                    <a:pt x="2182" y="616"/>
                    <a:pt x="1980" y="566"/>
                    <a:pt x="1778" y="525"/>
                  </a:cubicBezTo>
                  <a:lnTo>
                    <a:pt x="1182" y="364"/>
                  </a:lnTo>
                  <a:cubicBezTo>
                    <a:pt x="779" y="253"/>
                    <a:pt x="385" y="13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7"/>
            <p:cNvSpPr/>
            <p:nvPr/>
          </p:nvSpPr>
          <p:spPr>
            <a:xfrm>
              <a:off x="5718300" y="2991900"/>
              <a:ext cx="234525" cy="29425"/>
            </a:xfrm>
            <a:custGeom>
              <a:avLst/>
              <a:gdLst/>
              <a:ahLst/>
              <a:cxnLst/>
              <a:rect l="l" t="t" r="r" b="b"/>
              <a:pathLst>
                <a:path w="9381" h="1177" extrusionOk="0">
                  <a:moveTo>
                    <a:pt x="0" y="1"/>
                  </a:moveTo>
                  <a:lnTo>
                    <a:pt x="0" y="11"/>
                  </a:lnTo>
                  <a:cubicBezTo>
                    <a:pt x="1485" y="677"/>
                    <a:pt x="3090" y="1071"/>
                    <a:pt x="4716" y="1162"/>
                  </a:cubicBezTo>
                  <a:cubicBezTo>
                    <a:pt x="4897" y="1171"/>
                    <a:pt x="5081" y="1176"/>
                    <a:pt x="5265" y="1176"/>
                  </a:cubicBezTo>
                  <a:cubicBezTo>
                    <a:pt x="5490" y="1176"/>
                    <a:pt x="5715" y="1169"/>
                    <a:pt x="5938" y="1152"/>
                  </a:cubicBezTo>
                  <a:cubicBezTo>
                    <a:pt x="6342" y="1122"/>
                    <a:pt x="6745" y="1061"/>
                    <a:pt x="7149" y="980"/>
                  </a:cubicBezTo>
                  <a:cubicBezTo>
                    <a:pt x="7543" y="879"/>
                    <a:pt x="7937" y="748"/>
                    <a:pt x="8311" y="597"/>
                  </a:cubicBezTo>
                  <a:cubicBezTo>
                    <a:pt x="8684" y="435"/>
                    <a:pt x="9038" y="233"/>
                    <a:pt x="9381" y="11"/>
                  </a:cubicBezTo>
                  <a:lnTo>
                    <a:pt x="9381" y="11"/>
                  </a:lnTo>
                  <a:cubicBezTo>
                    <a:pt x="9027" y="203"/>
                    <a:pt x="8664" y="375"/>
                    <a:pt x="8280" y="516"/>
                  </a:cubicBezTo>
                  <a:cubicBezTo>
                    <a:pt x="7907" y="647"/>
                    <a:pt x="7513" y="758"/>
                    <a:pt x="7119" y="829"/>
                  </a:cubicBezTo>
                  <a:cubicBezTo>
                    <a:pt x="6725" y="900"/>
                    <a:pt x="6331" y="950"/>
                    <a:pt x="5928" y="970"/>
                  </a:cubicBezTo>
                  <a:cubicBezTo>
                    <a:pt x="5726" y="980"/>
                    <a:pt x="5524" y="985"/>
                    <a:pt x="5323" y="985"/>
                  </a:cubicBezTo>
                  <a:cubicBezTo>
                    <a:pt x="5122" y="985"/>
                    <a:pt x="4923" y="980"/>
                    <a:pt x="4726" y="970"/>
                  </a:cubicBezTo>
                  <a:cubicBezTo>
                    <a:pt x="3918" y="930"/>
                    <a:pt x="3120" y="819"/>
                    <a:pt x="2333" y="657"/>
                  </a:cubicBezTo>
                  <a:cubicBezTo>
                    <a:pt x="1939" y="566"/>
                    <a:pt x="1545" y="476"/>
                    <a:pt x="1162" y="364"/>
                  </a:cubicBezTo>
                  <a:cubicBezTo>
                    <a:pt x="768" y="253"/>
                    <a:pt x="384" y="13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7"/>
            <p:cNvSpPr/>
            <p:nvPr/>
          </p:nvSpPr>
          <p:spPr>
            <a:xfrm>
              <a:off x="5777125" y="3099200"/>
              <a:ext cx="186575" cy="22625"/>
            </a:xfrm>
            <a:custGeom>
              <a:avLst/>
              <a:gdLst/>
              <a:ahLst/>
              <a:cxnLst/>
              <a:rect l="l" t="t" r="r" b="b"/>
              <a:pathLst>
                <a:path w="7463" h="905" extrusionOk="0">
                  <a:moveTo>
                    <a:pt x="0" y="0"/>
                  </a:moveTo>
                  <a:lnTo>
                    <a:pt x="0" y="0"/>
                  </a:lnTo>
                  <a:cubicBezTo>
                    <a:pt x="303" y="101"/>
                    <a:pt x="606" y="182"/>
                    <a:pt x="919" y="263"/>
                  </a:cubicBezTo>
                  <a:cubicBezTo>
                    <a:pt x="1222" y="344"/>
                    <a:pt x="1535" y="414"/>
                    <a:pt x="1848" y="475"/>
                  </a:cubicBezTo>
                  <a:cubicBezTo>
                    <a:pt x="2464" y="616"/>
                    <a:pt x="3100" y="717"/>
                    <a:pt x="3726" y="798"/>
                  </a:cubicBezTo>
                  <a:cubicBezTo>
                    <a:pt x="4253" y="865"/>
                    <a:pt x="4787" y="904"/>
                    <a:pt x="5316" y="904"/>
                  </a:cubicBezTo>
                  <a:cubicBezTo>
                    <a:pt x="5426" y="904"/>
                    <a:pt x="5535" y="903"/>
                    <a:pt x="5645" y="899"/>
                  </a:cubicBezTo>
                  <a:cubicBezTo>
                    <a:pt x="5968" y="889"/>
                    <a:pt x="6281" y="859"/>
                    <a:pt x="6604" y="788"/>
                  </a:cubicBezTo>
                  <a:cubicBezTo>
                    <a:pt x="6917" y="737"/>
                    <a:pt x="7210" y="596"/>
                    <a:pt x="7462" y="374"/>
                  </a:cubicBezTo>
                  <a:lnTo>
                    <a:pt x="7462" y="374"/>
                  </a:lnTo>
                  <a:cubicBezTo>
                    <a:pt x="7200" y="556"/>
                    <a:pt x="6897" y="677"/>
                    <a:pt x="6584" y="707"/>
                  </a:cubicBezTo>
                  <a:cubicBezTo>
                    <a:pt x="6271" y="748"/>
                    <a:pt x="5958" y="768"/>
                    <a:pt x="5645" y="768"/>
                  </a:cubicBezTo>
                  <a:cubicBezTo>
                    <a:pt x="5332" y="758"/>
                    <a:pt x="5008" y="748"/>
                    <a:pt x="4695" y="717"/>
                  </a:cubicBezTo>
                  <a:cubicBezTo>
                    <a:pt x="4382" y="697"/>
                    <a:pt x="4069" y="667"/>
                    <a:pt x="3756" y="626"/>
                  </a:cubicBezTo>
                  <a:cubicBezTo>
                    <a:pt x="3120" y="546"/>
                    <a:pt x="2504" y="445"/>
                    <a:pt x="1868" y="344"/>
                  </a:cubicBezTo>
                  <a:cubicBezTo>
                    <a:pt x="1555" y="293"/>
                    <a:pt x="1242" y="223"/>
                    <a:pt x="939" y="182"/>
                  </a:cubicBezTo>
                  <a:cubicBezTo>
                    <a:pt x="626" y="132"/>
                    <a:pt x="313" y="6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7"/>
            <p:cNvSpPr/>
            <p:nvPr/>
          </p:nvSpPr>
          <p:spPr>
            <a:xfrm>
              <a:off x="5703400" y="2677725"/>
              <a:ext cx="237825" cy="56225"/>
            </a:xfrm>
            <a:custGeom>
              <a:avLst/>
              <a:gdLst/>
              <a:ahLst/>
              <a:cxnLst/>
              <a:rect l="l" t="t" r="r" b="b"/>
              <a:pathLst>
                <a:path w="9513" h="2249" extrusionOk="0">
                  <a:moveTo>
                    <a:pt x="7526" y="1"/>
                  </a:moveTo>
                  <a:cubicBezTo>
                    <a:pt x="7363" y="1"/>
                    <a:pt x="7201" y="5"/>
                    <a:pt x="7039" y="17"/>
                  </a:cubicBezTo>
                  <a:cubicBezTo>
                    <a:pt x="6200" y="47"/>
                    <a:pt x="5372" y="148"/>
                    <a:pt x="4565" y="330"/>
                  </a:cubicBezTo>
                  <a:cubicBezTo>
                    <a:pt x="3747" y="501"/>
                    <a:pt x="2959" y="754"/>
                    <a:pt x="2192" y="1067"/>
                  </a:cubicBezTo>
                  <a:cubicBezTo>
                    <a:pt x="1798" y="1228"/>
                    <a:pt x="1424" y="1410"/>
                    <a:pt x="1061" y="1592"/>
                  </a:cubicBezTo>
                  <a:cubicBezTo>
                    <a:pt x="687" y="1794"/>
                    <a:pt x="334" y="2006"/>
                    <a:pt x="1" y="2248"/>
                  </a:cubicBezTo>
                  <a:cubicBezTo>
                    <a:pt x="354" y="2036"/>
                    <a:pt x="728" y="1844"/>
                    <a:pt x="1101" y="1673"/>
                  </a:cubicBezTo>
                  <a:cubicBezTo>
                    <a:pt x="1475" y="1501"/>
                    <a:pt x="1848" y="1339"/>
                    <a:pt x="2242" y="1198"/>
                  </a:cubicBezTo>
                  <a:cubicBezTo>
                    <a:pt x="2626" y="1057"/>
                    <a:pt x="3020" y="925"/>
                    <a:pt x="3413" y="814"/>
                  </a:cubicBezTo>
                  <a:lnTo>
                    <a:pt x="3999" y="643"/>
                  </a:lnTo>
                  <a:lnTo>
                    <a:pt x="4605" y="511"/>
                  </a:lnTo>
                  <a:cubicBezTo>
                    <a:pt x="5403" y="330"/>
                    <a:pt x="6221" y="219"/>
                    <a:pt x="7039" y="158"/>
                  </a:cubicBezTo>
                  <a:cubicBezTo>
                    <a:pt x="7535" y="122"/>
                    <a:pt x="8032" y="104"/>
                    <a:pt x="8527" y="104"/>
                  </a:cubicBezTo>
                  <a:cubicBezTo>
                    <a:pt x="8856" y="104"/>
                    <a:pt x="9185" y="112"/>
                    <a:pt x="9512" y="128"/>
                  </a:cubicBezTo>
                  <a:cubicBezTo>
                    <a:pt x="9310" y="97"/>
                    <a:pt x="9109" y="77"/>
                    <a:pt x="8896" y="57"/>
                  </a:cubicBezTo>
                  <a:cubicBezTo>
                    <a:pt x="8695" y="47"/>
                    <a:pt x="8482" y="17"/>
                    <a:pt x="8281" y="17"/>
                  </a:cubicBezTo>
                  <a:cubicBezTo>
                    <a:pt x="8029" y="11"/>
                    <a:pt x="7777" y="1"/>
                    <a:pt x="7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7"/>
            <p:cNvSpPr/>
            <p:nvPr/>
          </p:nvSpPr>
          <p:spPr>
            <a:xfrm>
              <a:off x="5752625" y="2563450"/>
              <a:ext cx="281750" cy="74325"/>
            </a:xfrm>
            <a:custGeom>
              <a:avLst/>
              <a:gdLst/>
              <a:ahLst/>
              <a:cxnLst/>
              <a:rect l="l" t="t" r="r" b="b"/>
              <a:pathLst>
                <a:path w="11270" h="2973" extrusionOk="0">
                  <a:moveTo>
                    <a:pt x="7975" y="0"/>
                  </a:moveTo>
                  <a:cubicBezTo>
                    <a:pt x="7579" y="0"/>
                    <a:pt x="7184" y="16"/>
                    <a:pt x="6796" y="64"/>
                  </a:cubicBezTo>
                  <a:cubicBezTo>
                    <a:pt x="6291" y="104"/>
                    <a:pt x="5797" y="185"/>
                    <a:pt x="5312" y="286"/>
                  </a:cubicBezTo>
                  <a:cubicBezTo>
                    <a:pt x="4817" y="397"/>
                    <a:pt x="4332" y="529"/>
                    <a:pt x="3858" y="700"/>
                  </a:cubicBezTo>
                  <a:cubicBezTo>
                    <a:pt x="3383" y="862"/>
                    <a:pt x="2919" y="1054"/>
                    <a:pt x="2474" y="1276"/>
                  </a:cubicBezTo>
                  <a:cubicBezTo>
                    <a:pt x="1566" y="1710"/>
                    <a:pt x="738" y="2285"/>
                    <a:pt x="1" y="2972"/>
                  </a:cubicBezTo>
                  <a:cubicBezTo>
                    <a:pt x="384" y="2649"/>
                    <a:pt x="788" y="2366"/>
                    <a:pt x="1212" y="2114"/>
                  </a:cubicBezTo>
                  <a:cubicBezTo>
                    <a:pt x="1636" y="1851"/>
                    <a:pt x="2071" y="1619"/>
                    <a:pt x="2525" y="1407"/>
                  </a:cubicBezTo>
                  <a:cubicBezTo>
                    <a:pt x="3424" y="993"/>
                    <a:pt x="4373" y="670"/>
                    <a:pt x="5342" y="468"/>
                  </a:cubicBezTo>
                  <a:cubicBezTo>
                    <a:pt x="5827" y="357"/>
                    <a:pt x="6312" y="276"/>
                    <a:pt x="6806" y="226"/>
                  </a:cubicBezTo>
                  <a:cubicBezTo>
                    <a:pt x="7049" y="195"/>
                    <a:pt x="7291" y="185"/>
                    <a:pt x="7543" y="165"/>
                  </a:cubicBezTo>
                  <a:cubicBezTo>
                    <a:pt x="7609" y="160"/>
                    <a:pt x="7675" y="160"/>
                    <a:pt x="7739" y="160"/>
                  </a:cubicBezTo>
                  <a:cubicBezTo>
                    <a:pt x="7803" y="160"/>
                    <a:pt x="7867" y="160"/>
                    <a:pt x="7927" y="155"/>
                  </a:cubicBezTo>
                  <a:cubicBezTo>
                    <a:pt x="8048" y="145"/>
                    <a:pt x="8169" y="145"/>
                    <a:pt x="8301" y="145"/>
                  </a:cubicBezTo>
                  <a:cubicBezTo>
                    <a:pt x="8543" y="145"/>
                    <a:pt x="8795" y="155"/>
                    <a:pt x="9038" y="165"/>
                  </a:cubicBezTo>
                  <a:cubicBezTo>
                    <a:pt x="9290" y="165"/>
                    <a:pt x="9543" y="195"/>
                    <a:pt x="9785" y="215"/>
                  </a:cubicBezTo>
                  <a:cubicBezTo>
                    <a:pt x="10037" y="226"/>
                    <a:pt x="10280" y="256"/>
                    <a:pt x="10532" y="296"/>
                  </a:cubicBezTo>
                  <a:cubicBezTo>
                    <a:pt x="10775" y="327"/>
                    <a:pt x="11017" y="367"/>
                    <a:pt x="11269" y="407"/>
                  </a:cubicBezTo>
                  <a:cubicBezTo>
                    <a:pt x="11027" y="347"/>
                    <a:pt x="10785" y="286"/>
                    <a:pt x="10542" y="246"/>
                  </a:cubicBezTo>
                  <a:cubicBezTo>
                    <a:pt x="10290" y="195"/>
                    <a:pt x="10037" y="145"/>
                    <a:pt x="9795" y="115"/>
                  </a:cubicBezTo>
                  <a:cubicBezTo>
                    <a:pt x="9553" y="84"/>
                    <a:pt x="9290" y="64"/>
                    <a:pt x="9048" y="44"/>
                  </a:cubicBezTo>
                  <a:cubicBezTo>
                    <a:pt x="8806" y="14"/>
                    <a:pt x="8553" y="14"/>
                    <a:pt x="8301" y="3"/>
                  </a:cubicBezTo>
                  <a:cubicBezTo>
                    <a:pt x="8192" y="1"/>
                    <a:pt x="8083" y="0"/>
                    <a:pt x="7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7"/>
            <p:cNvSpPr/>
            <p:nvPr/>
          </p:nvSpPr>
          <p:spPr>
            <a:xfrm>
              <a:off x="5750350" y="2413950"/>
              <a:ext cx="247425" cy="77150"/>
            </a:xfrm>
            <a:custGeom>
              <a:avLst/>
              <a:gdLst/>
              <a:ahLst/>
              <a:cxnLst/>
              <a:rect l="l" t="t" r="r" b="b"/>
              <a:pathLst>
                <a:path w="9897" h="3086" extrusionOk="0">
                  <a:moveTo>
                    <a:pt x="8808" y="1"/>
                  </a:moveTo>
                  <a:cubicBezTo>
                    <a:pt x="8733" y="1"/>
                    <a:pt x="8659" y="2"/>
                    <a:pt x="8584" y="6"/>
                  </a:cubicBezTo>
                  <a:cubicBezTo>
                    <a:pt x="8149" y="16"/>
                    <a:pt x="7705" y="66"/>
                    <a:pt x="7271" y="147"/>
                  </a:cubicBezTo>
                  <a:cubicBezTo>
                    <a:pt x="6837" y="218"/>
                    <a:pt x="6413" y="319"/>
                    <a:pt x="5989" y="440"/>
                  </a:cubicBezTo>
                  <a:cubicBezTo>
                    <a:pt x="5564" y="561"/>
                    <a:pt x="5150" y="692"/>
                    <a:pt x="4736" y="844"/>
                  </a:cubicBezTo>
                  <a:cubicBezTo>
                    <a:pt x="3908" y="1137"/>
                    <a:pt x="3101" y="1470"/>
                    <a:pt x="2313" y="1854"/>
                  </a:cubicBezTo>
                  <a:cubicBezTo>
                    <a:pt x="1909" y="2035"/>
                    <a:pt x="1515" y="2227"/>
                    <a:pt x="1132" y="2439"/>
                  </a:cubicBezTo>
                  <a:cubicBezTo>
                    <a:pt x="758" y="2651"/>
                    <a:pt x="374" y="2853"/>
                    <a:pt x="1" y="3085"/>
                  </a:cubicBezTo>
                  <a:cubicBezTo>
                    <a:pt x="394" y="2894"/>
                    <a:pt x="778" y="2702"/>
                    <a:pt x="1172" y="2520"/>
                  </a:cubicBezTo>
                  <a:cubicBezTo>
                    <a:pt x="1566" y="2328"/>
                    <a:pt x="1960" y="2156"/>
                    <a:pt x="2363" y="1985"/>
                  </a:cubicBezTo>
                  <a:cubicBezTo>
                    <a:pt x="3161" y="1631"/>
                    <a:pt x="3969" y="1298"/>
                    <a:pt x="4797" y="1005"/>
                  </a:cubicBezTo>
                  <a:cubicBezTo>
                    <a:pt x="5615" y="713"/>
                    <a:pt x="6453" y="470"/>
                    <a:pt x="7301" y="278"/>
                  </a:cubicBezTo>
                  <a:cubicBezTo>
                    <a:pt x="7725" y="187"/>
                    <a:pt x="8159" y="127"/>
                    <a:pt x="8594" y="86"/>
                  </a:cubicBezTo>
                  <a:cubicBezTo>
                    <a:pt x="8767" y="70"/>
                    <a:pt x="8941" y="62"/>
                    <a:pt x="9115" y="62"/>
                  </a:cubicBezTo>
                  <a:cubicBezTo>
                    <a:pt x="9375" y="62"/>
                    <a:pt x="9636" y="80"/>
                    <a:pt x="9896" y="117"/>
                  </a:cubicBezTo>
                  <a:cubicBezTo>
                    <a:pt x="9535" y="41"/>
                    <a:pt x="9175" y="1"/>
                    <a:pt x="8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7"/>
            <p:cNvSpPr/>
            <p:nvPr/>
          </p:nvSpPr>
          <p:spPr>
            <a:xfrm>
              <a:off x="5808175" y="2338100"/>
              <a:ext cx="168125" cy="44700"/>
            </a:xfrm>
            <a:custGeom>
              <a:avLst/>
              <a:gdLst/>
              <a:ahLst/>
              <a:cxnLst/>
              <a:rect l="l" t="t" r="r" b="b"/>
              <a:pathLst>
                <a:path w="6725" h="1788" extrusionOk="0">
                  <a:moveTo>
                    <a:pt x="6281" y="0"/>
                  </a:moveTo>
                  <a:lnTo>
                    <a:pt x="5846" y="31"/>
                  </a:lnTo>
                  <a:lnTo>
                    <a:pt x="5412" y="91"/>
                  </a:lnTo>
                  <a:cubicBezTo>
                    <a:pt x="5271" y="111"/>
                    <a:pt x="5130" y="142"/>
                    <a:pt x="4978" y="162"/>
                  </a:cubicBezTo>
                  <a:cubicBezTo>
                    <a:pt x="4403" y="273"/>
                    <a:pt x="3837" y="414"/>
                    <a:pt x="3282" y="586"/>
                  </a:cubicBezTo>
                  <a:cubicBezTo>
                    <a:pt x="2726" y="758"/>
                    <a:pt x="2171" y="929"/>
                    <a:pt x="1626" y="1141"/>
                  </a:cubicBezTo>
                  <a:cubicBezTo>
                    <a:pt x="1353" y="1242"/>
                    <a:pt x="1070" y="1333"/>
                    <a:pt x="808" y="1444"/>
                  </a:cubicBezTo>
                  <a:cubicBezTo>
                    <a:pt x="535" y="1565"/>
                    <a:pt x="263" y="1666"/>
                    <a:pt x="0" y="1788"/>
                  </a:cubicBezTo>
                  <a:lnTo>
                    <a:pt x="1666" y="1263"/>
                  </a:lnTo>
                  <a:cubicBezTo>
                    <a:pt x="2221" y="1091"/>
                    <a:pt x="2777" y="929"/>
                    <a:pt x="3332" y="758"/>
                  </a:cubicBezTo>
                  <a:cubicBezTo>
                    <a:pt x="3888" y="586"/>
                    <a:pt x="4453" y="445"/>
                    <a:pt x="5008" y="303"/>
                  </a:cubicBezTo>
                  <a:cubicBezTo>
                    <a:pt x="5150" y="263"/>
                    <a:pt x="5291" y="233"/>
                    <a:pt x="5432" y="202"/>
                  </a:cubicBezTo>
                  <a:lnTo>
                    <a:pt x="5857" y="111"/>
                  </a:lnTo>
                  <a:lnTo>
                    <a:pt x="6291" y="41"/>
                  </a:lnTo>
                  <a:cubicBezTo>
                    <a:pt x="6432" y="31"/>
                    <a:pt x="6573" y="21"/>
                    <a:pt x="6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7"/>
            <p:cNvSpPr/>
            <p:nvPr/>
          </p:nvSpPr>
          <p:spPr>
            <a:xfrm>
              <a:off x="6595775" y="3242000"/>
              <a:ext cx="467025" cy="4650"/>
            </a:xfrm>
            <a:custGeom>
              <a:avLst/>
              <a:gdLst/>
              <a:ahLst/>
              <a:cxnLst/>
              <a:rect l="l" t="t" r="r" b="b"/>
              <a:pathLst>
                <a:path w="18681" h="186" extrusionOk="0">
                  <a:moveTo>
                    <a:pt x="10231" y="1"/>
                  </a:moveTo>
                  <a:cubicBezTo>
                    <a:pt x="9934" y="1"/>
                    <a:pt x="9638" y="2"/>
                    <a:pt x="9341" y="4"/>
                  </a:cubicBezTo>
                  <a:cubicBezTo>
                    <a:pt x="7786" y="14"/>
                    <a:pt x="6220" y="14"/>
                    <a:pt x="4665" y="24"/>
                  </a:cubicBezTo>
                  <a:lnTo>
                    <a:pt x="2333" y="54"/>
                  </a:lnTo>
                  <a:cubicBezTo>
                    <a:pt x="1555" y="64"/>
                    <a:pt x="778" y="74"/>
                    <a:pt x="0" y="94"/>
                  </a:cubicBezTo>
                  <a:cubicBezTo>
                    <a:pt x="778" y="115"/>
                    <a:pt x="1555" y="125"/>
                    <a:pt x="2333" y="135"/>
                  </a:cubicBezTo>
                  <a:lnTo>
                    <a:pt x="4665" y="165"/>
                  </a:lnTo>
                  <a:cubicBezTo>
                    <a:pt x="6220" y="185"/>
                    <a:pt x="7786" y="185"/>
                    <a:pt x="9341" y="185"/>
                  </a:cubicBezTo>
                  <a:cubicBezTo>
                    <a:pt x="10896" y="175"/>
                    <a:pt x="12451" y="175"/>
                    <a:pt x="14006" y="165"/>
                  </a:cubicBezTo>
                  <a:lnTo>
                    <a:pt x="16348" y="135"/>
                  </a:lnTo>
                  <a:cubicBezTo>
                    <a:pt x="17126" y="125"/>
                    <a:pt x="17903" y="115"/>
                    <a:pt x="18681" y="94"/>
                  </a:cubicBezTo>
                  <a:cubicBezTo>
                    <a:pt x="17903" y="74"/>
                    <a:pt x="17126" y="64"/>
                    <a:pt x="16348" y="54"/>
                  </a:cubicBezTo>
                  <a:lnTo>
                    <a:pt x="14006" y="24"/>
                  </a:lnTo>
                  <a:cubicBezTo>
                    <a:pt x="12748" y="16"/>
                    <a:pt x="11490" y="1"/>
                    <a:pt x="10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7"/>
            <p:cNvSpPr/>
            <p:nvPr/>
          </p:nvSpPr>
          <p:spPr>
            <a:xfrm>
              <a:off x="6697500" y="3171300"/>
              <a:ext cx="365800" cy="4000"/>
            </a:xfrm>
            <a:custGeom>
              <a:avLst/>
              <a:gdLst/>
              <a:ahLst/>
              <a:cxnLst/>
              <a:rect l="l" t="t" r="r" b="b"/>
              <a:pathLst>
                <a:path w="14632" h="160" extrusionOk="0">
                  <a:moveTo>
                    <a:pt x="8383" y="0"/>
                  </a:moveTo>
                  <a:cubicBezTo>
                    <a:pt x="8026" y="0"/>
                    <a:pt x="7669" y="1"/>
                    <a:pt x="7311" y="4"/>
                  </a:cubicBezTo>
                  <a:cubicBezTo>
                    <a:pt x="6089" y="4"/>
                    <a:pt x="4868" y="4"/>
                    <a:pt x="3656" y="14"/>
                  </a:cubicBezTo>
                  <a:lnTo>
                    <a:pt x="1828" y="45"/>
                  </a:lnTo>
                  <a:cubicBezTo>
                    <a:pt x="1212" y="55"/>
                    <a:pt x="606" y="65"/>
                    <a:pt x="1" y="75"/>
                  </a:cubicBezTo>
                  <a:cubicBezTo>
                    <a:pt x="596" y="105"/>
                    <a:pt x="1212" y="105"/>
                    <a:pt x="1828" y="115"/>
                  </a:cubicBezTo>
                  <a:lnTo>
                    <a:pt x="3656" y="136"/>
                  </a:lnTo>
                  <a:cubicBezTo>
                    <a:pt x="4550" y="150"/>
                    <a:pt x="5439" y="160"/>
                    <a:pt x="6331" y="160"/>
                  </a:cubicBezTo>
                  <a:cubicBezTo>
                    <a:pt x="6657" y="160"/>
                    <a:pt x="6984" y="158"/>
                    <a:pt x="7311" y="156"/>
                  </a:cubicBezTo>
                  <a:cubicBezTo>
                    <a:pt x="8533" y="156"/>
                    <a:pt x="9755" y="156"/>
                    <a:pt x="10977" y="136"/>
                  </a:cubicBezTo>
                  <a:lnTo>
                    <a:pt x="12804" y="115"/>
                  </a:lnTo>
                  <a:cubicBezTo>
                    <a:pt x="13410" y="105"/>
                    <a:pt x="14016" y="95"/>
                    <a:pt x="14632" y="75"/>
                  </a:cubicBezTo>
                  <a:cubicBezTo>
                    <a:pt x="14016" y="65"/>
                    <a:pt x="13410" y="55"/>
                    <a:pt x="12804" y="45"/>
                  </a:cubicBezTo>
                  <a:lnTo>
                    <a:pt x="10977" y="14"/>
                  </a:lnTo>
                  <a:cubicBezTo>
                    <a:pt x="10106" y="7"/>
                    <a:pt x="9245" y="0"/>
                    <a:pt x="8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7"/>
            <p:cNvSpPr/>
            <p:nvPr/>
          </p:nvSpPr>
          <p:spPr>
            <a:xfrm>
              <a:off x="6595775" y="2317900"/>
              <a:ext cx="467025" cy="4675"/>
            </a:xfrm>
            <a:custGeom>
              <a:avLst/>
              <a:gdLst/>
              <a:ahLst/>
              <a:cxnLst/>
              <a:rect l="l" t="t" r="r" b="b"/>
              <a:pathLst>
                <a:path w="18681" h="187" extrusionOk="0">
                  <a:moveTo>
                    <a:pt x="9341" y="1"/>
                  </a:moveTo>
                  <a:cubicBezTo>
                    <a:pt x="7786" y="11"/>
                    <a:pt x="6230" y="11"/>
                    <a:pt x="4665" y="21"/>
                  </a:cubicBezTo>
                  <a:lnTo>
                    <a:pt x="2333" y="51"/>
                  </a:lnTo>
                  <a:cubicBezTo>
                    <a:pt x="1555" y="61"/>
                    <a:pt x="778" y="71"/>
                    <a:pt x="0" y="91"/>
                  </a:cubicBezTo>
                  <a:cubicBezTo>
                    <a:pt x="778" y="112"/>
                    <a:pt x="1555" y="122"/>
                    <a:pt x="2333" y="142"/>
                  </a:cubicBezTo>
                  <a:lnTo>
                    <a:pt x="4665" y="162"/>
                  </a:lnTo>
                  <a:cubicBezTo>
                    <a:pt x="5811" y="177"/>
                    <a:pt x="6951" y="186"/>
                    <a:pt x="8090" y="186"/>
                  </a:cubicBezTo>
                  <a:cubicBezTo>
                    <a:pt x="8507" y="186"/>
                    <a:pt x="8924" y="185"/>
                    <a:pt x="9341" y="182"/>
                  </a:cubicBezTo>
                  <a:cubicBezTo>
                    <a:pt x="10896" y="172"/>
                    <a:pt x="12451" y="182"/>
                    <a:pt x="14006" y="162"/>
                  </a:cubicBezTo>
                  <a:lnTo>
                    <a:pt x="16348" y="142"/>
                  </a:lnTo>
                  <a:cubicBezTo>
                    <a:pt x="17126" y="122"/>
                    <a:pt x="17903" y="112"/>
                    <a:pt x="18681" y="91"/>
                  </a:cubicBezTo>
                  <a:cubicBezTo>
                    <a:pt x="17903" y="71"/>
                    <a:pt x="17126" y="61"/>
                    <a:pt x="16348" y="51"/>
                  </a:cubicBezTo>
                  <a:lnTo>
                    <a:pt x="14006" y="21"/>
                  </a:lnTo>
                  <a:cubicBezTo>
                    <a:pt x="12451" y="11"/>
                    <a:pt x="10896" y="1"/>
                    <a:pt x="9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7"/>
            <p:cNvSpPr/>
            <p:nvPr/>
          </p:nvSpPr>
          <p:spPr>
            <a:xfrm>
              <a:off x="6595525" y="2389250"/>
              <a:ext cx="365800" cy="4000"/>
            </a:xfrm>
            <a:custGeom>
              <a:avLst/>
              <a:gdLst/>
              <a:ahLst/>
              <a:cxnLst/>
              <a:rect l="l" t="t" r="r" b="b"/>
              <a:pathLst>
                <a:path w="14632" h="160" extrusionOk="0">
                  <a:moveTo>
                    <a:pt x="8293" y="0"/>
                  </a:moveTo>
                  <a:cubicBezTo>
                    <a:pt x="7966" y="0"/>
                    <a:pt x="7638" y="1"/>
                    <a:pt x="7311" y="4"/>
                  </a:cubicBezTo>
                  <a:cubicBezTo>
                    <a:pt x="6089" y="4"/>
                    <a:pt x="4867" y="4"/>
                    <a:pt x="3656" y="24"/>
                  </a:cubicBezTo>
                  <a:lnTo>
                    <a:pt x="1828" y="45"/>
                  </a:lnTo>
                  <a:cubicBezTo>
                    <a:pt x="1212" y="55"/>
                    <a:pt x="606" y="65"/>
                    <a:pt x="0" y="85"/>
                  </a:cubicBezTo>
                  <a:cubicBezTo>
                    <a:pt x="606" y="95"/>
                    <a:pt x="1212" y="105"/>
                    <a:pt x="1828" y="115"/>
                  </a:cubicBezTo>
                  <a:lnTo>
                    <a:pt x="3656" y="135"/>
                  </a:lnTo>
                  <a:cubicBezTo>
                    <a:pt x="4550" y="150"/>
                    <a:pt x="5439" y="160"/>
                    <a:pt x="6330" y="160"/>
                  </a:cubicBezTo>
                  <a:cubicBezTo>
                    <a:pt x="6657" y="160"/>
                    <a:pt x="6983" y="158"/>
                    <a:pt x="7311" y="156"/>
                  </a:cubicBezTo>
                  <a:cubicBezTo>
                    <a:pt x="8533" y="156"/>
                    <a:pt x="9754" y="156"/>
                    <a:pt x="10976" y="135"/>
                  </a:cubicBezTo>
                  <a:lnTo>
                    <a:pt x="12804" y="115"/>
                  </a:lnTo>
                  <a:cubicBezTo>
                    <a:pt x="13410" y="105"/>
                    <a:pt x="14016" y="95"/>
                    <a:pt x="14632" y="85"/>
                  </a:cubicBezTo>
                  <a:cubicBezTo>
                    <a:pt x="14016" y="65"/>
                    <a:pt x="13420" y="55"/>
                    <a:pt x="12804" y="45"/>
                  </a:cubicBezTo>
                  <a:lnTo>
                    <a:pt x="10976" y="24"/>
                  </a:lnTo>
                  <a:cubicBezTo>
                    <a:pt x="10082" y="10"/>
                    <a:pt x="9187" y="0"/>
                    <a:pt x="8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7"/>
            <p:cNvSpPr/>
            <p:nvPr/>
          </p:nvSpPr>
          <p:spPr>
            <a:xfrm>
              <a:off x="5567525" y="3063000"/>
              <a:ext cx="309100" cy="235250"/>
            </a:xfrm>
            <a:custGeom>
              <a:avLst/>
              <a:gdLst/>
              <a:ahLst/>
              <a:cxnLst/>
              <a:rect l="l" t="t" r="r" b="b"/>
              <a:pathLst>
                <a:path w="12364" h="9410" extrusionOk="0">
                  <a:moveTo>
                    <a:pt x="4465" y="0"/>
                  </a:moveTo>
                  <a:cubicBezTo>
                    <a:pt x="2949" y="0"/>
                    <a:pt x="1557" y="2162"/>
                    <a:pt x="4163" y="3579"/>
                  </a:cubicBezTo>
                  <a:cubicBezTo>
                    <a:pt x="3300" y="3185"/>
                    <a:pt x="2658" y="3022"/>
                    <a:pt x="2200" y="3022"/>
                  </a:cubicBezTo>
                  <a:cubicBezTo>
                    <a:pt x="1" y="3022"/>
                    <a:pt x="2044" y="6782"/>
                    <a:pt x="4225" y="6782"/>
                  </a:cubicBezTo>
                  <a:cubicBezTo>
                    <a:pt x="4848" y="6782"/>
                    <a:pt x="5482" y="6476"/>
                    <a:pt x="6031" y="5689"/>
                  </a:cubicBezTo>
                  <a:lnTo>
                    <a:pt x="6031" y="5689"/>
                  </a:lnTo>
                  <a:cubicBezTo>
                    <a:pt x="6011" y="8099"/>
                    <a:pt x="7338" y="9410"/>
                    <a:pt x="8353" y="9410"/>
                  </a:cubicBezTo>
                  <a:cubicBezTo>
                    <a:pt x="9325" y="9410"/>
                    <a:pt x="10011" y="8211"/>
                    <a:pt x="8960" y="5629"/>
                  </a:cubicBezTo>
                  <a:lnTo>
                    <a:pt x="8960" y="5629"/>
                  </a:lnTo>
                  <a:cubicBezTo>
                    <a:pt x="9241" y="5673"/>
                    <a:pt x="9487" y="5693"/>
                    <a:pt x="9698" y="5693"/>
                  </a:cubicBezTo>
                  <a:cubicBezTo>
                    <a:pt x="12363" y="5693"/>
                    <a:pt x="9713" y="2477"/>
                    <a:pt x="7630" y="2477"/>
                  </a:cubicBezTo>
                  <a:cubicBezTo>
                    <a:pt x="7209" y="2477"/>
                    <a:pt x="6812" y="2608"/>
                    <a:pt x="6486" y="2923"/>
                  </a:cubicBezTo>
                  <a:cubicBezTo>
                    <a:pt x="6316" y="769"/>
                    <a:pt x="5368" y="0"/>
                    <a:pt x="4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7"/>
            <p:cNvSpPr/>
            <p:nvPr/>
          </p:nvSpPr>
          <p:spPr>
            <a:xfrm>
              <a:off x="5660250" y="3138875"/>
              <a:ext cx="142600" cy="81325"/>
            </a:xfrm>
            <a:custGeom>
              <a:avLst/>
              <a:gdLst/>
              <a:ahLst/>
              <a:cxnLst/>
              <a:rect l="l" t="t" r="r" b="b"/>
              <a:pathLst>
                <a:path w="5704" h="3253" extrusionOk="0">
                  <a:moveTo>
                    <a:pt x="932" y="1"/>
                  </a:moveTo>
                  <a:cubicBezTo>
                    <a:pt x="44" y="1"/>
                    <a:pt x="0" y="811"/>
                    <a:pt x="1656" y="2281"/>
                  </a:cubicBezTo>
                  <a:cubicBezTo>
                    <a:pt x="2240" y="2798"/>
                    <a:pt x="3668" y="3253"/>
                    <a:pt x="4538" y="3253"/>
                  </a:cubicBezTo>
                  <a:cubicBezTo>
                    <a:pt x="5384" y="3253"/>
                    <a:pt x="5703" y="2823"/>
                    <a:pt x="4211" y="1604"/>
                  </a:cubicBezTo>
                  <a:cubicBezTo>
                    <a:pt x="2871" y="510"/>
                    <a:pt x="1636" y="1"/>
                    <a:pt x="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7"/>
            <p:cNvSpPr/>
            <p:nvPr/>
          </p:nvSpPr>
          <p:spPr>
            <a:xfrm>
              <a:off x="5988400" y="2825050"/>
              <a:ext cx="432450" cy="432450"/>
            </a:xfrm>
            <a:custGeom>
              <a:avLst/>
              <a:gdLst/>
              <a:ahLst/>
              <a:cxnLst/>
              <a:rect l="l" t="t" r="r" b="b"/>
              <a:pathLst>
                <a:path w="17298" h="17298" fill="none" extrusionOk="0">
                  <a:moveTo>
                    <a:pt x="17298" y="8644"/>
                  </a:moveTo>
                  <a:cubicBezTo>
                    <a:pt x="17298" y="13420"/>
                    <a:pt x="13430" y="17298"/>
                    <a:pt x="8654" y="17298"/>
                  </a:cubicBezTo>
                  <a:cubicBezTo>
                    <a:pt x="3878" y="17298"/>
                    <a:pt x="1" y="13420"/>
                    <a:pt x="1" y="8644"/>
                  </a:cubicBezTo>
                  <a:cubicBezTo>
                    <a:pt x="1" y="3868"/>
                    <a:pt x="3878" y="0"/>
                    <a:pt x="8654" y="0"/>
                  </a:cubicBezTo>
                  <a:cubicBezTo>
                    <a:pt x="13430" y="0"/>
                    <a:pt x="17298" y="3868"/>
                    <a:pt x="17298" y="8644"/>
                  </a:cubicBezTo>
                  <a:close/>
                </a:path>
              </a:pathLst>
            </a:custGeom>
            <a:noFill/>
            <a:ln w="12625" cap="flat" cmpd="sng">
              <a:solidFill>
                <a:schemeClr val="accent5"/>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7"/>
            <p:cNvSpPr/>
            <p:nvPr/>
          </p:nvSpPr>
          <p:spPr>
            <a:xfrm>
              <a:off x="5988400" y="2302000"/>
              <a:ext cx="432450" cy="432450"/>
            </a:xfrm>
            <a:custGeom>
              <a:avLst/>
              <a:gdLst/>
              <a:ahLst/>
              <a:cxnLst/>
              <a:rect l="l" t="t" r="r" b="b"/>
              <a:pathLst>
                <a:path w="17298" h="17298" fill="none" extrusionOk="0">
                  <a:moveTo>
                    <a:pt x="17298" y="8654"/>
                  </a:moveTo>
                  <a:cubicBezTo>
                    <a:pt x="17298" y="13430"/>
                    <a:pt x="13430" y="17297"/>
                    <a:pt x="8654" y="17297"/>
                  </a:cubicBezTo>
                  <a:cubicBezTo>
                    <a:pt x="3878" y="17297"/>
                    <a:pt x="1" y="13430"/>
                    <a:pt x="1" y="8654"/>
                  </a:cubicBezTo>
                  <a:cubicBezTo>
                    <a:pt x="1" y="3878"/>
                    <a:pt x="3878" y="0"/>
                    <a:pt x="8654" y="0"/>
                  </a:cubicBezTo>
                  <a:cubicBezTo>
                    <a:pt x="13430" y="0"/>
                    <a:pt x="17298" y="3878"/>
                    <a:pt x="17298" y="8654"/>
                  </a:cubicBezTo>
                  <a:close/>
                </a:path>
              </a:pathLst>
            </a:custGeom>
            <a:noFill/>
            <a:ln w="12625" cap="flat" cmpd="sng">
              <a:solidFill>
                <a:schemeClr val="accent5"/>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7"/>
            <p:cNvSpPr/>
            <p:nvPr/>
          </p:nvSpPr>
          <p:spPr>
            <a:xfrm>
              <a:off x="6212650" y="2728650"/>
              <a:ext cx="112275" cy="55775"/>
            </a:xfrm>
            <a:custGeom>
              <a:avLst/>
              <a:gdLst/>
              <a:ahLst/>
              <a:cxnLst/>
              <a:rect l="l" t="t" r="r" b="b"/>
              <a:pathLst>
                <a:path w="4491" h="2231" extrusionOk="0">
                  <a:moveTo>
                    <a:pt x="1947" y="1"/>
                  </a:moveTo>
                  <a:cubicBezTo>
                    <a:pt x="638" y="1"/>
                    <a:pt x="1" y="1469"/>
                    <a:pt x="967" y="2231"/>
                  </a:cubicBezTo>
                  <a:lnTo>
                    <a:pt x="4491" y="1605"/>
                  </a:lnTo>
                  <a:cubicBezTo>
                    <a:pt x="3546" y="423"/>
                    <a:pt x="2650" y="1"/>
                    <a:pt x="1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7"/>
            <p:cNvSpPr/>
            <p:nvPr/>
          </p:nvSpPr>
          <p:spPr>
            <a:xfrm>
              <a:off x="6220400" y="2726350"/>
              <a:ext cx="104525" cy="58075"/>
            </a:xfrm>
            <a:custGeom>
              <a:avLst/>
              <a:gdLst/>
              <a:ahLst/>
              <a:cxnLst/>
              <a:rect l="l" t="t" r="r" b="b"/>
              <a:pathLst>
                <a:path w="4181" h="2323" extrusionOk="0">
                  <a:moveTo>
                    <a:pt x="1565" y="0"/>
                  </a:moveTo>
                  <a:cubicBezTo>
                    <a:pt x="1283" y="10"/>
                    <a:pt x="1010" y="91"/>
                    <a:pt x="778" y="243"/>
                  </a:cubicBezTo>
                  <a:cubicBezTo>
                    <a:pt x="535" y="394"/>
                    <a:pt x="354" y="616"/>
                    <a:pt x="243" y="869"/>
                  </a:cubicBezTo>
                  <a:cubicBezTo>
                    <a:pt x="0" y="1394"/>
                    <a:pt x="182" y="2010"/>
                    <a:pt x="657" y="2323"/>
                  </a:cubicBezTo>
                  <a:cubicBezTo>
                    <a:pt x="465" y="2141"/>
                    <a:pt x="323" y="1909"/>
                    <a:pt x="263" y="1656"/>
                  </a:cubicBezTo>
                  <a:cubicBezTo>
                    <a:pt x="222" y="1404"/>
                    <a:pt x="253" y="1151"/>
                    <a:pt x="364" y="919"/>
                  </a:cubicBezTo>
                  <a:cubicBezTo>
                    <a:pt x="596" y="465"/>
                    <a:pt x="1061" y="182"/>
                    <a:pt x="1575" y="172"/>
                  </a:cubicBezTo>
                  <a:cubicBezTo>
                    <a:pt x="1828" y="172"/>
                    <a:pt x="2080" y="212"/>
                    <a:pt x="2313" y="303"/>
                  </a:cubicBezTo>
                  <a:cubicBezTo>
                    <a:pt x="2434" y="344"/>
                    <a:pt x="2555" y="394"/>
                    <a:pt x="2666" y="455"/>
                  </a:cubicBezTo>
                  <a:cubicBezTo>
                    <a:pt x="2777" y="525"/>
                    <a:pt x="2898" y="576"/>
                    <a:pt x="2999" y="657"/>
                  </a:cubicBezTo>
                  <a:cubicBezTo>
                    <a:pt x="3433" y="950"/>
                    <a:pt x="3827" y="1303"/>
                    <a:pt x="4181" y="1697"/>
                  </a:cubicBezTo>
                  <a:cubicBezTo>
                    <a:pt x="3878" y="1252"/>
                    <a:pt x="3504" y="859"/>
                    <a:pt x="3080" y="536"/>
                  </a:cubicBezTo>
                  <a:cubicBezTo>
                    <a:pt x="2656" y="192"/>
                    <a:pt x="2121" y="0"/>
                    <a:pt x="1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7"/>
            <p:cNvSpPr/>
            <p:nvPr/>
          </p:nvSpPr>
          <p:spPr>
            <a:xfrm>
              <a:off x="6190100" y="2740475"/>
              <a:ext cx="25" cy="92925"/>
            </a:xfrm>
            <a:custGeom>
              <a:avLst/>
              <a:gdLst/>
              <a:ahLst/>
              <a:cxnLst/>
              <a:rect l="l" t="t" r="r" b="b"/>
              <a:pathLst>
                <a:path w="1" h="3717" fill="none" extrusionOk="0">
                  <a:moveTo>
                    <a:pt x="1" y="3717"/>
                  </a:moveTo>
                  <a:lnTo>
                    <a:pt x="1" y="1"/>
                  </a:lnTo>
                </a:path>
              </a:pathLst>
            </a:custGeom>
            <a:noFill/>
            <a:ln w="12625" cap="flat" cmpd="sng">
              <a:solidFill>
                <a:schemeClr val="accent5"/>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7"/>
            <p:cNvSpPr/>
            <p:nvPr/>
          </p:nvSpPr>
          <p:spPr>
            <a:xfrm>
              <a:off x="6042175" y="2358300"/>
              <a:ext cx="267350" cy="319850"/>
            </a:xfrm>
            <a:custGeom>
              <a:avLst/>
              <a:gdLst/>
              <a:ahLst/>
              <a:cxnLst/>
              <a:rect l="l" t="t" r="r" b="b"/>
              <a:pathLst>
                <a:path w="10694" h="12794" extrusionOk="0">
                  <a:moveTo>
                    <a:pt x="5352" y="0"/>
                  </a:moveTo>
                  <a:cubicBezTo>
                    <a:pt x="2394" y="0"/>
                    <a:pt x="0" y="2868"/>
                    <a:pt x="0" y="6402"/>
                  </a:cubicBezTo>
                  <a:cubicBezTo>
                    <a:pt x="0" y="9936"/>
                    <a:pt x="2394" y="12794"/>
                    <a:pt x="5352" y="12794"/>
                  </a:cubicBezTo>
                  <a:cubicBezTo>
                    <a:pt x="8301" y="12794"/>
                    <a:pt x="10694" y="9936"/>
                    <a:pt x="10694" y="6402"/>
                  </a:cubicBezTo>
                  <a:cubicBezTo>
                    <a:pt x="10694" y="2868"/>
                    <a:pt x="8301" y="0"/>
                    <a:pt x="5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7"/>
            <p:cNvSpPr/>
            <p:nvPr/>
          </p:nvSpPr>
          <p:spPr>
            <a:xfrm>
              <a:off x="6042175" y="2882100"/>
              <a:ext cx="267350" cy="319875"/>
            </a:xfrm>
            <a:custGeom>
              <a:avLst/>
              <a:gdLst/>
              <a:ahLst/>
              <a:cxnLst/>
              <a:rect l="l" t="t" r="r" b="b"/>
              <a:pathLst>
                <a:path w="10694" h="12795" extrusionOk="0">
                  <a:moveTo>
                    <a:pt x="5352" y="1"/>
                  </a:moveTo>
                  <a:cubicBezTo>
                    <a:pt x="2394" y="1"/>
                    <a:pt x="0" y="2868"/>
                    <a:pt x="0" y="6402"/>
                  </a:cubicBezTo>
                  <a:cubicBezTo>
                    <a:pt x="0" y="9936"/>
                    <a:pt x="2394" y="12794"/>
                    <a:pt x="5352" y="12794"/>
                  </a:cubicBezTo>
                  <a:cubicBezTo>
                    <a:pt x="8301" y="12794"/>
                    <a:pt x="10694" y="9936"/>
                    <a:pt x="10694" y="6402"/>
                  </a:cubicBezTo>
                  <a:cubicBezTo>
                    <a:pt x="10694" y="2868"/>
                    <a:pt x="8301" y="1"/>
                    <a:pt x="5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77"/>
          <p:cNvGrpSpPr/>
          <p:nvPr/>
        </p:nvGrpSpPr>
        <p:grpSpPr>
          <a:xfrm>
            <a:off x="5342284" y="115527"/>
            <a:ext cx="2370986" cy="1705011"/>
            <a:chOff x="4186500" y="520125"/>
            <a:chExt cx="1764050" cy="1904100"/>
          </a:xfrm>
        </p:grpSpPr>
        <p:sp>
          <p:nvSpPr>
            <p:cNvPr id="1779" name="Google Shape;1779;p77"/>
            <p:cNvSpPr/>
            <p:nvPr/>
          </p:nvSpPr>
          <p:spPr>
            <a:xfrm>
              <a:off x="4186500" y="1312700"/>
              <a:ext cx="1491925" cy="1111525"/>
            </a:xfrm>
            <a:custGeom>
              <a:avLst/>
              <a:gdLst/>
              <a:ahLst/>
              <a:cxnLst/>
              <a:rect l="l" t="t" r="r" b="b"/>
              <a:pathLst>
                <a:path w="59677" h="44461" extrusionOk="0">
                  <a:moveTo>
                    <a:pt x="19388" y="0"/>
                  </a:moveTo>
                  <a:cubicBezTo>
                    <a:pt x="4009" y="4494"/>
                    <a:pt x="11239" y="9179"/>
                    <a:pt x="8422" y="13026"/>
                  </a:cubicBezTo>
                  <a:cubicBezTo>
                    <a:pt x="0" y="24537"/>
                    <a:pt x="13592" y="12986"/>
                    <a:pt x="9714" y="25295"/>
                  </a:cubicBezTo>
                  <a:cubicBezTo>
                    <a:pt x="8242" y="29985"/>
                    <a:pt x="9065" y="30875"/>
                    <a:pt x="10704" y="30875"/>
                  </a:cubicBezTo>
                  <a:cubicBezTo>
                    <a:pt x="11706" y="30875"/>
                    <a:pt x="13014" y="30542"/>
                    <a:pt x="14289" y="30542"/>
                  </a:cubicBezTo>
                  <a:cubicBezTo>
                    <a:pt x="16403" y="30542"/>
                    <a:pt x="18426" y="31459"/>
                    <a:pt x="18812" y="36331"/>
                  </a:cubicBezTo>
                  <a:cubicBezTo>
                    <a:pt x="19160" y="40721"/>
                    <a:pt x="20472" y="41924"/>
                    <a:pt x="22194" y="41924"/>
                  </a:cubicBezTo>
                  <a:cubicBezTo>
                    <a:pt x="24282" y="41924"/>
                    <a:pt x="26973" y="40152"/>
                    <a:pt x="29273" y="40152"/>
                  </a:cubicBezTo>
                  <a:cubicBezTo>
                    <a:pt x="30527" y="40152"/>
                    <a:pt x="31665" y="40679"/>
                    <a:pt x="32525" y="42309"/>
                  </a:cubicBezTo>
                  <a:cubicBezTo>
                    <a:pt x="33352" y="43880"/>
                    <a:pt x="34128" y="44460"/>
                    <a:pt x="34869" y="44460"/>
                  </a:cubicBezTo>
                  <a:cubicBezTo>
                    <a:pt x="36959" y="44460"/>
                    <a:pt x="38767" y="39848"/>
                    <a:pt x="40638" y="39848"/>
                  </a:cubicBezTo>
                  <a:cubicBezTo>
                    <a:pt x="41092" y="39848"/>
                    <a:pt x="41550" y="40119"/>
                    <a:pt x="42016" y="40794"/>
                  </a:cubicBezTo>
                  <a:cubicBezTo>
                    <a:pt x="42474" y="41458"/>
                    <a:pt x="42918" y="41736"/>
                    <a:pt x="43354" y="41736"/>
                  </a:cubicBezTo>
                  <a:cubicBezTo>
                    <a:pt x="45596" y="41736"/>
                    <a:pt x="47609" y="34359"/>
                    <a:pt x="50077" y="34359"/>
                  </a:cubicBezTo>
                  <a:cubicBezTo>
                    <a:pt x="50343" y="34359"/>
                    <a:pt x="50615" y="34445"/>
                    <a:pt x="50892" y="34635"/>
                  </a:cubicBezTo>
                  <a:cubicBezTo>
                    <a:pt x="51321" y="34927"/>
                    <a:pt x="51790" y="35061"/>
                    <a:pt x="52276" y="35061"/>
                  </a:cubicBezTo>
                  <a:cubicBezTo>
                    <a:pt x="55590" y="35061"/>
                    <a:pt x="59676" y="28797"/>
                    <a:pt x="56920" y="23346"/>
                  </a:cubicBezTo>
                  <a:lnTo>
                    <a:pt x="193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7"/>
            <p:cNvSpPr/>
            <p:nvPr/>
          </p:nvSpPr>
          <p:spPr>
            <a:xfrm>
              <a:off x="5147025" y="520125"/>
              <a:ext cx="803525" cy="779900"/>
            </a:xfrm>
            <a:custGeom>
              <a:avLst/>
              <a:gdLst/>
              <a:ahLst/>
              <a:cxnLst/>
              <a:rect l="l" t="t" r="r" b="b"/>
              <a:pathLst>
                <a:path w="32141" h="31196" extrusionOk="0">
                  <a:moveTo>
                    <a:pt x="14141" y="0"/>
                  </a:moveTo>
                  <a:cubicBezTo>
                    <a:pt x="10827" y="0"/>
                    <a:pt x="7755" y="1663"/>
                    <a:pt x="5271" y="5955"/>
                  </a:cubicBezTo>
                  <a:cubicBezTo>
                    <a:pt x="859" y="13588"/>
                    <a:pt x="1" y="26675"/>
                    <a:pt x="6211" y="30259"/>
                  </a:cubicBezTo>
                  <a:cubicBezTo>
                    <a:pt x="7329" y="30904"/>
                    <a:pt x="8600" y="31196"/>
                    <a:pt x="9959" y="31196"/>
                  </a:cubicBezTo>
                  <a:cubicBezTo>
                    <a:pt x="16133" y="31196"/>
                    <a:pt x="24112" y="25175"/>
                    <a:pt x="27728" y="18910"/>
                  </a:cubicBezTo>
                  <a:cubicBezTo>
                    <a:pt x="32141" y="11266"/>
                    <a:pt x="28395" y="6156"/>
                    <a:pt x="22185" y="2582"/>
                  </a:cubicBezTo>
                  <a:cubicBezTo>
                    <a:pt x="19466" y="1014"/>
                    <a:pt x="16730" y="0"/>
                    <a:pt x="14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7"/>
            <p:cNvSpPr/>
            <p:nvPr/>
          </p:nvSpPr>
          <p:spPr>
            <a:xfrm>
              <a:off x="4533350" y="1089025"/>
              <a:ext cx="1215525" cy="998075"/>
            </a:xfrm>
            <a:custGeom>
              <a:avLst/>
              <a:gdLst/>
              <a:ahLst/>
              <a:cxnLst/>
              <a:rect l="l" t="t" r="r" b="b"/>
              <a:pathLst>
                <a:path w="48621" h="39923" extrusionOk="0">
                  <a:moveTo>
                    <a:pt x="19135" y="1"/>
                  </a:moveTo>
                  <a:cubicBezTo>
                    <a:pt x="13844" y="1"/>
                    <a:pt x="9123" y="2367"/>
                    <a:pt x="5877" y="7988"/>
                  </a:cubicBezTo>
                  <a:cubicBezTo>
                    <a:pt x="0" y="18166"/>
                    <a:pt x="3484" y="31192"/>
                    <a:pt x="13673" y="37069"/>
                  </a:cubicBezTo>
                  <a:cubicBezTo>
                    <a:pt x="17022" y="39003"/>
                    <a:pt x="20679" y="39922"/>
                    <a:pt x="24288" y="39922"/>
                  </a:cubicBezTo>
                  <a:cubicBezTo>
                    <a:pt x="31645" y="39922"/>
                    <a:pt x="38801" y="36102"/>
                    <a:pt x="42743" y="29274"/>
                  </a:cubicBezTo>
                  <a:cubicBezTo>
                    <a:pt x="48620" y="19095"/>
                    <a:pt x="42824" y="10068"/>
                    <a:pt x="32646" y="4191"/>
                  </a:cubicBezTo>
                  <a:cubicBezTo>
                    <a:pt x="28089" y="1556"/>
                    <a:pt x="23424" y="1"/>
                    <a:pt x="19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7"/>
            <p:cNvSpPr/>
            <p:nvPr/>
          </p:nvSpPr>
          <p:spPr>
            <a:xfrm>
              <a:off x="5081900" y="1071475"/>
              <a:ext cx="437250" cy="456550"/>
            </a:xfrm>
            <a:custGeom>
              <a:avLst/>
              <a:gdLst/>
              <a:ahLst/>
              <a:cxnLst/>
              <a:rect l="l" t="t" r="r" b="b"/>
              <a:pathLst>
                <a:path w="17490" h="18262" extrusionOk="0">
                  <a:moveTo>
                    <a:pt x="9760" y="1"/>
                  </a:moveTo>
                  <a:cubicBezTo>
                    <a:pt x="7429" y="1"/>
                    <a:pt x="5019" y="1451"/>
                    <a:pt x="2989" y="4964"/>
                  </a:cubicBezTo>
                  <a:cubicBezTo>
                    <a:pt x="0" y="10154"/>
                    <a:pt x="142" y="15859"/>
                    <a:pt x="3312" y="17687"/>
                  </a:cubicBezTo>
                  <a:cubicBezTo>
                    <a:pt x="3987" y="18077"/>
                    <a:pt x="4743" y="18261"/>
                    <a:pt x="5546" y="18261"/>
                  </a:cubicBezTo>
                  <a:cubicBezTo>
                    <a:pt x="8526" y="18261"/>
                    <a:pt x="12135" y="15708"/>
                    <a:pt x="14490" y="11618"/>
                  </a:cubicBezTo>
                  <a:cubicBezTo>
                    <a:pt x="17489" y="6428"/>
                    <a:pt x="16177" y="2763"/>
                    <a:pt x="12996" y="925"/>
                  </a:cubicBezTo>
                  <a:cubicBezTo>
                    <a:pt x="11968" y="331"/>
                    <a:pt x="10873" y="1"/>
                    <a:pt x="9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7"/>
            <p:cNvSpPr/>
            <p:nvPr/>
          </p:nvSpPr>
          <p:spPr>
            <a:xfrm>
              <a:off x="5164450" y="1560350"/>
              <a:ext cx="352425" cy="324875"/>
            </a:xfrm>
            <a:custGeom>
              <a:avLst/>
              <a:gdLst/>
              <a:ahLst/>
              <a:cxnLst/>
              <a:rect l="l" t="t" r="r" b="b"/>
              <a:pathLst>
                <a:path w="14097" h="12995" extrusionOk="0">
                  <a:moveTo>
                    <a:pt x="7063" y="0"/>
                  </a:moveTo>
                  <a:cubicBezTo>
                    <a:pt x="6669" y="0"/>
                    <a:pt x="6269" y="36"/>
                    <a:pt x="5867" y="111"/>
                  </a:cubicBezTo>
                  <a:cubicBezTo>
                    <a:pt x="2333" y="767"/>
                    <a:pt x="0" y="4150"/>
                    <a:pt x="657" y="7684"/>
                  </a:cubicBezTo>
                  <a:cubicBezTo>
                    <a:pt x="1238" y="10808"/>
                    <a:pt x="3970" y="12995"/>
                    <a:pt x="7044" y="12995"/>
                  </a:cubicBezTo>
                  <a:cubicBezTo>
                    <a:pt x="7438" y="12995"/>
                    <a:pt x="7838" y="12959"/>
                    <a:pt x="8240" y="12884"/>
                  </a:cubicBezTo>
                  <a:cubicBezTo>
                    <a:pt x="11764" y="12228"/>
                    <a:pt x="14096" y="8835"/>
                    <a:pt x="13440" y="5311"/>
                  </a:cubicBezTo>
                  <a:cubicBezTo>
                    <a:pt x="12859" y="2180"/>
                    <a:pt x="10129" y="0"/>
                    <a:pt x="70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7"/>
            <p:cNvSpPr/>
            <p:nvPr/>
          </p:nvSpPr>
          <p:spPr>
            <a:xfrm>
              <a:off x="4717375" y="1298800"/>
              <a:ext cx="340825" cy="324975"/>
            </a:xfrm>
            <a:custGeom>
              <a:avLst/>
              <a:gdLst/>
              <a:ahLst/>
              <a:cxnLst/>
              <a:rect l="l" t="t" r="r" b="b"/>
              <a:pathLst>
                <a:path w="13633" h="12999" extrusionOk="0">
                  <a:moveTo>
                    <a:pt x="6812" y="1"/>
                  </a:moveTo>
                  <a:cubicBezTo>
                    <a:pt x="3501" y="1"/>
                    <a:pt x="667" y="2514"/>
                    <a:pt x="344" y="5868"/>
                  </a:cubicBezTo>
                  <a:cubicBezTo>
                    <a:pt x="1" y="9442"/>
                    <a:pt x="2616" y="12623"/>
                    <a:pt x="6180" y="12966"/>
                  </a:cubicBezTo>
                  <a:cubicBezTo>
                    <a:pt x="6398" y="12988"/>
                    <a:pt x="6613" y="12998"/>
                    <a:pt x="6827" y="12998"/>
                  </a:cubicBezTo>
                  <a:cubicBezTo>
                    <a:pt x="10131" y="12998"/>
                    <a:pt x="12956" y="10487"/>
                    <a:pt x="13279" y="7130"/>
                  </a:cubicBezTo>
                  <a:cubicBezTo>
                    <a:pt x="13632" y="3555"/>
                    <a:pt x="11017" y="374"/>
                    <a:pt x="7442" y="31"/>
                  </a:cubicBezTo>
                  <a:cubicBezTo>
                    <a:pt x="7231" y="11"/>
                    <a:pt x="7021" y="1"/>
                    <a:pt x="6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7"/>
            <p:cNvSpPr/>
            <p:nvPr/>
          </p:nvSpPr>
          <p:spPr>
            <a:xfrm>
              <a:off x="5150825" y="1606975"/>
              <a:ext cx="350900" cy="281475"/>
            </a:xfrm>
            <a:custGeom>
              <a:avLst/>
              <a:gdLst/>
              <a:ahLst/>
              <a:cxnLst/>
              <a:rect l="l" t="t" r="r" b="b"/>
              <a:pathLst>
                <a:path w="14036" h="11259" extrusionOk="0">
                  <a:moveTo>
                    <a:pt x="6079" y="0"/>
                  </a:moveTo>
                  <a:cubicBezTo>
                    <a:pt x="4148" y="0"/>
                    <a:pt x="2392" y="846"/>
                    <a:pt x="1474" y="2426"/>
                  </a:cubicBezTo>
                  <a:cubicBezTo>
                    <a:pt x="0" y="4991"/>
                    <a:pt x="1282" y="8495"/>
                    <a:pt x="4342" y="10262"/>
                  </a:cubicBezTo>
                  <a:cubicBezTo>
                    <a:pt x="5509" y="10936"/>
                    <a:pt x="6765" y="11259"/>
                    <a:pt x="7955" y="11259"/>
                  </a:cubicBezTo>
                  <a:cubicBezTo>
                    <a:pt x="9886" y="11259"/>
                    <a:pt x="11643" y="10409"/>
                    <a:pt x="12561" y="8828"/>
                  </a:cubicBezTo>
                  <a:cubicBezTo>
                    <a:pt x="14036" y="6273"/>
                    <a:pt x="12753" y="2760"/>
                    <a:pt x="9694" y="992"/>
                  </a:cubicBezTo>
                  <a:cubicBezTo>
                    <a:pt x="8526" y="322"/>
                    <a:pt x="7269" y="0"/>
                    <a:pt x="6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7"/>
            <p:cNvSpPr/>
            <p:nvPr/>
          </p:nvSpPr>
          <p:spPr>
            <a:xfrm>
              <a:off x="5229075" y="1394925"/>
              <a:ext cx="85100" cy="75325"/>
            </a:xfrm>
            <a:custGeom>
              <a:avLst/>
              <a:gdLst/>
              <a:ahLst/>
              <a:cxnLst/>
              <a:rect l="l" t="t" r="r" b="b"/>
              <a:pathLst>
                <a:path w="3404" h="3013" extrusionOk="0">
                  <a:moveTo>
                    <a:pt x="1794" y="0"/>
                  </a:moveTo>
                  <a:cubicBezTo>
                    <a:pt x="1669" y="0"/>
                    <a:pt x="1545" y="8"/>
                    <a:pt x="1424" y="23"/>
                  </a:cubicBezTo>
                  <a:cubicBezTo>
                    <a:pt x="939" y="74"/>
                    <a:pt x="455" y="175"/>
                    <a:pt x="0" y="336"/>
                  </a:cubicBezTo>
                  <a:cubicBezTo>
                    <a:pt x="475" y="245"/>
                    <a:pt x="949" y="195"/>
                    <a:pt x="1434" y="165"/>
                  </a:cubicBezTo>
                  <a:cubicBezTo>
                    <a:pt x="1492" y="162"/>
                    <a:pt x="1551" y="161"/>
                    <a:pt x="1610" y="161"/>
                  </a:cubicBezTo>
                  <a:cubicBezTo>
                    <a:pt x="1787" y="161"/>
                    <a:pt x="1967" y="172"/>
                    <a:pt x="2141" y="195"/>
                  </a:cubicBezTo>
                  <a:cubicBezTo>
                    <a:pt x="2373" y="225"/>
                    <a:pt x="2595" y="306"/>
                    <a:pt x="2787" y="427"/>
                  </a:cubicBezTo>
                  <a:cubicBezTo>
                    <a:pt x="2979" y="548"/>
                    <a:pt x="3110" y="730"/>
                    <a:pt x="3171" y="952"/>
                  </a:cubicBezTo>
                  <a:cubicBezTo>
                    <a:pt x="3231" y="1174"/>
                    <a:pt x="3242" y="1407"/>
                    <a:pt x="3211" y="1639"/>
                  </a:cubicBezTo>
                  <a:cubicBezTo>
                    <a:pt x="3181" y="1881"/>
                    <a:pt x="3131" y="2113"/>
                    <a:pt x="3060" y="2336"/>
                  </a:cubicBezTo>
                  <a:cubicBezTo>
                    <a:pt x="2989" y="2568"/>
                    <a:pt x="2898" y="2790"/>
                    <a:pt x="2797" y="3012"/>
                  </a:cubicBezTo>
                  <a:cubicBezTo>
                    <a:pt x="3070" y="2608"/>
                    <a:pt x="3262" y="2144"/>
                    <a:pt x="3353" y="1659"/>
                  </a:cubicBezTo>
                  <a:cubicBezTo>
                    <a:pt x="3403" y="1407"/>
                    <a:pt x="3393" y="1154"/>
                    <a:pt x="3332" y="902"/>
                  </a:cubicBezTo>
                  <a:cubicBezTo>
                    <a:pt x="3272" y="639"/>
                    <a:pt x="3110" y="417"/>
                    <a:pt x="2888" y="276"/>
                  </a:cubicBezTo>
                  <a:cubicBezTo>
                    <a:pt x="2666" y="134"/>
                    <a:pt x="2424" y="53"/>
                    <a:pt x="2171" y="23"/>
                  </a:cubicBezTo>
                  <a:cubicBezTo>
                    <a:pt x="2045" y="8"/>
                    <a:pt x="1919" y="0"/>
                    <a:pt x="1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7"/>
            <p:cNvSpPr/>
            <p:nvPr/>
          </p:nvSpPr>
          <p:spPr>
            <a:xfrm>
              <a:off x="5426725" y="1344750"/>
              <a:ext cx="244650" cy="318275"/>
            </a:xfrm>
            <a:custGeom>
              <a:avLst/>
              <a:gdLst/>
              <a:ahLst/>
              <a:cxnLst/>
              <a:rect l="l" t="t" r="r" b="b"/>
              <a:pathLst>
                <a:path w="9786" h="12731" extrusionOk="0">
                  <a:moveTo>
                    <a:pt x="4656" y="1"/>
                  </a:moveTo>
                  <a:cubicBezTo>
                    <a:pt x="1505" y="1465"/>
                    <a:pt x="1" y="5110"/>
                    <a:pt x="1202" y="8371"/>
                  </a:cubicBezTo>
                  <a:cubicBezTo>
                    <a:pt x="2196" y="11047"/>
                    <a:pt x="4740" y="12731"/>
                    <a:pt x="7467" y="12731"/>
                  </a:cubicBezTo>
                  <a:cubicBezTo>
                    <a:pt x="8064" y="12731"/>
                    <a:pt x="8670" y="12650"/>
                    <a:pt x="9270" y="12481"/>
                  </a:cubicBezTo>
                  <a:cubicBezTo>
                    <a:pt x="9785" y="7877"/>
                    <a:pt x="7978" y="3646"/>
                    <a:pt x="4656"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7"/>
            <p:cNvSpPr/>
            <p:nvPr/>
          </p:nvSpPr>
          <p:spPr>
            <a:xfrm>
              <a:off x="4794125" y="1088975"/>
              <a:ext cx="335750" cy="194575"/>
            </a:xfrm>
            <a:custGeom>
              <a:avLst/>
              <a:gdLst/>
              <a:ahLst/>
              <a:cxnLst/>
              <a:rect l="l" t="t" r="r" b="b"/>
              <a:pathLst>
                <a:path w="13430" h="7783" extrusionOk="0">
                  <a:moveTo>
                    <a:pt x="8720" y="1"/>
                  </a:moveTo>
                  <a:cubicBezTo>
                    <a:pt x="5543" y="1"/>
                    <a:pt x="2572" y="851"/>
                    <a:pt x="0" y="2739"/>
                  </a:cubicBezTo>
                  <a:cubicBezTo>
                    <a:pt x="755" y="5749"/>
                    <a:pt x="3451" y="7783"/>
                    <a:pt x="6455" y="7783"/>
                  </a:cubicBezTo>
                  <a:cubicBezTo>
                    <a:pt x="6827" y="7783"/>
                    <a:pt x="7205" y="7752"/>
                    <a:pt x="7583" y="7687"/>
                  </a:cubicBezTo>
                  <a:cubicBezTo>
                    <a:pt x="11027" y="7101"/>
                    <a:pt x="13430" y="3971"/>
                    <a:pt x="13107" y="498"/>
                  </a:cubicBezTo>
                  <a:cubicBezTo>
                    <a:pt x="11614" y="172"/>
                    <a:pt x="10146" y="1"/>
                    <a:pt x="8720" y="1"/>
                  </a:cubicBezTo>
                  <a:close/>
                </a:path>
              </a:pathLst>
            </a:custGeom>
            <a:solidFill>
              <a:srgbClr val="FF9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7"/>
            <p:cNvSpPr/>
            <p:nvPr/>
          </p:nvSpPr>
          <p:spPr>
            <a:xfrm>
              <a:off x="5514575" y="1697825"/>
              <a:ext cx="290075" cy="265325"/>
            </a:xfrm>
            <a:custGeom>
              <a:avLst/>
              <a:gdLst/>
              <a:ahLst/>
              <a:cxnLst/>
              <a:rect l="l" t="t" r="r" b="b"/>
              <a:pathLst>
                <a:path w="11603" h="10613" extrusionOk="0">
                  <a:moveTo>
                    <a:pt x="5814" y="0"/>
                  </a:moveTo>
                  <a:cubicBezTo>
                    <a:pt x="4058" y="0"/>
                    <a:pt x="2346" y="915"/>
                    <a:pt x="1404" y="2549"/>
                  </a:cubicBezTo>
                  <a:cubicBezTo>
                    <a:pt x="1" y="4972"/>
                    <a:pt x="1848" y="8658"/>
                    <a:pt x="4272" y="10061"/>
                  </a:cubicBezTo>
                  <a:cubicBezTo>
                    <a:pt x="4932" y="10441"/>
                    <a:pt x="5570" y="10613"/>
                    <a:pt x="6176" y="10613"/>
                  </a:cubicBezTo>
                  <a:cubicBezTo>
                    <a:pt x="7793" y="10613"/>
                    <a:pt x="9188" y="9388"/>
                    <a:pt x="10209" y="7618"/>
                  </a:cubicBezTo>
                  <a:cubicBezTo>
                    <a:pt x="11603" y="5194"/>
                    <a:pt x="10775" y="2084"/>
                    <a:pt x="8341" y="681"/>
                  </a:cubicBezTo>
                  <a:cubicBezTo>
                    <a:pt x="7545" y="219"/>
                    <a:pt x="6674" y="0"/>
                    <a:pt x="5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7"/>
            <p:cNvSpPr/>
            <p:nvPr/>
          </p:nvSpPr>
          <p:spPr>
            <a:xfrm>
              <a:off x="4498775" y="1115325"/>
              <a:ext cx="292850" cy="242275"/>
            </a:xfrm>
            <a:custGeom>
              <a:avLst/>
              <a:gdLst/>
              <a:ahLst/>
              <a:cxnLst/>
              <a:rect l="l" t="t" r="r" b="b"/>
              <a:pathLst>
                <a:path w="11714" h="9691" extrusionOk="0">
                  <a:moveTo>
                    <a:pt x="5922" y="0"/>
                  </a:moveTo>
                  <a:cubicBezTo>
                    <a:pt x="4195" y="0"/>
                    <a:pt x="2514" y="884"/>
                    <a:pt x="1565" y="2473"/>
                  </a:cubicBezTo>
                  <a:cubicBezTo>
                    <a:pt x="162" y="4906"/>
                    <a:pt x="0" y="7431"/>
                    <a:pt x="2424" y="8834"/>
                  </a:cubicBezTo>
                  <a:cubicBezTo>
                    <a:pt x="3394" y="9394"/>
                    <a:pt x="4628" y="9690"/>
                    <a:pt x="5851" y="9690"/>
                  </a:cubicBezTo>
                  <a:cubicBezTo>
                    <a:pt x="7697" y="9690"/>
                    <a:pt x="9516" y="9015"/>
                    <a:pt x="10360" y="7552"/>
                  </a:cubicBezTo>
                  <a:cubicBezTo>
                    <a:pt x="11713" y="5128"/>
                    <a:pt x="10865" y="2069"/>
                    <a:pt x="8462" y="686"/>
                  </a:cubicBezTo>
                  <a:cubicBezTo>
                    <a:pt x="7661" y="221"/>
                    <a:pt x="6786" y="0"/>
                    <a:pt x="5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7"/>
            <p:cNvSpPr/>
            <p:nvPr/>
          </p:nvSpPr>
          <p:spPr>
            <a:xfrm>
              <a:off x="5189950" y="1120600"/>
              <a:ext cx="295875" cy="168900"/>
            </a:xfrm>
            <a:custGeom>
              <a:avLst/>
              <a:gdLst/>
              <a:ahLst/>
              <a:cxnLst/>
              <a:rect l="l" t="t" r="r" b="b"/>
              <a:pathLst>
                <a:path w="11835" h="6756" extrusionOk="0">
                  <a:moveTo>
                    <a:pt x="0" y="0"/>
                  </a:moveTo>
                  <a:cubicBezTo>
                    <a:pt x="273" y="101"/>
                    <a:pt x="535" y="192"/>
                    <a:pt x="808" y="283"/>
                  </a:cubicBezTo>
                  <a:lnTo>
                    <a:pt x="1212" y="424"/>
                  </a:lnTo>
                  <a:lnTo>
                    <a:pt x="1616" y="586"/>
                  </a:lnTo>
                  <a:lnTo>
                    <a:pt x="2413" y="899"/>
                  </a:lnTo>
                  <a:lnTo>
                    <a:pt x="3191" y="1252"/>
                  </a:lnTo>
                  <a:cubicBezTo>
                    <a:pt x="3464" y="1363"/>
                    <a:pt x="3706" y="1494"/>
                    <a:pt x="3968" y="1616"/>
                  </a:cubicBezTo>
                  <a:cubicBezTo>
                    <a:pt x="4231" y="1747"/>
                    <a:pt x="4483" y="1858"/>
                    <a:pt x="4736" y="1999"/>
                  </a:cubicBezTo>
                  <a:lnTo>
                    <a:pt x="5493" y="2403"/>
                  </a:lnTo>
                  <a:cubicBezTo>
                    <a:pt x="5736" y="2534"/>
                    <a:pt x="5978" y="2686"/>
                    <a:pt x="6230" y="2827"/>
                  </a:cubicBezTo>
                  <a:cubicBezTo>
                    <a:pt x="7220" y="3393"/>
                    <a:pt x="8179" y="4019"/>
                    <a:pt x="9118" y="4675"/>
                  </a:cubicBezTo>
                  <a:lnTo>
                    <a:pt x="9815" y="5170"/>
                  </a:lnTo>
                  <a:cubicBezTo>
                    <a:pt x="10037" y="5342"/>
                    <a:pt x="10269" y="5513"/>
                    <a:pt x="10502" y="5685"/>
                  </a:cubicBezTo>
                  <a:cubicBezTo>
                    <a:pt x="10956" y="6028"/>
                    <a:pt x="11400" y="6392"/>
                    <a:pt x="11834" y="6755"/>
                  </a:cubicBezTo>
                  <a:cubicBezTo>
                    <a:pt x="11006" y="5968"/>
                    <a:pt x="10118" y="5241"/>
                    <a:pt x="9189" y="4574"/>
                  </a:cubicBezTo>
                  <a:cubicBezTo>
                    <a:pt x="8270" y="3888"/>
                    <a:pt x="7311" y="3262"/>
                    <a:pt x="6311" y="2676"/>
                  </a:cubicBezTo>
                  <a:cubicBezTo>
                    <a:pt x="5322" y="2100"/>
                    <a:pt x="4302" y="1575"/>
                    <a:pt x="3252" y="1121"/>
                  </a:cubicBezTo>
                  <a:cubicBezTo>
                    <a:pt x="2191" y="666"/>
                    <a:pt x="1111" y="29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7"/>
            <p:cNvSpPr/>
            <p:nvPr/>
          </p:nvSpPr>
          <p:spPr>
            <a:xfrm>
              <a:off x="4531825" y="1247625"/>
              <a:ext cx="1146850" cy="920200"/>
            </a:xfrm>
            <a:custGeom>
              <a:avLst/>
              <a:gdLst/>
              <a:ahLst/>
              <a:cxnLst/>
              <a:rect l="l" t="t" r="r" b="b"/>
              <a:pathLst>
                <a:path w="45874" h="36808" extrusionOk="0">
                  <a:moveTo>
                    <a:pt x="7656" y="1"/>
                  </a:moveTo>
                  <a:cubicBezTo>
                    <a:pt x="6260" y="1"/>
                    <a:pt x="2225" y="3860"/>
                    <a:pt x="1273" y="7702"/>
                  </a:cubicBezTo>
                  <a:cubicBezTo>
                    <a:pt x="233" y="11943"/>
                    <a:pt x="1" y="27453"/>
                    <a:pt x="10674" y="33764"/>
                  </a:cubicBezTo>
                  <a:cubicBezTo>
                    <a:pt x="14220" y="35862"/>
                    <a:pt x="18389" y="36808"/>
                    <a:pt x="22526" y="36808"/>
                  </a:cubicBezTo>
                  <a:cubicBezTo>
                    <a:pt x="30852" y="36808"/>
                    <a:pt x="39042" y="32976"/>
                    <a:pt x="41734" y="26999"/>
                  </a:cubicBezTo>
                  <a:cubicBezTo>
                    <a:pt x="41734" y="26999"/>
                    <a:pt x="45874" y="20637"/>
                    <a:pt x="43875" y="19486"/>
                  </a:cubicBezTo>
                  <a:cubicBezTo>
                    <a:pt x="43738" y="19407"/>
                    <a:pt x="43599" y="19370"/>
                    <a:pt x="43460" y="19370"/>
                  </a:cubicBezTo>
                  <a:cubicBezTo>
                    <a:pt x="41577" y="19370"/>
                    <a:pt x="39494" y="26115"/>
                    <a:pt x="37463" y="26181"/>
                  </a:cubicBezTo>
                  <a:cubicBezTo>
                    <a:pt x="35403" y="26238"/>
                    <a:pt x="33712" y="30917"/>
                    <a:pt x="31718" y="30917"/>
                  </a:cubicBezTo>
                  <a:cubicBezTo>
                    <a:pt x="31601" y="30917"/>
                    <a:pt x="31483" y="30900"/>
                    <a:pt x="31364" y="30866"/>
                  </a:cubicBezTo>
                  <a:cubicBezTo>
                    <a:pt x="30030" y="30482"/>
                    <a:pt x="28884" y="29652"/>
                    <a:pt x="27353" y="29652"/>
                  </a:cubicBezTo>
                  <a:cubicBezTo>
                    <a:pt x="26426" y="29652"/>
                    <a:pt x="25359" y="29955"/>
                    <a:pt x="24023" y="30846"/>
                  </a:cubicBezTo>
                  <a:cubicBezTo>
                    <a:pt x="23471" y="31215"/>
                    <a:pt x="23013" y="31374"/>
                    <a:pt x="22614" y="31374"/>
                  </a:cubicBezTo>
                  <a:cubicBezTo>
                    <a:pt x="20450" y="31374"/>
                    <a:pt x="20050" y="26703"/>
                    <a:pt x="16137" y="25646"/>
                  </a:cubicBezTo>
                  <a:cubicBezTo>
                    <a:pt x="11492" y="24394"/>
                    <a:pt x="8755" y="24262"/>
                    <a:pt x="8594" y="21021"/>
                  </a:cubicBezTo>
                  <a:cubicBezTo>
                    <a:pt x="8432" y="17780"/>
                    <a:pt x="7756" y="16053"/>
                    <a:pt x="5565" y="15972"/>
                  </a:cubicBezTo>
                  <a:cubicBezTo>
                    <a:pt x="3384" y="15881"/>
                    <a:pt x="3899" y="9379"/>
                    <a:pt x="6120" y="5814"/>
                  </a:cubicBezTo>
                  <a:cubicBezTo>
                    <a:pt x="8331" y="2250"/>
                    <a:pt x="8877" y="1068"/>
                    <a:pt x="7998" y="129"/>
                  </a:cubicBezTo>
                  <a:cubicBezTo>
                    <a:pt x="7917" y="42"/>
                    <a:pt x="7800" y="1"/>
                    <a:pt x="7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7"/>
            <p:cNvSpPr/>
            <p:nvPr/>
          </p:nvSpPr>
          <p:spPr>
            <a:xfrm>
              <a:off x="4709800" y="1944800"/>
              <a:ext cx="187350" cy="361250"/>
            </a:xfrm>
            <a:custGeom>
              <a:avLst/>
              <a:gdLst/>
              <a:ahLst/>
              <a:cxnLst/>
              <a:rect l="l" t="t" r="r" b="b"/>
              <a:pathLst>
                <a:path w="7494" h="14450" extrusionOk="0">
                  <a:moveTo>
                    <a:pt x="6948" y="0"/>
                  </a:moveTo>
                  <a:cubicBezTo>
                    <a:pt x="7099" y="101"/>
                    <a:pt x="7220" y="253"/>
                    <a:pt x="7291" y="414"/>
                  </a:cubicBezTo>
                  <a:cubicBezTo>
                    <a:pt x="7372" y="586"/>
                    <a:pt x="7412" y="768"/>
                    <a:pt x="7422" y="950"/>
                  </a:cubicBezTo>
                  <a:cubicBezTo>
                    <a:pt x="7432" y="1313"/>
                    <a:pt x="7392" y="1677"/>
                    <a:pt x="7291" y="2030"/>
                  </a:cubicBezTo>
                  <a:cubicBezTo>
                    <a:pt x="7089" y="2737"/>
                    <a:pt x="6796" y="3413"/>
                    <a:pt x="6423" y="4039"/>
                  </a:cubicBezTo>
                  <a:cubicBezTo>
                    <a:pt x="5696" y="5322"/>
                    <a:pt x="4757" y="6453"/>
                    <a:pt x="3646" y="7412"/>
                  </a:cubicBezTo>
                  <a:cubicBezTo>
                    <a:pt x="3363" y="7644"/>
                    <a:pt x="3070" y="7866"/>
                    <a:pt x="2757" y="8068"/>
                  </a:cubicBezTo>
                  <a:cubicBezTo>
                    <a:pt x="2606" y="8159"/>
                    <a:pt x="2454" y="8250"/>
                    <a:pt x="2293" y="8341"/>
                  </a:cubicBezTo>
                  <a:cubicBezTo>
                    <a:pt x="2131" y="8432"/>
                    <a:pt x="1970" y="8503"/>
                    <a:pt x="1798" y="8593"/>
                  </a:cubicBezTo>
                  <a:cubicBezTo>
                    <a:pt x="1465" y="8765"/>
                    <a:pt x="1152" y="8987"/>
                    <a:pt x="889" y="9250"/>
                  </a:cubicBezTo>
                  <a:cubicBezTo>
                    <a:pt x="617" y="9522"/>
                    <a:pt x="405" y="9845"/>
                    <a:pt x="273" y="10199"/>
                  </a:cubicBezTo>
                  <a:cubicBezTo>
                    <a:pt x="1" y="10916"/>
                    <a:pt x="31" y="11693"/>
                    <a:pt x="203" y="12410"/>
                  </a:cubicBezTo>
                  <a:cubicBezTo>
                    <a:pt x="374" y="13137"/>
                    <a:pt x="667" y="13824"/>
                    <a:pt x="1061" y="14450"/>
                  </a:cubicBezTo>
                  <a:cubicBezTo>
                    <a:pt x="697" y="13804"/>
                    <a:pt x="435" y="13117"/>
                    <a:pt x="273" y="12400"/>
                  </a:cubicBezTo>
                  <a:cubicBezTo>
                    <a:pt x="132" y="11683"/>
                    <a:pt x="122" y="10926"/>
                    <a:pt x="394" y="10249"/>
                  </a:cubicBezTo>
                  <a:cubicBezTo>
                    <a:pt x="526" y="9916"/>
                    <a:pt x="728" y="9613"/>
                    <a:pt x="990" y="9371"/>
                  </a:cubicBezTo>
                  <a:cubicBezTo>
                    <a:pt x="1243" y="9118"/>
                    <a:pt x="1546" y="8906"/>
                    <a:pt x="1869" y="8745"/>
                  </a:cubicBezTo>
                  <a:cubicBezTo>
                    <a:pt x="2030" y="8654"/>
                    <a:pt x="2202" y="8583"/>
                    <a:pt x="2363" y="8492"/>
                  </a:cubicBezTo>
                  <a:cubicBezTo>
                    <a:pt x="2525" y="8402"/>
                    <a:pt x="2687" y="8311"/>
                    <a:pt x="2848" y="8210"/>
                  </a:cubicBezTo>
                  <a:cubicBezTo>
                    <a:pt x="3161" y="8008"/>
                    <a:pt x="3464" y="7786"/>
                    <a:pt x="3747" y="7553"/>
                  </a:cubicBezTo>
                  <a:cubicBezTo>
                    <a:pt x="4312" y="7069"/>
                    <a:pt x="4837" y="6534"/>
                    <a:pt x="5302" y="5958"/>
                  </a:cubicBezTo>
                  <a:cubicBezTo>
                    <a:pt x="5766" y="5372"/>
                    <a:pt x="6180" y="4756"/>
                    <a:pt x="6544" y="4110"/>
                  </a:cubicBezTo>
                  <a:cubicBezTo>
                    <a:pt x="6907" y="3464"/>
                    <a:pt x="7180" y="2767"/>
                    <a:pt x="7372" y="2050"/>
                  </a:cubicBezTo>
                  <a:cubicBezTo>
                    <a:pt x="7463" y="1687"/>
                    <a:pt x="7493" y="1313"/>
                    <a:pt x="7473" y="939"/>
                  </a:cubicBezTo>
                  <a:cubicBezTo>
                    <a:pt x="7453" y="758"/>
                    <a:pt x="7402" y="576"/>
                    <a:pt x="7321" y="404"/>
                  </a:cubicBezTo>
                  <a:cubicBezTo>
                    <a:pt x="7241" y="243"/>
                    <a:pt x="7109" y="101"/>
                    <a:pt x="6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7"/>
            <p:cNvSpPr/>
            <p:nvPr/>
          </p:nvSpPr>
          <p:spPr>
            <a:xfrm>
              <a:off x="5039225" y="2067475"/>
              <a:ext cx="106575" cy="268125"/>
            </a:xfrm>
            <a:custGeom>
              <a:avLst/>
              <a:gdLst/>
              <a:ahLst/>
              <a:cxnLst/>
              <a:rect l="l" t="t" r="r" b="b"/>
              <a:pathLst>
                <a:path w="4263" h="10725" extrusionOk="0">
                  <a:moveTo>
                    <a:pt x="4050" y="1"/>
                  </a:moveTo>
                  <a:cubicBezTo>
                    <a:pt x="4121" y="92"/>
                    <a:pt x="4171" y="213"/>
                    <a:pt x="4202" y="344"/>
                  </a:cubicBezTo>
                  <a:cubicBezTo>
                    <a:pt x="4222" y="465"/>
                    <a:pt x="4222" y="597"/>
                    <a:pt x="4202" y="718"/>
                  </a:cubicBezTo>
                  <a:cubicBezTo>
                    <a:pt x="4151" y="970"/>
                    <a:pt x="4060" y="1202"/>
                    <a:pt x="3949" y="1425"/>
                  </a:cubicBezTo>
                  <a:cubicBezTo>
                    <a:pt x="3707" y="1879"/>
                    <a:pt x="3434" y="2303"/>
                    <a:pt x="3131" y="2707"/>
                  </a:cubicBezTo>
                  <a:cubicBezTo>
                    <a:pt x="2515" y="3515"/>
                    <a:pt x="1859" y="4292"/>
                    <a:pt x="1203" y="5070"/>
                  </a:cubicBezTo>
                  <a:cubicBezTo>
                    <a:pt x="1041" y="5272"/>
                    <a:pt x="869" y="5464"/>
                    <a:pt x="718" y="5666"/>
                  </a:cubicBezTo>
                  <a:cubicBezTo>
                    <a:pt x="556" y="5878"/>
                    <a:pt x="415" y="6100"/>
                    <a:pt x="314" y="6342"/>
                  </a:cubicBezTo>
                  <a:cubicBezTo>
                    <a:pt x="102" y="6817"/>
                    <a:pt x="1" y="7332"/>
                    <a:pt x="11" y="7857"/>
                  </a:cubicBezTo>
                  <a:cubicBezTo>
                    <a:pt x="51" y="8897"/>
                    <a:pt x="445" y="9886"/>
                    <a:pt x="1021" y="10724"/>
                  </a:cubicBezTo>
                  <a:cubicBezTo>
                    <a:pt x="768" y="10280"/>
                    <a:pt x="556" y="9816"/>
                    <a:pt x="405" y="9331"/>
                  </a:cubicBezTo>
                  <a:cubicBezTo>
                    <a:pt x="243" y="8856"/>
                    <a:pt x="162" y="8351"/>
                    <a:pt x="152" y="7847"/>
                  </a:cubicBezTo>
                  <a:cubicBezTo>
                    <a:pt x="152" y="7342"/>
                    <a:pt x="253" y="6847"/>
                    <a:pt x="465" y="6393"/>
                  </a:cubicBezTo>
                  <a:cubicBezTo>
                    <a:pt x="667" y="5928"/>
                    <a:pt x="1011" y="5565"/>
                    <a:pt x="1344" y="5171"/>
                  </a:cubicBezTo>
                  <a:cubicBezTo>
                    <a:pt x="1980" y="4393"/>
                    <a:pt x="2646" y="3616"/>
                    <a:pt x="3242" y="2778"/>
                  </a:cubicBezTo>
                  <a:cubicBezTo>
                    <a:pt x="3545" y="2364"/>
                    <a:pt x="3808" y="1919"/>
                    <a:pt x="4030" y="1455"/>
                  </a:cubicBezTo>
                  <a:cubicBezTo>
                    <a:pt x="4141" y="1223"/>
                    <a:pt x="4212" y="970"/>
                    <a:pt x="4252" y="718"/>
                  </a:cubicBezTo>
                  <a:cubicBezTo>
                    <a:pt x="4262" y="586"/>
                    <a:pt x="4252" y="455"/>
                    <a:pt x="4232" y="334"/>
                  </a:cubicBezTo>
                  <a:cubicBezTo>
                    <a:pt x="4191" y="203"/>
                    <a:pt x="4131" y="92"/>
                    <a:pt x="4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7"/>
            <p:cNvSpPr/>
            <p:nvPr/>
          </p:nvSpPr>
          <p:spPr>
            <a:xfrm>
              <a:off x="4924375" y="2006150"/>
              <a:ext cx="76250" cy="250175"/>
            </a:xfrm>
            <a:custGeom>
              <a:avLst/>
              <a:gdLst/>
              <a:ahLst/>
              <a:cxnLst/>
              <a:rect l="l" t="t" r="r" b="b"/>
              <a:pathLst>
                <a:path w="3050" h="10007" extrusionOk="0">
                  <a:moveTo>
                    <a:pt x="2616" y="0"/>
                  </a:moveTo>
                  <a:cubicBezTo>
                    <a:pt x="2737" y="424"/>
                    <a:pt x="2818" y="879"/>
                    <a:pt x="2858" y="1323"/>
                  </a:cubicBezTo>
                  <a:cubicBezTo>
                    <a:pt x="2888" y="1767"/>
                    <a:pt x="2868" y="2222"/>
                    <a:pt x="2787" y="2666"/>
                  </a:cubicBezTo>
                  <a:cubicBezTo>
                    <a:pt x="2707" y="3100"/>
                    <a:pt x="2545" y="3514"/>
                    <a:pt x="2313" y="3888"/>
                  </a:cubicBezTo>
                  <a:cubicBezTo>
                    <a:pt x="2192" y="4069"/>
                    <a:pt x="2050" y="4241"/>
                    <a:pt x="1889" y="4393"/>
                  </a:cubicBezTo>
                  <a:cubicBezTo>
                    <a:pt x="1818" y="4473"/>
                    <a:pt x="1727" y="4534"/>
                    <a:pt x="1646" y="4615"/>
                  </a:cubicBezTo>
                  <a:cubicBezTo>
                    <a:pt x="1556" y="4695"/>
                    <a:pt x="1465" y="4766"/>
                    <a:pt x="1384" y="4847"/>
                  </a:cubicBezTo>
                  <a:cubicBezTo>
                    <a:pt x="1061" y="5180"/>
                    <a:pt x="798" y="5564"/>
                    <a:pt x="606" y="5988"/>
                  </a:cubicBezTo>
                  <a:cubicBezTo>
                    <a:pt x="415" y="6402"/>
                    <a:pt x="273" y="6836"/>
                    <a:pt x="192" y="7291"/>
                  </a:cubicBezTo>
                  <a:cubicBezTo>
                    <a:pt x="21" y="8189"/>
                    <a:pt x="1" y="9108"/>
                    <a:pt x="132" y="10007"/>
                  </a:cubicBezTo>
                  <a:cubicBezTo>
                    <a:pt x="102" y="9562"/>
                    <a:pt x="112" y="9108"/>
                    <a:pt x="142" y="8654"/>
                  </a:cubicBezTo>
                  <a:cubicBezTo>
                    <a:pt x="172" y="8209"/>
                    <a:pt x="233" y="7765"/>
                    <a:pt x="324" y="7331"/>
                  </a:cubicBezTo>
                  <a:cubicBezTo>
                    <a:pt x="384" y="7109"/>
                    <a:pt x="435" y="6897"/>
                    <a:pt x="505" y="6675"/>
                  </a:cubicBezTo>
                  <a:cubicBezTo>
                    <a:pt x="576" y="6463"/>
                    <a:pt x="657" y="6261"/>
                    <a:pt x="758" y="6059"/>
                  </a:cubicBezTo>
                  <a:cubicBezTo>
                    <a:pt x="950" y="5655"/>
                    <a:pt x="1202" y="5291"/>
                    <a:pt x="1515" y="4978"/>
                  </a:cubicBezTo>
                  <a:cubicBezTo>
                    <a:pt x="1586" y="4897"/>
                    <a:pt x="1677" y="4837"/>
                    <a:pt x="1758" y="4756"/>
                  </a:cubicBezTo>
                  <a:cubicBezTo>
                    <a:pt x="1838" y="4675"/>
                    <a:pt x="1929" y="4605"/>
                    <a:pt x="2010" y="4524"/>
                  </a:cubicBezTo>
                  <a:cubicBezTo>
                    <a:pt x="2343" y="4191"/>
                    <a:pt x="2596" y="3787"/>
                    <a:pt x="2747" y="3352"/>
                  </a:cubicBezTo>
                  <a:cubicBezTo>
                    <a:pt x="2828" y="3140"/>
                    <a:pt x="2888" y="2908"/>
                    <a:pt x="2929" y="2686"/>
                  </a:cubicBezTo>
                  <a:cubicBezTo>
                    <a:pt x="3050" y="1777"/>
                    <a:pt x="2949" y="848"/>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7"/>
            <p:cNvSpPr/>
            <p:nvPr/>
          </p:nvSpPr>
          <p:spPr>
            <a:xfrm>
              <a:off x="4675475" y="1933950"/>
              <a:ext cx="132550" cy="177475"/>
            </a:xfrm>
            <a:custGeom>
              <a:avLst/>
              <a:gdLst/>
              <a:ahLst/>
              <a:cxnLst/>
              <a:rect l="l" t="t" r="r" b="b"/>
              <a:pathLst>
                <a:path w="5302" h="7099" extrusionOk="0">
                  <a:moveTo>
                    <a:pt x="5079" y="0"/>
                  </a:moveTo>
                  <a:lnTo>
                    <a:pt x="5079" y="0"/>
                  </a:lnTo>
                  <a:cubicBezTo>
                    <a:pt x="5150" y="404"/>
                    <a:pt x="5170" y="818"/>
                    <a:pt x="5140" y="1222"/>
                  </a:cubicBezTo>
                  <a:cubicBezTo>
                    <a:pt x="5120" y="1626"/>
                    <a:pt x="5029" y="2030"/>
                    <a:pt x="4867" y="2403"/>
                  </a:cubicBezTo>
                  <a:cubicBezTo>
                    <a:pt x="4716" y="2777"/>
                    <a:pt x="4474" y="3100"/>
                    <a:pt x="4161" y="3353"/>
                  </a:cubicBezTo>
                  <a:cubicBezTo>
                    <a:pt x="3837" y="3595"/>
                    <a:pt x="3474" y="3756"/>
                    <a:pt x="3080" y="3837"/>
                  </a:cubicBezTo>
                  <a:cubicBezTo>
                    <a:pt x="2979" y="3868"/>
                    <a:pt x="2878" y="3878"/>
                    <a:pt x="2777" y="3898"/>
                  </a:cubicBezTo>
                  <a:lnTo>
                    <a:pt x="2474" y="3948"/>
                  </a:lnTo>
                  <a:cubicBezTo>
                    <a:pt x="2262" y="3989"/>
                    <a:pt x="2060" y="4049"/>
                    <a:pt x="1868" y="4120"/>
                  </a:cubicBezTo>
                  <a:cubicBezTo>
                    <a:pt x="1465" y="4261"/>
                    <a:pt x="1101" y="4494"/>
                    <a:pt x="798" y="4786"/>
                  </a:cubicBezTo>
                  <a:cubicBezTo>
                    <a:pt x="505" y="5089"/>
                    <a:pt x="283" y="5463"/>
                    <a:pt x="162" y="5867"/>
                  </a:cubicBezTo>
                  <a:cubicBezTo>
                    <a:pt x="41" y="6261"/>
                    <a:pt x="0" y="6685"/>
                    <a:pt x="51" y="7099"/>
                  </a:cubicBezTo>
                  <a:cubicBezTo>
                    <a:pt x="31" y="6685"/>
                    <a:pt x="101" y="6281"/>
                    <a:pt x="243" y="5897"/>
                  </a:cubicBezTo>
                  <a:cubicBezTo>
                    <a:pt x="374" y="5513"/>
                    <a:pt x="606" y="5170"/>
                    <a:pt x="899" y="4887"/>
                  </a:cubicBezTo>
                  <a:cubicBezTo>
                    <a:pt x="1192" y="4615"/>
                    <a:pt x="1545" y="4413"/>
                    <a:pt x="1919" y="4282"/>
                  </a:cubicBezTo>
                  <a:cubicBezTo>
                    <a:pt x="2111" y="4211"/>
                    <a:pt x="2313" y="4160"/>
                    <a:pt x="2505" y="4120"/>
                  </a:cubicBezTo>
                  <a:lnTo>
                    <a:pt x="2808" y="4070"/>
                  </a:lnTo>
                  <a:cubicBezTo>
                    <a:pt x="2908" y="4049"/>
                    <a:pt x="3009" y="4039"/>
                    <a:pt x="3121" y="4019"/>
                  </a:cubicBezTo>
                  <a:cubicBezTo>
                    <a:pt x="3222" y="3989"/>
                    <a:pt x="3322" y="3958"/>
                    <a:pt x="3423" y="3928"/>
                  </a:cubicBezTo>
                  <a:lnTo>
                    <a:pt x="3575" y="3878"/>
                  </a:lnTo>
                  <a:lnTo>
                    <a:pt x="3716" y="3817"/>
                  </a:lnTo>
                  <a:cubicBezTo>
                    <a:pt x="3817" y="3767"/>
                    <a:pt x="3908" y="3716"/>
                    <a:pt x="3999" y="3666"/>
                  </a:cubicBezTo>
                  <a:cubicBezTo>
                    <a:pt x="4090" y="3615"/>
                    <a:pt x="4181" y="3544"/>
                    <a:pt x="4262" y="3484"/>
                  </a:cubicBezTo>
                  <a:cubicBezTo>
                    <a:pt x="4433" y="3353"/>
                    <a:pt x="4575" y="3191"/>
                    <a:pt x="4696" y="3019"/>
                  </a:cubicBezTo>
                  <a:cubicBezTo>
                    <a:pt x="4827" y="2848"/>
                    <a:pt x="4928" y="2656"/>
                    <a:pt x="4999" y="2454"/>
                  </a:cubicBezTo>
                  <a:cubicBezTo>
                    <a:pt x="5271" y="1666"/>
                    <a:pt x="5302" y="808"/>
                    <a:pt x="5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7"/>
            <p:cNvSpPr/>
            <p:nvPr/>
          </p:nvSpPr>
          <p:spPr>
            <a:xfrm>
              <a:off x="4560350" y="1891275"/>
              <a:ext cx="168400" cy="137350"/>
            </a:xfrm>
            <a:custGeom>
              <a:avLst/>
              <a:gdLst/>
              <a:ahLst/>
              <a:cxnLst/>
              <a:rect l="l" t="t" r="r" b="b"/>
              <a:pathLst>
                <a:path w="6736" h="5494" extrusionOk="0">
                  <a:moveTo>
                    <a:pt x="6736" y="1"/>
                  </a:moveTo>
                  <a:lnTo>
                    <a:pt x="6736" y="1"/>
                  </a:lnTo>
                  <a:cubicBezTo>
                    <a:pt x="6564" y="324"/>
                    <a:pt x="6362" y="647"/>
                    <a:pt x="6150" y="960"/>
                  </a:cubicBezTo>
                  <a:cubicBezTo>
                    <a:pt x="5938" y="1263"/>
                    <a:pt x="5696" y="1556"/>
                    <a:pt x="5433" y="1818"/>
                  </a:cubicBezTo>
                  <a:cubicBezTo>
                    <a:pt x="5181" y="2081"/>
                    <a:pt x="4878" y="2293"/>
                    <a:pt x="4545" y="2444"/>
                  </a:cubicBezTo>
                  <a:cubicBezTo>
                    <a:pt x="4383" y="2515"/>
                    <a:pt x="4201" y="2555"/>
                    <a:pt x="4030" y="2566"/>
                  </a:cubicBezTo>
                  <a:lnTo>
                    <a:pt x="3737" y="2566"/>
                  </a:lnTo>
                  <a:lnTo>
                    <a:pt x="3596" y="2586"/>
                  </a:lnTo>
                  <a:lnTo>
                    <a:pt x="3444" y="2606"/>
                  </a:lnTo>
                  <a:cubicBezTo>
                    <a:pt x="3071" y="2717"/>
                    <a:pt x="2727" y="2879"/>
                    <a:pt x="2404" y="3101"/>
                  </a:cubicBezTo>
                  <a:cubicBezTo>
                    <a:pt x="2091" y="3313"/>
                    <a:pt x="1788" y="3545"/>
                    <a:pt x="1516" y="3808"/>
                  </a:cubicBezTo>
                  <a:cubicBezTo>
                    <a:pt x="950" y="4322"/>
                    <a:pt x="445" y="4888"/>
                    <a:pt x="1" y="5494"/>
                  </a:cubicBezTo>
                  <a:cubicBezTo>
                    <a:pt x="253" y="5211"/>
                    <a:pt x="526" y="4928"/>
                    <a:pt x="799" y="4666"/>
                  </a:cubicBezTo>
                  <a:cubicBezTo>
                    <a:pt x="1061" y="4403"/>
                    <a:pt x="1334" y="4151"/>
                    <a:pt x="1617" y="3908"/>
                  </a:cubicBezTo>
                  <a:cubicBezTo>
                    <a:pt x="1899" y="3666"/>
                    <a:pt x="2202" y="3444"/>
                    <a:pt x="2515" y="3232"/>
                  </a:cubicBezTo>
                  <a:cubicBezTo>
                    <a:pt x="2818" y="3030"/>
                    <a:pt x="3151" y="2879"/>
                    <a:pt x="3505" y="2778"/>
                  </a:cubicBezTo>
                  <a:lnTo>
                    <a:pt x="3636" y="2747"/>
                  </a:lnTo>
                  <a:lnTo>
                    <a:pt x="3757" y="2737"/>
                  </a:lnTo>
                  <a:lnTo>
                    <a:pt x="4030" y="2737"/>
                  </a:lnTo>
                  <a:cubicBezTo>
                    <a:pt x="4232" y="2727"/>
                    <a:pt x="4424" y="2677"/>
                    <a:pt x="4605" y="2596"/>
                  </a:cubicBezTo>
                  <a:cubicBezTo>
                    <a:pt x="4959" y="2434"/>
                    <a:pt x="5272" y="2202"/>
                    <a:pt x="5534" y="1909"/>
                  </a:cubicBezTo>
                  <a:cubicBezTo>
                    <a:pt x="6039" y="1344"/>
                    <a:pt x="6453" y="697"/>
                    <a:pt x="6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7"/>
            <p:cNvSpPr/>
            <p:nvPr/>
          </p:nvSpPr>
          <p:spPr>
            <a:xfrm>
              <a:off x="4486650" y="1830700"/>
              <a:ext cx="199200" cy="210300"/>
            </a:xfrm>
            <a:custGeom>
              <a:avLst/>
              <a:gdLst/>
              <a:ahLst/>
              <a:cxnLst/>
              <a:rect l="l" t="t" r="r" b="b"/>
              <a:pathLst>
                <a:path w="7968" h="8412" extrusionOk="0">
                  <a:moveTo>
                    <a:pt x="7967" y="0"/>
                  </a:moveTo>
                  <a:lnTo>
                    <a:pt x="7967" y="0"/>
                  </a:lnTo>
                  <a:cubicBezTo>
                    <a:pt x="7735" y="455"/>
                    <a:pt x="7442" y="889"/>
                    <a:pt x="7099" y="1263"/>
                  </a:cubicBezTo>
                  <a:cubicBezTo>
                    <a:pt x="6412" y="2030"/>
                    <a:pt x="5493" y="2555"/>
                    <a:pt x="4484" y="2747"/>
                  </a:cubicBezTo>
                  <a:lnTo>
                    <a:pt x="3716" y="2838"/>
                  </a:lnTo>
                  <a:cubicBezTo>
                    <a:pt x="3454" y="2888"/>
                    <a:pt x="3201" y="2969"/>
                    <a:pt x="2959" y="3090"/>
                  </a:cubicBezTo>
                  <a:cubicBezTo>
                    <a:pt x="2495" y="3353"/>
                    <a:pt x="2091" y="3696"/>
                    <a:pt x="1768" y="4120"/>
                  </a:cubicBezTo>
                  <a:cubicBezTo>
                    <a:pt x="1444" y="4534"/>
                    <a:pt x="1162" y="4978"/>
                    <a:pt x="950" y="5453"/>
                  </a:cubicBezTo>
                  <a:cubicBezTo>
                    <a:pt x="505" y="6392"/>
                    <a:pt x="192" y="7392"/>
                    <a:pt x="0" y="8412"/>
                  </a:cubicBezTo>
                  <a:cubicBezTo>
                    <a:pt x="132" y="7907"/>
                    <a:pt x="283" y="7412"/>
                    <a:pt x="455" y="6927"/>
                  </a:cubicBezTo>
                  <a:cubicBezTo>
                    <a:pt x="626" y="6443"/>
                    <a:pt x="828" y="5968"/>
                    <a:pt x="1071" y="5514"/>
                  </a:cubicBezTo>
                  <a:cubicBezTo>
                    <a:pt x="1293" y="5049"/>
                    <a:pt x="1576" y="4615"/>
                    <a:pt x="1889" y="4221"/>
                  </a:cubicBezTo>
                  <a:cubicBezTo>
                    <a:pt x="2202" y="3817"/>
                    <a:pt x="2596" y="3494"/>
                    <a:pt x="3040" y="3252"/>
                  </a:cubicBezTo>
                  <a:cubicBezTo>
                    <a:pt x="3262" y="3141"/>
                    <a:pt x="3504" y="3050"/>
                    <a:pt x="3747" y="3009"/>
                  </a:cubicBezTo>
                  <a:lnTo>
                    <a:pt x="4514" y="2908"/>
                  </a:lnTo>
                  <a:cubicBezTo>
                    <a:pt x="5039" y="2807"/>
                    <a:pt x="5534" y="2616"/>
                    <a:pt x="5978" y="2343"/>
                  </a:cubicBezTo>
                  <a:cubicBezTo>
                    <a:pt x="6877" y="1788"/>
                    <a:pt x="7574" y="970"/>
                    <a:pt x="7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7"/>
            <p:cNvSpPr/>
            <p:nvPr/>
          </p:nvSpPr>
          <p:spPr>
            <a:xfrm>
              <a:off x="5139700" y="2057125"/>
              <a:ext cx="95700" cy="235550"/>
            </a:xfrm>
            <a:custGeom>
              <a:avLst/>
              <a:gdLst/>
              <a:ahLst/>
              <a:cxnLst/>
              <a:rect l="l" t="t" r="r" b="b"/>
              <a:pathLst>
                <a:path w="3828" h="9422" extrusionOk="0">
                  <a:moveTo>
                    <a:pt x="3434" y="1"/>
                  </a:moveTo>
                  <a:lnTo>
                    <a:pt x="3434" y="1"/>
                  </a:lnTo>
                  <a:cubicBezTo>
                    <a:pt x="3585" y="162"/>
                    <a:pt x="3686" y="364"/>
                    <a:pt x="3717" y="576"/>
                  </a:cubicBezTo>
                  <a:cubicBezTo>
                    <a:pt x="3757" y="788"/>
                    <a:pt x="3757" y="1011"/>
                    <a:pt x="3727" y="1223"/>
                  </a:cubicBezTo>
                  <a:cubicBezTo>
                    <a:pt x="3707" y="1445"/>
                    <a:pt x="3666" y="1657"/>
                    <a:pt x="3616" y="1869"/>
                  </a:cubicBezTo>
                  <a:cubicBezTo>
                    <a:pt x="3555" y="2081"/>
                    <a:pt x="3494" y="2283"/>
                    <a:pt x="3424" y="2495"/>
                  </a:cubicBezTo>
                  <a:cubicBezTo>
                    <a:pt x="3121" y="3313"/>
                    <a:pt x="2717" y="4090"/>
                    <a:pt x="2232" y="4817"/>
                  </a:cubicBezTo>
                  <a:cubicBezTo>
                    <a:pt x="1990" y="5181"/>
                    <a:pt x="1707" y="5514"/>
                    <a:pt x="1414" y="5827"/>
                  </a:cubicBezTo>
                  <a:cubicBezTo>
                    <a:pt x="1334" y="5908"/>
                    <a:pt x="1253" y="5968"/>
                    <a:pt x="1182" y="6049"/>
                  </a:cubicBezTo>
                  <a:lnTo>
                    <a:pt x="940" y="6292"/>
                  </a:lnTo>
                  <a:cubicBezTo>
                    <a:pt x="869" y="6382"/>
                    <a:pt x="798" y="6463"/>
                    <a:pt x="728" y="6554"/>
                  </a:cubicBezTo>
                  <a:cubicBezTo>
                    <a:pt x="657" y="6645"/>
                    <a:pt x="607" y="6746"/>
                    <a:pt x="546" y="6837"/>
                  </a:cubicBezTo>
                  <a:cubicBezTo>
                    <a:pt x="102" y="7624"/>
                    <a:pt x="1" y="8564"/>
                    <a:pt x="273" y="9422"/>
                  </a:cubicBezTo>
                  <a:cubicBezTo>
                    <a:pt x="172" y="8998"/>
                    <a:pt x="162" y="8564"/>
                    <a:pt x="233" y="8129"/>
                  </a:cubicBezTo>
                  <a:cubicBezTo>
                    <a:pt x="283" y="7705"/>
                    <a:pt x="435" y="7291"/>
                    <a:pt x="667" y="6918"/>
                  </a:cubicBezTo>
                  <a:cubicBezTo>
                    <a:pt x="718" y="6837"/>
                    <a:pt x="778" y="6746"/>
                    <a:pt x="849" y="6655"/>
                  </a:cubicBezTo>
                  <a:cubicBezTo>
                    <a:pt x="920" y="6574"/>
                    <a:pt x="980" y="6483"/>
                    <a:pt x="1061" y="6403"/>
                  </a:cubicBezTo>
                  <a:lnTo>
                    <a:pt x="1293" y="6180"/>
                  </a:lnTo>
                  <a:cubicBezTo>
                    <a:pt x="1364" y="6110"/>
                    <a:pt x="1455" y="6029"/>
                    <a:pt x="1536" y="5948"/>
                  </a:cubicBezTo>
                  <a:cubicBezTo>
                    <a:pt x="1849" y="5635"/>
                    <a:pt x="2131" y="5292"/>
                    <a:pt x="2374" y="4918"/>
                  </a:cubicBezTo>
                  <a:cubicBezTo>
                    <a:pt x="2879" y="4181"/>
                    <a:pt x="3272" y="3383"/>
                    <a:pt x="3555" y="2535"/>
                  </a:cubicBezTo>
                  <a:cubicBezTo>
                    <a:pt x="3616" y="2323"/>
                    <a:pt x="3676" y="2111"/>
                    <a:pt x="3727" y="1899"/>
                  </a:cubicBezTo>
                  <a:cubicBezTo>
                    <a:pt x="3777" y="1677"/>
                    <a:pt x="3808" y="1455"/>
                    <a:pt x="3818" y="1233"/>
                  </a:cubicBezTo>
                  <a:cubicBezTo>
                    <a:pt x="3828" y="1011"/>
                    <a:pt x="3818" y="788"/>
                    <a:pt x="3767" y="566"/>
                  </a:cubicBezTo>
                  <a:cubicBezTo>
                    <a:pt x="3717" y="344"/>
                    <a:pt x="3606" y="152"/>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7"/>
            <p:cNvSpPr/>
            <p:nvPr/>
          </p:nvSpPr>
          <p:spPr>
            <a:xfrm>
              <a:off x="5259625" y="2091725"/>
              <a:ext cx="44200" cy="172425"/>
            </a:xfrm>
            <a:custGeom>
              <a:avLst/>
              <a:gdLst/>
              <a:ahLst/>
              <a:cxnLst/>
              <a:rect l="l" t="t" r="r" b="b"/>
              <a:pathLst>
                <a:path w="1768" h="6897" extrusionOk="0">
                  <a:moveTo>
                    <a:pt x="1050" y="0"/>
                  </a:moveTo>
                  <a:lnTo>
                    <a:pt x="1050" y="0"/>
                  </a:lnTo>
                  <a:cubicBezTo>
                    <a:pt x="1232" y="253"/>
                    <a:pt x="1373" y="525"/>
                    <a:pt x="1464" y="818"/>
                  </a:cubicBezTo>
                  <a:cubicBezTo>
                    <a:pt x="1545" y="1101"/>
                    <a:pt x="1595" y="1404"/>
                    <a:pt x="1606" y="1707"/>
                  </a:cubicBezTo>
                  <a:cubicBezTo>
                    <a:pt x="1606" y="2313"/>
                    <a:pt x="1525" y="2918"/>
                    <a:pt x="1363" y="3504"/>
                  </a:cubicBezTo>
                  <a:cubicBezTo>
                    <a:pt x="1202" y="4090"/>
                    <a:pt x="1010" y="4665"/>
                    <a:pt x="778" y="5231"/>
                  </a:cubicBezTo>
                  <a:cubicBezTo>
                    <a:pt x="656" y="5513"/>
                    <a:pt x="525" y="5796"/>
                    <a:pt x="404" y="6069"/>
                  </a:cubicBezTo>
                  <a:cubicBezTo>
                    <a:pt x="273" y="6352"/>
                    <a:pt x="131" y="6624"/>
                    <a:pt x="0" y="6897"/>
                  </a:cubicBezTo>
                  <a:cubicBezTo>
                    <a:pt x="172" y="6644"/>
                    <a:pt x="323" y="6382"/>
                    <a:pt x="485" y="6109"/>
                  </a:cubicBezTo>
                  <a:cubicBezTo>
                    <a:pt x="636" y="5837"/>
                    <a:pt x="778" y="5564"/>
                    <a:pt x="909" y="5291"/>
                  </a:cubicBezTo>
                  <a:cubicBezTo>
                    <a:pt x="1171" y="4726"/>
                    <a:pt x="1373" y="4140"/>
                    <a:pt x="1535" y="3544"/>
                  </a:cubicBezTo>
                  <a:cubicBezTo>
                    <a:pt x="1707" y="2949"/>
                    <a:pt x="1767" y="2323"/>
                    <a:pt x="1737" y="1697"/>
                  </a:cubicBezTo>
                  <a:cubicBezTo>
                    <a:pt x="1717" y="1384"/>
                    <a:pt x="1656" y="1081"/>
                    <a:pt x="1545" y="788"/>
                  </a:cubicBezTo>
                  <a:cubicBezTo>
                    <a:pt x="1434" y="495"/>
                    <a:pt x="1262" y="232"/>
                    <a:pt x="1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7"/>
            <p:cNvSpPr/>
            <p:nvPr/>
          </p:nvSpPr>
          <p:spPr>
            <a:xfrm>
              <a:off x="4495725" y="1730450"/>
              <a:ext cx="168675" cy="152775"/>
            </a:xfrm>
            <a:custGeom>
              <a:avLst/>
              <a:gdLst/>
              <a:ahLst/>
              <a:cxnLst/>
              <a:rect l="l" t="t" r="r" b="b"/>
              <a:pathLst>
                <a:path w="6747" h="6111" extrusionOk="0">
                  <a:moveTo>
                    <a:pt x="5834" y="0"/>
                  </a:moveTo>
                  <a:cubicBezTo>
                    <a:pt x="5731" y="0"/>
                    <a:pt x="5628" y="4"/>
                    <a:pt x="5524" y="12"/>
                  </a:cubicBezTo>
                  <a:cubicBezTo>
                    <a:pt x="5110" y="52"/>
                    <a:pt x="4706" y="153"/>
                    <a:pt x="4323" y="325"/>
                  </a:cubicBezTo>
                  <a:cubicBezTo>
                    <a:pt x="3939" y="486"/>
                    <a:pt x="3575" y="698"/>
                    <a:pt x="3252" y="951"/>
                  </a:cubicBezTo>
                  <a:cubicBezTo>
                    <a:pt x="2919" y="1203"/>
                    <a:pt x="2616" y="1496"/>
                    <a:pt x="2344" y="1799"/>
                  </a:cubicBezTo>
                  <a:cubicBezTo>
                    <a:pt x="1798" y="2425"/>
                    <a:pt x="1324" y="3102"/>
                    <a:pt x="950" y="3839"/>
                  </a:cubicBezTo>
                  <a:cubicBezTo>
                    <a:pt x="556" y="4566"/>
                    <a:pt x="233" y="5323"/>
                    <a:pt x="1" y="6111"/>
                  </a:cubicBezTo>
                  <a:cubicBezTo>
                    <a:pt x="152" y="5737"/>
                    <a:pt x="314" y="5363"/>
                    <a:pt x="486" y="4990"/>
                  </a:cubicBezTo>
                  <a:cubicBezTo>
                    <a:pt x="667" y="4626"/>
                    <a:pt x="859" y="4263"/>
                    <a:pt x="1061" y="3909"/>
                  </a:cubicBezTo>
                  <a:cubicBezTo>
                    <a:pt x="1465" y="3203"/>
                    <a:pt x="1940" y="2536"/>
                    <a:pt x="2475" y="1920"/>
                  </a:cubicBezTo>
                  <a:cubicBezTo>
                    <a:pt x="2737" y="1627"/>
                    <a:pt x="3040" y="1345"/>
                    <a:pt x="3353" y="1092"/>
                  </a:cubicBezTo>
                  <a:cubicBezTo>
                    <a:pt x="3505" y="961"/>
                    <a:pt x="3676" y="850"/>
                    <a:pt x="3848" y="739"/>
                  </a:cubicBezTo>
                  <a:lnTo>
                    <a:pt x="4111" y="587"/>
                  </a:lnTo>
                  <a:cubicBezTo>
                    <a:pt x="4191" y="527"/>
                    <a:pt x="4282" y="496"/>
                    <a:pt x="4373" y="446"/>
                  </a:cubicBezTo>
                  <a:cubicBezTo>
                    <a:pt x="4747" y="274"/>
                    <a:pt x="5130" y="153"/>
                    <a:pt x="5534" y="92"/>
                  </a:cubicBezTo>
                  <a:cubicBezTo>
                    <a:pt x="5716" y="70"/>
                    <a:pt x="5898" y="59"/>
                    <a:pt x="6080" y="59"/>
                  </a:cubicBezTo>
                  <a:cubicBezTo>
                    <a:pt x="6302" y="59"/>
                    <a:pt x="6524" y="75"/>
                    <a:pt x="6746" y="103"/>
                  </a:cubicBezTo>
                  <a:cubicBezTo>
                    <a:pt x="6451" y="34"/>
                    <a:pt x="6144" y="0"/>
                    <a:pt x="5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7"/>
            <p:cNvSpPr/>
            <p:nvPr/>
          </p:nvSpPr>
          <p:spPr>
            <a:xfrm>
              <a:off x="4479075" y="1683000"/>
              <a:ext cx="125225" cy="104050"/>
            </a:xfrm>
            <a:custGeom>
              <a:avLst/>
              <a:gdLst/>
              <a:ahLst/>
              <a:cxnLst/>
              <a:rect l="l" t="t" r="r" b="b"/>
              <a:pathLst>
                <a:path w="5009" h="4162" extrusionOk="0">
                  <a:moveTo>
                    <a:pt x="4929" y="1"/>
                  </a:moveTo>
                  <a:cubicBezTo>
                    <a:pt x="4370" y="1"/>
                    <a:pt x="3813" y="101"/>
                    <a:pt x="3292" y="294"/>
                  </a:cubicBezTo>
                  <a:cubicBezTo>
                    <a:pt x="2747" y="506"/>
                    <a:pt x="2242" y="819"/>
                    <a:pt x="1808" y="1213"/>
                  </a:cubicBezTo>
                  <a:cubicBezTo>
                    <a:pt x="1364" y="1607"/>
                    <a:pt x="990" y="2061"/>
                    <a:pt x="697" y="2566"/>
                  </a:cubicBezTo>
                  <a:cubicBezTo>
                    <a:pt x="384" y="3061"/>
                    <a:pt x="152" y="3596"/>
                    <a:pt x="1" y="4161"/>
                  </a:cubicBezTo>
                  <a:cubicBezTo>
                    <a:pt x="213" y="3626"/>
                    <a:pt x="485" y="3121"/>
                    <a:pt x="808" y="2637"/>
                  </a:cubicBezTo>
                  <a:cubicBezTo>
                    <a:pt x="1121" y="2162"/>
                    <a:pt x="1495" y="1728"/>
                    <a:pt x="1919" y="1344"/>
                  </a:cubicBezTo>
                  <a:cubicBezTo>
                    <a:pt x="2343" y="971"/>
                    <a:pt x="2828" y="658"/>
                    <a:pt x="3343" y="425"/>
                  </a:cubicBezTo>
                  <a:cubicBezTo>
                    <a:pt x="3605" y="314"/>
                    <a:pt x="3878" y="223"/>
                    <a:pt x="4161" y="153"/>
                  </a:cubicBezTo>
                  <a:cubicBezTo>
                    <a:pt x="4433" y="82"/>
                    <a:pt x="4716" y="32"/>
                    <a:pt x="5009" y="1"/>
                  </a:cubicBezTo>
                  <a:cubicBezTo>
                    <a:pt x="4982" y="1"/>
                    <a:pt x="4956" y="1"/>
                    <a:pt x="4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7"/>
            <p:cNvSpPr/>
            <p:nvPr/>
          </p:nvSpPr>
          <p:spPr>
            <a:xfrm>
              <a:off x="5100825" y="1482575"/>
              <a:ext cx="479925" cy="479925"/>
            </a:xfrm>
            <a:custGeom>
              <a:avLst/>
              <a:gdLst/>
              <a:ahLst/>
              <a:cxnLst/>
              <a:rect l="l" t="t" r="r" b="b"/>
              <a:pathLst>
                <a:path w="19197" h="19197" fill="none" extrusionOk="0">
                  <a:moveTo>
                    <a:pt x="17944" y="7332"/>
                  </a:moveTo>
                  <a:cubicBezTo>
                    <a:pt x="19196" y="11946"/>
                    <a:pt x="16470" y="16692"/>
                    <a:pt x="11855" y="17944"/>
                  </a:cubicBezTo>
                  <a:cubicBezTo>
                    <a:pt x="7241" y="19196"/>
                    <a:pt x="2495" y="16470"/>
                    <a:pt x="1243" y="11855"/>
                  </a:cubicBezTo>
                  <a:cubicBezTo>
                    <a:pt x="1" y="7251"/>
                    <a:pt x="2717" y="2495"/>
                    <a:pt x="7332" y="1243"/>
                  </a:cubicBezTo>
                  <a:cubicBezTo>
                    <a:pt x="11946" y="1"/>
                    <a:pt x="16692" y="2717"/>
                    <a:pt x="17944" y="7332"/>
                  </a:cubicBezTo>
                  <a:close/>
                </a:path>
              </a:pathLst>
            </a:custGeom>
            <a:noFill/>
            <a:ln w="12625" cap="flat" cmpd="sng">
              <a:solidFill>
                <a:schemeClr val="lt2"/>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7"/>
            <p:cNvSpPr/>
            <p:nvPr/>
          </p:nvSpPr>
          <p:spPr>
            <a:xfrm>
              <a:off x="4647950" y="1221575"/>
              <a:ext cx="479925" cy="479900"/>
            </a:xfrm>
            <a:custGeom>
              <a:avLst/>
              <a:gdLst/>
              <a:ahLst/>
              <a:cxnLst/>
              <a:rect l="l" t="t" r="r" b="b"/>
              <a:pathLst>
                <a:path w="19197" h="19196" fill="none" extrusionOk="0">
                  <a:moveTo>
                    <a:pt x="17944" y="7341"/>
                  </a:moveTo>
                  <a:cubicBezTo>
                    <a:pt x="19196" y="11945"/>
                    <a:pt x="16460" y="16701"/>
                    <a:pt x="11855" y="17943"/>
                  </a:cubicBezTo>
                  <a:cubicBezTo>
                    <a:pt x="7241" y="19195"/>
                    <a:pt x="2495" y="16469"/>
                    <a:pt x="1243" y="11855"/>
                  </a:cubicBezTo>
                  <a:cubicBezTo>
                    <a:pt x="1" y="7240"/>
                    <a:pt x="2727" y="2494"/>
                    <a:pt x="7332" y="1252"/>
                  </a:cubicBezTo>
                  <a:cubicBezTo>
                    <a:pt x="11946" y="0"/>
                    <a:pt x="16692" y="2726"/>
                    <a:pt x="17944" y="7341"/>
                  </a:cubicBezTo>
                  <a:close/>
                </a:path>
              </a:pathLst>
            </a:custGeom>
            <a:noFill/>
            <a:ln w="12625" cap="flat" cmpd="sng">
              <a:solidFill>
                <a:schemeClr val="lt2"/>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7"/>
            <p:cNvSpPr/>
            <p:nvPr/>
          </p:nvSpPr>
          <p:spPr>
            <a:xfrm>
              <a:off x="5058925" y="1583550"/>
              <a:ext cx="79300" cy="45725"/>
            </a:xfrm>
            <a:custGeom>
              <a:avLst/>
              <a:gdLst/>
              <a:ahLst/>
              <a:cxnLst/>
              <a:rect l="l" t="t" r="r" b="b"/>
              <a:pathLst>
                <a:path w="3172" h="1829" fill="none" extrusionOk="0">
                  <a:moveTo>
                    <a:pt x="3171" y="1829"/>
                  </a:moveTo>
                  <a:lnTo>
                    <a:pt x="1" y="1"/>
                  </a:lnTo>
                </a:path>
              </a:pathLst>
            </a:custGeom>
            <a:noFill/>
            <a:ln w="13375" cap="flat" cmpd="sng">
              <a:solidFill>
                <a:schemeClr val="lt2"/>
              </a:solidFill>
              <a:prstDash val="solid"/>
              <a:miter lim="100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7"/>
            <p:cNvSpPr/>
            <p:nvPr/>
          </p:nvSpPr>
          <p:spPr>
            <a:xfrm>
              <a:off x="5067725" y="1482575"/>
              <a:ext cx="97000" cy="86300"/>
            </a:xfrm>
            <a:custGeom>
              <a:avLst/>
              <a:gdLst/>
              <a:ahLst/>
              <a:cxnLst/>
              <a:rect l="l" t="t" r="r" b="b"/>
              <a:pathLst>
                <a:path w="3880" h="3452" extrusionOk="0">
                  <a:moveTo>
                    <a:pt x="3879" y="1"/>
                  </a:moveTo>
                  <a:cubicBezTo>
                    <a:pt x="0" y="586"/>
                    <a:pt x="713" y="3451"/>
                    <a:pt x="2181" y="3451"/>
                  </a:cubicBezTo>
                  <a:cubicBezTo>
                    <a:pt x="2333" y="3451"/>
                    <a:pt x="2493" y="3421"/>
                    <a:pt x="2658" y="3353"/>
                  </a:cubicBezTo>
                  <a:lnTo>
                    <a:pt x="38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7"/>
            <p:cNvSpPr/>
            <p:nvPr/>
          </p:nvSpPr>
          <p:spPr>
            <a:xfrm>
              <a:off x="5090475" y="1482575"/>
              <a:ext cx="74250" cy="87050"/>
            </a:xfrm>
            <a:custGeom>
              <a:avLst/>
              <a:gdLst/>
              <a:ahLst/>
              <a:cxnLst/>
              <a:rect l="l" t="t" r="r" b="b"/>
              <a:pathLst>
                <a:path w="2970" h="3482" extrusionOk="0">
                  <a:moveTo>
                    <a:pt x="2969" y="1"/>
                  </a:moveTo>
                  <a:lnTo>
                    <a:pt x="2969" y="1"/>
                  </a:lnTo>
                  <a:cubicBezTo>
                    <a:pt x="2444" y="31"/>
                    <a:pt x="1919" y="162"/>
                    <a:pt x="1424" y="364"/>
                  </a:cubicBezTo>
                  <a:cubicBezTo>
                    <a:pt x="910" y="566"/>
                    <a:pt x="485" y="940"/>
                    <a:pt x="203" y="1415"/>
                  </a:cubicBezTo>
                  <a:cubicBezTo>
                    <a:pt x="71" y="1657"/>
                    <a:pt x="1" y="1940"/>
                    <a:pt x="11" y="2222"/>
                  </a:cubicBezTo>
                  <a:cubicBezTo>
                    <a:pt x="31" y="2495"/>
                    <a:pt x="122" y="2768"/>
                    <a:pt x="294" y="3000"/>
                  </a:cubicBezTo>
                  <a:cubicBezTo>
                    <a:pt x="510" y="3311"/>
                    <a:pt x="862" y="3482"/>
                    <a:pt x="1223" y="3482"/>
                  </a:cubicBezTo>
                  <a:cubicBezTo>
                    <a:pt x="1401" y="3482"/>
                    <a:pt x="1581" y="3440"/>
                    <a:pt x="1748" y="3353"/>
                  </a:cubicBezTo>
                  <a:lnTo>
                    <a:pt x="1748" y="3353"/>
                  </a:lnTo>
                  <a:cubicBezTo>
                    <a:pt x="1619" y="3402"/>
                    <a:pt x="1482" y="3424"/>
                    <a:pt x="1345" y="3424"/>
                  </a:cubicBezTo>
                  <a:cubicBezTo>
                    <a:pt x="1224" y="3424"/>
                    <a:pt x="1104" y="3407"/>
                    <a:pt x="990" y="3373"/>
                  </a:cubicBezTo>
                  <a:cubicBezTo>
                    <a:pt x="748" y="3283"/>
                    <a:pt x="546" y="3131"/>
                    <a:pt x="405" y="2919"/>
                  </a:cubicBezTo>
                  <a:cubicBezTo>
                    <a:pt x="132" y="2485"/>
                    <a:pt x="112" y="1940"/>
                    <a:pt x="364" y="1495"/>
                  </a:cubicBezTo>
                  <a:cubicBezTo>
                    <a:pt x="485" y="1273"/>
                    <a:pt x="647" y="1081"/>
                    <a:pt x="839" y="910"/>
                  </a:cubicBezTo>
                  <a:cubicBezTo>
                    <a:pt x="940" y="829"/>
                    <a:pt x="1041" y="758"/>
                    <a:pt x="1152" y="687"/>
                  </a:cubicBezTo>
                  <a:cubicBezTo>
                    <a:pt x="1263" y="617"/>
                    <a:pt x="1364" y="546"/>
                    <a:pt x="1485" y="496"/>
                  </a:cubicBezTo>
                  <a:cubicBezTo>
                    <a:pt x="1960" y="273"/>
                    <a:pt x="2454" y="102"/>
                    <a:pt x="2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7"/>
            <p:cNvSpPr/>
            <p:nvPr/>
          </p:nvSpPr>
          <p:spPr>
            <a:xfrm>
              <a:off x="4697950" y="1345525"/>
              <a:ext cx="350900" cy="281400"/>
            </a:xfrm>
            <a:custGeom>
              <a:avLst/>
              <a:gdLst/>
              <a:ahLst/>
              <a:cxnLst/>
              <a:rect l="l" t="t" r="r" b="b"/>
              <a:pathLst>
                <a:path w="14036" h="11256" extrusionOk="0">
                  <a:moveTo>
                    <a:pt x="6074" y="0"/>
                  </a:moveTo>
                  <a:cubicBezTo>
                    <a:pt x="4147" y="0"/>
                    <a:pt x="2395" y="849"/>
                    <a:pt x="1484" y="2433"/>
                  </a:cubicBezTo>
                  <a:cubicBezTo>
                    <a:pt x="0" y="4988"/>
                    <a:pt x="1282" y="8492"/>
                    <a:pt x="4342" y="10259"/>
                  </a:cubicBezTo>
                  <a:cubicBezTo>
                    <a:pt x="5509" y="10933"/>
                    <a:pt x="6765" y="11256"/>
                    <a:pt x="7955" y="11256"/>
                  </a:cubicBezTo>
                  <a:cubicBezTo>
                    <a:pt x="9886" y="11256"/>
                    <a:pt x="11643" y="10406"/>
                    <a:pt x="12561" y="8825"/>
                  </a:cubicBezTo>
                  <a:cubicBezTo>
                    <a:pt x="14036" y="6270"/>
                    <a:pt x="12753" y="2767"/>
                    <a:pt x="9694" y="1000"/>
                  </a:cubicBezTo>
                  <a:cubicBezTo>
                    <a:pt x="8525" y="324"/>
                    <a:pt x="7266" y="0"/>
                    <a:pt x="6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 name="Google Shape;1809;p77"/>
          <p:cNvGrpSpPr/>
          <p:nvPr/>
        </p:nvGrpSpPr>
        <p:grpSpPr>
          <a:xfrm>
            <a:off x="-617050" y="262350"/>
            <a:ext cx="1718375" cy="1077375"/>
            <a:chOff x="943450" y="4379675"/>
            <a:chExt cx="1718375" cy="1077375"/>
          </a:xfrm>
        </p:grpSpPr>
        <p:sp>
          <p:nvSpPr>
            <p:cNvPr id="1810" name="Google Shape;1810;p77"/>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7"/>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7"/>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7"/>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7"/>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7"/>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7"/>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7"/>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7"/>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7"/>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7"/>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7"/>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7"/>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7"/>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7"/>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7"/>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7"/>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7"/>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7"/>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7"/>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7"/>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7"/>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7"/>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7"/>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7"/>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7"/>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7"/>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7"/>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7"/>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7"/>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7"/>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7"/>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7"/>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7"/>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7"/>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7"/>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7"/>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7"/>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7"/>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7"/>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7"/>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7"/>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7"/>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7"/>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7"/>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7"/>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7"/>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7"/>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7"/>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7"/>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7"/>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7"/>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7"/>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7"/>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7"/>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7"/>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7"/>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7"/>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7"/>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7"/>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7"/>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7"/>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7"/>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7"/>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7"/>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7"/>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50" y="2513856"/>
            <a:ext cx="4512728" cy="252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US" sz="2600" b="1">
                <a:solidFill>
                  <a:srgbClr val="FFFF00"/>
                </a:solidFill>
                <a:latin typeface="Times New Roman" pitchFamily="18" charset="0"/>
                <a:cs typeface="Times New Roman" pitchFamily="18" charset="0"/>
              </a:rPr>
              <a:t>Các quyền </a:t>
            </a:r>
            <a:r>
              <a:rPr lang="en-US" sz="2600" b="1">
                <a:solidFill>
                  <a:srgbClr val="FFFF00"/>
                </a:solidFill>
                <a:latin typeface="Times New Roman" pitchFamily="18" charset="0"/>
                <a:cs typeface="Times New Roman" pitchFamily="18" charset="0"/>
              </a:rPr>
              <a:t>trẻ </a:t>
            </a:r>
            <a:r>
              <a:rPr lang="en-US" sz="2600" b="1" smtClean="0">
                <a:solidFill>
                  <a:srgbClr val="FFFF00"/>
                </a:solidFill>
                <a:latin typeface="Times New Roman" pitchFamily="18" charset="0"/>
                <a:cs typeface="Times New Roman" pitchFamily="18" charset="0"/>
              </a:rPr>
              <a:t>em: 25 </a:t>
            </a:r>
            <a:r>
              <a:rPr lang="en-US" sz="2600" b="1">
                <a:solidFill>
                  <a:srgbClr val="FFFF00"/>
                </a:solidFill>
                <a:latin typeface="Times New Roman" pitchFamily="18" charset="0"/>
                <a:cs typeface="Times New Roman" pitchFamily="18" charset="0"/>
              </a:rPr>
              <a:t>quyền/nhóm quyền</a:t>
            </a:r>
            <a:endParaRPr lang="en-US" sz="2600" b="1" smtClean="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fontScale="77500" lnSpcReduction="20000"/>
          </a:bodyPr>
          <a:lstStyle/>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sống </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khai sinh, có họ, tên và có quốc tịch </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chăm sóc sức khỏe</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latin typeface="Times New Roman" pitchFamily="18" charset="0"/>
                <a:cs typeface="Times New Roman" pitchFamily="18" charset="0"/>
              </a:rPr>
              <a:t>Quyền được chăm sóc, nuôi dưỡng </a:t>
            </a: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học tập, giáo dục, phát triển năng khiếu</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vui chơi, giải trí </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giữ gìn, phát huy bản sắc</a:t>
            </a: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được tự do tín ngưỡng, tôn giáo</a:t>
            </a:r>
          </a:p>
          <a:p>
            <a:pPr marL="628650" indent="-514350" algn="just" eaLnBrk="1" fontAlgn="auto" hangingPunct="1">
              <a:spcAft>
                <a:spcPts val="0"/>
              </a:spcAft>
              <a:buFont typeface="+mj-lt"/>
              <a:buAutoNum type="arabicPeriod"/>
              <a:defRPr/>
            </a:pPr>
            <a:r>
              <a:rPr lang="pt-BR" sz="2800" b="1" smtClean="0">
                <a:solidFill>
                  <a:srgbClr val="FFFF00"/>
                </a:solidFill>
                <a:latin typeface="Times New Roman" pitchFamily="18" charset="0"/>
                <a:cs typeface="Times New Roman" pitchFamily="18" charset="0"/>
              </a:rPr>
              <a:t>Quyền có tài sản</a:t>
            </a:r>
            <a:endParaRPr lang="en-US" sz="2800" smtClean="0">
              <a:solidFill>
                <a:srgbClr val="FFFF00"/>
              </a:solidFill>
              <a:latin typeface="Times New Roman" pitchFamily="18" charset="0"/>
              <a:cs typeface="Times New Roman" pitchFamily="18" charset="0"/>
            </a:endParaRPr>
          </a:p>
          <a:p>
            <a:pPr marL="628650" indent="-514350" algn="just" eaLnBrk="1" fontAlgn="auto" hangingPunct="1">
              <a:spcAft>
                <a:spcPts val="0"/>
              </a:spcAft>
              <a:buFont typeface="+mj-lt"/>
              <a:buAutoNum type="arabicPeriod"/>
              <a:defRPr/>
            </a:pPr>
            <a:r>
              <a:rPr lang="pt-BR" sz="2800" b="1" smtClean="0">
                <a:solidFill>
                  <a:schemeClr val="bg1"/>
                </a:solidFill>
                <a:latin typeface="Times New Roman" pitchFamily="18" charset="0"/>
                <a:cs typeface="Times New Roman" pitchFamily="18" charset="0"/>
              </a:rPr>
              <a:t>Quyền bí mật đời sống riêng tư</a:t>
            </a:r>
            <a:endParaRPr lang="en-US" smtClean="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345CF29-655B-43FE-9A84-EA840F9A6E92}" type="slidenum">
              <a:rPr lang="en-US" smtClean="0"/>
              <a:pPr>
                <a:defRPr/>
              </a:pPr>
              <a:t>3</a:t>
            </a:fld>
            <a:endParaRPr lang="en-US"/>
          </a:p>
        </p:txBody>
      </p:sp>
    </p:spTree>
    <p:extLst>
      <p:ext uri="{BB962C8B-B14F-4D97-AF65-F5344CB8AC3E}">
        <p14:creationId xmlns:p14="http://schemas.microsoft.com/office/powerpoint/2010/main" val="303380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FFFF00"/>
                </a:solidFill>
                <a:latin typeface="Times New Roman" pitchFamily="18" charset="0"/>
                <a:cs typeface="Times New Roman" pitchFamily="18" charset="0"/>
              </a:rPr>
              <a:t>Các quyền trẻ em: 25 quyền/nhóm quyền</a:t>
            </a:r>
            <a:endParaRPr lang="en-US"/>
          </a:p>
        </p:txBody>
      </p:sp>
      <p:sp>
        <p:nvSpPr>
          <p:cNvPr id="3" name="Subtitle 2"/>
          <p:cNvSpPr>
            <a:spLocks noGrp="1"/>
          </p:cNvSpPr>
          <p:nvPr>
            <p:ph type="subTitle" idx="1"/>
          </p:nvPr>
        </p:nvSpPr>
        <p:spPr/>
        <p:txBody>
          <a:bodyPr/>
          <a:lstStyle/>
          <a:p>
            <a:pPr marL="114300" indent="0" algn="just">
              <a:lnSpc>
                <a:spcPct val="95000"/>
              </a:lnSpc>
              <a:buClr>
                <a:schemeClr val="lt1"/>
              </a:buClr>
              <a:buSzPts val="1800"/>
              <a:buNone/>
              <a:defRPr/>
            </a:pPr>
            <a:r>
              <a:rPr lang="pt-BR" sz="2200" b="1" smtClean="0">
                <a:solidFill>
                  <a:schemeClr val="bg1"/>
                </a:solidFill>
                <a:latin typeface="Times New Roman" pitchFamily="18" charset="0"/>
                <a:cs typeface="Times New Roman" pitchFamily="18" charset="0"/>
              </a:rPr>
              <a:t>11. Quyền được sống chung với cha, mẹ</a:t>
            </a:r>
            <a:endParaRPr lang="pt-BR" sz="2200" b="1">
              <a:solidFill>
                <a:schemeClr val="bg1"/>
              </a:solidFill>
              <a:latin typeface="Times New Roman" pitchFamily="18" charset="0"/>
              <a:cs typeface="Times New Roman" pitchFamily="18" charset="0"/>
            </a:endParaRPr>
          </a:p>
          <a:p>
            <a:pPr marL="114300" indent="0" algn="just">
              <a:lnSpc>
                <a:spcPct val="95000"/>
              </a:lnSpc>
              <a:buClr>
                <a:schemeClr val="lt1"/>
              </a:buClr>
              <a:buSzPts val="1800"/>
              <a:buNone/>
              <a:defRPr/>
            </a:pPr>
            <a:r>
              <a:rPr lang="pt-BR" sz="2200" b="1" smtClean="0">
                <a:solidFill>
                  <a:schemeClr val="bg1"/>
                </a:solidFill>
                <a:latin typeface="Times New Roman" pitchFamily="18" charset="0"/>
                <a:cs typeface="Times New Roman" pitchFamily="18" charset="0"/>
              </a:rPr>
              <a:t>12. Quyền </a:t>
            </a:r>
            <a:r>
              <a:rPr lang="pt-BR" sz="2200" b="1">
                <a:solidFill>
                  <a:schemeClr val="bg1"/>
                </a:solidFill>
                <a:latin typeface="Times New Roman" pitchFamily="18" charset="0"/>
                <a:cs typeface="Times New Roman" pitchFamily="18" charset="0"/>
              </a:rPr>
              <a:t>được đoàn tụ, liên hệ và tiếp xúc với cha, mẹ</a:t>
            </a:r>
            <a:r>
              <a:rPr lang="pt-BR" sz="2200" b="1">
                <a:solidFill>
                  <a:srgbClr val="FFFF00"/>
                </a:solidFill>
                <a:latin typeface="Times New Roman" pitchFamily="18" charset="0"/>
                <a:cs typeface="Times New Roman" pitchFamily="18" charset="0"/>
              </a:rPr>
              <a:t> </a:t>
            </a:r>
            <a:endParaRPr lang="en-US" sz="2200" b="1">
              <a:solidFill>
                <a:srgbClr val="FFFF00"/>
              </a:solidFill>
              <a:latin typeface="Times New Roman" pitchFamily="18" charset="0"/>
              <a:cs typeface="Times New Roman" pitchFamily="18" charset="0"/>
            </a:endParaRPr>
          </a:p>
          <a:p>
            <a:pPr marL="114300" indent="0" algn="just">
              <a:lnSpc>
                <a:spcPct val="95000"/>
              </a:lnSpc>
              <a:buClr>
                <a:schemeClr val="lt1"/>
              </a:buClr>
              <a:buSzPts val="1800"/>
              <a:buNone/>
              <a:defRPr/>
            </a:pPr>
            <a:r>
              <a:rPr lang="pt-BR" sz="2200" b="1" smtClean="0">
                <a:solidFill>
                  <a:srgbClr val="FFFF00"/>
                </a:solidFill>
                <a:latin typeface="Times New Roman" pitchFamily="18" charset="0"/>
                <a:cs typeface="Times New Roman" pitchFamily="18" charset="0"/>
              </a:rPr>
              <a:t>13. Quyền </a:t>
            </a:r>
            <a:r>
              <a:rPr lang="pt-BR" sz="2200" b="1">
                <a:solidFill>
                  <a:srgbClr val="FFFF00"/>
                </a:solidFill>
                <a:latin typeface="Times New Roman" pitchFamily="18" charset="0"/>
                <a:cs typeface="Times New Roman" pitchFamily="18" charset="0"/>
              </a:rPr>
              <a:t>được chăm sóc thay thế và nhận làm con nuôi</a:t>
            </a:r>
            <a:endParaRPr lang="en-US" sz="2200" b="1">
              <a:solidFill>
                <a:srgbClr val="FFFF00"/>
              </a:solidFill>
              <a:latin typeface="Times New Roman" pitchFamily="18" charset="0"/>
              <a:cs typeface="Times New Roman" pitchFamily="18" charset="0"/>
            </a:endParaRPr>
          </a:p>
          <a:p>
            <a:pPr marL="114300" indent="0" algn="just">
              <a:lnSpc>
                <a:spcPct val="95000"/>
              </a:lnSpc>
              <a:buClr>
                <a:schemeClr val="lt1"/>
              </a:buClr>
              <a:buSzPts val="1800"/>
              <a:buNone/>
              <a:defRPr/>
            </a:pPr>
            <a:r>
              <a:rPr lang="pt-BR" sz="2200" b="1" smtClean="0">
                <a:solidFill>
                  <a:schemeClr val="bg1"/>
                </a:solidFill>
                <a:latin typeface="Times New Roman" pitchFamily="18" charset="0"/>
                <a:cs typeface="Times New Roman" pitchFamily="18" charset="0"/>
              </a:rPr>
              <a:t>14. Quyền </a:t>
            </a:r>
            <a:r>
              <a:rPr lang="pt-BR" sz="2200" b="1">
                <a:solidFill>
                  <a:schemeClr val="bg1"/>
                </a:solidFill>
                <a:latin typeface="Times New Roman" pitchFamily="18" charset="0"/>
                <a:cs typeface="Times New Roman" pitchFamily="18" charset="0"/>
              </a:rPr>
              <a:t>được bảo vệ để không bị xâm hại tình dục</a:t>
            </a:r>
            <a:endParaRPr lang="en-US" sz="2200" b="1">
              <a:solidFill>
                <a:schemeClr val="bg1"/>
              </a:solidFill>
              <a:latin typeface="Times New Roman" pitchFamily="18" charset="0"/>
              <a:cs typeface="Times New Roman" pitchFamily="18" charset="0"/>
            </a:endParaRPr>
          </a:p>
          <a:p>
            <a:pPr marL="114300" indent="0" algn="just">
              <a:lnSpc>
                <a:spcPct val="95000"/>
              </a:lnSpc>
              <a:buClr>
                <a:schemeClr val="lt1"/>
              </a:buClr>
              <a:buSzPts val="1800"/>
              <a:buNone/>
              <a:defRPr/>
            </a:pPr>
            <a:r>
              <a:rPr lang="pt-BR" sz="2200" b="1" smtClean="0">
                <a:solidFill>
                  <a:srgbClr val="FFFF00"/>
                </a:solidFill>
                <a:latin typeface="Times New Roman" pitchFamily="18" charset="0"/>
                <a:cs typeface="Times New Roman" pitchFamily="18" charset="0"/>
              </a:rPr>
              <a:t>15. Quyền </a:t>
            </a:r>
            <a:r>
              <a:rPr lang="pt-BR" sz="2200" b="1">
                <a:solidFill>
                  <a:srgbClr val="FFFF00"/>
                </a:solidFill>
                <a:latin typeface="Times New Roman" pitchFamily="18" charset="0"/>
                <a:cs typeface="Times New Roman" pitchFamily="18" charset="0"/>
              </a:rPr>
              <a:t>được bảo vệ để không bị bóc lột sức lao động</a:t>
            </a:r>
          </a:p>
          <a:p>
            <a:pPr marL="114300" indent="0" algn="just">
              <a:lnSpc>
                <a:spcPct val="95000"/>
              </a:lnSpc>
              <a:buClr>
                <a:schemeClr val="lt1"/>
              </a:buClr>
              <a:buSzPts val="1800"/>
              <a:buNone/>
              <a:defRPr/>
            </a:pPr>
            <a:r>
              <a:rPr lang="pt-BR" sz="2200" b="1" smtClean="0">
                <a:solidFill>
                  <a:schemeClr val="bg1"/>
                </a:solidFill>
                <a:latin typeface="Times New Roman" pitchFamily="18" charset="0"/>
                <a:cs typeface="Times New Roman" pitchFamily="18" charset="0"/>
              </a:rPr>
              <a:t>16. Quyền </a:t>
            </a:r>
            <a:r>
              <a:rPr lang="pt-BR" sz="2200" b="1">
                <a:solidFill>
                  <a:schemeClr val="bg1"/>
                </a:solidFill>
                <a:latin typeface="Times New Roman" pitchFamily="18" charset="0"/>
                <a:cs typeface="Times New Roman" pitchFamily="18" charset="0"/>
              </a:rPr>
              <a:t>được bảo vệ để không bị bạo lực, bỏ mặc, bỏ rơi</a:t>
            </a:r>
          </a:p>
          <a:p>
            <a:pPr marL="114300" indent="0" algn="just">
              <a:lnSpc>
                <a:spcPct val="95000"/>
              </a:lnSpc>
              <a:buClr>
                <a:schemeClr val="lt1"/>
              </a:buClr>
              <a:buSzPts val="1800"/>
              <a:buNone/>
              <a:defRPr/>
            </a:pPr>
            <a:r>
              <a:rPr lang="pt-BR" sz="2200" b="1" smtClean="0">
                <a:solidFill>
                  <a:srgbClr val="FFFF00"/>
                </a:solidFill>
                <a:latin typeface="Times New Roman" pitchFamily="18" charset="0"/>
                <a:cs typeface="Times New Roman" pitchFamily="18" charset="0"/>
              </a:rPr>
              <a:t>17. Quyền </a:t>
            </a:r>
            <a:r>
              <a:rPr lang="pt-BR" sz="2200" b="1">
                <a:solidFill>
                  <a:srgbClr val="FFFF00"/>
                </a:solidFill>
                <a:latin typeface="Times New Roman" pitchFamily="18" charset="0"/>
                <a:cs typeface="Times New Roman" pitchFamily="18" charset="0"/>
              </a:rPr>
              <a:t>được bảo vệ để không bị bắt cóc và mua, bán</a:t>
            </a:r>
          </a:p>
          <a:p>
            <a:pPr marL="114300" indent="0" algn="just">
              <a:lnSpc>
                <a:spcPct val="95000"/>
              </a:lnSpc>
              <a:buClr>
                <a:schemeClr val="lt1"/>
              </a:buClr>
              <a:buSzPts val="1800"/>
              <a:buNone/>
              <a:defRPr/>
            </a:pPr>
            <a:r>
              <a:rPr lang="pt-BR" sz="2200" b="1" smtClean="0">
                <a:solidFill>
                  <a:srgbClr val="FFFF00"/>
                </a:solidFill>
                <a:latin typeface="Times New Roman" pitchFamily="18" charset="0"/>
                <a:cs typeface="Times New Roman" pitchFamily="18" charset="0"/>
              </a:rPr>
              <a:t>18. Quyền </a:t>
            </a:r>
            <a:r>
              <a:rPr lang="pt-BR" sz="2200" b="1">
                <a:solidFill>
                  <a:srgbClr val="FFFF00"/>
                </a:solidFill>
                <a:latin typeface="Times New Roman" pitchFamily="18" charset="0"/>
                <a:cs typeface="Times New Roman" pitchFamily="18" charset="0"/>
              </a:rPr>
              <a:t>được bảo vệ khỏi chất ma túy </a:t>
            </a:r>
            <a:endParaRPr lang="en-US" sz="2200" b="1">
              <a:solidFill>
                <a:srgbClr val="FFFF00"/>
              </a:solidFill>
              <a:latin typeface="Times New Roman" pitchFamily="18" charset="0"/>
              <a:cs typeface="Times New Roman" pitchFamily="18" charset="0"/>
            </a:endParaRPr>
          </a:p>
          <a:p>
            <a:pPr marL="114300" indent="0" algn="just">
              <a:lnSpc>
                <a:spcPct val="95000"/>
              </a:lnSpc>
              <a:buClr>
                <a:schemeClr val="lt1"/>
              </a:buClr>
              <a:buSzPts val="1800"/>
              <a:buNone/>
              <a:defRPr/>
            </a:pPr>
            <a:r>
              <a:rPr lang="pt-BR" sz="2200" b="1" smtClean="0">
                <a:solidFill>
                  <a:srgbClr val="FFFF00"/>
                </a:solidFill>
                <a:latin typeface="Times New Roman" pitchFamily="18" charset="0"/>
                <a:cs typeface="Times New Roman" pitchFamily="18" charset="0"/>
              </a:rPr>
              <a:t>19. Quyền </a:t>
            </a:r>
            <a:r>
              <a:rPr lang="pt-BR" sz="2200" b="1">
                <a:solidFill>
                  <a:srgbClr val="FFFF00"/>
                </a:solidFill>
                <a:latin typeface="Times New Roman" pitchFamily="18" charset="0"/>
                <a:cs typeface="Times New Roman" pitchFamily="18" charset="0"/>
              </a:rPr>
              <a:t>được bảo vệ trong tố tụng và xử lý vi phạm hành chính</a:t>
            </a:r>
            <a:endParaRPr lang="en-US" sz="2200" b="1">
              <a:solidFill>
                <a:srgbClr val="FFFF00"/>
              </a:solidFill>
              <a:latin typeface="Times New Roman" pitchFamily="18" charset="0"/>
              <a:cs typeface="Times New Roman" pitchFamily="18" charset="0"/>
            </a:endParaRPr>
          </a:p>
          <a:p>
            <a:endParaRPr lang="en-US"/>
          </a:p>
        </p:txBody>
      </p:sp>
    </p:spTree>
    <p:extLst>
      <p:ext uri="{BB962C8B-B14F-4D97-AF65-F5344CB8AC3E}">
        <p14:creationId xmlns:p14="http://schemas.microsoft.com/office/powerpoint/2010/main" val="53847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sz="4000" b="1" smtClean="0">
                <a:solidFill>
                  <a:srgbClr val="FFFF00"/>
                </a:solidFill>
                <a:latin typeface="Times New Roman" pitchFamily="18" charset="0"/>
                <a:cs typeface="Times New Roman" pitchFamily="18" charset="0"/>
              </a:rPr>
              <a:t>Các quyền </a:t>
            </a:r>
            <a:r>
              <a:rPr lang="en-US" sz="4000" b="1" smtClean="0">
                <a:solidFill>
                  <a:srgbClr val="FFFF00"/>
                </a:solidFill>
                <a:latin typeface="Times New Roman" pitchFamily="18" charset="0"/>
                <a:cs typeface="Times New Roman" pitchFamily="18" charset="0"/>
              </a:rPr>
              <a:t>trẻ </a:t>
            </a:r>
            <a:r>
              <a:rPr lang="en-US" sz="4000" b="1" smtClean="0">
                <a:solidFill>
                  <a:srgbClr val="FFFF00"/>
                </a:solidFill>
                <a:latin typeface="Times New Roman" pitchFamily="18" charset="0"/>
                <a:cs typeface="Times New Roman" pitchFamily="18" charset="0"/>
              </a:rPr>
              <a:t>em </a:t>
            </a:r>
            <a:r>
              <a:rPr lang="en-US" b="1" smtClean="0">
                <a:solidFill>
                  <a:srgbClr val="FFFF00"/>
                </a:solidFill>
                <a:latin typeface="Times New Roman" pitchFamily="18" charset="0"/>
                <a:cs typeface="Times New Roman" pitchFamily="18" charset="0"/>
              </a:rPr>
              <a:t>25 </a:t>
            </a:r>
            <a:r>
              <a:rPr lang="en-US" b="1" smtClean="0">
                <a:solidFill>
                  <a:srgbClr val="FFFF00"/>
                </a:solidFill>
                <a:latin typeface="Times New Roman" pitchFamily="18" charset="0"/>
                <a:cs typeface="Times New Roman" pitchFamily="18" charset="0"/>
              </a:rPr>
              <a:t>quyền/nhóm quyền</a:t>
            </a:r>
            <a:endParaRPr lang="en-US" smtClean="0">
              <a:solidFill>
                <a:srgbClr val="FFFF00"/>
              </a:solidFill>
              <a:latin typeface="Times New Roman" pitchFamily="18" charset="0"/>
              <a:cs typeface="Times New Roman" pitchFamily="18" charset="0"/>
            </a:endParaRPr>
          </a:p>
        </p:txBody>
      </p:sp>
      <p:sp>
        <p:nvSpPr>
          <p:cNvPr id="12291" name="Content Placeholder 2"/>
          <p:cNvSpPr>
            <a:spLocks noGrp="1"/>
          </p:cNvSpPr>
          <p:nvPr>
            <p:ph idx="1"/>
          </p:nvPr>
        </p:nvSpPr>
        <p:spPr>
          <a:xfrm>
            <a:off x="609600" y="1200151"/>
            <a:ext cx="8001000" cy="3394472"/>
          </a:xfrm>
        </p:spPr>
        <p:txBody>
          <a:bodyPr/>
          <a:lstStyle/>
          <a:p>
            <a:pPr marL="114300" indent="0" eaLnBrk="1" hangingPunct="1">
              <a:buNone/>
            </a:pPr>
            <a:r>
              <a:rPr lang="pt-BR" sz="2200" b="1" smtClean="0">
                <a:solidFill>
                  <a:schemeClr val="bg1"/>
                </a:solidFill>
                <a:latin typeface="Times New Roman" pitchFamily="18" charset="0"/>
                <a:cs typeface="Times New Roman" pitchFamily="18" charset="0"/>
              </a:rPr>
              <a:t>20. Quyền </a:t>
            </a:r>
            <a:r>
              <a:rPr lang="pt-BR" sz="2200" b="1" smtClean="0">
                <a:solidFill>
                  <a:schemeClr val="bg1"/>
                </a:solidFill>
                <a:latin typeface="Times New Roman" pitchFamily="18" charset="0"/>
                <a:cs typeface="Times New Roman" pitchFamily="18" charset="0"/>
              </a:rPr>
              <a:t>được bảo vệ khi gặp thiên tai, thảm họa, xung đột vũ trang</a:t>
            </a:r>
            <a:endParaRPr lang="en-US" sz="2200" smtClean="0">
              <a:solidFill>
                <a:schemeClr val="bg1"/>
              </a:solidFill>
              <a:latin typeface="Times New Roman" pitchFamily="18" charset="0"/>
              <a:cs typeface="Times New Roman" pitchFamily="18" charset="0"/>
            </a:endParaRPr>
          </a:p>
          <a:p>
            <a:pPr marL="114300" indent="0" eaLnBrk="1" hangingPunct="1">
              <a:buNone/>
            </a:pPr>
            <a:r>
              <a:rPr lang="pt-BR" sz="2200" b="1" smtClean="0">
                <a:solidFill>
                  <a:schemeClr val="bg1"/>
                </a:solidFill>
                <a:latin typeface="Times New Roman" pitchFamily="18" charset="0"/>
                <a:cs typeface="Times New Roman" pitchFamily="18" charset="0"/>
              </a:rPr>
              <a:t>21.Quyền </a:t>
            </a:r>
            <a:r>
              <a:rPr lang="pt-BR" sz="2200" b="1" smtClean="0">
                <a:solidFill>
                  <a:schemeClr val="bg1"/>
                </a:solidFill>
                <a:latin typeface="Times New Roman" pitchFamily="18" charset="0"/>
                <a:cs typeface="Times New Roman" pitchFamily="18" charset="0"/>
              </a:rPr>
              <a:t>được bảo đảm an sinh xã hội</a:t>
            </a:r>
            <a:endParaRPr lang="en-US" sz="2200" smtClean="0">
              <a:solidFill>
                <a:schemeClr val="bg1"/>
              </a:solidFill>
              <a:latin typeface="Times New Roman" pitchFamily="18" charset="0"/>
              <a:cs typeface="Times New Roman" pitchFamily="18" charset="0"/>
            </a:endParaRPr>
          </a:p>
          <a:p>
            <a:pPr marL="114300" indent="0" eaLnBrk="1" hangingPunct="1">
              <a:buNone/>
            </a:pPr>
            <a:r>
              <a:rPr lang="pt-BR" sz="2200" b="1" smtClean="0">
                <a:solidFill>
                  <a:srgbClr val="FFFF00"/>
                </a:solidFill>
                <a:latin typeface="Times New Roman" pitchFamily="18" charset="0"/>
                <a:cs typeface="Times New Roman" pitchFamily="18" charset="0"/>
              </a:rPr>
              <a:t>22. Quyền </a:t>
            </a:r>
            <a:r>
              <a:rPr lang="pt-BR" sz="2200" b="1" smtClean="0">
                <a:solidFill>
                  <a:srgbClr val="FFFF00"/>
                </a:solidFill>
                <a:latin typeface="Times New Roman" pitchFamily="18" charset="0"/>
                <a:cs typeface="Times New Roman" pitchFamily="18" charset="0"/>
              </a:rPr>
              <a:t>được tiếp cận thông tin và tham gia hoạt động xã hội</a:t>
            </a:r>
            <a:endParaRPr lang="en-US" sz="2200" smtClean="0">
              <a:solidFill>
                <a:srgbClr val="FFFF00"/>
              </a:solidFill>
              <a:latin typeface="Times New Roman" pitchFamily="18" charset="0"/>
              <a:cs typeface="Times New Roman" pitchFamily="18" charset="0"/>
            </a:endParaRPr>
          </a:p>
          <a:p>
            <a:pPr marL="114300" indent="0" eaLnBrk="1" hangingPunct="1">
              <a:buNone/>
            </a:pPr>
            <a:r>
              <a:rPr lang="pt-BR" sz="2200" b="1" smtClean="0">
                <a:solidFill>
                  <a:srgbClr val="FFFF00"/>
                </a:solidFill>
                <a:latin typeface="Times New Roman" pitchFamily="18" charset="0"/>
                <a:cs typeface="Times New Roman" pitchFamily="18" charset="0"/>
              </a:rPr>
              <a:t>23. Quyền </a:t>
            </a:r>
            <a:r>
              <a:rPr lang="pt-BR" sz="2200" b="1" smtClean="0">
                <a:solidFill>
                  <a:srgbClr val="FFFF00"/>
                </a:solidFill>
                <a:latin typeface="Times New Roman" pitchFamily="18" charset="0"/>
                <a:cs typeface="Times New Roman" pitchFamily="18" charset="0"/>
              </a:rPr>
              <a:t>được bày tỏ ý kiến và được kết bạn, hội họp</a:t>
            </a:r>
          </a:p>
          <a:p>
            <a:pPr marL="114300" indent="0" eaLnBrk="1" hangingPunct="1">
              <a:buNone/>
            </a:pPr>
            <a:r>
              <a:rPr lang="pt-BR" sz="2200" b="1" smtClean="0">
                <a:solidFill>
                  <a:srgbClr val="FFFF00"/>
                </a:solidFill>
                <a:latin typeface="Times New Roman" pitchFamily="18" charset="0"/>
                <a:cs typeface="Times New Roman" pitchFamily="18" charset="0"/>
              </a:rPr>
              <a:t>24.Quyền </a:t>
            </a:r>
            <a:r>
              <a:rPr lang="pt-BR" sz="2200" b="1" smtClean="0">
                <a:solidFill>
                  <a:srgbClr val="FFFF00"/>
                </a:solidFill>
                <a:latin typeface="Times New Roman" pitchFamily="18" charset="0"/>
                <a:cs typeface="Times New Roman" pitchFamily="18" charset="0"/>
              </a:rPr>
              <a:t>của trẻ em khuyết tật</a:t>
            </a:r>
            <a:endParaRPr lang="en-US" sz="2200" smtClean="0">
              <a:solidFill>
                <a:srgbClr val="FFFF00"/>
              </a:solidFill>
              <a:latin typeface="Times New Roman" pitchFamily="18" charset="0"/>
              <a:cs typeface="Times New Roman" pitchFamily="18" charset="0"/>
            </a:endParaRPr>
          </a:p>
          <a:p>
            <a:pPr marL="114300" indent="0" eaLnBrk="1" hangingPunct="1">
              <a:buNone/>
            </a:pPr>
            <a:r>
              <a:rPr lang="pt-BR" sz="2200" b="1" smtClean="0">
                <a:solidFill>
                  <a:srgbClr val="FFFF00"/>
                </a:solidFill>
                <a:latin typeface="Times New Roman" pitchFamily="18" charset="0"/>
                <a:cs typeface="Times New Roman" pitchFamily="18" charset="0"/>
              </a:rPr>
              <a:t>25. Quyền </a:t>
            </a:r>
            <a:r>
              <a:rPr lang="pt-BR" sz="2200" b="1" smtClean="0">
                <a:solidFill>
                  <a:srgbClr val="FFFF00"/>
                </a:solidFill>
                <a:latin typeface="Times New Roman" pitchFamily="18" charset="0"/>
                <a:cs typeface="Times New Roman" pitchFamily="18" charset="0"/>
              </a:rPr>
              <a:t>của trẻ em không quốc tịch, trẻ em lánh nạn, tị nạn</a:t>
            </a:r>
            <a:endParaRPr lang="en-US" sz="2200" smtClean="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A7367F62-3E48-411F-B58E-F739C006D4CF}" type="slidenum">
              <a:rPr lang="en-US" smtClean="0"/>
              <a:pPr>
                <a:defRPr/>
              </a:pPr>
              <a:t>5</a:t>
            </a:fld>
            <a:endParaRPr lang="en-US"/>
          </a:p>
        </p:txBody>
      </p:sp>
    </p:spTree>
    <p:extLst>
      <p:ext uri="{BB962C8B-B14F-4D97-AF65-F5344CB8AC3E}">
        <p14:creationId xmlns:p14="http://schemas.microsoft.com/office/powerpoint/2010/main" val="233831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1207050" y="558325"/>
            <a:ext cx="6729900" cy="4782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rgbClr val="FFFF00"/>
                </a:solidFill>
                <a:latin typeface="Times New Roman" panose="02020603050405020304" pitchFamily="18" charset="0"/>
                <a:cs typeface="Times New Roman" panose="02020603050405020304" pitchFamily="18" charset="0"/>
              </a:rPr>
              <a:t>Thực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trạng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ảnh</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hưởng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của</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đại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dịch</a:t>
            </a:r>
            <a:r>
              <a:rPr lang="en-US" sz="2000" b="1" dirty="0">
                <a:solidFill>
                  <a:srgbClr val="FFFF00"/>
                </a:solidFill>
                <a:latin typeface="Times New Roman" panose="02020603050405020304" pitchFamily="18" charset="0"/>
                <a:cs typeface="Times New Roman" panose="02020603050405020304" pitchFamily="18" charset="0"/>
              </a:rPr>
              <a:t> Covid-19 </a:t>
            </a:r>
            <a:r>
              <a:rPr lang="en-US" sz="2000" b="1" dirty="0" err="1">
                <a:solidFill>
                  <a:srgbClr val="FFFF00"/>
                </a:solidFill>
                <a:latin typeface="Times New Roman" panose="02020603050405020304" pitchFamily="18" charset="0"/>
                <a:cs typeface="Times New Roman" panose="02020603050405020304" pitchFamily="18" charset="0"/>
              </a:rPr>
              <a:t>tới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trẻ</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em</a:t>
            </a:r>
            <a:endParaRPr sz="2000" b="1" dirty="0">
              <a:solidFill>
                <a:srgbClr val="FFFF00"/>
              </a:solidFill>
              <a:latin typeface="Times New Roman" panose="02020603050405020304" pitchFamily="18" charset="0"/>
              <a:cs typeface="Times New Roman" panose="02020603050405020304" pitchFamily="18" charset="0"/>
            </a:endParaRPr>
          </a:p>
        </p:txBody>
      </p:sp>
      <p:sp>
        <p:nvSpPr>
          <p:cNvPr id="818" name="Google Shape;818;p56"/>
          <p:cNvSpPr txBox="1">
            <a:spLocks noGrp="1"/>
          </p:cNvSpPr>
          <p:nvPr>
            <p:ph type="subTitle" idx="1"/>
          </p:nvPr>
        </p:nvSpPr>
        <p:spPr>
          <a:xfrm>
            <a:off x="727199" y="1189463"/>
            <a:ext cx="7959601" cy="3395712"/>
          </a:xfrm>
          <a:prstGeom prst="rect">
            <a:avLst/>
          </a:prstGeom>
        </p:spPr>
        <p:txBody>
          <a:bodyPr spcFirstLastPara="1" wrap="square" lIns="91425" tIns="91425" rIns="91425" bIns="91425" anchor="t" anchorCtr="0">
            <a:noAutofit/>
          </a:bodyPr>
          <a:lstStyle/>
          <a:p>
            <a:pPr marL="171450" lvl="0" indent="-171450" algn="l" rtl="0">
              <a:lnSpc>
                <a:spcPct val="150000"/>
              </a:lnSpc>
              <a:spcBef>
                <a:spcPts val="0"/>
              </a:spcBef>
              <a:spcAft>
                <a:spcPts val="0"/>
              </a:spcAft>
              <a:buClr>
                <a:schemeClr val="dk1"/>
              </a:buClr>
              <a:buSzPts val="1100"/>
              <a:buFontTx/>
              <a:buChar char="-"/>
            </a:pPr>
            <a:r>
              <a:rPr lang="en-US" sz="1400" dirty="0">
                <a:solidFill>
                  <a:schemeClr val="bg1"/>
                </a:solidFill>
                <a:latin typeface="Times New Roman" panose="02020603050405020304" pitchFamily="18" charset="0"/>
                <a:cs typeface="Times New Roman" panose="02020603050405020304" pitchFamily="18" charset="0"/>
              </a:rPr>
              <a:t>Theo </a:t>
            </a:r>
            <a:r>
              <a:rPr lang="en-US" sz="1400" dirty="0" err="1">
                <a:solidFill>
                  <a:schemeClr val="bg1"/>
                </a:solidFill>
                <a:latin typeface="Times New Roman" panose="02020603050405020304" pitchFamily="18" charset="0"/>
                <a:cs typeface="Times New Roman" panose="02020603050405020304" pitchFamily="18" charset="0"/>
              </a:rPr>
              <a:t>dữ</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liệu</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mới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nhất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của</a:t>
            </a:r>
            <a:r>
              <a:rPr lang="en-US" sz="1400" dirty="0">
                <a:solidFill>
                  <a:schemeClr val="bg1"/>
                </a:solidFill>
                <a:latin typeface="Times New Roman" panose="02020603050405020304" pitchFamily="18" charset="0"/>
                <a:cs typeface="Times New Roman" panose="02020603050405020304" pitchFamily="18" charset="0"/>
              </a:rPr>
              <a:t> UNICEF, </a:t>
            </a:r>
            <a:r>
              <a:rPr lang="en-US" sz="1400" dirty="0" err="1">
                <a:solidFill>
                  <a:schemeClr val="bg1"/>
                </a:solidFill>
                <a:latin typeface="Times New Roman" panose="02020603050405020304" pitchFamily="18" charset="0"/>
                <a:cs typeface="Times New Roman" panose="02020603050405020304" pitchFamily="18" charset="0"/>
              </a:rPr>
              <a:t>trên</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toàn</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cầu</a:t>
            </a:r>
            <a:r>
              <a:rPr lang="en-US" sz="1400"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cứ</a:t>
            </a:r>
            <a:r>
              <a:rPr lang="en-US" sz="1600" b="1" dirty="0">
                <a:solidFill>
                  <a:schemeClr val="bg1"/>
                </a:solidFill>
                <a:latin typeface="Times New Roman" panose="02020603050405020304" pitchFamily="18" charset="0"/>
                <a:cs typeface="Times New Roman" panose="02020603050405020304" pitchFamily="18" charset="0"/>
              </a:rPr>
              <a:t> 7 </a:t>
            </a:r>
            <a:r>
              <a:rPr lang="en-US" sz="1600" b="1" dirty="0" err="1">
                <a:solidFill>
                  <a:schemeClr val="bg1"/>
                </a:solidFill>
                <a:latin typeface="Times New Roman" panose="02020603050405020304" pitchFamily="18" charset="0"/>
                <a:cs typeface="Times New Roman" panose="02020603050405020304" pitchFamily="18" charset="0"/>
              </a:rPr>
              <a:t>thì</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sẽ</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có</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ít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nhất</a:t>
            </a:r>
            <a:r>
              <a:rPr lang="en-US" sz="1600" b="1" dirty="0">
                <a:solidFill>
                  <a:schemeClr val="bg1"/>
                </a:solidFill>
                <a:latin typeface="Times New Roman" panose="02020603050405020304" pitchFamily="18" charset="0"/>
                <a:cs typeface="Times New Roman" panose="02020603050405020304" pitchFamily="18" charset="0"/>
              </a:rPr>
              <a:t> 1 </a:t>
            </a:r>
            <a:r>
              <a:rPr lang="en-US" sz="1600" b="1" dirty="0" err="1">
                <a:solidFill>
                  <a:schemeClr val="bg1"/>
                </a:solidFill>
                <a:latin typeface="Times New Roman" panose="02020603050405020304" pitchFamily="18" charset="0"/>
                <a:cs typeface="Times New Roman" panose="02020603050405020304" pitchFamily="18" charset="0"/>
              </a:rPr>
              <a:t>em</a:t>
            </a:r>
            <a:r>
              <a:rPr lang="en-US" sz="1600" b="1"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bị</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ảnh</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hưởng</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trực</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tiếp</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bới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các</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đợt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phong</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tỏa</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xã</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hội</a:t>
            </a:r>
            <a:r>
              <a:rPr lang="en-US" sz="1400">
                <a:solidFill>
                  <a:schemeClr val="bg1"/>
                </a:solidFill>
                <a:latin typeface="Times New Roman" panose="02020603050405020304" pitchFamily="18" charset="0"/>
                <a:cs typeface="Times New Roman" panose="02020603050405020304" pitchFamily="18" charset="0"/>
              </a:rPr>
              <a:t>. </a:t>
            </a:r>
            <a:r>
              <a:rPr lang="en-US" sz="1400" smtClean="0">
                <a:solidFill>
                  <a:schemeClr val="bg1"/>
                </a:solidFill>
                <a:latin typeface="Times New Roman" panose="02020603050405020304" pitchFamily="18" charset="0"/>
                <a:cs typeface="Times New Roman" panose="02020603050405020304" pitchFamily="18" charset="0"/>
              </a:rPr>
              <a:t>Hơn </a:t>
            </a:r>
            <a:r>
              <a:rPr lang="en-US" sz="1600" b="1" dirty="0">
                <a:solidFill>
                  <a:schemeClr val="bg1"/>
                </a:solidFill>
                <a:latin typeface="Times New Roman" panose="02020603050405020304" pitchFamily="18" charset="0"/>
                <a:cs typeface="Times New Roman" panose="02020603050405020304" pitchFamily="18" charset="0"/>
              </a:rPr>
              <a:t>1,6 </a:t>
            </a:r>
            <a:r>
              <a:rPr lang="en-US" sz="1600" b="1" dirty="0" err="1">
                <a:solidFill>
                  <a:schemeClr val="bg1"/>
                </a:solidFill>
                <a:latin typeface="Times New Roman" panose="02020603050405020304" pitchFamily="18" charset="0"/>
                <a:cs typeface="Times New Roman" panose="02020603050405020304" pitchFamily="18" charset="0"/>
              </a:rPr>
              <a:t>tỷ</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trẻ</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em</a:t>
            </a:r>
            <a:r>
              <a:rPr lang="en-US" sz="1600" b="1"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phải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hứng</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chịu</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những</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thiệt</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hại</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về</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giáo</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err="1">
                <a:solidFill>
                  <a:schemeClr val="bg1"/>
                </a:solidFill>
                <a:latin typeface="Times New Roman" panose="02020603050405020304" pitchFamily="18" charset="0"/>
                <a:cs typeface="Times New Roman" panose="02020603050405020304" pitchFamily="18" charset="0"/>
              </a:rPr>
              <a:t>dục</a:t>
            </a:r>
            <a:r>
              <a:rPr lang="en-US" sz="1400" dirty="0">
                <a:solidFill>
                  <a:schemeClr val="bg1"/>
                </a:solidFill>
                <a:latin typeface="Times New Roman" panose="02020603050405020304" pitchFamily="18" charset="0"/>
                <a:cs typeface="Times New Roman" panose="02020603050405020304" pitchFamily="18" charset="0"/>
              </a:rPr>
              <a:t>. =&gt; </a:t>
            </a:r>
            <a:r>
              <a:rPr lang="en-US" sz="1400" i="1" dirty="0" err="1">
                <a:solidFill>
                  <a:schemeClr val="bg1"/>
                </a:solidFill>
                <a:latin typeface="Times New Roman" panose="02020603050405020304" pitchFamily="18" charset="0"/>
                <a:cs typeface="Times New Roman" panose="02020603050405020304" pitchFamily="18" charset="0"/>
              </a:rPr>
              <a:t>Nhà</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trường</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giáo</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viên</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và</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gia</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đình</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cần</a:t>
            </a:r>
            <a:r>
              <a:rPr lang="en-US" sz="1400" i="1" dirty="0">
                <a:solidFill>
                  <a:schemeClr val="bg1"/>
                </a:solidFill>
                <a:latin typeface="Times New Roman" panose="02020603050405020304" pitchFamily="18" charset="0"/>
                <a:cs typeface="Times New Roman" panose="02020603050405020304" pitchFamily="18" charset="0"/>
              </a:rPr>
              <a:t> can </a:t>
            </a:r>
            <a:r>
              <a:rPr lang="en-US" sz="1400" i="1" dirty="0" err="1">
                <a:solidFill>
                  <a:schemeClr val="bg1"/>
                </a:solidFill>
                <a:latin typeface="Times New Roman" panose="02020603050405020304" pitchFamily="18" charset="0"/>
                <a:cs typeface="Times New Roman" panose="02020603050405020304" pitchFamily="18" charset="0"/>
              </a:rPr>
              <a:t>thiệp</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hỗ</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trợ</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kịp</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thời</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làm</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giảm</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tác</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động</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của</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dịch</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cho</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nhóm</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người</a:t>
            </a: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trẻ</a:t>
            </a:r>
            <a:r>
              <a:rPr lang="en-US" sz="1400" i="1" dirty="0">
                <a:solidFill>
                  <a:schemeClr val="bg1"/>
                </a:solidFill>
                <a:latin typeface="Times New Roman" panose="02020603050405020304" pitchFamily="18" charset="0"/>
                <a:cs typeface="Times New Roman" panose="02020603050405020304" pitchFamily="18" charset="0"/>
              </a:rPr>
              <a:t>. </a:t>
            </a:r>
          </a:p>
          <a:p>
            <a:pPr marL="171450" lvl="0" indent="-171450">
              <a:lnSpc>
                <a:spcPct val="150000"/>
              </a:lnSpc>
              <a:buClr>
                <a:schemeClr val="dk1"/>
              </a:buClr>
              <a:buSzPts val="1100"/>
              <a:buFontTx/>
              <a:buChar char="-"/>
            </a:pPr>
            <a:r>
              <a:rPr lang="en-US" sz="1400" b="0" i="0" smtClean="0">
                <a:solidFill>
                  <a:schemeClr val="bg1"/>
                </a:solidFill>
                <a:effectLst/>
                <a:latin typeface="Times New Roman" panose="02020603050405020304" pitchFamily="18" charset="0"/>
                <a:cs typeface="Times New Roman" panose="02020603050405020304" pitchFamily="18" charset="0"/>
              </a:rPr>
              <a:t>Tại Việt Nam: tính đến ngày </a:t>
            </a:r>
            <a:r>
              <a:rPr lang="vi-VN" sz="1400" smtClean="0">
                <a:solidFill>
                  <a:schemeClr val="bg1"/>
                </a:solidFill>
                <a:latin typeface="Times New Roman" panose="02020603050405020304" pitchFamily="18" charset="0"/>
                <a:cs typeface="Times New Roman" panose="02020603050405020304" pitchFamily="18" charset="0"/>
              </a:rPr>
              <a:t>17/1/</a:t>
            </a:r>
            <a:r>
              <a:rPr lang="en-US" sz="1400" smtClean="0">
                <a:solidFill>
                  <a:schemeClr val="bg1"/>
                </a:solidFill>
                <a:latin typeface="Times New Roman" panose="02020603050405020304" pitchFamily="18" charset="0"/>
                <a:cs typeface="Times New Roman" panose="02020603050405020304" pitchFamily="18" charset="0"/>
              </a:rPr>
              <a:t>20</a:t>
            </a:r>
            <a:r>
              <a:rPr lang="vi-VN" sz="1400" smtClean="0">
                <a:solidFill>
                  <a:schemeClr val="bg1"/>
                </a:solidFill>
                <a:latin typeface="Times New Roman" panose="02020603050405020304" pitchFamily="18" charset="0"/>
                <a:cs typeface="Times New Roman" panose="02020603050405020304" pitchFamily="18" charset="0"/>
              </a:rPr>
              <a:t>22 </a:t>
            </a:r>
            <a:r>
              <a:rPr lang="vi-VN" sz="1400">
                <a:solidFill>
                  <a:schemeClr val="bg1"/>
                </a:solidFill>
                <a:latin typeface="Times New Roman" panose="02020603050405020304" pitchFamily="18" charset="0"/>
                <a:cs typeface="Times New Roman" panose="02020603050405020304" pitchFamily="18" charset="0"/>
              </a:rPr>
              <a:t>thì </a:t>
            </a:r>
            <a:r>
              <a:rPr lang="en-US" sz="1400">
                <a:solidFill>
                  <a:schemeClr val="bg1"/>
                </a:solidFill>
                <a:latin typeface="Times New Roman" panose="02020603050405020304" pitchFamily="18" charset="0"/>
                <a:cs typeface="Times New Roman" panose="02020603050405020304" pitchFamily="18" charset="0"/>
              </a:rPr>
              <a:t>Bộ LĐTBXH </a:t>
            </a:r>
            <a:r>
              <a:rPr lang="vi-VN" sz="1400" smtClean="0">
                <a:solidFill>
                  <a:schemeClr val="bg1"/>
                </a:solidFill>
                <a:latin typeface="Times New Roman" panose="02020603050405020304" pitchFamily="18" charset="0"/>
                <a:cs typeface="Times New Roman" panose="02020603050405020304" pitchFamily="18" charset="0"/>
              </a:rPr>
              <a:t>hỗ </a:t>
            </a:r>
            <a:r>
              <a:rPr lang="vi-VN" sz="1400">
                <a:solidFill>
                  <a:schemeClr val="bg1"/>
                </a:solidFill>
                <a:latin typeface="Times New Roman" panose="02020603050405020304" pitchFamily="18" charset="0"/>
                <a:cs typeface="Times New Roman" panose="02020603050405020304" pitchFamily="18" charset="0"/>
              </a:rPr>
              <a:t>trợ cho 69.150 trẻ em F0, F1 </a:t>
            </a:r>
            <a:r>
              <a:rPr lang="vi-VN" sz="1400" smtClean="0">
                <a:solidFill>
                  <a:schemeClr val="bg1"/>
                </a:solidFill>
                <a:latin typeface="Times New Roman" panose="02020603050405020304" pitchFamily="18" charset="0"/>
                <a:cs typeface="Times New Roman" panose="02020603050405020304" pitchFamily="18" charset="0"/>
              </a:rPr>
              <a:t>của </a:t>
            </a:r>
            <a:r>
              <a:rPr lang="vi-VN" sz="1400">
                <a:solidFill>
                  <a:schemeClr val="bg1"/>
                </a:solidFill>
                <a:latin typeface="Times New Roman" panose="02020603050405020304" pitchFamily="18" charset="0"/>
                <a:cs typeface="Times New Roman" panose="02020603050405020304" pitchFamily="18" charset="0"/>
              </a:rPr>
              <a:t>57 địa </a:t>
            </a:r>
            <a:r>
              <a:rPr lang="vi-VN" sz="1400" smtClean="0">
                <a:solidFill>
                  <a:schemeClr val="bg1"/>
                </a:solidFill>
                <a:latin typeface="Times New Roman" panose="02020603050405020304" pitchFamily="18" charset="0"/>
                <a:cs typeface="Times New Roman" panose="02020603050405020304" pitchFamily="18" charset="0"/>
              </a:rPr>
              <a:t>phương</a:t>
            </a:r>
            <a:r>
              <a:rPr lang="en-US" sz="1400" b="0" i="0" smtClean="0">
                <a:solidFill>
                  <a:schemeClr val="bg1"/>
                </a:solidFill>
                <a:effectLst/>
                <a:latin typeface="Times New Roman" panose="02020603050405020304" pitchFamily="18" charset="0"/>
                <a:cs typeface="Times New Roman" panose="02020603050405020304" pitchFamily="18" charset="0"/>
              </a:rPr>
              <a:t>. </a:t>
            </a:r>
            <a:r>
              <a:rPr lang="vi-VN" sz="1400" b="0" i="0" smtClean="0">
                <a:solidFill>
                  <a:schemeClr val="bg1"/>
                </a:solidFill>
                <a:effectLst/>
                <a:latin typeface="Times New Roman" panose="02020603050405020304" pitchFamily="18" charset="0"/>
                <a:cs typeface="Times New Roman" panose="02020603050405020304" pitchFamily="18" charset="0"/>
              </a:rPr>
              <a:t>Nhiều </a:t>
            </a:r>
            <a:r>
              <a:rPr lang="vi-VN" sz="1400" b="0" i="0" dirty="0">
                <a:solidFill>
                  <a:schemeClr val="bg1"/>
                </a:solidFill>
                <a:effectLst/>
                <a:latin typeface="Times New Roman" panose="02020603050405020304" pitchFamily="18" charset="0"/>
                <a:cs typeface="Times New Roman" panose="02020603050405020304" pitchFamily="18" charset="0"/>
              </a:rPr>
              <a:t>trẻ em bị mồ côi do cha mẹ tử vong vì COVID-19; nhiều trẻ không có cha, mẹ, người thân chăm sóc do cha, mẹ, người thân phải đi điều trị hoặc đi cách ly tập </a:t>
            </a:r>
            <a:r>
              <a:rPr lang="vi-VN" sz="1400" b="0" i="0">
                <a:solidFill>
                  <a:schemeClr val="bg1"/>
                </a:solidFill>
                <a:effectLst/>
                <a:latin typeface="Times New Roman" panose="02020603050405020304" pitchFamily="18" charset="0"/>
                <a:cs typeface="Times New Roman" panose="02020603050405020304" pitchFamily="18" charset="0"/>
              </a:rPr>
              <a:t>trung</a:t>
            </a:r>
            <a:r>
              <a:rPr lang="en-US" sz="1400" b="0" i="0" smtClean="0">
                <a:solidFill>
                  <a:schemeClr val="bg1"/>
                </a:solidFill>
                <a:effectLst/>
                <a:latin typeface="Times New Roman" panose="02020603050405020304" pitchFamily="18" charset="0"/>
                <a:cs typeface="Times New Roman" panose="02020603050405020304" pitchFamily="18" charset="0"/>
              </a:rPr>
              <a:t>.(Riêng TP HCM hơn </a:t>
            </a:r>
            <a:r>
              <a:rPr lang="en-US" sz="1400" b="0" i="0" smtClean="0">
                <a:solidFill>
                  <a:schemeClr val="bg1"/>
                </a:solidFill>
                <a:effectLst/>
                <a:latin typeface="Times New Roman" panose="02020603050405020304" pitchFamily="18" charset="0"/>
                <a:cs typeface="Times New Roman" panose="02020603050405020304" pitchFamily="18" charset="0"/>
              </a:rPr>
              <a:t>2.300 </a:t>
            </a:r>
            <a:r>
              <a:rPr lang="en-US" sz="1400" b="0" i="0" smtClean="0">
                <a:solidFill>
                  <a:schemeClr val="bg1"/>
                </a:solidFill>
                <a:effectLst/>
                <a:latin typeface="Times New Roman" panose="02020603050405020304" pitchFamily="18" charset="0"/>
                <a:cs typeface="Times New Roman" panose="02020603050405020304" pitchFamily="18" charset="0"/>
              </a:rPr>
              <a:t>trẻ em mồ côi cha, mẹ )</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marL="171450" indent="-171450">
              <a:buClr>
                <a:schemeClr val="dk1"/>
              </a:buClr>
              <a:buSzPts val="1100"/>
              <a:buFontTx/>
              <a:buChar char="-"/>
            </a:pPr>
            <a:r>
              <a:rPr lang="en-US" sz="1400" smtClean="0">
                <a:solidFill>
                  <a:schemeClr val="bg1"/>
                </a:solidFill>
                <a:latin typeface="Times New Roman" panose="02020603050405020304" pitchFamily="18" charset="0"/>
                <a:cs typeface="Times New Roman" panose="02020603050405020304" pitchFamily="18" charset="0"/>
              </a:rPr>
              <a:t>Tại </a:t>
            </a:r>
            <a:r>
              <a:rPr lang="en-US" sz="1400">
                <a:solidFill>
                  <a:schemeClr val="bg1"/>
                </a:solidFill>
                <a:latin typeface="Times New Roman" panose="02020603050405020304" pitchFamily="18" charset="0"/>
                <a:cs typeface="Times New Roman" panose="02020603050405020304" pitchFamily="18" charset="0"/>
              </a:rPr>
              <a:t>Hải </a:t>
            </a:r>
            <a:r>
              <a:rPr lang="en-US" sz="1400" smtClean="0">
                <a:solidFill>
                  <a:schemeClr val="bg1"/>
                </a:solidFill>
                <a:latin typeface="Times New Roman" panose="02020603050405020304" pitchFamily="18" charset="0"/>
                <a:cs typeface="Times New Roman" panose="02020603050405020304" pitchFamily="18" charset="0"/>
              </a:rPr>
              <a:t>Phòng, </a:t>
            </a:r>
            <a:r>
              <a:rPr lang="en-US" sz="1400">
                <a:solidFill>
                  <a:schemeClr val="bg1"/>
                </a:solidFill>
                <a:latin typeface="Times New Roman" panose="02020603050405020304" pitchFamily="18" charset="0"/>
                <a:cs typeface="Times New Roman" panose="02020603050405020304" pitchFamily="18" charset="0"/>
              </a:rPr>
              <a:t>tính đến ngày 08/2/2020 </a:t>
            </a:r>
            <a:r>
              <a:rPr lang="vi-VN" sz="1400" smtClean="0">
                <a:solidFill>
                  <a:schemeClr val="bg1"/>
                </a:solidFill>
                <a:latin typeface="Times New Roman" panose="02020603050405020304" pitchFamily="18" charset="0"/>
                <a:cs typeface="Times New Roman" panose="02020603050405020304" pitchFamily="18" charset="0"/>
              </a:rPr>
              <a:t>số </a:t>
            </a:r>
            <a:r>
              <a:rPr lang="en-US" sz="1400">
                <a:solidFill>
                  <a:schemeClr val="bg1"/>
                </a:solidFill>
                <a:latin typeface="Times New Roman" panose="02020603050405020304" pitchFamily="18" charset="0"/>
                <a:cs typeface="Times New Roman" panose="02020603050405020304" pitchFamily="18" charset="0"/>
              </a:rPr>
              <a:t>học sinh là </a:t>
            </a:r>
            <a:r>
              <a:rPr lang="vi-VN" sz="1400">
                <a:solidFill>
                  <a:schemeClr val="bg1"/>
                </a:solidFill>
                <a:latin typeface="Times New Roman" panose="02020603050405020304" pitchFamily="18" charset="0"/>
                <a:cs typeface="Times New Roman" panose="02020603050405020304" pitchFamily="18" charset="0"/>
              </a:rPr>
              <a:t> F0 </a:t>
            </a:r>
            <a:r>
              <a:rPr lang="en-US" sz="1400" smtClean="0">
                <a:solidFill>
                  <a:schemeClr val="bg1"/>
                </a:solidFill>
                <a:latin typeface="Times New Roman" panose="02020603050405020304" pitchFamily="18" charset="0"/>
                <a:cs typeface="Times New Roman" panose="02020603050405020304" pitchFamily="18" charset="0"/>
              </a:rPr>
              <a:t>gần </a:t>
            </a:r>
            <a:r>
              <a:rPr lang="en-US" sz="1400">
                <a:solidFill>
                  <a:schemeClr val="bg1"/>
                </a:solidFill>
                <a:latin typeface="Times New Roman" panose="02020603050405020304" pitchFamily="18" charset="0"/>
                <a:cs typeface="Times New Roman" panose="02020603050405020304" pitchFamily="18" charset="0"/>
              </a:rPr>
              <a:t>2700 học </a:t>
            </a:r>
            <a:r>
              <a:rPr lang="en-US" sz="1400" smtClean="0">
                <a:solidFill>
                  <a:schemeClr val="bg1"/>
                </a:solidFill>
                <a:latin typeface="Times New Roman" panose="02020603050405020304" pitchFamily="18" charset="0"/>
                <a:cs typeface="Times New Roman" panose="02020603050405020304" pitchFamily="18" charset="0"/>
              </a:rPr>
              <a:t>sinh</a:t>
            </a:r>
            <a:r>
              <a:rPr lang="en-US" sz="1400" smtClean="0">
                <a:solidFill>
                  <a:schemeClr val="bg1"/>
                </a:solidFill>
                <a:latin typeface="Times New Roman" panose="02020603050405020304" pitchFamily="18" charset="0"/>
                <a:cs typeface="Times New Roman" panose="02020603050405020304" pitchFamily="18" charset="0"/>
              </a:rPr>
              <a:t>; riêng trong ngày 09/2/2022 đã có hàng trăm học sinh dương tính với </a:t>
            </a:r>
            <a:r>
              <a:rPr lang="vi-VN" sz="1400">
                <a:solidFill>
                  <a:schemeClr val="bg1"/>
                </a:solidFill>
                <a:latin typeface="Times New Roman" panose="02020603050405020304" pitchFamily="18" charset="0"/>
                <a:cs typeface="Times New Roman" panose="02020603050405020304" pitchFamily="18" charset="0"/>
              </a:rPr>
              <a:t>COVID-19</a:t>
            </a:r>
            <a:r>
              <a:rPr lang="en-US" sz="1400" smtClean="0">
                <a:solidFill>
                  <a:schemeClr val="bg1"/>
                </a:solidFill>
                <a:latin typeface="Times New Roman" panose="02020603050405020304" pitchFamily="18" charset="0"/>
                <a:cs typeface="Times New Roman" panose="02020603050405020304" pitchFamily="18" charset="0"/>
              </a:rPr>
              <a:t>; chưa </a:t>
            </a:r>
            <a:r>
              <a:rPr lang="en-US" sz="1400" smtClean="0">
                <a:solidFill>
                  <a:schemeClr val="bg1"/>
                </a:solidFill>
                <a:latin typeface="Times New Roman" panose="02020603050405020304" pitchFamily="18" charset="0"/>
                <a:cs typeface="Times New Roman" panose="02020603050405020304" pitchFamily="18" charset="0"/>
              </a:rPr>
              <a:t>có ca trở bệnh nặng hoặc tử vong.</a:t>
            </a:r>
            <a:endParaRPr lang="en-US" sz="1400">
              <a:solidFill>
                <a:schemeClr val="bg1"/>
              </a:solidFill>
              <a:latin typeface="Times New Roman" panose="02020603050405020304" pitchFamily="18" charset="0"/>
              <a:cs typeface="Times New Roman" panose="02020603050405020304" pitchFamily="18" charset="0"/>
            </a:endParaRPr>
          </a:p>
          <a:p>
            <a:pPr marL="171450" lvl="0" indent="-171450" algn="l" rtl="0">
              <a:spcBef>
                <a:spcPts val="0"/>
              </a:spcBef>
              <a:spcAft>
                <a:spcPts val="0"/>
              </a:spcAft>
              <a:buClr>
                <a:schemeClr val="dk1"/>
              </a:buClr>
              <a:buSzPts val="1100"/>
              <a:buFontTx/>
              <a:buChar char="-"/>
            </a:pPr>
            <a:endParaRPr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Hệ lụy</a:t>
            </a:r>
            <a:endParaRPr lang="en-US">
              <a:solidFill>
                <a:srgbClr val="FFFF00"/>
              </a:solidFill>
            </a:endParaRPr>
          </a:p>
        </p:txBody>
      </p:sp>
      <p:sp>
        <p:nvSpPr>
          <p:cNvPr id="3" name="Subtitle 2"/>
          <p:cNvSpPr>
            <a:spLocks noGrp="1"/>
          </p:cNvSpPr>
          <p:nvPr>
            <p:ph type="subTitle" idx="1"/>
          </p:nvPr>
        </p:nvSpPr>
        <p:spPr/>
        <p:txBody>
          <a:bodyPr/>
          <a:lstStyle/>
          <a:p>
            <a:pPr marL="400050" indent="-285750">
              <a:lnSpc>
                <a:spcPct val="150000"/>
              </a:lnSpc>
              <a:buClr>
                <a:schemeClr val="bg1"/>
              </a:buClr>
              <a:buFont typeface="Arial" panose="020B0604020202020204" pitchFamily="34" charset="0"/>
              <a:buChar char="•"/>
            </a:pPr>
            <a:r>
              <a:rPr lang="vi-VN" sz="1400">
                <a:solidFill>
                  <a:schemeClr val="bg1"/>
                </a:solidFill>
                <a:latin typeface="Times New Roman" panose="02020603050405020304" pitchFamily="18" charset="0"/>
                <a:cs typeface="Times New Roman" panose="02020603050405020304" pitchFamily="18" charset="0"/>
              </a:rPr>
              <a:t>Dịch COVID-19 </a:t>
            </a:r>
            <a:r>
              <a:rPr lang="en-US" sz="1400">
                <a:solidFill>
                  <a:schemeClr val="bg1"/>
                </a:solidFill>
                <a:latin typeface="Times New Roman" panose="02020603050405020304" pitchFamily="18" charset="0"/>
                <a:cs typeface="Times New Roman" panose="02020603050405020304" pitchFamily="18" charset="0"/>
              </a:rPr>
              <a:t>đã </a:t>
            </a:r>
            <a:r>
              <a:rPr lang="vi-VN" sz="1400">
                <a:solidFill>
                  <a:schemeClr val="bg1"/>
                </a:solidFill>
                <a:latin typeface="Times New Roman" panose="02020603050405020304" pitchFamily="18" charset="0"/>
                <a:cs typeface="Times New Roman" panose="02020603050405020304" pitchFamily="18" charset="0"/>
              </a:rPr>
              <a:t>tác </a:t>
            </a:r>
            <a:r>
              <a:rPr lang="vi-VN" sz="1400" smtClean="0">
                <a:solidFill>
                  <a:schemeClr val="bg1"/>
                </a:solidFill>
                <a:latin typeface="Times New Roman" panose="02020603050405020304" pitchFamily="18" charset="0"/>
                <a:cs typeface="Times New Roman" panose="02020603050405020304" pitchFamily="18" charset="0"/>
              </a:rPr>
              <a:t>động</a:t>
            </a:r>
            <a:r>
              <a:rPr lang="en-US" sz="1400" smtClean="0">
                <a:solidFill>
                  <a:schemeClr val="bg1"/>
                </a:solidFill>
                <a:latin typeface="Times New Roman" panose="02020603050405020304" pitchFamily="18" charset="0"/>
                <a:cs typeface="Times New Roman" panose="02020603050405020304" pitchFamily="18" charset="0"/>
              </a:rPr>
              <a:t> tiêu cực</a:t>
            </a:r>
            <a:r>
              <a:rPr lang="vi-VN" sz="1400" smtClean="0">
                <a:solidFill>
                  <a:schemeClr val="bg1"/>
                </a:solidFill>
                <a:latin typeface="Times New Roman" panose="02020603050405020304" pitchFamily="18" charset="0"/>
                <a:cs typeface="Times New Roman" panose="02020603050405020304" pitchFamily="18" charset="0"/>
              </a:rPr>
              <a:t> </a:t>
            </a:r>
            <a:r>
              <a:rPr lang="en-US" sz="1400">
                <a:solidFill>
                  <a:schemeClr val="bg1"/>
                </a:solidFill>
                <a:latin typeface="Times New Roman" panose="02020603050405020304" pitchFamily="18" charset="0"/>
                <a:cs typeface="Times New Roman" panose="02020603050405020304" pitchFamily="18" charset="0"/>
              </a:rPr>
              <a:t>đến nhiều lĩnh vực kinh </a:t>
            </a:r>
            <a:r>
              <a:rPr lang="en-US" sz="1400">
                <a:solidFill>
                  <a:schemeClr val="bg1"/>
                </a:solidFill>
                <a:latin typeface="Times New Roman" panose="02020603050405020304" pitchFamily="18" charset="0"/>
                <a:cs typeface="Times New Roman" panose="02020603050405020304" pitchFamily="18" charset="0"/>
              </a:rPr>
              <a:t>tế  </a:t>
            </a:r>
            <a:r>
              <a:rPr lang="en-US" sz="1400" smtClean="0">
                <a:solidFill>
                  <a:schemeClr val="bg1"/>
                </a:solidFill>
                <a:latin typeface="Times New Roman" panose="02020603050405020304" pitchFamily="18" charset="0"/>
                <a:cs typeface="Times New Roman" panose="02020603050405020304" pitchFamily="18" charset="0"/>
              </a:rPr>
              <a:t>và đời sống xã hội, trong </a:t>
            </a:r>
            <a:r>
              <a:rPr lang="en-US" sz="1400">
                <a:solidFill>
                  <a:schemeClr val="bg1"/>
                </a:solidFill>
                <a:latin typeface="Times New Roman" panose="02020603050405020304" pitchFamily="18" charset="0"/>
                <a:cs typeface="Times New Roman" panose="02020603050405020304" pitchFamily="18" charset="0"/>
              </a:rPr>
              <a:t>đó có vấn đề</a:t>
            </a:r>
            <a:r>
              <a:rPr lang="vi-VN" sz="1400">
                <a:solidFill>
                  <a:schemeClr val="bg1"/>
                </a:solidFill>
                <a:latin typeface="Times New Roman" panose="02020603050405020304" pitchFamily="18" charset="0"/>
                <a:cs typeface="Times New Roman" panose="02020603050405020304" pitchFamily="18" charset="0"/>
              </a:rPr>
              <a:t> tâm lý con người khiến chúng ta dễ mắc phải những vấn đề tâm lý như trầm cảm, lo âu, rối loạn tinh thần... </a:t>
            </a:r>
            <a:endParaRPr lang="en-US" sz="1400">
              <a:solidFill>
                <a:schemeClr val="bg1"/>
              </a:solidFill>
              <a:latin typeface="Times New Roman" panose="02020603050405020304" pitchFamily="18" charset="0"/>
              <a:cs typeface="Times New Roman" panose="02020603050405020304" pitchFamily="18" charset="0"/>
            </a:endParaRPr>
          </a:p>
          <a:p>
            <a:pPr marL="400050" indent="-285750">
              <a:lnSpc>
                <a:spcPct val="150000"/>
              </a:lnSpc>
              <a:buClr>
                <a:schemeClr val="bg1"/>
              </a:buClr>
              <a:buFont typeface="Arial" panose="020B0604020202020204" pitchFamily="34" charset="0"/>
              <a:buChar char="•"/>
            </a:pPr>
            <a:r>
              <a:rPr lang="en-US" sz="1400" smtClean="0">
                <a:solidFill>
                  <a:schemeClr val="bg1"/>
                </a:solidFill>
                <a:latin typeface="Times New Roman" panose="02020603050405020304" pitchFamily="18" charset="0"/>
                <a:cs typeface="Times New Roman" panose="02020603050405020304" pitchFamily="18" charset="0"/>
              </a:rPr>
              <a:t>Trẻ em </a:t>
            </a:r>
            <a:r>
              <a:rPr lang="vi-VN" sz="1400">
                <a:solidFill>
                  <a:schemeClr val="bg1"/>
                </a:solidFill>
                <a:latin typeface="Times New Roman" panose="02020603050405020304" pitchFamily="18" charset="0"/>
                <a:cs typeface="Times New Roman" panose="02020603050405020304" pitchFamily="18" charset="0"/>
              </a:rPr>
              <a:t>có bố mẹ, người thân, thậm chí bản thân bị mắc COVID-19 phải sống trong bệnh viện để điều trị hay trong các khu cách </a:t>
            </a:r>
            <a:r>
              <a:rPr lang="en-US" sz="1400">
                <a:solidFill>
                  <a:schemeClr val="bg1"/>
                </a:solidFill>
                <a:latin typeface="Times New Roman" panose="02020603050405020304" pitchFamily="18" charset="0"/>
                <a:cs typeface="Times New Roman" panose="02020603050405020304" pitchFamily="18" charset="0"/>
              </a:rPr>
              <a:t>ly</a:t>
            </a:r>
            <a:r>
              <a:rPr lang="vi-VN" sz="1400">
                <a:solidFill>
                  <a:schemeClr val="bg1"/>
                </a:solidFill>
                <a:latin typeface="Times New Roman" panose="02020603050405020304" pitchFamily="18" charset="0"/>
                <a:cs typeface="Times New Roman" panose="02020603050405020304" pitchFamily="18" charset="0"/>
              </a:rPr>
              <a:t>, vùng dân cư bị phong tỏa thường có phản ứng rất mạnh</a:t>
            </a:r>
            <a:r>
              <a:rPr lang="en-US" sz="1400">
                <a:solidFill>
                  <a:schemeClr val="bg1"/>
                </a:solidFill>
                <a:latin typeface="Times New Roman" panose="02020603050405020304" pitchFamily="18" charset="0"/>
                <a:cs typeface="Times New Roman" panose="02020603050405020304" pitchFamily="18" charset="0"/>
              </a:rPr>
              <a:t> như: </a:t>
            </a:r>
            <a:r>
              <a:rPr lang="vi-VN" sz="1400" i="1">
                <a:solidFill>
                  <a:schemeClr val="bg1"/>
                </a:solidFill>
                <a:latin typeface="Times New Roman" panose="02020603050405020304" pitchFamily="18" charset="0"/>
                <a:cs typeface="Times New Roman" panose="02020603050405020304" pitchFamily="18" charset="0"/>
              </a:rPr>
              <a:t>lo âu, sợ hãi, căng thẳng</a:t>
            </a:r>
            <a:r>
              <a:rPr lang="en-US" sz="1400" i="1">
                <a:solidFill>
                  <a:schemeClr val="bg1"/>
                </a:solidFill>
                <a:latin typeface="Times New Roman" panose="02020603050405020304" pitchFamily="18" charset="0"/>
                <a:cs typeface="Times New Roman" panose="02020603050405020304" pitchFamily="18" charset="0"/>
              </a:rPr>
              <a:t>, tự ti, thu mình, ngại giao tiếp bằng lời thậm chí </a:t>
            </a:r>
            <a:r>
              <a:rPr lang="vi-VN" sz="1400" i="1">
                <a:solidFill>
                  <a:schemeClr val="bg1"/>
                </a:solidFill>
                <a:latin typeface="Times New Roman" panose="02020603050405020304" pitchFamily="18" charset="0"/>
                <a:cs typeface="Times New Roman" panose="02020603050405020304" pitchFamily="18" charset="0"/>
              </a:rPr>
              <a:t>có biểu hiện suy giảm trí nhớ, sa sút trí tuệ, ảnh hưởng đến việc tiếp thu bài học</a:t>
            </a:r>
            <a:r>
              <a:rPr lang="vi-VN" sz="1400">
                <a:solidFill>
                  <a:schemeClr val="bg1"/>
                </a:solidFill>
                <a:latin typeface="Times New Roman" panose="02020603050405020304" pitchFamily="18" charset="0"/>
                <a:cs typeface="Times New Roman" panose="02020603050405020304" pitchFamily="18" charset="0"/>
              </a:rPr>
              <a:t>.</a:t>
            </a:r>
            <a:endParaRPr lang="en-US" sz="1400">
              <a:solidFill>
                <a:schemeClr val="bg1"/>
              </a:solidFill>
              <a:latin typeface="Times New Roman" panose="02020603050405020304" pitchFamily="18" charset="0"/>
              <a:cs typeface="Times New Roman" panose="02020603050405020304" pitchFamily="18" charset="0"/>
            </a:endParaRPr>
          </a:p>
          <a:p>
            <a:pPr marL="400050" indent="-285750">
              <a:lnSpc>
                <a:spcPct val="150000"/>
              </a:lnSpc>
              <a:buClr>
                <a:schemeClr val="bg1"/>
              </a:buClr>
              <a:buFont typeface="Arial" panose="020B0604020202020204" pitchFamily="34" charset="0"/>
              <a:buChar char="•"/>
            </a:pPr>
            <a:r>
              <a:rPr lang="vi-VN" sz="1400">
                <a:solidFill>
                  <a:schemeClr val="bg1"/>
                </a:solidFill>
                <a:latin typeface="Times New Roman" panose="02020603050405020304" pitchFamily="18" charset="0"/>
                <a:cs typeface="Times New Roman" panose="02020603050405020304" pitchFamily="18" charset="0"/>
              </a:rPr>
              <a:t>Việc thay đổi những thói quen, hạn chế hoạt động cũng khiến học sinh tăng cảm giác bất an, dẫn đến phản ứng cáu kỉnh, nóng giận với bạn </a:t>
            </a:r>
            <a:r>
              <a:rPr lang="vi-VN" sz="1400">
                <a:solidFill>
                  <a:schemeClr val="bg1"/>
                </a:solidFill>
                <a:latin typeface="Times New Roman" panose="02020603050405020304" pitchFamily="18" charset="0"/>
                <a:cs typeface="Times New Roman" panose="02020603050405020304" pitchFamily="18" charset="0"/>
              </a:rPr>
              <a:t>bè</a:t>
            </a:r>
            <a:r>
              <a:rPr lang="en-US" sz="1400">
                <a:solidFill>
                  <a:schemeClr val="bg1"/>
                </a:solidFill>
                <a:latin typeface="Times New Roman" panose="02020603050405020304" pitchFamily="18" charset="0"/>
                <a:cs typeface="Times New Roman" panose="02020603050405020304" pitchFamily="18" charset="0"/>
              </a:rPr>
              <a:t> </a:t>
            </a:r>
            <a:r>
              <a:rPr lang="en-US" sz="1400" smtClean="0">
                <a:solidFill>
                  <a:schemeClr val="bg1"/>
                </a:solidFill>
                <a:latin typeface="Times New Roman" panose="02020603050405020304" pitchFamily="18" charset="0"/>
                <a:cs typeface="Times New Roman" panose="02020603050405020304" pitchFamily="18" charset="0"/>
              </a:rPr>
              <a:t>=&gt; có thể </a:t>
            </a:r>
            <a:r>
              <a:rPr lang="en-US" sz="1400" i="1">
                <a:solidFill>
                  <a:schemeClr val="bg1"/>
                </a:solidFill>
                <a:latin typeface="Times New Roman" panose="02020603050405020304" pitchFamily="18" charset="0"/>
                <a:cs typeface="Times New Roman" panose="02020603050405020304" pitchFamily="18" charset="0"/>
              </a:rPr>
              <a:t>D</a:t>
            </a:r>
            <a:r>
              <a:rPr lang="vi-VN" sz="1400" i="1">
                <a:solidFill>
                  <a:schemeClr val="bg1"/>
                </a:solidFill>
                <a:latin typeface="Times New Roman" panose="02020603050405020304" pitchFamily="18" charset="0"/>
                <a:cs typeface="Times New Roman" panose="02020603050405020304" pitchFamily="18" charset="0"/>
              </a:rPr>
              <a:t>ẫn đến những </a:t>
            </a:r>
            <a:r>
              <a:rPr lang="vi-VN" sz="1400" i="1">
                <a:solidFill>
                  <a:schemeClr val="bg1"/>
                </a:solidFill>
                <a:latin typeface="Times New Roman" panose="02020603050405020304" pitchFamily="18" charset="0"/>
                <a:cs typeface="Times New Roman" panose="02020603050405020304" pitchFamily="18" charset="0"/>
              </a:rPr>
              <a:t>hành </a:t>
            </a:r>
            <a:r>
              <a:rPr lang="en-US" sz="1400" i="1" smtClean="0">
                <a:solidFill>
                  <a:schemeClr val="bg1"/>
                </a:solidFill>
                <a:latin typeface="Times New Roman" panose="02020603050405020304" pitchFamily="18" charset="0"/>
                <a:cs typeface="Times New Roman" panose="02020603050405020304" pitchFamily="18" charset="0"/>
              </a:rPr>
              <a:t>vi</a:t>
            </a:r>
            <a:r>
              <a:rPr lang="vi-VN" sz="1400" i="1" smtClean="0">
                <a:solidFill>
                  <a:schemeClr val="bg1"/>
                </a:solidFill>
                <a:latin typeface="Times New Roman" panose="02020603050405020304" pitchFamily="18" charset="0"/>
                <a:cs typeface="Times New Roman" panose="02020603050405020304" pitchFamily="18" charset="0"/>
              </a:rPr>
              <a:t> bạo </a:t>
            </a:r>
            <a:r>
              <a:rPr lang="vi-VN" sz="1400" i="1">
                <a:solidFill>
                  <a:schemeClr val="bg1"/>
                </a:solidFill>
                <a:latin typeface="Times New Roman" panose="02020603050405020304" pitchFamily="18" charset="0"/>
                <a:cs typeface="Times New Roman" panose="02020603050405020304" pitchFamily="18" charset="0"/>
              </a:rPr>
              <a:t>lực với những người khác khi trở lại trường</a:t>
            </a:r>
            <a:r>
              <a:rPr lang="en-US" sz="1400" i="1">
                <a:solidFill>
                  <a:schemeClr val="bg1"/>
                </a:solidFill>
                <a:latin typeface="Times New Roman" panose="02020603050405020304" pitchFamily="18" charset="0"/>
                <a:cs typeface="Times New Roman" panose="02020603050405020304" pitchFamily="18" charset="0"/>
              </a:rPr>
              <a:t>.</a:t>
            </a:r>
          </a:p>
          <a:p>
            <a:endParaRPr lang="en-US" sz="1400"/>
          </a:p>
        </p:txBody>
      </p:sp>
    </p:spTree>
    <p:extLst>
      <p:ext uri="{BB962C8B-B14F-4D97-AF65-F5344CB8AC3E}">
        <p14:creationId xmlns:p14="http://schemas.microsoft.com/office/powerpoint/2010/main" val="334896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0"/>
        <p:cNvGrpSpPr/>
        <p:nvPr/>
      </p:nvGrpSpPr>
      <p:grpSpPr>
        <a:xfrm>
          <a:off x="0" y="0"/>
          <a:ext cx="0" cy="0"/>
          <a:chOff x="0" y="0"/>
          <a:chExt cx="0" cy="0"/>
        </a:xfrm>
      </p:grpSpPr>
      <p:sp>
        <p:nvSpPr>
          <p:cNvPr id="841" name="Google Shape;841;p58"/>
          <p:cNvSpPr txBox="1">
            <a:spLocks noGrp="1"/>
          </p:cNvSpPr>
          <p:nvPr>
            <p:ph type="ctrTitle"/>
          </p:nvPr>
        </p:nvSpPr>
        <p:spPr>
          <a:xfrm>
            <a:off x="1706990" y="2086495"/>
            <a:ext cx="5730019" cy="79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BẢO VỆ TRẺ EM TRONG ĐẠI DỊCH COVID-19</a:t>
            </a:r>
            <a:endParaRPr b="1" dirty="0">
              <a:latin typeface="Times New Roman" panose="02020603050405020304" pitchFamily="18" charset="0"/>
              <a:cs typeface="Times New Roman" panose="02020603050405020304" pitchFamily="18" charset="0"/>
            </a:endParaRPr>
          </a:p>
        </p:txBody>
      </p:sp>
      <p:grpSp>
        <p:nvGrpSpPr>
          <p:cNvPr id="843" name="Google Shape;843;p58"/>
          <p:cNvGrpSpPr/>
          <p:nvPr/>
        </p:nvGrpSpPr>
        <p:grpSpPr>
          <a:xfrm>
            <a:off x="6542625" y="-1703870"/>
            <a:ext cx="3762750" cy="3741975"/>
            <a:chOff x="3564200" y="238125"/>
            <a:chExt cx="3762750" cy="3741975"/>
          </a:xfrm>
        </p:grpSpPr>
        <p:sp>
          <p:nvSpPr>
            <p:cNvPr id="844" name="Google Shape;844;p58"/>
            <p:cNvSpPr/>
            <p:nvPr/>
          </p:nvSpPr>
          <p:spPr>
            <a:xfrm>
              <a:off x="3564200" y="238125"/>
              <a:ext cx="3762750" cy="3741975"/>
            </a:xfrm>
            <a:custGeom>
              <a:avLst/>
              <a:gdLst/>
              <a:ahLst/>
              <a:cxnLst/>
              <a:rect l="l" t="t" r="r" b="b"/>
              <a:pathLst>
                <a:path w="150510" h="149679" extrusionOk="0">
                  <a:moveTo>
                    <a:pt x="67399" y="0"/>
                  </a:moveTo>
                  <a:lnTo>
                    <a:pt x="61561" y="10446"/>
                  </a:lnTo>
                  <a:lnTo>
                    <a:pt x="52002" y="3263"/>
                  </a:lnTo>
                  <a:lnTo>
                    <a:pt x="48482" y="14682"/>
                  </a:lnTo>
                  <a:lnTo>
                    <a:pt x="37635" y="9673"/>
                  </a:lnTo>
                  <a:lnTo>
                    <a:pt x="36548" y="21579"/>
                  </a:lnTo>
                  <a:lnTo>
                    <a:pt x="24900" y="18917"/>
                  </a:lnTo>
                  <a:lnTo>
                    <a:pt x="26330" y="30794"/>
                  </a:lnTo>
                  <a:lnTo>
                    <a:pt x="14368" y="30623"/>
                  </a:lnTo>
                  <a:lnTo>
                    <a:pt x="14368" y="30623"/>
                  </a:lnTo>
                  <a:lnTo>
                    <a:pt x="18231" y="41927"/>
                  </a:lnTo>
                  <a:lnTo>
                    <a:pt x="6497" y="44245"/>
                  </a:lnTo>
                  <a:lnTo>
                    <a:pt x="12622" y="54491"/>
                  </a:lnTo>
                  <a:lnTo>
                    <a:pt x="1632" y="59213"/>
                  </a:lnTo>
                  <a:lnTo>
                    <a:pt x="9760" y="67971"/>
                  </a:lnTo>
                  <a:lnTo>
                    <a:pt x="1" y="74839"/>
                  </a:lnTo>
                  <a:lnTo>
                    <a:pt x="9760" y="81737"/>
                  </a:lnTo>
                  <a:lnTo>
                    <a:pt x="1632" y="90494"/>
                  </a:lnTo>
                  <a:lnTo>
                    <a:pt x="12622" y="95188"/>
                  </a:lnTo>
                  <a:lnTo>
                    <a:pt x="6497" y="105462"/>
                  </a:lnTo>
                  <a:lnTo>
                    <a:pt x="18231" y="107780"/>
                  </a:lnTo>
                  <a:lnTo>
                    <a:pt x="14368" y="119085"/>
                  </a:lnTo>
                  <a:lnTo>
                    <a:pt x="26330" y="118913"/>
                  </a:lnTo>
                  <a:lnTo>
                    <a:pt x="24900" y="130761"/>
                  </a:lnTo>
                  <a:lnTo>
                    <a:pt x="24900" y="130761"/>
                  </a:lnTo>
                  <a:lnTo>
                    <a:pt x="36548" y="128128"/>
                  </a:lnTo>
                  <a:lnTo>
                    <a:pt x="37635" y="140034"/>
                  </a:lnTo>
                  <a:lnTo>
                    <a:pt x="48482" y="134997"/>
                  </a:lnTo>
                  <a:lnTo>
                    <a:pt x="52002" y="146416"/>
                  </a:lnTo>
                  <a:lnTo>
                    <a:pt x="61561" y="139261"/>
                  </a:lnTo>
                  <a:lnTo>
                    <a:pt x="67399" y="149679"/>
                  </a:lnTo>
                  <a:lnTo>
                    <a:pt x="75241" y="140692"/>
                  </a:lnTo>
                  <a:lnTo>
                    <a:pt x="83111" y="149679"/>
                  </a:lnTo>
                  <a:lnTo>
                    <a:pt x="88949" y="139261"/>
                  </a:lnTo>
                  <a:lnTo>
                    <a:pt x="98508" y="146416"/>
                  </a:lnTo>
                  <a:lnTo>
                    <a:pt x="102028" y="134997"/>
                  </a:lnTo>
                  <a:lnTo>
                    <a:pt x="112875" y="140034"/>
                  </a:lnTo>
                  <a:lnTo>
                    <a:pt x="113962" y="128128"/>
                  </a:lnTo>
                  <a:lnTo>
                    <a:pt x="125610" y="130761"/>
                  </a:lnTo>
                  <a:lnTo>
                    <a:pt x="124179" y="118913"/>
                  </a:lnTo>
                  <a:lnTo>
                    <a:pt x="136142" y="119085"/>
                  </a:lnTo>
                  <a:lnTo>
                    <a:pt x="132279" y="107780"/>
                  </a:lnTo>
                  <a:lnTo>
                    <a:pt x="144013" y="105462"/>
                  </a:lnTo>
                  <a:lnTo>
                    <a:pt x="137888" y="95188"/>
                  </a:lnTo>
                  <a:lnTo>
                    <a:pt x="148878" y="90494"/>
                  </a:lnTo>
                  <a:lnTo>
                    <a:pt x="140750" y="81737"/>
                  </a:lnTo>
                  <a:lnTo>
                    <a:pt x="150509" y="74839"/>
                  </a:lnTo>
                  <a:lnTo>
                    <a:pt x="140750" y="67971"/>
                  </a:lnTo>
                  <a:lnTo>
                    <a:pt x="148878" y="59213"/>
                  </a:lnTo>
                  <a:lnTo>
                    <a:pt x="137888" y="54491"/>
                  </a:lnTo>
                  <a:lnTo>
                    <a:pt x="144013" y="44245"/>
                  </a:lnTo>
                  <a:lnTo>
                    <a:pt x="132279" y="41927"/>
                  </a:lnTo>
                  <a:lnTo>
                    <a:pt x="136142" y="30623"/>
                  </a:lnTo>
                  <a:lnTo>
                    <a:pt x="136142" y="30623"/>
                  </a:lnTo>
                  <a:lnTo>
                    <a:pt x="124179" y="30794"/>
                  </a:lnTo>
                  <a:lnTo>
                    <a:pt x="125610" y="18917"/>
                  </a:lnTo>
                  <a:lnTo>
                    <a:pt x="125610" y="18917"/>
                  </a:lnTo>
                  <a:lnTo>
                    <a:pt x="113962" y="21579"/>
                  </a:lnTo>
                  <a:lnTo>
                    <a:pt x="112875" y="9673"/>
                  </a:lnTo>
                  <a:lnTo>
                    <a:pt x="102028" y="14682"/>
                  </a:lnTo>
                  <a:lnTo>
                    <a:pt x="98508" y="3263"/>
                  </a:lnTo>
                  <a:lnTo>
                    <a:pt x="88949" y="10446"/>
                  </a:lnTo>
                  <a:lnTo>
                    <a:pt x="83111" y="0"/>
                  </a:lnTo>
                  <a:lnTo>
                    <a:pt x="75241" y="8986"/>
                  </a:lnTo>
                  <a:lnTo>
                    <a:pt x="673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8"/>
            <p:cNvSpPr/>
            <p:nvPr/>
          </p:nvSpPr>
          <p:spPr>
            <a:xfrm>
              <a:off x="3853975" y="475650"/>
              <a:ext cx="3195350" cy="3196075"/>
            </a:xfrm>
            <a:custGeom>
              <a:avLst/>
              <a:gdLst/>
              <a:ahLst/>
              <a:cxnLst/>
              <a:rect l="l" t="t" r="r" b="b"/>
              <a:pathLst>
                <a:path w="127814" h="127843" extrusionOk="0">
                  <a:moveTo>
                    <a:pt x="63907" y="1"/>
                  </a:moveTo>
                  <a:cubicBezTo>
                    <a:pt x="28591" y="1"/>
                    <a:pt x="1" y="28620"/>
                    <a:pt x="1" y="63907"/>
                  </a:cubicBezTo>
                  <a:cubicBezTo>
                    <a:pt x="1" y="99223"/>
                    <a:pt x="28591" y="127843"/>
                    <a:pt x="63907" y="127843"/>
                  </a:cubicBezTo>
                  <a:cubicBezTo>
                    <a:pt x="99195" y="127843"/>
                    <a:pt x="127814" y="99223"/>
                    <a:pt x="127814" y="63907"/>
                  </a:cubicBezTo>
                  <a:cubicBezTo>
                    <a:pt x="127814" y="28620"/>
                    <a:pt x="99195" y="1"/>
                    <a:pt x="63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58"/>
          <p:cNvGrpSpPr/>
          <p:nvPr/>
        </p:nvGrpSpPr>
        <p:grpSpPr>
          <a:xfrm>
            <a:off x="843091" y="3109339"/>
            <a:ext cx="1333955" cy="1241129"/>
            <a:chOff x="2911700" y="4175975"/>
            <a:chExt cx="1104725" cy="1027850"/>
          </a:xfrm>
        </p:grpSpPr>
        <p:sp>
          <p:nvSpPr>
            <p:cNvPr id="847" name="Google Shape;847;p58"/>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8"/>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8"/>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8"/>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8"/>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8"/>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8"/>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8"/>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8"/>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chemeClr val="accent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8"/>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8"/>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8"/>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58"/>
          <p:cNvSpPr/>
          <p:nvPr/>
        </p:nvSpPr>
        <p:spPr>
          <a:xfrm>
            <a:off x="4017775" y="4212725"/>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8"/>
          <p:cNvSpPr/>
          <p:nvPr/>
        </p:nvSpPr>
        <p:spPr>
          <a:xfrm>
            <a:off x="2118750" y="4465025"/>
            <a:ext cx="184625" cy="138475"/>
          </a:xfrm>
          <a:custGeom>
            <a:avLst/>
            <a:gdLst/>
            <a:ahLst/>
            <a:cxnLst/>
            <a:rect l="l" t="t" r="r" b="b"/>
            <a:pathLst>
              <a:path w="7385" h="5539" extrusionOk="0">
                <a:moveTo>
                  <a:pt x="3682" y="1"/>
                </a:moveTo>
                <a:cubicBezTo>
                  <a:pt x="2977" y="1"/>
                  <a:pt x="2276" y="273"/>
                  <a:pt x="1746" y="816"/>
                </a:cubicBezTo>
                <a:cubicBezTo>
                  <a:pt x="1" y="2562"/>
                  <a:pt x="1231" y="5539"/>
                  <a:pt x="3692" y="5539"/>
                </a:cubicBezTo>
                <a:cubicBezTo>
                  <a:pt x="6154" y="5539"/>
                  <a:pt x="7384" y="2562"/>
                  <a:pt x="5639" y="816"/>
                </a:cubicBezTo>
                <a:cubicBezTo>
                  <a:pt x="5095" y="273"/>
                  <a:pt x="4386" y="1"/>
                  <a:pt x="3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8"/>
          <p:cNvSpPr/>
          <p:nvPr/>
        </p:nvSpPr>
        <p:spPr>
          <a:xfrm>
            <a:off x="1579625" y="2252700"/>
            <a:ext cx="117375" cy="117375"/>
          </a:xfrm>
          <a:custGeom>
            <a:avLst/>
            <a:gdLst/>
            <a:ahLst/>
            <a:cxnLst/>
            <a:rect l="l" t="t" r="r" b="b"/>
            <a:pathLst>
              <a:path w="4695" h="4695" extrusionOk="0">
                <a:moveTo>
                  <a:pt x="2348" y="1"/>
                </a:moveTo>
                <a:cubicBezTo>
                  <a:pt x="1060" y="1"/>
                  <a:pt x="1" y="1060"/>
                  <a:pt x="1" y="2347"/>
                </a:cubicBezTo>
                <a:cubicBezTo>
                  <a:pt x="1" y="3664"/>
                  <a:pt x="1060" y="4694"/>
                  <a:pt x="2348" y="4694"/>
                </a:cubicBezTo>
                <a:cubicBezTo>
                  <a:pt x="3636" y="4694"/>
                  <a:pt x="4695" y="3664"/>
                  <a:pt x="4695" y="2347"/>
                </a:cubicBezTo>
                <a:cubicBezTo>
                  <a:pt x="4695" y="1060"/>
                  <a:pt x="3636" y="1"/>
                  <a:pt x="2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8"/>
          <p:cNvSpPr/>
          <p:nvPr/>
        </p:nvSpPr>
        <p:spPr>
          <a:xfrm>
            <a:off x="3301525" y="4212725"/>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8"/>
          <p:cNvSpPr/>
          <p:nvPr/>
        </p:nvSpPr>
        <p:spPr>
          <a:xfrm>
            <a:off x="720000" y="168375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58"/>
          <p:cNvGrpSpPr/>
          <p:nvPr/>
        </p:nvGrpSpPr>
        <p:grpSpPr>
          <a:xfrm>
            <a:off x="1208025" y="709175"/>
            <a:ext cx="306250" cy="304225"/>
            <a:chOff x="3437575" y="2857925"/>
            <a:chExt cx="306250" cy="304225"/>
          </a:xfrm>
        </p:grpSpPr>
        <p:sp>
          <p:nvSpPr>
            <p:cNvPr id="865" name="Google Shape;865;p58"/>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58"/>
          <p:cNvSpPr/>
          <p:nvPr/>
        </p:nvSpPr>
        <p:spPr>
          <a:xfrm>
            <a:off x="2822450" y="4393338"/>
            <a:ext cx="279625" cy="28185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22"/>
        <p:cNvGrpSpPr/>
        <p:nvPr/>
      </p:nvGrpSpPr>
      <p:grpSpPr>
        <a:xfrm>
          <a:off x="0" y="0"/>
          <a:ext cx="0" cy="0"/>
          <a:chOff x="0" y="0"/>
          <a:chExt cx="0" cy="0"/>
        </a:xfrm>
      </p:grpSpPr>
      <p:sp>
        <p:nvSpPr>
          <p:cNvPr id="823" name="Google Shape;823;p57"/>
          <p:cNvSpPr txBox="1">
            <a:spLocks noGrp="1"/>
          </p:cNvSpPr>
          <p:nvPr>
            <p:ph type="title" idx="9"/>
          </p:nvPr>
        </p:nvSpPr>
        <p:spPr>
          <a:xfrm>
            <a:off x="1207050" y="378984"/>
            <a:ext cx="6729900" cy="9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solidFill>
                  <a:srgbClr val="FFFF00"/>
                </a:solidFill>
                <a:latin typeface="Cambria" panose="02040503050406030204" pitchFamily="18" charset="0"/>
                <a:ea typeface="Cambria" panose="02040503050406030204" pitchFamily="18" charset="0"/>
                <a:cs typeface="Times New Roman" panose="02020603050405020304" pitchFamily="18" charset="0"/>
              </a:rPr>
              <a:t>Nhóm</a:t>
            </a:r>
            <a:r>
              <a:rPr lang="en-US"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FF00"/>
                </a:solidFill>
                <a:latin typeface="Cambria" panose="02040503050406030204" pitchFamily="18" charset="0"/>
                <a:ea typeface="Cambria" panose="02040503050406030204" pitchFamily="18" charset="0"/>
                <a:cs typeface="Times New Roman" panose="02020603050405020304" pitchFamily="18" charset="0"/>
              </a:rPr>
              <a:t>đối</a:t>
            </a:r>
            <a:r>
              <a:rPr lang="en-US"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en-US" sz="2400" b="1" err="1">
                <a:solidFill>
                  <a:srgbClr val="FFFF00"/>
                </a:solidFill>
                <a:latin typeface="Cambria" panose="02040503050406030204" pitchFamily="18" charset="0"/>
                <a:ea typeface="Cambria" panose="02040503050406030204" pitchFamily="18" charset="0"/>
                <a:cs typeface="Times New Roman" panose="02020603050405020304" pitchFamily="18" charset="0"/>
              </a:rPr>
              <a:t>tượng</a:t>
            </a:r>
            <a:r>
              <a:rPr lang="en-US" sz="2400" b="1">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en-US" sz="2400" b="1" smtClean="0">
                <a:solidFill>
                  <a:srgbClr val="FFFF00"/>
                </a:solidFill>
                <a:latin typeface="Cambria" panose="02040503050406030204" pitchFamily="18" charset="0"/>
                <a:ea typeface="Cambria" panose="02040503050406030204" pitchFamily="18" charset="0"/>
                <a:cs typeface="Times New Roman" panose="02020603050405020304" pitchFamily="18" charset="0"/>
              </a:rPr>
              <a:t> học sinh</a:t>
            </a:r>
            <a:r>
              <a:rPr lang="en-US" sz="2400" b="1" smtClean="0">
                <a:solidFill>
                  <a:srgbClr val="FFFF00"/>
                </a:solidFill>
                <a:latin typeface="Cambria" panose="02040503050406030204" pitchFamily="18" charset="0"/>
                <a:ea typeface="Cambria" panose="02040503050406030204" pitchFamily="18" charset="0"/>
                <a:cs typeface="Times New Roman" panose="02020603050405020304" pitchFamily="18" charset="0"/>
              </a:rPr>
              <a:t> được quan tâm</a:t>
            </a:r>
            <a:r>
              <a:rPr lang="en-US" sz="2400" b="1" smtClean="0">
                <a:solidFill>
                  <a:srgbClr val="FFFF00"/>
                </a:solidFill>
                <a:latin typeface="Cambria" panose="02040503050406030204" pitchFamily="18" charset="0"/>
                <a:ea typeface="Cambria" panose="02040503050406030204" pitchFamily="18" charset="0"/>
                <a:cs typeface="Times New Roman" panose="02020603050405020304" pitchFamily="18" charset="0"/>
              </a:rPr>
              <a:t>:</a:t>
            </a:r>
            <a:endParaRPr sz="2400" b="1" dirty="0">
              <a:solidFill>
                <a:srgbClr val="FFFF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24" name="Google Shape;824;p57"/>
          <p:cNvSpPr txBox="1">
            <a:spLocks noGrp="1"/>
          </p:cNvSpPr>
          <p:nvPr>
            <p:ph type="ctrTitle" idx="3"/>
          </p:nvPr>
        </p:nvSpPr>
        <p:spPr>
          <a:xfrm>
            <a:off x="5194603" y="3105507"/>
            <a:ext cx="2528573"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err="1">
                <a:solidFill>
                  <a:schemeClr val="bg1"/>
                </a:solidFill>
                <a:latin typeface="Times New Roman" panose="02020603050405020304" pitchFamily="18" charset="0"/>
                <a:cs typeface="Times New Roman" panose="02020603050405020304" pitchFamily="18" charset="0"/>
              </a:rPr>
              <a:t>Nhóm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trẻ</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sau</a:t>
            </a:r>
            <a:r>
              <a:rPr lang="en-US" sz="2000" dirty="0">
                <a:solidFill>
                  <a:schemeClr val="bg1"/>
                </a:solidFill>
                <a:latin typeface="Times New Roman" panose="02020603050405020304" pitchFamily="18" charset="0"/>
                <a:cs typeface="Times New Roman" panose="02020603050405020304" pitchFamily="18" charset="0"/>
              </a:rPr>
              <a:t> </a:t>
            </a:r>
            <a:r>
              <a:rPr lang="en-US" sz="2000" err="1">
                <a:solidFill>
                  <a:schemeClr val="bg1"/>
                </a:solidFill>
                <a:latin typeface="Times New Roman" panose="02020603050405020304" pitchFamily="18" charset="0"/>
                <a:cs typeface="Times New Roman" panose="02020603050405020304" pitchFamily="18" charset="0"/>
              </a:rPr>
              <a:t>khi</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đi học trực tuyến trở lại học trực tiếp</a:t>
            </a:r>
            <a:endParaRPr sz="2000" dirty="0">
              <a:solidFill>
                <a:schemeClr val="bg1"/>
              </a:solidFill>
              <a:latin typeface="Times New Roman" panose="02020603050405020304" pitchFamily="18" charset="0"/>
              <a:cs typeface="Times New Roman" panose="02020603050405020304" pitchFamily="18" charset="0"/>
            </a:endParaRPr>
          </a:p>
        </p:txBody>
      </p:sp>
      <p:sp>
        <p:nvSpPr>
          <p:cNvPr id="825" name="Google Shape;825;p57"/>
          <p:cNvSpPr txBox="1">
            <a:spLocks noGrp="1"/>
          </p:cNvSpPr>
          <p:nvPr>
            <p:ph type="ctrTitle"/>
          </p:nvPr>
        </p:nvSpPr>
        <p:spPr>
          <a:xfrm>
            <a:off x="1669850" y="3105507"/>
            <a:ext cx="2279549"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err="1">
                <a:solidFill>
                  <a:schemeClr val="bg1"/>
                </a:solidFill>
                <a:latin typeface="Times New Roman" panose="02020603050405020304" pitchFamily="18" charset="0"/>
                <a:cs typeface="Times New Roman" panose="02020603050405020304" pitchFamily="18" charset="0"/>
              </a:rPr>
              <a:t>Nhóm</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đang </a:t>
            </a:r>
            <a:r>
              <a:rPr lang="en-US" sz="2000" smtClean="0">
                <a:solidFill>
                  <a:schemeClr val="bg1"/>
                </a:solidFill>
                <a:latin typeface="Times New Roman" panose="02020603050405020304" pitchFamily="18" charset="0"/>
                <a:cs typeface="Times New Roman" panose="02020603050405020304" pitchFamily="18" charset="0"/>
              </a:rPr>
              <a:t>học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tuyến</a:t>
            </a:r>
            <a:endParaRPr sz="2000" dirty="0">
              <a:solidFill>
                <a:schemeClr val="bg1"/>
              </a:solidFill>
              <a:latin typeface="Times New Roman" panose="02020603050405020304" pitchFamily="18" charset="0"/>
              <a:cs typeface="Times New Roman" panose="02020603050405020304" pitchFamily="18" charset="0"/>
            </a:endParaRPr>
          </a:p>
        </p:txBody>
      </p:sp>
      <p:sp>
        <p:nvSpPr>
          <p:cNvPr id="827" name="Google Shape;827;p57"/>
          <p:cNvSpPr txBox="1">
            <a:spLocks noGrp="1"/>
          </p:cNvSpPr>
          <p:nvPr>
            <p:ph type="title" idx="2"/>
          </p:nvPr>
        </p:nvSpPr>
        <p:spPr>
          <a:xfrm>
            <a:off x="1932724" y="2037993"/>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01</a:t>
            </a:r>
            <a:endParaRPr sz="5400" dirty="0"/>
          </a:p>
        </p:txBody>
      </p:sp>
      <p:sp>
        <p:nvSpPr>
          <p:cNvPr id="829" name="Google Shape;829;p57"/>
          <p:cNvSpPr txBox="1">
            <a:spLocks noGrp="1"/>
          </p:cNvSpPr>
          <p:nvPr>
            <p:ph type="title" idx="5"/>
          </p:nvPr>
        </p:nvSpPr>
        <p:spPr>
          <a:xfrm>
            <a:off x="5581989" y="1974008"/>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02</a:t>
            </a:r>
            <a:endParaRPr sz="5400" dirty="0"/>
          </a:p>
        </p:txBody>
      </p:sp>
      <p:sp>
        <p:nvSpPr>
          <p:cNvPr id="833" name="Google Shape;833;p57"/>
          <p:cNvSpPr/>
          <p:nvPr/>
        </p:nvSpPr>
        <p:spPr>
          <a:xfrm>
            <a:off x="466050" y="785400"/>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7"/>
          <p:cNvSpPr/>
          <p:nvPr/>
        </p:nvSpPr>
        <p:spPr>
          <a:xfrm>
            <a:off x="1794363" y="216058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7"/>
          <p:cNvSpPr/>
          <p:nvPr/>
        </p:nvSpPr>
        <p:spPr>
          <a:xfrm>
            <a:off x="4520450" y="282408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7"/>
          <p:cNvSpPr/>
          <p:nvPr/>
        </p:nvSpPr>
        <p:spPr>
          <a:xfrm>
            <a:off x="7300900" y="2160583"/>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Child Care Thesis XL by Slidesgo">
  <a:themeElements>
    <a:clrScheme name="Simple Light">
      <a:dk1>
        <a:srgbClr val="000000"/>
      </a:dk1>
      <a:lt1>
        <a:srgbClr val="FFFFFF"/>
      </a:lt1>
      <a:dk2>
        <a:srgbClr val="0C2E8B"/>
      </a:dk2>
      <a:lt2>
        <a:srgbClr val="BDF1FF"/>
      </a:lt2>
      <a:accent1>
        <a:srgbClr val="E24645"/>
      </a:accent1>
      <a:accent2>
        <a:srgbClr val="F4BD18"/>
      </a:accent2>
      <a:accent3>
        <a:srgbClr val="BA8974"/>
      </a:accent3>
      <a:accent4>
        <a:srgbClr val="FCBBA6"/>
      </a:accent4>
      <a:accent5>
        <a:srgbClr val="6AD9F5"/>
      </a:accent5>
      <a:accent6>
        <a:srgbClr val="4C6EC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1600</Words>
  <Application>Microsoft Office PowerPoint</Application>
  <PresentationFormat>On-screen Show (16:9)</PresentationFormat>
  <Paragraphs>122</Paragraphs>
  <Slides>21</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Fira Sans Extra Condensed Medium</vt:lpstr>
      <vt:lpstr>Nunito Light</vt:lpstr>
      <vt:lpstr>Eras Demi ITC</vt:lpstr>
      <vt:lpstr>Cambria</vt:lpstr>
      <vt:lpstr>Fredoka One</vt:lpstr>
      <vt:lpstr>Times New Roman</vt:lpstr>
      <vt:lpstr>Karla</vt:lpstr>
      <vt:lpstr>Roboto Condensed Light</vt:lpstr>
      <vt:lpstr>Livvic Light</vt:lpstr>
      <vt:lpstr>Fira Sans Condensed Medium</vt:lpstr>
      <vt:lpstr>Symbol</vt:lpstr>
      <vt:lpstr>Child Care Thesis XL by Slidesgo</vt:lpstr>
      <vt:lpstr>BẢO VỆ TRẺ EM  TRONG ĐẠI DỊCH COVID-19  Nguyễn Thị Tuấn Anh – Trưởng phòng BVCSTE&amp;BĐG,  Sở Lao động – Thương binh và xã hội</vt:lpstr>
      <vt:lpstr>TRẺ EM</vt:lpstr>
      <vt:lpstr>Các quyền trẻ em: 25 quyền/nhóm quyền</vt:lpstr>
      <vt:lpstr>Các quyền trẻ em: 25 quyền/nhóm quyền</vt:lpstr>
      <vt:lpstr>Các quyền trẻ em 25 quyền/nhóm quyền</vt:lpstr>
      <vt:lpstr>Thực trạng ảnh hưởng của đại dịch Covid-19 tới trẻ em</vt:lpstr>
      <vt:lpstr>Hệ lụy</vt:lpstr>
      <vt:lpstr>BẢO VỆ TRẺ EM TRONG ĐẠI DỊCH COVID-19</vt:lpstr>
      <vt:lpstr>Nhóm đối tượng  học sinh được quan tâm:</vt:lpstr>
      <vt:lpstr>Những rủi ro xảy ra trên môi trường mạng: - Kẻ xấu nhắm đến trẻ với mục đích tình dục thông qua các phương tiện truyền thông, chơi game, tin nhắn. - Trẻ tiếp cận với những thông tin sai lệch, nội dung độc hại, bạo lực, bài ngoại, kích động trẻ tự tử, tự làm hại bản thân,... - Lứa tuổi “teen” dễ chia sẻ thông tin cá nhân và các hình ảnh, video mang tính nhạy cảm của bản thân lên mạng. - Bị bắt nạt, xâm hại, đe dọa trên mạng bởi chính bạn bè quen hoặc xâm hại bởi người lạ - Vấn đề về sức khỏe của trẻ: tư thế ngồi không đúng gây đau mỏi lưng, thị lực giảm... </vt:lpstr>
      <vt:lpstr>1. Đối với Cha /mẹ: - Nên học những mẹo công nghệ để bảo vệ trẻ trên môi trường mạng ( bật tính năng tìm kiểm an toàn, cài đặt bảo mật riêng tư, che, tắt webcam khi sử dụng,...) - Tạo lập thói quen trực tuyến lành mạnh cho trẻ ( hướng dẫn trẻ giữ kín thông tin cá nhân,cân nhắc những gì đăng tải trên MXH, không nghe theo người lạ chỉ dẫn vào đường link...) - Dành thời gian với trẻ trên mạng, khám phá các trang web, MXH phù hợp với độ tuổi của trẻ. - Cha mẹ quản lý chặt chẽ thời gian sử dụng các thiết bị công nghệ của con. Chỉ nên cho phép trẻ sử dụng các thiết bị này khi học trực tuyến vì trẻ đã sử dụng để học, nếu sử dụng nhiều hơn dễ ảnh hưởng đến sức khoẻ, nhất là thị lực, dễ nghiện điện thoại... </vt:lpstr>
      <vt:lpstr>Giải pháp bảo đảm an toàn cho trẻ trên môi trường mạng: </vt:lpstr>
      <vt:lpstr>- Trở lại trường là niềm vui của tất cả học sinh nhưng song hành với nó là những nỗi lo. Các em có thể sẽ trải qua nhiều lo âu: bị lây nhiễm, bắt đầu lại các thói quen về lịch trình học tập, giờ giấc, quan hệ bạn bè . .. - Có 1 tỷ lệ không nhỏ trẻ em tổn thương sức khỏe tâm thần trong đại dịch và ở nhiều mức độ khác nhau. </vt:lpstr>
      <vt:lpstr>Về phía gia đình:  - Chuẩn bị cho con thời gian thích ứng với hoạt động mới ở trường (giảm tải học online, thiết lập lại lịch ăn - ngủ phù hợp với học kỳ) - Hỗ trợ con tổ chức lại góc học tập và cập nhật các thông tin liên quan đến việc trở lại trường.  </vt:lpstr>
      <vt:lpstr>Phòng tránh bạo lực học đường</vt:lpstr>
      <vt:lpstr>Nghị định 130/2021/NĐ-CP ngày 30/12/2021(từ điều 21- điều 36) Xử lý vi phạm hành chính trong lĩnh vực trẻ em  </vt:lpstr>
      <vt:lpstr>Nghị định 130/2021/NĐ-CP</vt:lpstr>
      <vt:lpstr>Nghị định 130/2021/NĐ-CP</vt:lpstr>
      <vt:lpstr>Nghị định 130/2021/NĐ-CP</vt:lpstr>
      <vt:lpstr>Nghị định 130/2021/NĐ-CP</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Thesis</dc:title>
  <dc:creator>TDD</dc:creator>
  <cp:lastModifiedBy>Nguyễn Thị Tuấn Anh</cp:lastModifiedBy>
  <cp:revision>33</cp:revision>
  <dcterms:modified xsi:type="dcterms:W3CDTF">2022-02-10T08:50:44Z</dcterms:modified>
</cp:coreProperties>
</file>