
<file path=[Content_Types].xml><?xml version="1.0" encoding="utf-8"?>
<Types xmlns="http://schemas.openxmlformats.org/package/2006/content-types">
  <Default Extension="png" ContentType="image/png"/>
  <Default Extension="jpeg" ContentType="image/jpeg"/>
  <Default Extension="JPG" ContentType="image/.jpg"/>
  <Default Extension="wmf" ContentType="image/x-wmf"/>
  <Default Extension="emf" ContentType="image/x-emf"/>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4209" r:id="rId4"/>
    <p:sldMasterId id="2147484222" r:id="rId5"/>
    <p:sldMasterId id="2147484234" r:id="rId6"/>
    <p:sldMasterId id="2147484246" r:id="rId7"/>
    <p:sldMasterId id="2147484258" r:id="rId8"/>
    <p:sldMasterId id="2147484270" r:id="rId9"/>
    <p:sldMasterId id="2147484282" r:id="rId10"/>
    <p:sldMasterId id="2147484294" r:id="rId11"/>
    <p:sldMasterId id="2147484306" r:id="rId12"/>
    <p:sldMasterId id="2147484319" r:id="rId13"/>
  </p:sldMasterIdLst>
  <p:notesMasterIdLst>
    <p:notesMasterId r:id="rId16"/>
  </p:notesMasterIdLst>
  <p:sldIdLst>
    <p:sldId id="325" r:id="rId14"/>
    <p:sldId id="317" r:id="rId15"/>
    <p:sldId id="258" r:id="rId17"/>
    <p:sldId id="323" r:id="rId18"/>
    <p:sldId id="318" r:id="rId19"/>
    <p:sldId id="377" r:id="rId20"/>
    <p:sldId id="388" r:id="rId21"/>
    <p:sldId id="326" r:id="rId22"/>
    <p:sldId id="367" r:id="rId23"/>
    <p:sldId id="372" r:id="rId24"/>
    <p:sldId id="379" r:id="rId25"/>
    <p:sldId id="374" r:id="rId26"/>
    <p:sldId id="378" r:id="rId27"/>
    <p:sldId id="376" r:id="rId28"/>
    <p:sldId id="337" r:id="rId29"/>
    <p:sldId id="338" r:id="rId30"/>
    <p:sldId id="343" r:id="rId31"/>
    <p:sldId id="380" r:id="rId32"/>
    <p:sldId id="381" r:id="rId33"/>
    <p:sldId id="336" r:id="rId34"/>
    <p:sldId id="390" r:id="rId35"/>
    <p:sldId id="384" r:id="rId36"/>
    <p:sldId id="387" r:id="rId37"/>
    <p:sldId id="319" r:id="rId38"/>
    <p:sldId id="352" r:id="rId39"/>
    <p:sldId id="353" r:id="rId40"/>
    <p:sldId id="385" r:id="rId41"/>
    <p:sldId id="395" r:id="rId42"/>
    <p:sldId id="386" r:id="rId43"/>
    <p:sldId id="321" r:id="rId44"/>
    <p:sldId id="394" r:id="rId45"/>
    <p:sldId id="393" r:id="rId46"/>
    <p:sldId id="382" r:id="rId47"/>
    <p:sldId id="383" r:id="rId48"/>
    <p:sldId id="359" r:id="rId49"/>
    <p:sldId id="36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0033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36.xml"/><Relationship Id="rId5" Type="http://schemas.openxmlformats.org/officeDocument/2006/relationships/slideMaster" Target="slideMasters/slideMaster4.xml"/><Relationship Id="rId49" Type="http://schemas.openxmlformats.org/officeDocument/2006/relationships/slide" Target="slides/slide35.xml"/><Relationship Id="rId48" Type="http://schemas.openxmlformats.org/officeDocument/2006/relationships/slide" Target="slides/slide34.xml"/><Relationship Id="rId47" Type="http://schemas.openxmlformats.org/officeDocument/2006/relationships/slide" Target="slides/slide33.xml"/><Relationship Id="rId46" Type="http://schemas.openxmlformats.org/officeDocument/2006/relationships/slide" Target="slides/slide32.xml"/><Relationship Id="rId45" Type="http://schemas.openxmlformats.org/officeDocument/2006/relationships/slide" Target="slides/slide31.xml"/><Relationship Id="rId44" Type="http://schemas.openxmlformats.org/officeDocument/2006/relationships/slide" Target="slides/slide30.xml"/><Relationship Id="rId43" Type="http://schemas.openxmlformats.org/officeDocument/2006/relationships/slide" Target="slides/slide29.xml"/><Relationship Id="rId42" Type="http://schemas.openxmlformats.org/officeDocument/2006/relationships/slide" Target="slides/slide28.xml"/><Relationship Id="rId41" Type="http://schemas.openxmlformats.org/officeDocument/2006/relationships/slide" Target="slides/slide27.xml"/><Relationship Id="rId40" Type="http://schemas.openxmlformats.org/officeDocument/2006/relationships/slide" Target="slides/slide26.xml"/><Relationship Id="rId4" Type="http://schemas.openxmlformats.org/officeDocument/2006/relationships/slideMaster" Target="slideMasters/slideMaster3.xml"/><Relationship Id="rId39" Type="http://schemas.openxmlformats.org/officeDocument/2006/relationships/slide" Target="slides/slide25.xml"/><Relationship Id="rId38" Type="http://schemas.openxmlformats.org/officeDocument/2006/relationships/slide" Target="slides/slide24.xml"/><Relationship Id="rId37" Type="http://schemas.openxmlformats.org/officeDocument/2006/relationships/slide" Target="slides/slide23.xml"/><Relationship Id="rId36" Type="http://schemas.openxmlformats.org/officeDocument/2006/relationships/slide" Target="slides/slide22.xml"/><Relationship Id="rId35" Type="http://schemas.openxmlformats.org/officeDocument/2006/relationships/slide" Target="slides/slide21.xml"/><Relationship Id="rId34" Type="http://schemas.openxmlformats.org/officeDocument/2006/relationships/slide" Target="slides/slide20.xml"/><Relationship Id="rId33" Type="http://schemas.openxmlformats.org/officeDocument/2006/relationships/slide" Target="slides/slide19.xml"/><Relationship Id="rId32" Type="http://schemas.openxmlformats.org/officeDocument/2006/relationships/slide" Target="slides/slide18.xml"/><Relationship Id="rId31" Type="http://schemas.openxmlformats.org/officeDocument/2006/relationships/slide" Target="slides/slide17.xml"/><Relationship Id="rId30" Type="http://schemas.openxmlformats.org/officeDocument/2006/relationships/slide" Target="slides/slide16.xml"/><Relationship Id="rId3" Type="http://schemas.openxmlformats.org/officeDocument/2006/relationships/slideMaster" Target="slideMasters/slideMaster2.xml"/><Relationship Id="rId29" Type="http://schemas.openxmlformats.org/officeDocument/2006/relationships/slide" Target="slides/slide15.xml"/><Relationship Id="rId28" Type="http://schemas.openxmlformats.org/officeDocument/2006/relationships/slide" Target="slides/slide14.xml"/><Relationship Id="rId27" Type="http://schemas.openxmlformats.org/officeDocument/2006/relationships/slide" Target="slides/slide13.xml"/><Relationship Id="rId26" Type="http://schemas.openxmlformats.org/officeDocument/2006/relationships/slide" Target="slides/slide12.xml"/><Relationship Id="rId25" Type="http://schemas.openxmlformats.org/officeDocument/2006/relationships/slide" Target="slides/slide11.xml"/><Relationship Id="rId24" Type="http://schemas.openxmlformats.org/officeDocument/2006/relationships/slide" Target="slides/slide10.xml"/><Relationship Id="rId23" Type="http://schemas.openxmlformats.org/officeDocument/2006/relationships/slide" Target="slides/slide9.xml"/><Relationship Id="rId22" Type="http://schemas.openxmlformats.org/officeDocument/2006/relationships/slide" Target="slides/slide8.xml"/><Relationship Id="rId21" Type="http://schemas.openxmlformats.org/officeDocument/2006/relationships/slide" Target="slides/slide7.xml"/><Relationship Id="rId20" Type="http://schemas.openxmlformats.org/officeDocument/2006/relationships/slide" Target="slides/slide6.xml"/><Relationship Id="rId2" Type="http://schemas.openxmlformats.org/officeDocument/2006/relationships/theme" Target="theme/theme1.xml"/><Relationship Id="rId19" Type="http://schemas.openxmlformats.org/officeDocument/2006/relationships/slide" Target="slides/slide5.xml"/><Relationship Id="rId18" Type="http://schemas.openxmlformats.org/officeDocument/2006/relationships/slide" Target="slides/slide4.xml"/><Relationship Id="rId17" Type="http://schemas.openxmlformats.org/officeDocument/2006/relationships/slide" Target="slides/slide3.xml"/><Relationship Id="rId16" Type="http://schemas.openxmlformats.org/officeDocument/2006/relationships/notesMaster" Target="notesMasters/notesMaster1.xml"/><Relationship Id="rId15" Type="http://schemas.openxmlformats.org/officeDocument/2006/relationships/slide" Target="slides/slide2.xml"/><Relationship Id="rId14" Type="http://schemas.openxmlformats.org/officeDocument/2006/relationships/slide" Target="slides/slide1.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C775EC6-8AD5-411E-8337-4E2C01B80314}"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74469140-EB0D-4B05-9496-89875F96E5D3}">
      <dgm:prSet phldrT="[Text]" custT="1"/>
      <dgm:spPr/>
      <dgm:t>
        <a:bodyPr/>
        <a:lstStyle/>
        <a:p>
          <a:r>
            <a:rPr lang="en-US" sz="2800" dirty="0" smtClean="0">
              <a:latin typeface="#9Slide05 Brannboll Ny" panose="02000000000000000000" pitchFamily="2" charset="0"/>
              <a:cs typeface="Arial" panose="020B0604020202020204" pitchFamily="34" charset="0"/>
            </a:rPr>
            <a:t>L</a:t>
          </a:r>
          <a:r>
            <a:rPr lang="vi-VN" sz="2800" dirty="0" smtClean="0">
              <a:latin typeface="#9Slide05 Brannboll Ny" panose="02000000000000000000" pitchFamily="2" charset="0"/>
              <a:cs typeface="Arial" panose="020B0604020202020204" pitchFamily="34" charset="0"/>
            </a:rPr>
            <a:t>à phẩm chất đạo đức của con người</a:t>
          </a:r>
          <a:endParaRPr lang="en-US" sz="2800" dirty="0">
            <a:latin typeface="#9Slide05 Brannboll Ny" panose="02000000000000000000" pitchFamily="2" charset="0"/>
          </a:endParaRPr>
        </a:p>
      </dgm:t>
    </dgm:pt>
    <dgm:pt modelId="{C6430045-F7D0-4EAE-ABEB-55F559F9557D}" cxnId="{8F785D8A-8ECF-4626-8635-B36842910D09}" type="parTrans">
      <dgm:prSet/>
      <dgm:spPr/>
      <dgm:t>
        <a:bodyPr/>
        <a:lstStyle/>
        <a:p>
          <a:endParaRPr lang="en-US" sz="2000"/>
        </a:p>
      </dgm:t>
    </dgm:pt>
    <dgm:pt modelId="{FCAEF250-81CF-41D1-AF72-21CE2D237215}" cxnId="{8F785D8A-8ECF-4626-8635-B36842910D09}" type="sibTrans">
      <dgm:prSet/>
      <dgm:spPr/>
      <dgm:t>
        <a:bodyPr/>
        <a:lstStyle/>
        <a:p>
          <a:endParaRPr lang="en-US" sz="2000"/>
        </a:p>
      </dgm:t>
    </dgm:pt>
    <dgm:pt modelId="{E2FBD33B-E4E9-4AA1-9D4A-3AA7505DCE6F}">
      <dgm:prSet phldrT="[Text]" custT="1"/>
      <dgm:spPr/>
      <dgm:t>
        <a:bodyPr/>
        <a:lstStyle/>
        <a:p>
          <a:r>
            <a:rPr lang="en-US" sz="2800" dirty="0" smtClean="0">
              <a:latin typeface="#9Slide05 Brannboll Ny" panose="02000000000000000000" pitchFamily="2" charset="0"/>
              <a:cs typeface="Arial" panose="020B0604020202020204" pitchFamily="34" charset="0"/>
            </a:rPr>
            <a:t>T</a:t>
          </a:r>
          <a:r>
            <a:rPr lang="vi-VN" sz="2800" dirty="0" smtClean="0">
              <a:latin typeface="#9Slide05 Brannboll Ny" panose="02000000000000000000" pitchFamily="2" charset="0"/>
              <a:cs typeface="Arial" panose="020B0604020202020204" pitchFamily="34" charset="0"/>
            </a:rPr>
            <a:t>hể hiện sự công bằng, không thiên vị</a:t>
          </a:r>
          <a:r>
            <a:rPr lang="en-US" sz="2800" dirty="0" smtClean="0">
              <a:latin typeface="#9Slide05 Brannboll Ny" panose="02000000000000000000" pitchFamily="2" charset="0"/>
              <a:cs typeface="Arial" panose="020B0604020202020204" pitchFamily="34" charset="0"/>
            </a:rPr>
            <a:t>.</a:t>
          </a:r>
          <a:endParaRPr lang="en-US" sz="2800" dirty="0">
            <a:latin typeface="#9Slide05 Brannboll Ny" panose="02000000000000000000" pitchFamily="2" charset="0"/>
          </a:endParaRPr>
        </a:p>
      </dgm:t>
    </dgm:pt>
    <dgm:pt modelId="{A6BCBFB5-3545-4B79-9FB7-2387F5D61129}" cxnId="{F0014F70-F7DE-44F2-9815-F038479694B8}" type="parTrans">
      <dgm:prSet/>
      <dgm:spPr/>
      <dgm:t>
        <a:bodyPr/>
        <a:lstStyle/>
        <a:p>
          <a:endParaRPr lang="en-US" sz="2000"/>
        </a:p>
      </dgm:t>
    </dgm:pt>
    <dgm:pt modelId="{891B0504-2376-486F-9FFA-C728FF460657}" cxnId="{F0014F70-F7DE-44F2-9815-F038479694B8}" type="sibTrans">
      <dgm:prSet/>
      <dgm:spPr/>
      <dgm:t>
        <a:bodyPr/>
        <a:lstStyle/>
        <a:p>
          <a:endParaRPr lang="en-US" sz="2000"/>
        </a:p>
      </dgm:t>
    </dgm:pt>
    <dgm:pt modelId="{BADF23D8-A930-4819-85B4-BD8CA123D6F3}">
      <dgm:prSet phldrT="[Text]" custT="1"/>
      <dgm:spPr/>
      <dgm:t>
        <a:bodyPr/>
        <a:lstStyle/>
        <a:p>
          <a:r>
            <a:rPr lang="en-US" sz="2800" dirty="0" smtClean="0">
              <a:latin typeface="#9Slide05 Brannboll Ny" panose="02000000000000000000" pitchFamily="2" charset="0"/>
              <a:cs typeface="Arial" panose="020B0604020202020204" pitchFamily="34" charset="0"/>
            </a:rPr>
            <a:t>G</a:t>
          </a:r>
          <a:r>
            <a:rPr lang="vi-VN" sz="2800" dirty="0" smtClean="0">
              <a:latin typeface="#9Slide05 Brannboll Ny" panose="02000000000000000000" pitchFamily="2" charset="0"/>
              <a:cs typeface="Arial" panose="020B0604020202020204" pitchFamily="34" charset="0"/>
            </a:rPr>
            <a:t>iải quyết công việc theo lẽ phải, xuất phát từ lợi ích chung</a:t>
          </a:r>
          <a:r>
            <a:rPr lang="en-US" sz="2800" dirty="0" smtClean="0">
              <a:latin typeface="#9Slide05 Brannboll Ny" panose="02000000000000000000" pitchFamily="2" charset="0"/>
              <a:cs typeface="Arial" panose="020B0604020202020204" pitchFamily="34" charset="0"/>
            </a:rPr>
            <a:t>; </a:t>
          </a:r>
          <a:r>
            <a:rPr lang="vi-VN" sz="2800" dirty="0" smtClean="0">
              <a:latin typeface="#9Slide05 Brannboll Ny" panose="02000000000000000000" pitchFamily="2" charset="0"/>
              <a:cs typeface="Arial" panose="020B0604020202020204" pitchFamily="34" charset="0"/>
            </a:rPr>
            <a:t> đặt lợi ích chung lên trên cá nhân.</a:t>
          </a:r>
          <a:endParaRPr lang="en-US" sz="2800" dirty="0">
            <a:latin typeface="#9Slide05 Brannboll Ny" panose="02000000000000000000" pitchFamily="2" charset="0"/>
          </a:endParaRPr>
        </a:p>
      </dgm:t>
    </dgm:pt>
    <dgm:pt modelId="{DFF968F5-8C8C-4DE5-875F-1E27C5934421}" cxnId="{BC992044-DCF6-45EC-853A-B1E6015DBE5E}" type="parTrans">
      <dgm:prSet/>
      <dgm:spPr/>
      <dgm:t>
        <a:bodyPr/>
        <a:lstStyle/>
        <a:p>
          <a:endParaRPr lang="en-US" sz="2000"/>
        </a:p>
      </dgm:t>
    </dgm:pt>
    <dgm:pt modelId="{319A432E-844E-4AFF-89BB-84B3A44EF373}" cxnId="{BC992044-DCF6-45EC-853A-B1E6015DBE5E}" type="sibTrans">
      <dgm:prSet/>
      <dgm:spPr/>
      <dgm:t>
        <a:bodyPr/>
        <a:lstStyle/>
        <a:p>
          <a:endParaRPr lang="en-US" sz="2000"/>
        </a:p>
      </dgm:t>
    </dgm:pt>
    <dgm:pt modelId="{1C6951C6-F117-455F-88C6-5FEDB4032E3A}" type="pres">
      <dgm:prSet presAssocID="{AC775EC6-8AD5-411E-8337-4E2C01B80314}" presName="Name0" presStyleCnt="0">
        <dgm:presLayoutVars>
          <dgm:chMax val="11"/>
          <dgm:chPref val="11"/>
          <dgm:dir/>
          <dgm:resizeHandles/>
        </dgm:presLayoutVars>
      </dgm:prSet>
      <dgm:spPr/>
      <dgm:t>
        <a:bodyPr/>
        <a:lstStyle/>
        <a:p>
          <a:endParaRPr lang="en-US"/>
        </a:p>
      </dgm:t>
    </dgm:pt>
    <dgm:pt modelId="{134293D6-E755-48FD-BDBB-3DAEE0BB4A3A}" type="pres">
      <dgm:prSet presAssocID="{BADF23D8-A930-4819-85B4-BD8CA123D6F3}" presName="Accent3" presStyleCnt="0"/>
      <dgm:spPr/>
    </dgm:pt>
    <dgm:pt modelId="{115E08FC-C456-4A4E-8BD4-ADA89CE991B4}" type="pres">
      <dgm:prSet presAssocID="{BADF23D8-A930-4819-85B4-BD8CA123D6F3}" presName="Accent" presStyleLbl="node1" presStyleIdx="0" presStyleCnt="3"/>
      <dgm:spPr/>
    </dgm:pt>
    <dgm:pt modelId="{EAB41C31-9CC6-4A96-ABE6-19A263A8E637}" type="pres">
      <dgm:prSet presAssocID="{BADF23D8-A930-4819-85B4-BD8CA123D6F3}" presName="ParentBackground3" presStyleCnt="0"/>
      <dgm:spPr/>
    </dgm:pt>
    <dgm:pt modelId="{CE718072-6C87-4386-BC48-038A6464442A}" type="pres">
      <dgm:prSet presAssocID="{BADF23D8-A930-4819-85B4-BD8CA123D6F3}" presName="ParentBackground" presStyleLbl="fgAcc1" presStyleIdx="0" presStyleCnt="3"/>
      <dgm:spPr/>
      <dgm:t>
        <a:bodyPr/>
        <a:lstStyle/>
        <a:p>
          <a:endParaRPr lang="en-US"/>
        </a:p>
      </dgm:t>
    </dgm:pt>
    <dgm:pt modelId="{5A4FD6A0-165B-413C-A735-6A509DC7B31E}" type="pres">
      <dgm:prSet presAssocID="{BADF23D8-A930-4819-85B4-BD8CA123D6F3}" presName="Parent3" presStyleLbl="revTx" presStyleIdx="0" presStyleCnt="0">
        <dgm:presLayoutVars>
          <dgm:chMax val="1"/>
          <dgm:chPref val="1"/>
          <dgm:bulletEnabled val="1"/>
        </dgm:presLayoutVars>
      </dgm:prSet>
      <dgm:spPr/>
      <dgm:t>
        <a:bodyPr/>
        <a:lstStyle/>
        <a:p>
          <a:endParaRPr lang="en-US"/>
        </a:p>
      </dgm:t>
    </dgm:pt>
    <dgm:pt modelId="{BD8175D2-9CE2-4337-AB19-712ED4FF7FEE}" type="pres">
      <dgm:prSet presAssocID="{E2FBD33B-E4E9-4AA1-9D4A-3AA7505DCE6F}" presName="Accent2" presStyleCnt="0"/>
      <dgm:spPr/>
    </dgm:pt>
    <dgm:pt modelId="{03295FB4-EB18-4E5D-A915-F4D399CBE0BA}" type="pres">
      <dgm:prSet presAssocID="{E2FBD33B-E4E9-4AA1-9D4A-3AA7505DCE6F}" presName="Accent" presStyleLbl="node1" presStyleIdx="1" presStyleCnt="3"/>
      <dgm:spPr/>
    </dgm:pt>
    <dgm:pt modelId="{A98ED893-EB17-4D4D-A1C5-451C2819D3B9}" type="pres">
      <dgm:prSet presAssocID="{E2FBD33B-E4E9-4AA1-9D4A-3AA7505DCE6F}" presName="ParentBackground2" presStyleCnt="0"/>
      <dgm:spPr/>
    </dgm:pt>
    <dgm:pt modelId="{6B0CDC0C-A1B6-40AE-B854-F4ED52AC8DA6}" type="pres">
      <dgm:prSet presAssocID="{E2FBD33B-E4E9-4AA1-9D4A-3AA7505DCE6F}" presName="ParentBackground" presStyleLbl="fgAcc1" presStyleIdx="1" presStyleCnt="3"/>
      <dgm:spPr/>
      <dgm:t>
        <a:bodyPr/>
        <a:lstStyle/>
        <a:p>
          <a:endParaRPr lang="en-US"/>
        </a:p>
      </dgm:t>
    </dgm:pt>
    <dgm:pt modelId="{0D790066-63C6-4D96-8CA5-B3F35021DDCE}" type="pres">
      <dgm:prSet presAssocID="{E2FBD33B-E4E9-4AA1-9D4A-3AA7505DCE6F}" presName="Parent2" presStyleLbl="revTx" presStyleIdx="0" presStyleCnt="0">
        <dgm:presLayoutVars>
          <dgm:chMax val="1"/>
          <dgm:chPref val="1"/>
          <dgm:bulletEnabled val="1"/>
        </dgm:presLayoutVars>
      </dgm:prSet>
      <dgm:spPr/>
      <dgm:t>
        <a:bodyPr/>
        <a:lstStyle/>
        <a:p>
          <a:endParaRPr lang="en-US"/>
        </a:p>
      </dgm:t>
    </dgm:pt>
    <dgm:pt modelId="{9325ECD5-A2CE-460E-AE4C-DB56DA48DC91}" type="pres">
      <dgm:prSet presAssocID="{74469140-EB0D-4B05-9496-89875F96E5D3}" presName="Accent1" presStyleCnt="0"/>
      <dgm:spPr/>
    </dgm:pt>
    <dgm:pt modelId="{FDF85874-BC2A-4608-9F41-BE3E6EE2331B}" type="pres">
      <dgm:prSet presAssocID="{74469140-EB0D-4B05-9496-89875F96E5D3}" presName="Accent" presStyleLbl="node1" presStyleIdx="2" presStyleCnt="3"/>
      <dgm:spPr/>
    </dgm:pt>
    <dgm:pt modelId="{59D5DE54-8345-4636-9FEB-98F0EA55752B}" type="pres">
      <dgm:prSet presAssocID="{74469140-EB0D-4B05-9496-89875F96E5D3}" presName="ParentBackground1" presStyleCnt="0"/>
      <dgm:spPr/>
    </dgm:pt>
    <dgm:pt modelId="{A0842BFB-4E8A-420B-96FB-E4CB8448352D}" type="pres">
      <dgm:prSet presAssocID="{74469140-EB0D-4B05-9496-89875F96E5D3}" presName="ParentBackground" presStyleLbl="fgAcc1" presStyleIdx="2" presStyleCnt="3"/>
      <dgm:spPr/>
      <dgm:t>
        <a:bodyPr/>
        <a:lstStyle/>
        <a:p>
          <a:endParaRPr lang="en-US"/>
        </a:p>
      </dgm:t>
    </dgm:pt>
    <dgm:pt modelId="{3C8ED7A3-1688-49A1-84DE-C8564F269B3D}" type="pres">
      <dgm:prSet presAssocID="{74469140-EB0D-4B05-9496-89875F96E5D3}" presName="Parent1" presStyleLbl="revTx" presStyleIdx="0" presStyleCnt="0">
        <dgm:presLayoutVars>
          <dgm:chMax val="1"/>
          <dgm:chPref val="1"/>
          <dgm:bulletEnabled val="1"/>
        </dgm:presLayoutVars>
      </dgm:prSet>
      <dgm:spPr/>
      <dgm:t>
        <a:bodyPr/>
        <a:lstStyle/>
        <a:p>
          <a:endParaRPr lang="en-US"/>
        </a:p>
      </dgm:t>
    </dgm:pt>
  </dgm:ptLst>
  <dgm:cxnLst>
    <dgm:cxn modelId="{14339225-3AAF-44D4-804E-D4C1C79FB911}" type="presOf" srcId="{AC775EC6-8AD5-411E-8337-4E2C01B80314}" destId="{1C6951C6-F117-455F-88C6-5FEDB4032E3A}" srcOrd="0" destOrd="0" presId="urn:microsoft.com/office/officeart/2011/layout/CircleProcess"/>
    <dgm:cxn modelId="{BC992044-DCF6-45EC-853A-B1E6015DBE5E}" srcId="{AC775EC6-8AD5-411E-8337-4E2C01B80314}" destId="{BADF23D8-A930-4819-85B4-BD8CA123D6F3}" srcOrd="2" destOrd="0" parTransId="{DFF968F5-8C8C-4DE5-875F-1E27C5934421}" sibTransId="{319A432E-844E-4AFF-89BB-84B3A44EF373}"/>
    <dgm:cxn modelId="{F0014F70-F7DE-44F2-9815-F038479694B8}" srcId="{AC775EC6-8AD5-411E-8337-4E2C01B80314}" destId="{E2FBD33B-E4E9-4AA1-9D4A-3AA7505DCE6F}" srcOrd="1" destOrd="0" parTransId="{A6BCBFB5-3545-4B79-9FB7-2387F5D61129}" sibTransId="{891B0504-2376-486F-9FFA-C728FF460657}"/>
    <dgm:cxn modelId="{C3C4A17F-4F9F-43B4-9845-797192EF10E4}" type="presOf" srcId="{E2FBD33B-E4E9-4AA1-9D4A-3AA7505DCE6F}" destId="{0D790066-63C6-4D96-8CA5-B3F35021DDCE}" srcOrd="1" destOrd="0" presId="urn:microsoft.com/office/officeart/2011/layout/CircleProcess"/>
    <dgm:cxn modelId="{8F785D8A-8ECF-4626-8635-B36842910D09}" srcId="{AC775EC6-8AD5-411E-8337-4E2C01B80314}" destId="{74469140-EB0D-4B05-9496-89875F96E5D3}" srcOrd="0" destOrd="0" parTransId="{C6430045-F7D0-4EAE-ABEB-55F559F9557D}" sibTransId="{FCAEF250-81CF-41D1-AF72-21CE2D237215}"/>
    <dgm:cxn modelId="{58A24A3A-4AD2-4EA4-8E16-3F52992A0D83}" type="presOf" srcId="{74469140-EB0D-4B05-9496-89875F96E5D3}" destId="{3C8ED7A3-1688-49A1-84DE-C8564F269B3D}" srcOrd="1" destOrd="0" presId="urn:microsoft.com/office/officeart/2011/layout/CircleProcess"/>
    <dgm:cxn modelId="{7C2B3B6D-0C50-46AF-AB74-BA0EC4FC8FA3}" type="presOf" srcId="{E2FBD33B-E4E9-4AA1-9D4A-3AA7505DCE6F}" destId="{6B0CDC0C-A1B6-40AE-B854-F4ED52AC8DA6}" srcOrd="0" destOrd="0" presId="urn:microsoft.com/office/officeart/2011/layout/CircleProcess"/>
    <dgm:cxn modelId="{72A8367A-16BF-4153-A147-F888E5151980}" type="presOf" srcId="{BADF23D8-A930-4819-85B4-BD8CA123D6F3}" destId="{CE718072-6C87-4386-BC48-038A6464442A}" srcOrd="0" destOrd="0" presId="urn:microsoft.com/office/officeart/2011/layout/CircleProcess"/>
    <dgm:cxn modelId="{B367EA3C-D019-4DAE-8C84-1189AF719410}" type="presOf" srcId="{74469140-EB0D-4B05-9496-89875F96E5D3}" destId="{A0842BFB-4E8A-420B-96FB-E4CB8448352D}" srcOrd="0" destOrd="0" presId="urn:microsoft.com/office/officeart/2011/layout/CircleProcess"/>
    <dgm:cxn modelId="{1B81529D-A07A-4211-9211-3F3D12D85387}" type="presOf" srcId="{BADF23D8-A930-4819-85B4-BD8CA123D6F3}" destId="{5A4FD6A0-165B-413C-A735-6A509DC7B31E}" srcOrd="1" destOrd="0" presId="urn:microsoft.com/office/officeart/2011/layout/CircleProcess"/>
    <dgm:cxn modelId="{0D9D370C-821D-45D7-B70F-242D0B3045AC}" type="presParOf" srcId="{1C6951C6-F117-455F-88C6-5FEDB4032E3A}" destId="{134293D6-E755-48FD-BDBB-3DAEE0BB4A3A}" srcOrd="0" destOrd="0" presId="urn:microsoft.com/office/officeart/2011/layout/CircleProcess"/>
    <dgm:cxn modelId="{E2C750FA-4C45-4276-982B-7F12D51E2C11}" type="presParOf" srcId="{134293D6-E755-48FD-BDBB-3DAEE0BB4A3A}" destId="{115E08FC-C456-4A4E-8BD4-ADA89CE991B4}" srcOrd="0" destOrd="0" presId="urn:microsoft.com/office/officeart/2011/layout/CircleProcess"/>
    <dgm:cxn modelId="{9CFB7347-BFF3-4061-B8EB-4FD7EB398610}" type="presParOf" srcId="{1C6951C6-F117-455F-88C6-5FEDB4032E3A}" destId="{EAB41C31-9CC6-4A96-ABE6-19A263A8E637}" srcOrd="1" destOrd="0" presId="urn:microsoft.com/office/officeart/2011/layout/CircleProcess"/>
    <dgm:cxn modelId="{71B6E492-008A-4AD6-8138-2AB2360FFCBE}" type="presParOf" srcId="{EAB41C31-9CC6-4A96-ABE6-19A263A8E637}" destId="{CE718072-6C87-4386-BC48-038A6464442A}" srcOrd="0" destOrd="0" presId="urn:microsoft.com/office/officeart/2011/layout/CircleProcess"/>
    <dgm:cxn modelId="{6579BF3A-D716-4874-80AD-403195203E10}" type="presParOf" srcId="{1C6951C6-F117-455F-88C6-5FEDB4032E3A}" destId="{5A4FD6A0-165B-413C-A735-6A509DC7B31E}" srcOrd="2" destOrd="0" presId="urn:microsoft.com/office/officeart/2011/layout/CircleProcess"/>
    <dgm:cxn modelId="{52A14844-ADB4-4E64-B5D7-81E1C5FC67B0}" type="presParOf" srcId="{1C6951C6-F117-455F-88C6-5FEDB4032E3A}" destId="{BD8175D2-9CE2-4337-AB19-712ED4FF7FEE}" srcOrd="3" destOrd="0" presId="urn:microsoft.com/office/officeart/2011/layout/CircleProcess"/>
    <dgm:cxn modelId="{696EBB81-D227-437C-8E99-3E0C76B1EC31}" type="presParOf" srcId="{BD8175D2-9CE2-4337-AB19-712ED4FF7FEE}" destId="{03295FB4-EB18-4E5D-A915-F4D399CBE0BA}" srcOrd="0" destOrd="0" presId="urn:microsoft.com/office/officeart/2011/layout/CircleProcess"/>
    <dgm:cxn modelId="{5E40075C-6FEB-41EA-89E6-C3C476F6C7B4}" type="presParOf" srcId="{1C6951C6-F117-455F-88C6-5FEDB4032E3A}" destId="{A98ED893-EB17-4D4D-A1C5-451C2819D3B9}" srcOrd="4" destOrd="0" presId="urn:microsoft.com/office/officeart/2011/layout/CircleProcess"/>
    <dgm:cxn modelId="{56B012BD-E04D-48EC-9E63-C490B1D59AD5}" type="presParOf" srcId="{A98ED893-EB17-4D4D-A1C5-451C2819D3B9}" destId="{6B0CDC0C-A1B6-40AE-B854-F4ED52AC8DA6}" srcOrd="0" destOrd="0" presId="urn:microsoft.com/office/officeart/2011/layout/CircleProcess"/>
    <dgm:cxn modelId="{F0625694-11A3-405D-9FC9-61D16FE2E066}" type="presParOf" srcId="{1C6951C6-F117-455F-88C6-5FEDB4032E3A}" destId="{0D790066-63C6-4D96-8CA5-B3F35021DDCE}" srcOrd="5" destOrd="0" presId="urn:microsoft.com/office/officeart/2011/layout/CircleProcess"/>
    <dgm:cxn modelId="{272070C7-7300-4DC6-AB5F-53112C790E08}" type="presParOf" srcId="{1C6951C6-F117-455F-88C6-5FEDB4032E3A}" destId="{9325ECD5-A2CE-460E-AE4C-DB56DA48DC91}" srcOrd="6" destOrd="0" presId="urn:microsoft.com/office/officeart/2011/layout/CircleProcess"/>
    <dgm:cxn modelId="{BE989D1E-4F93-4907-81B0-E3A5C1DB2B56}" type="presParOf" srcId="{9325ECD5-A2CE-460E-AE4C-DB56DA48DC91}" destId="{FDF85874-BC2A-4608-9F41-BE3E6EE2331B}" srcOrd="0" destOrd="0" presId="urn:microsoft.com/office/officeart/2011/layout/CircleProcess"/>
    <dgm:cxn modelId="{8E316D79-26E3-42B3-B9B2-20B696389368}" type="presParOf" srcId="{1C6951C6-F117-455F-88C6-5FEDB4032E3A}" destId="{59D5DE54-8345-4636-9FEB-98F0EA55752B}" srcOrd="7" destOrd="0" presId="urn:microsoft.com/office/officeart/2011/layout/CircleProcess"/>
    <dgm:cxn modelId="{DE221229-6D82-43C8-A36B-F363F8792639}" type="presParOf" srcId="{59D5DE54-8345-4636-9FEB-98F0EA55752B}" destId="{A0842BFB-4E8A-420B-96FB-E4CB8448352D}" srcOrd="0" destOrd="0" presId="urn:microsoft.com/office/officeart/2011/layout/CircleProcess"/>
    <dgm:cxn modelId="{6ECD9D37-DC95-4967-AD4A-549B2F0B944C}" type="presParOf" srcId="{1C6951C6-F117-455F-88C6-5FEDB4032E3A}" destId="{3C8ED7A3-1688-49A1-84DE-C8564F269B3D}"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0682780" cy="5759532"/>
        <a:chOff x="0" y="0"/>
        <a:chExt cx="10682780" cy="5759532"/>
      </a:xfrm>
    </dsp:grpSpPr>
    <dsp:sp modelId="{115E08FC-C456-4A4E-8BD4-ADA89CE991B4}">
      <dsp:nvSpPr>
        <dsp:cNvPr id="3" name="Oval 2"/>
        <dsp:cNvSpPr/>
      </dsp:nvSpPr>
      <dsp:spPr bwMode="white">
        <a:xfrm>
          <a:off x="7429339" y="1533463"/>
          <a:ext cx="3281750" cy="3282357"/>
        </a:xfrm>
        <a:prstGeom prst="ellipse">
          <a:avLst/>
        </a:prstGeom>
      </dsp:spPr>
      <dsp:style>
        <a:lnRef idx="2">
          <a:schemeClr val="lt1"/>
        </a:lnRef>
        <a:fillRef idx="1">
          <a:schemeClr val="accent2"/>
        </a:fillRef>
        <a:effectRef idx="0">
          <a:scrgbClr r="0" g="0" b="0"/>
        </a:effectRef>
        <a:fontRef idx="minor">
          <a:schemeClr val="lt1"/>
        </a:fontRef>
      </dsp:style>
      <dsp:txXfrm>
        <a:off x="7429339" y="1533463"/>
        <a:ext cx="3281750" cy="3282357"/>
      </dsp:txXfrm>
    </dsp:sp>
    <dsp:sp modelId="{CE718072-6C87-4386-BC48-038A6464442A}">
      <dsp:nvSpPr>
        <dsp:cNvPr id="4" name="Oval 3"/>
        <dsp:cNvSpPr/>
      </dsp:nvSpPr>
      <dsp:spPr bwMode="white">
        <a:xfrm>
          <a:off x="7538304" y="1642894"/>
          <a:ext cx="3063821" cy="3063495"/>
        </a:xfrm>
        <a:prstGeom prst="ellipse">
          <a:avLst/>
        </a:prstGeom>
      </dsp:spPr>
      <dsp:style>
        <a:lnRef idx="2">
          <a:schemeClr val="accent2"/>
        </a:lnRef>
        <a:fillRef idx="1">
          <a:schemeClr val="lt1">
            <a:alpha val="90000"/>
          </a:schemeClr>
        </a:fillRef>
        <a:effectRef idx="0">
          <a:scrgbClr r="0" g="0" b="0"/>
        </a:effectRef>
        <a:fontRef idx="minor"/>
      </dsp:style>
      <dsp:txBody>
        <a:bodyPr lIns="35560" tIns="35560" rIns="35560" bIns="355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smtClean="0">
              <a:solidFill>
                <a:schemeClr val="tx1"/>
              </a:solidFill>
              <a:latin typeface="#9Slide05 Brannboll Ny" panose="02000000000000000000" pitchFamily="2" charset="0"/>
              <a:cs typeface="Arial" panose="020B0604020202020204" pitchFamily="34" charset="0"/>
            </a:rPr>
            <a:t>G</a:t>
          </a:r>
          <a:r>
            <a:rPr lang="vi-VN" sz="2800" dirty="0" smtClean="0">
              <a:solidFill>
                <a:schemeClr val="tx1"/>
              </a:solidFill>
              <a:latin typeface="#9Slide05 Brannboll Ny" panose="02000000000000000000" pitchFamily="2" charset="0"/>
              <a:cs typeface="Arial" panose="020B0604020202020204" pitchFamily="34" charset="0"/>
            </a:rPr>
            <a:t>iải quyết công việc theo lẽ phải, xuất phát từ lợi ích chung</a:t>
          </a:r>
          <a:r>
            <a:rPr lang="en-US" sz="2800" dirty="0" smtClean="0">
              <a:solidFill>
                <a:schemeClr val="tx1"/>
              </a:solidFill>
              <a:latin typeface="#9Slide05 Brannboll Ny" panose="02000000000000000000" pitchFamily="2" charset="0"/>
              <a:cs typeface="Arial" panose="020B0604020202020204" pitchFamily="34" charset="0"/>
            </a:rPr>
            <a:t>; </a:t>
          </a:r>
          <a:r>
            <a:rPr lang="vi-VN" sz="2800" dirty="0" smtClean="0">
              <a:solidFill>
                <a:schemeClr val="tx1"/>
              </a:solidFill>
              <a:latin typeface="#9Slide05 Brannboll Ny" panose="02000000000000000000" pitchFamily="2" charset="0"/>
              <a:cs typeface="Arial" panose="020B0604020202020204" pitchFamily="34" charset="0"/>
            </a:rPr>
            <a:t> đặt lợi ích chung lên trên cá nhân.</a:t>
          </a:r>
          <a:endParaRPr lang="en-US" sz="2800" dirty="0">
            <a:solidFill>
              <a:schemeClr val="tx1"/>
            </a:solidFill>
            <a:latin typeface="#9Slide05 Brannboll Ny" panose="02000000000000000000" pitchFamily="2" charset="0"/>
          </a:endParaRPr>
        </a:p>
      </dsp:txBody>
      <dsp:txXfrm>
        <a:off x="7538304" y="1642894"/>
        <a:ext cx="3063821" cy="3063495"/>
      </dsp:txXfrm>
    </dsp:sp>
    <dsp:sp modelId="{03295FB4-EB18-4E5D-A915-F4D399CBE0BA}">
      <dsp:nvSpPr>
        <dsp:cNvPr id="5" name="Teardrop 4"/>
        <dsp:cNvSpPr/>
      </dsp:nvSpPr>
      <dsp:spPr bwMode="white">
        <a:xfrm rot="2700000">
          <a:off x="4041509" y="1537431"/>
          <a:ext cx="3273846" cy="3273846"/>
        </a:xfrm>
        <a:prstGeom prst="teardrop">
          <a:avLst>
            <a:gd name="adj" fmla="val 100000"/>
          </a:avLst>
        </a:prstGeom>
      </dsp:spPr>
      <dsp:style>
        <a:lnRef idx="2">
          <a:schemeClr val="lt1"/>
        </a:lnRef>
        <a:fillRef idx="1">
          <a:schemeClr val="accent3"/>
        </a:fillRef>
        <a:effectRef idx="0">
          <a:scrgbClr r="0" g="0" b="0"/>
        </a:effectRef>
        <a:fontRef idx="minor">
          <a:schemeClr val="lt1"/>
        </a:fontRef>
      </dsp:style>
      <dsp:txXfrm rot="2700000">
        <a:off x="4041509" y="1537431"/>
        <a:ext cx="3273846" cy="3273846"/>
      </dsp:txXfrm>
    </dsp:sp>
    <dsp:sp modelId="{6B0CDC0C-A1B6-40AE-B854-F4ED52AC8DA6}">
      <dsp:nvSpPr>
        <dsp:cNvPr id="6" name="Oval 5"/>
        <dsp:cNvSpPr/>
      </dsp:nvSpPr>
      <dsp:spPr bwMode="white">
        <a:xfrm>
          <a:off x="4146521" y="1642894"/>
          <a:ext cx="3063821" cy="3063495"/>
        </a:xfrm>
        <a:prstGeom prst="ellipse">
          <a:avLst/>
        </a:prstGeom>
      </dsp:spPr>
      <dsp:style>
        <a:lnRef idx="2">
          <a:schemeClr val="accent3"/>
        </a:lnRef>
        <a:fillRef idx="1">
          <a:schemeClr val="lt1">
            <a:alpha val="90000"/>
          </a:schemeClr>
        </a:fillRef>
        <a:effectRef idx="0">
          <a:scrgbClr r="0" g="0" b="0"/>
        </a:effectRef>
        <a:fontRef idx="minor"/>
      </dsp:style>
      <dsp:txBody>
        <a:bodyPr lIns="35560" tIns="35560" rIns="35560" bIns="355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smtClean="0">
              <a:solidFill>
                <a:schemeClr val="tx1"/>
              </a:solidFill>
              <a:latin typeface="#9Slide05 Brannboll Ny" panose="02000000000000000000" pitchFamily="2" charset="0"/>
              <a:cs typeface="Arial" panose="020B0604020202020204" pitchFamily="34" charset="0"/>
            </a:rPr>
            <a:t>T</a:t>
          </a:r>
          <a:r>
            <a:rPr lang="vi-VN" sz="2800" dirty="0" smtClean="0">
              <a:solidFill>
                <a:schemeClr val="tx1"/>
              </a:solidFill>
              <a:latin typeface="#9Slide05 Brannboll Ny" panose="02000000000000000000" pitchFamily="2" charset="0"/>
              <a:cs typeface="Arial" panose="020B0604020202020204" pitchFamily="34" charset="0"/>
            </a:rPr>
            <a:t>hể hiện sự công bằng, không thiên vị</a:t>
          </a:r>
          <a:r>
            <a:rPr lang="en-US" sz="2800" dirty="0" smtClean="0">
              <a:solidFill>
                <a:schemeClr val="tx1"/>
              </a:solidFill>
              <a:latin typeface="#9Slide05 Brannboll Ny" panose="02000000000000000000" pitchFamily="2" charset="0"/>
              <a:cs typeface="Arial" panose="020B0604020202020204" pitchFamily="34" charset="0"/>
            </a:rPr>
            <a:t>.</a:t>
          </a:r>
          <a:endParaRPr lang="en-US" sz="2800" dirty="0">
            <a:solidFill>
              <a:schemeClr val="tx1"/>
            </a:solidFill>
            <a:latin typeface="#9Slide05 Brannboll Ny" panose="02000000000000000000" pitchFamily="2" charset="0"/>
          </a:endParaRPr>
        </a:p>
      </dsp:txBody>
      <dsp:txXfrm>
        <a:off x="4146521" y="1642894"/>
        <a:ext cx="3063821" cy="3063495"/>
      </dsp:txXfrm>
    </dsp:sp>
    <dsp:sp modelId="{FDF85874-BC2A-4608-9F41-BE3E6EE2331B}">
      <dsp:nvSpPr>
        <dsp:cNvPr id="7" name="Teardrop 6"/>
        <dsp:cNvSpPr/>
      </dsp:nvSpPr>
      <dsp:spPr bwMode="white">
        <a:xfrm rot="2700000">
          <a:off x="649726" y="1537431"/>
          <a:ext cx="3273846" cy="3273846"/>
        </a:xfrm>
        <a:prstGeom prst="teardrop">
          <a:avLst>
            <a:gd name="adj" fmla="val 100000"/>
          </a:avLst>
        </a:prstGeom>
      </dsp:spPr>
      <dsp:style>
        <a:lnRef idx="2">
          <a:schemeClr val="lt1"/>
        </a:lnRef>
        <a:fillRef idx="1">
          <a:schemeClr val="accent4"/>
        </a:fillRef>
        <a:effectRef idx="0">
          <a:scrgbClr r="0" g="0" b="0"/>
        </a:effectRef>
        <a:fontRef idx="minor">
          <a:schemeClr val="lt1"/>
        </a:fontRef>
      </dsp:style>
      <dsp:txXfrm rot="2700000">
        <a:off x="649726" y="1537431"/>
        <a:ext cx="3273846" cy="3273846"/>
      </dsp:txXfrm>
    </dsp:sp>
    <dsp:sp modelId="{A0842BFB-4E8A-420B-96FB-E4CB8448352D}">
      <dsp:nvSpPr>
        <dsp:cNvPr id="8" name="Oval 7"/>
        <dsp:cNvSpPr/>
      </dsp:nvSpPr>
      <dsp:spPr bwMode="white">
        <a:xfrm>
          <a:off x="754738" y="1642894"/>
          <a:ext cx="3063821" cy="3063495"/>
        </a:xfrm>
        <a:prstGeom prst="ellipse">
          <a:avLst/>
        </a:prstGeom>
      </dsp:spPr>
      <dsp:style>
        <a:lnRef idx="2">
          <a:schemeClr val="accent4"/>
        </a:lnRef>
        <a:fillRef idx="1">
          <a:schemeClr val="lt1">
            <a:alpha val="90000"/>
          </a:schemeClr>
        </a:fillRef>
        <a:effectRef idx="0">
          <a:scrgbClr r="0" g="0" b="0"/>
        </a:effectRef>
        <a:fontRef idx="minor"/>
      </dsp:style>
      <dsp:txBody>
        <a:bodyPr lIns="35560" tIns="35560" rIns="35560" bIns="355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smtClean="0">
              <a:solidFill>
                <a:schemeClr val="tx1"/>
              </a:solidFill>
              <a:latin typeface="#9Slide05 Brannboll Ny" panose="02000000000000000000" pitchFamily="2" charset="0"/>
              <a:cs typeface="Arial" panose="020B0604020202020204" pitchFamily="34" charset="0"/>
            </a:rPr>
            <a:t>L</a:t>
          </a:r>
          <a:r>
            <a:rPr lang="vi-VN" sz="2800" dirty="0" smtClean="0">
              <a:solidFill>
                <a:schemeClr val="tx1"/>
              </a:solidFill>
              <a:latin typeface="#9Slide05 Brannboll Ny" panose="02000000000000000000" pitchFamily="2" charset="0"/>
              <a:cs typeface="Arial" panose="020B0604020202020204" pitchFamily="34" charset="0"/>
            </a:rPr>
            <a:t>à phẩm chất đạo đức của con người</a:t>
          </a:r>
          <a:endParaRPr lang="en-US" sz="2800" dirty="0">
            <a:solidFill>
              <a:schemeClr val="tx1"/>
            </a:solidFill>
            <a:latin typeface="#9Slide05 Brannboll Ny" panose="02000000000000000000" pitchFamily="2" charset="0"/>
          </a:endParaRPr>
        </a:p>
      </dsp:txBody>
      <dsp:txXfrm>
        <a:off x="754738" y="1642894"/>
        <a:ext cx="3063821" cy="306349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type="teardrop" r:blip="" rot="45">
                        <dgm:adjLst>
                          <dgm:adj idx="1" val="1"/>
                        </dgm:adjLst>
                      </dgm:shape>
                    </dgm:if>
                    <dgm:else name="Name36">
                      <dgm:shape xmlns:r="http://schemas.openxmlformats.org/officeDocument/2006/relationships" type="teardrop" r:blip="" rot="225">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showMasterSp="0" userDrawn="1">
  <p:cSld name="31_自定义版式">
    <p:spTree>
      <p:nvGrpSpPr>
        <p:cNvPr id="1" name=""/>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fld>
            <a:endParaRPr lang="zh-CN"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fld>
            <a:endParaRPr lang="zh-CN"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matchingName="Title and Content">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fld>
            <a:endParaRPr lang="zh-CN" alt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fld>
            <a:endParaRPr lang="zh-CN" alt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showMasterSp="0" userDrawn="1">
  <p:cSld name="43_自定义版式">
    <p:spTree>
      <p:nvGrpSpPr>
        <p:cNvPr id="1" name=""/>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fld>
            <a:endParaRPr lang="zh-CN" alt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fld>
            <a:endParaRPr lang="zh-CN" alt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fld>
            <a:endParaRPr lang="zh-CN"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fld>
            <a:endParaRPr lang="zh-CN" alt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fld>
            <a:endParaRPr lang="zh-CN" alt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fld>
            <a:endParaRPr lang="zh-CN" alt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fld>
            <a:endParaRPr lang="zh-CN" alt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fld>
            <a:endParaRPr lang="zh-CN"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fld>
            <a:endParaRPr lang="zh-CN"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fld>
            <a:endParaRPr lang="zh-CN" alt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fld>
            <a:endParaRPr lang="zh-CN" alt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fld>
            <a:endParaRPr lang="zh-CN" alt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fld>
            <a:endParaRPr lang="zh-CN" alt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fld>
            <a:endParaRPr lang="zh-CN" alt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showMasterSp="0" userDrawn="1">
  <p:cSld name="65_自定义版式">
    <p:spTree>
      <p:nvGrpSpPr>
        <p:cNvPr id="1" name=""/>
        <p:cNvGrpSpPr/>
        <p:nvPr/>
      </p:nvGrpSpPr>
      <p:grpSpPr>
        <a:xfrm>
          <a:off x="0" y="0"/>
          <a:ext cx="0" cy="0"/>
          <a:chOff x="0" y="0"/>
          <a:chExt cx="0" cy="0"/>
        </a:xfrm>
      </p:grpSpPr>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fld>
            <a:endParaRPr lang="zh-CN" alt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fld>
            <a:endParaRPr lang="zh-CN" alt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fld>
            <a:endParaRPr lang="zh-CN" alt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fld>
            <a:endParaRPr lang="zh-CN" alt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fld>
            <a:endParaRPr lang="zh-CN" alt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showMasterSp="0" userDrawn="1">
  <p:cSld name="77_自定义版式">
    <p:spTree>
      <p:nvGrpSpPr>
        <p:cNvPr id="1" name=""/>
        <p:cNvGrpSpPr/>
        <p:nvPr/>
      </p:nvGrpSpPr>
      <p:grpSpPr>
        <a:xfrm>
          <a:off x="0" y="0"/>
          <a:ext cx="0" cy="0"/>
          <a:chOff x="0" y="0"/>
          <a:chExt cx="0" cy="0"/>
        </a:xfrm>
      </p:grpSpPr>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matchingName="Content with Caption">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fld>
            <a:endParaRPr lang="zh-CN" alt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fld>
            <a:endParaRPr lang="zh-CN" alt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matchingName="Picture with Caption">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fld>
            <a:endParaRPr lang="zh-CN" alt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fld>
            <a:endParaRPr lang="zh-CN" alt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fld>
            <a:endParaRPr lang="zh-CN" alt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fld>
            <a:endParaRPr lang="zh-CN" alt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matchingName="Title and Vertical Text">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fld>
            <a:endParaRPr lang="zh-CN" alt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fld>
            <a:endParaRPr lang="zh-CN" alt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fld>
            <a:endParaRPr lang="zh-CN" alt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fld>
            <a:endParaRPr lang="zh-CN" altLang="en-US"/>
          </a:p>
        </p:txBody>
      </p:sp>
    </p:spTree>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fld>
            <a:endParaRPr lang="zh-CN" altLang="en-US"/>
          </a:p>
        </p:txBody>
      </p:sp>
    </p:spTree>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srcRect/>
          <a:stretch>
            <a:fillRect/>
          </a:stretch>
        </p:blipFill>
        <p:spPr>
          <a:xfrm>
            <a:off x="339234" y="268151"/>
            <a:ext cx="11513532" cy="6321700"/>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fld>
            <a:endParaRPr lang="zh-CN" alt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fld>
            <a:endParaRPr lang="zh-CN" altLang="en-US"/>
          </a:p>
        </p:txBody>
      </p:sp>
    </p:spTree>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fld>
            <a:endParaRPr lang="zh-CN" altLang="en-US"/>
          </a:p>
        </p:txBody>
      </p:sp>
    </p:spTree>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fld>
            <a:endParaRPr lang="zh-CN" alt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fld>
            <a:endParaRPr lang="zh-CN" altLang="en-US"/>
          </a:p>
        </p:txBody>
      </p:sp>
    </p:spTree>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fld>
            <a:endParaRPr lang="zh-CN" altLang="en-US"/>
          </a:p>
        </p:txBody>
      </p:sp>
    </p:spTree>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fld>
            <a:endParaRPr lang="zh-CN" alt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fld>
            <a:endParaRPr lang="zh-CN" altLang="en-US"/>
          </a:p>
        </p:txBody>
      </p:sp>
    </p:spTree>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fld>
            <a:endParaRPr lang="zh-CN" altLang="en-US"/>
          </a:p>
        </p:txBody>
      </p:sp>
    </p:spTree>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fld>
            <a:endParaRPr lang="zh-CN" altLang="en-US"/>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fld>
            <a:endParaRPr lang="zh-CN" alt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showMasterSp="0" userDrawn="1">
  <p:cSld name="99_自定义版式">
    <p:spTree>
      <p:nvGrpSpPr>
        <p:cNvPr id="1" name=""/>
        <p:cNvGrpSpPr/>
        <p:nvPr/>
      </p:nvGrpSpPr>
      <p:grpSpPr>
        <a:xfrm>
          <a:off x="0" y="0"/>
          <a:ext cx="0" cy="0"/>
          <a:chOff x="0" y="0"/>
          <a:chExt cx="0" cy="0"/>
        </a:xfrm>
      </p:grpSpPr>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fld>
            <a:endParaRPr lang="zh-CN" alt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fld>
            <a:endParaRPr lang="zh-CN" alt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fld>
            <a:endParaRPr lang="zh-CN" altLang="en-US"/>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fld>
            <a:endParaRPr lang="zh-CN" alt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showMasterSp="0" userDrawn="1">
  <p:cSld name="111_自定义版式">
    <p:spTree>
      <p:nvGrpSpPr>
        <p:cNvPr id="1" name=""/>
        <p:cNvGrpSpPr/>
        <p:nvPr/>
      </p:nvGrpSpPr>
      <p:grpSpPr>
        <a:xfrm>
          <a:off x="0" y="0"/>
          <a:ext cx="0" cy="0"/>
          <a:chOff x="0" y="0"/>
          <a:chExt cx="0" cy="0"/>
        </a:xfrm>
      </p:grpSpPr>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fld>
            <a:endParaRPr lang="zh-CN" alt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fld>
            <a:endParaRPr lang="zh-CN" alt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fld>
            <a:endParaRPr lang="zh-CN" alt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fld>
            <a:endParaRPr lang="zh-CN" alt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fld>
            <a:endParaRPr lang="zh-CN" alt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fld>
            <a:endParaRPr lang="zh-CN" alt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fld>
            <a:endParaRPr lang="zh-CN" alt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fld>
            <a:endParaRPr lang="zh-CN" alt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fld>
            <a:endParaRPr lang="zh-CN" alt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fld>
            <a:endParaRPr lang="zh-CN" alt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fld>
            <a:endParaRPr lang="zh-CN" altLang="en-US"/>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fld>
            <a:endParaRPr lang="zh-CN" altLang="en-US"/>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showMasterSp="0" userDrawn="1">
  <p:cSld name="130_自定义版式">
    <p:spTree>
      <p:nvGrpSpPr>
        <p:cNvPr id="1" name=""/>
        <p:cNvGrpSpPr/>
        <p:nvPr/>
      </p:nvGrpSpPr>
      <p:grpSpPr>
        <a:xfrm>
          <a:off x="0" y="0"/>
          <a:ext cx="0" cy="0"/>
          <a:chOff x="0" y="0"/>
          <a:chExt cx="0" cy="0"/>
        </a:xfrm>
      </p:grpSpPr>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fld>
            <a:endParaRPr lang="zh-CN" altLang="en-US"/>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fld>
            <a:endParaRPr lang="zh-CN" altLang="en-US"/>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fld>
            <a:endParaRPr lang="zh-CN" altLang="en-US"/>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fld>
            <a:endParaRPr lang="zh-CN" altLang="en-US"/>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showMasterSp="0" userDrawn="1">
  <p:cSld name="142_自定义版式">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fld>
            <a:endParaRPr lang="zh-CN" altLang="en-US"/>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fld>
            <a:endParaRPr lang="zh-CN" altLang="en-US"/>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fld>
            <a:endParaRPr lang="zh-CN" altLang="en-US"/>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fld>
            <a:endParaRPr lang="zh-CN" altLang="en-US"/>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fld>
            <a:endParaRPr lang="zh-CN" altLang="en-US"/>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fld>
            <a:endParaRPr lang="zh-CN" altLang="en-US"/>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fld>
            <a:endParaRPr lang="zh-CN" altLang="en-US"/>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fld>
            <a:endParaRPr lang="zh-CN" altLang="en-US"/>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fld>
            <a:endParaRPr lang="zh-CN" altLang="en-US"/>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fld>
            <a:endParaRPr lang="zh-CN" altLang="en-US"/>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fld>
            <a:endParaRPr lang="zh-CN" altLang="en-US"/>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fld>
            <a:endParaRPr lang="zh-CN" altLang="en-US"/>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fld>
            <a:endParaRPr lang="zh-CN" altLang="en-US"/>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fld>
            <a:endParaRPr lang="zh-CN" altLang="en-US"/>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showMasterSp="0" userDrawn="1">
  <p:cSld name="164_自定义版式">
    <p:spTree>
      <p:nvGrpSpPr>
        <p:cNvPr id="1" name=""/>
        <p:cNvGrpSpPr/>
        <p:nvPr/>
      </p:nvGrpSpPr>
      <p:grpSpPr>
        <a:xfrm>
          <a:off x="0" y="0"/>
          <a:ext cx="0" cy="0"/>
          <a:chOff x="0" y="0"/>
          <a:chExt cx="0" cy="0"/>
        </a:xfrm>
      </p:grpSpPr>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fld>
            <a:endParaRPr lang="zh-CN" altLang="en-US"/>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fld>
            <a:endParaRPr lang="zh-CN" altLang="en-US"/>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fld>
            <a:endParaRPr lang="zh-CN" altLang="en-US"/>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fld>
            <a:endParaRPr lang="zh-CN" altLang="en-US"/>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fld>
            <a:endParaRPr lang="zh-CN" altLang="en-US"/>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showMasterSp="0" userDrawn="1">
  <p:cSld name="176_自定义版式">
    <p:spTree>
      <p:nvGrpSpPr>
        <p:cNvPr id="1" name=""/>
        <p:cNvGrpSpPr/>
        <p:nvPr/>
      </p:nvGrpSpPr>
      <p:grpSpPr>
        <a:xfrm>
          <a:off x="0" y="0"/>
          <a:ext cx="0" cy="0"/>
          <a:chOff x="0" y="0"/>
          <a:chExt cx="0" cy="0"/>
        </a:xfrm>
      </p:grpSpPr>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fld>
            <a:endParaRPr lang="zh-CN" altLang="en-US"/>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fld>
            <a:endParaRPr lang="zh-CN" altLang="en-US"/>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fld>
            <a:endParaRPr lang="zh-CN" altLang="en-US"/>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fld>
            <a:endParaRPr lang="zh-CN" altLang="en-US"/>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fld>
            <a:endParaRPr lang="zh-CN" altLang="en-US"/>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fld>
            <a:endParaRPr lang="zh-CN" altLang="en-US"/>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fld>
            <a:endParaRPr lang="zh-CN" altLang="en-US"/>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fld>
            <a:endParaRPr lang="zh-CN" altLang="en-US"/>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showMasterSp="0" userDrawn="1">
  <p:cSld name="193_自定义版式">
    <p:spTree>
      <p:nvGrpSpPr>
        <p:cNvPr id="1" name=""/>
        <p:cNvGrpSpPr/>
        <p:nvPr/>
      </p:nvGrpSpPr>
      <p:grpSpPr>
        <a:xfrm>
          <a:off x="0" y="0"/>
          <a:ext cx="0" cy="0"/>
          <a:chOff x="0" y="0"/>
          <a:chExt cx="0" cy="0"/>
        </a:xfrm>
      </p:grpSpPr>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fld>
            <a:endParaRPr lang="zh-CN" altLang="en-US"/>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fld>
            <a:endParaRPr lang="zh-CN" altLang="en-US"/>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fld>
            <a:endParaRPr lang="zh-CN" altLang="en-US"/>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fld>
            <a:endParaRPr lang="zh-CN" altLang="en-US"/>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fld>
            <a:endParaRPr lang="zh-CN" altLang="en-US"/>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showMasterSp="0" userDrawn="1">
  <p:cSld name="205_自定义版式">
    <p:spTree>
      <p:nvGrpSpPr>
        <p:cNvPr id="1" name=""/>
        <p:cNvGrpSpPr/>
        <p:nvPr/>
      </p:nvGrpSpPr>
      <p:grpSpPr>
        <a:xfrm>
          <a:off x="0" y="0"/>
          <a:ext cx="0" cy="0"/>
          <a:chOff x="0" y="0"/>
          <a:chExt cx="0" cy="0"/>
        </a:xfrm>
      </p:grpSpPr>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fld>
            <a:endParaRPr lang="zh-CN" altLang="en-US"/>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fld>
            <a:endParaRPr lang="zh-CN" altLang="en-US"/>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fld>
            <a:endParaRPr lang="zh-CN" altLang="en-US"/>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fld>
            <a:endParaRPr lang="zh-CN" altLang="en-US"/>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fld>
            <a:endParaRPr lang="zh-CN" altLang="en-US"/>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fld>
            <a:endParaRPr lang="zh-CN" altLang="en-US"/>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fld>
            <a:endParaRPr lang="zh-CN" altLang="en-US"/>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fld>
            <a:endParaRPr lang="zh-CN" altLang="en-US"/>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fld>
            <a:endParaRPr lang="zh-CN" altLang="en-US"/>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fld>
            <a:endParaRPr lang="zh-CN" altLang="en-US"/>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fld>
            <a:endParaRPr lang="zh-CN" altLang="en-US"/>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fld>
            <a:endParaRPr lang="zh-CN" altLang="en-US"/>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fld>
            <a:endParaRPr lang="zh-CN" altLang="en-US"/>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fld>
            <a:endParaRPr lang="zh-CN" altLang="en-US"/>
          </a:p>
        </p:txBody>
      </p:sp>
    </p:spTree>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matchingName="Title and Content">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matchingName="Content with Caption">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matchingName="Picture with Caption">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matchingName="Title and Vertical Text">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fld>
            <a:endParaRPr lang="zh-CN" altLang="en-US"/>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fld>
            <a:endParaRPr lang="en-US"/>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srcRect/>
          <a:stretch>
            <a:fillRect/>
          </a:stretch>
        </p:blipFill>
        <p:spPr>
          <a:xfrm>
            <a:off x="339234" y="268151"/>
            <a:ext cx="11513532" cy="6321700"/>
          </a:xfrm>
          <a:prstGeom prst="rect">
            <a:avLst/>
          </a:prstGeom>
          <a:noFill/>
          <a:ln>
            <a:noFill/>
          </a:ln>
        </p:spPr>
      </p:pic>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CEC4EA-6FC5-4DE6-A89F-9BE9420BE9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C960DC3-1B5F-4534-949D-E61F5D7DDF28}"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F4A9CD3-C45F-429F-95A8-837E324DFBF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5D9ACE-5CFE-4AE7-B658-6CF8073D42F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3B58A8-918D-487E-A68E-E1147EC4186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9B6E0E-12E8-4F60-AA4C-2D244E5456EC}"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6E7B28-9747-4E84-B604-46E657738A9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fld>
            <a:endParaRPr lang="zh-CN" altLang="en-US"/>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4BCE46-A05B-4D33-91D8-6AE2484A13E9}"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5C8A20-F7A3-41F1-BDEB-FDFA73989A6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50655-6099-49A5-A5B3-294E30F1778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5CD138-390D-42D6-A3F9-214C2077893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showMasterSp="0" userDrawn="1">
  <p:cSld name="12_自定义版式">
    <p:spTree>
      <p:nvGrpSpPr>
        <p:cNvPr id="1" name=""/>
        <p:cNvGrpSpPr/>
        <p:nvPr/>
      </p:nvGrpSpPr>
      <p:grpSpPr>
        <a:xfrm>
          <a:off x="0" y="0"/>
          <a:ext cx="0" cy="0"/>
          <a:chOff x="0" y="0"/>
          <a:chExt cx="0" cy="0"/>
        </a:xfrm>
      </p:grpSpPr>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spTree>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5F0132F-27AD-4901-812E-8330D548751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fld>
            <a:endParaRPr lang="zh-CN" altLang="en-US"/>
          </a:p>
        </p:txBody>
      </p:sp>
      <p:sp>
        <p:nvSpPr>
          <p:cNvPr id="3" name="页脚占位符 3"/>
          <p:cNvSpPr>
            <a:spLocks noGrp="1"/>
          </p:cNvSpPr>
          <p:nvPr>
            <p:ph type="ftr" sz="quarter" idx="11"/>
          </p:nvPr>
        </p:nvSpPr>
        <p:spPr/>
        <p:txBody>
          <a:bodyPr/>
          <a:lstStyle>
            <a:lvl1pPr algn="l" defTabSz="685800"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5F0132F-27AD-4901-812E-8330D548751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fld>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646.xml"/><Relationship Id="rId8" Type="http://schemas.openxmlformats.org/officeDocument/2006/relationships/slideLayout" Target="../slideLayouts/slideLayout645.xml"/><Relationship Id="rId7" Type="http://schemas.openxmlformats.org/officeDocument/2006/relationships/slideLayout" Target="../slideLayouts/slideLayout644.xml"/><Relationship Id="rId6" Type="http://schemas.openxmlformats.org/officeDocument/2006/relationships/slideLayout" Target="../slideLayouts/slideLayout643.xml"/><Relationship Id="rId5" Type="http://schemas.openxmlformats.org/officeDocument/2006/relationships/slideLayout" Target="../slideLayouts/slideLayout642.xml"/><Relationship Id="rId4" Type="http://schemas.openxmlformats.org/officeDocument/2006/relationships/slideLayout" Target="../slideLayouts/slideLayout641.xml"/><Relationship Id="rId3" Type="http://schemas.openxmlformats.org/officeDocument/2006/relationships/slideLayout" Target="../slideLayouts/slideLayout640.xml"/><Relationship Id="rId2" Type="http://schemas.openxmlformats.org/officeDocument/2006/relationships/slideLayout" Target="../slideLayouts/slideLayout639.xml"/><Relationship Id="rId12" Type="http://schemas.openxmlformats.org/officeDocument/2006/relationships/theme" Target="../theme/theme10.xml"/><Relationship Id="rId11" Type="http://schemas.openxmlformats.org/officeDocument/2006/relationships/slideLayout" Target="../slideLayouts/slideLayout648.xml"/><Relationship Id="rId10" Type="http://schemas.openxmlformats.org/officeDocument/2006/relationships/slideLayout" Target="../slideLayouts/slideLayout647.xml"/><Relationship Id="rId1" Type="http://schemas.openxmlformats.org/officeDocument/2006/relationships/slideLayout" Target="../slideLayouts/slideLayout638.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657.xml"/><Relationship Id="rId8" Type="http://schemas.openxmlformats.org/officeDocument/2006/relationships/slideLayout" Target="../slideLayouts/slideLayout656.xml"/><Relationship Id="rId7" Type="http://schemas.openxmlformats.org/officeDocument/2006/relationships/slideLayout" Target="../slideLayouts/slideLayout655.xml"/><Relationship Id="rId6" Type="http://schemas.openxmlformats.org/officeDocument/2006/relationships/slideLayout" Target="../slideLayouts/slideLayout654.xml"/><Relationship Id="rId5" Type="http://schemas.openxmlformats.org/officeDocument/2006/relationships/slideLayout" Target="../slideLayouts/slideLayout653.xml"/><Relationship Id="rId4" Type="http://schemas.openxmlformats.org/officeDocument/2006/relationships/slideLayout" Target="../slideLayouts/slideLayout652.xml"/><Relationship Id="rId3" Type="http://schemas.openxmlformats.org/officeDocument/2006/relationships/slideLayout" Target="../slideLayouts/slideLayout651.xml"/><Relationship Id="rId2" Type="http://schemas.openxmlformats.org/officeDocument/2006/relationships/slideLayout" Target="../slideLayouts/slideLayout650.xml"/><Relationship Id="rId13" Type="http://schemas.openxmlformats.org/officeDocument/2006/relationships/theme" Target="../theme/theme11.xml"/><Relationship Id="rId12" Type="http://schemas.openxmlformats.org/officeDocument/2006/relationships/slideLayout" Target="../slideLayouts/slideLayout660.xml"/><Relationship Id="rId11" Type="http://schemas.openxmlformats.org/officeDocument/2006/relationships/slideLayout" Target="../slideLayouts/slideLayout659.xml"/><Relationship Id="rId10" Type="http://schemas.openxmlformats.org/officeDocument/2006/relationships/slideLayout" Target="../slideLayouts/slideLayout658.xml"/><Relationship Id="rId1" Type="http://schemas.openxmlformats.org/officeDocument/2006/relationships/slideLayout" Target="../slideLayouts/slideLayout649.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669.xml"/><Relationship Id="rId8" Type="http://schemas.openxmlformats.org/officeDocument/2006/relationships/slideLayout" Target="../slideLayouts/slideLayout668.xml"/><Relationship Id="rId7" Type="http://schemas.openxmlformats.org/officeDocument/2006/relationships/slideLayout" Target="../slideLayouts/slideLayout667.xml"/><Relationship Id="rId6" Type="http://schemas.openxmlformats.org/officeDocument/2006/relationships/slideLayout" Target="../slideLayouts/slideLayout666.xml"/><Relationship Id="rId5" Type="http://schemas.openxmlformats.org/officeDocument/2006/relationships/slideLayout" Target="../slideLayouts/slideLayout665.xml"/><Relationship Id="rId4" Type="http://schemas.openxmlformats.org/officeDocument/2006/relationships/slideLayout" Target="../slideLayouts/slideLayout664.xml"/><Relationship Id="rId3" Type="http://schemas.openxmlformats.org/officeDocument/2006/relationships/slideLayout" Target="../slideLayouts/slideLayout663.xml"/><Relationship Id="rId2" Type="http://schemas.openxmlformats.org/officeDocument/2006/relationships/slideLayout" Target="../slideLayouts/slideLayout662.xml"/><Relationship Id="rId12" Type="http://schemas.openxmlformats.org/officeDocument/2006/relationships/theme" Target="../theme/theme12.xml"/><Relationship Id="rId11" Type="http://schemas.openxmlformats.org/officeDocument/2006/relationships/slideLayout" Target="../slideLayouts/slideLayout671.xml"/><Relationship Id="rId10" Type="http://schemas.openxmlformats.org/officeDocument/2006/relationships/slideLayout" Target="../slideLayouts/slideLayout670.xml"/><Relationship Id="rId1" Type="http://schemas.openxmlformats.org/officeDocument/2006/relationships/slideLayout" Target="../slideLayouts/slideLayout661.xml"/></Relationships>
</file>

<file path=ppt/slideMasters/_rels/slideMaster2.xml.rels><?xml version="1.0" encoding="UTF-8" standalone="yes"?>
<Relationships xmlns="http://schemas.openxmlformats.org/package/2006/relationships"><Relationship Id="rId99" Type="http://schemas.openxmlformats.org/officeDocument/2006/relationships/slideLayout" Target="../slideLayouts/slideLayout110.xml"/><Relationship Id="rId98" Type="http://schemas.openxmlformats.org/officeDocument/2006/relationships/slideLayout" Target="../slideLayouts/slideLayout109.xml"/><Relationship Id="rId97" Type="http://schemas.openxmlformats.org/officeDocument/2006/relationships/slideLayout" Target="../slideLayouts/slideLayout108.xml"/><Relationship Id="rId96" Type="http://schemas.openxmlformats.org/officeDocument/2006/relationships/slideLayout" Target="../slideLayouts/slideLayout107.xml"/><Relationship Id="rId95" Type="http://schemas.openxmlformats.org/officeDocument/2006/relationships/slideLayout" Target="../slideLayouts/slideLayout106.xml"/><Relationship Id="rId94" Type="http://schemas.openxmlformats.org/officeDocument/2006/relationships/slideLayout" Target="../slideLayouts/slideLayout105.xml"/><Relationship Id="rId93" Type="http://schemas.openxmlformats.org/officeDocument/2006/relationships/slideLayout" Target="../slideLayouts/slideLayout104.xml"/><Relationship Id="rId92" Type="http://schemas.openxmlformats.org/officeDocument/2006/relationships/slideLayout" Target="../slideLayouts/slideLayout103.xml"/><Relationship Id="rId91" Type="http://schemas.openxmlformats.org/officeDocument/2006/relationships/slideLayout" Target="../slideLayouts/slideLayout102.xml"/><Relationship Id="rId90" Type="http://schemas.openxmlformats.org/officeDocument/2006/relationships/slideLayout" Target="../slideLayouts/slideLayout101.xml"/><Relationship Id="rId9" Type="http://schemas.openxmlformats.org/officeDocument/2006/relationships/slideLayout" Target="../slideLayouts/slideLayout20.xml"/><Relationship Id="rId89" Type="http://schemas.openxmlformats.org/officeDocument/2006/relationships/slideLayout" Target="../slideLayouts/slideLayout100.xml"/><Relationship Id="rId88" Type="http://schemas.openxmlformats.org/officeDocument/2006/relationships/slideLayout" Target="../slideLayouts/slideLayout99.xml"/><Relationship Id="rId87" Type="http://schemas.openxmlformats.org/officeDocument/2006/relationships/slideLayout" Target="../slideLayouts/slideLayout98.xml"/><Relationship Id="rId86" Type="http://schemas.openxmlformats.org/officeDocument/2006/relationships/slideLayout" Target="../slideLayouts/slideLayout97.xml"/><Relationship Id="rId85" Type="http://schemas.openxmlformats.org/officeDocument/2006/relationships/slideLayout" Target="../slideLayouts/slideLayout96.xml"/><Relationship Id="rId84" Type="http://schemas.openxmlformats.org/officeDocument/2006/relationships/slideLayout" Target="../slideLayouts/slideLayout95.xml"/><Relationship Id="rId83" Type="http://schemas.openxmlformats.org/officeDocument/2006/relationships/slideLayout" Target="../slideLayouts/slideLayout94.xml"/><Relationship Id="rId82" Type="http://schemas.openxmlformats.org/officeDocument/2006/relationships/slideLayout" Target="../slideLayouts/slideLayout93.xml"/><Relationship Id="rId81" Type="http://schemas.openxmlformats.org/officeDocument/2006/relationships/slideLayout" Target="../slideLayouts/slideLayout92.xml"/><Relationship Id="rId80" Type="http://schemas.openxmlformats.org/officeDocument/2006/relationships/slideLayout" Target="../slideLayouts/slideLayout91.xml"/><Relationship Id="rId8" Type="http://schemas.openxmlformats.org/officeDocument/2006/relationships/slideLayout" Target="../slideLayouts/slideLayout19.xml"/><Relationship Id="rId79" Type="http://schemas.openxmlformats.org/officeDocument/2006/relationships/slideLayout" Target="../slideLayouts/slideLayout90.xml"/><Relationship Id="rId78" Type="http://schemas.openxmlformats.org/officeDocument/2006/relationships/slideLayout" Target="../slideLayouts/slideLayout89.xml"/><Relationship Id="rId77" Type="http://schemas.openxmlformats.org/officeDocument/2006/relationships/slideLayout" Target="../slideLayouts/slideLayout88.xml"/><Relationship Id="rId76" Type="http://schemas.openxmlformats.org/officeDocument/2006/relationships/slideLayout" Target="../slideLayouts/slideLayout87.xml"/><Relationship Id="rId75" Type="http://schemas.openxmlformats.org/officeDocument/2006/relationships/slideLayout" Target="../slideLayouts/slideLayout86.xml"/><Relationship Id="rId74" Type="http://schemas.openxmlformats.org/officeDocument/2006/relationships/slideLayout" Target="../slideLayouts/slideLayout85.xml"/><Relationship Id="rId73" Type="http://schemas.openxmlformats.org/officeDocument/2006/relationships/slideLayout" Target="../slideLayouts/slideLayout84.xml"/><Relationship Id="rId72" Type="http://schemas.openxmlformats.org/officeDocument/2006/relationships/slideLayout" Target="../slideLayouts/slideLayout83.xml"/><Relationship Id="rId71" Type="http://schemas.openxmlformats.org/officeDocument/2006/relationships/slideLayout" Target="../slideLayouts/slideLayout82.xml"/><Relationship Id="rId70" Type="http://schemas.openxmlformats.org/officeDocument/2006/relationships/slideLayout" Target="../slideLayouts/slideLayout81.xml"/><Relationship Id="rId7" Type="http://schemas.openxmlformats.org/officeDocument/2006/relationships/slideLayout" Target="../slideLayouts/slideLayout18.xml"/><Relationship Id="rId69" Type="http://schemas.openxmlformats.org/officeDocument/2006/relationships/slideLayout" Target="../slideLayouts/slideLayout80.xml"/><Relationship Id="rId68" Type="http://schemas.openxmlformats.org/officeDocument/2006/relationships/slideLayout" Target="../slideLayouts/slideLayout79.xml"/><Relationship Id="rId67" Type="http://schemas.openxmlformats.org/officeDocument/2006/relationships/slideLayout" Target="../slideLayouts/slideLayout78.xml"/><Relationship Id="rId66" Type="http://schemas.openxmlformats.org/officeDocument/2006/relationships/slideLayout" Target="../slideLayouts/slideLayout77.xml"/><Relationship Id="rId65" Type="http://schemas.openxmlformats.org/officeDocument/2006/relationships/slideLayout" Target="../slideLayouts/slideLayout76.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60" Type="http://schemas.openxmlformats.org/officeDocument/2006/relationships/slideLayout" Target="../slideLayouts/slideLayout71.xml"/><Relationship Id="rId6" Type="http://schemas.openxmlformats.org/officeDocument/2006/relationships/slideLayout" Target="../slideLayouts/slideLayout17.xml"/><Relationship Id="rId59" Type="http://schemas.openxmlformats.org/officeDocument/2006/relationships/slideLayout" Target="../slideLayouts/slideLayout70.xml"/><Relationship Id="rId58" Type="http://schemas.openxmlformats.org/officeDocument/2006/relationships/slideLayout" Target="../slideLayouts/slideLayout69.xml"/><Relationship Id="rId57" Type="http://schemas.openxmlformats.org/officeDocument/2006/relationships/slideLayout" Target="../slideLayouts/slideLayout68.xml"/><Relationship Id="rId56" Type="http://schemas.openxmlformats.org/officeDocument/2006/relationships/slideLayout" Target="../slideLayouts/slideLayout67.xml"/><Relationship Id="rId55" Type="http://schemas.openxmlformats.org/officeDocument/2006/relationships/slideLayout" Target="../slideLayouts/slideLayout66.xml"/><Relationship Id="rId549" Type="http://schemas.openxmlformats.org/officeDocument/2006/relationships/theme" Target="../theme/theme2.xml"/><Relationship Id="rId548" Type="http://schemas.openxmlformats.org/officeDocument/2006/relationships/slideLayout" Target="../slideLayouts/slideLayout559.xml"/><Relationship Id="rId547" Type="http://schemas.openxmlformats.org/officeDocument/2006/relationships/slideLayout" Target="../slideLayouts/slideLayout558.xml"/><Relationship Id="rId546" Type="http://schemas.openxmlformats.org/officeDocument/2006/relationships/slideLayout" Target="../slideLayouts/slideLayout557.xml"/><Relationship Id="rId545" Type="http://schemas.openxmlformats.org/officeDocument/2006/relationships/slideLayout" Target="../slideLayouts/slideLayout556.xml"/><Relationship Id="rId544" Type="http://schemas.openxmlformats.org/officeDocument/2006/relationships/slideLayout" Target="../slideLayouts/slideLayout555.xml"/><Relationship Id="rId543" Type="http://schemas.openxmlformats.org/officeDocument/2006/relationships/slideLayout" Target="../slideLayouts/slideLayout554.xml"/><Relationship Id="rId542" Type="http://schemas.openxmlformats.org/officeDocument/2006/relationships/slideLayout" Target="../slideLayouts/slideLayout553.xml"/><Relationship Id="rId541" Type="http://schemas.openxmlformats.org/officeDocument/2006/relationships/slideLayout" Target="../slideLayouts/slideLayout552.xml"/><Relationship Id="rId540" Type="http://schemas.openxmlformats.org/officeDocument/2006/relationships/slideLayout" Target="../slideLayouts/slideLayout551.xml"/><Relationship Id="rId54" Type="http://schemas.openxmlformats.org/officeDocument/2006/relationships/slideLayout" Target="../slideLayouts/slideLayout65.xml"/><Relationship Id="rId539" Type="http://schemas.openxmlformats.org/officeDocument/2006/relationships/slideLayout" Target="../slideLayouts/slideLayout550.xml"/><Relationship Id="rId538" Type="http://schemas.openxmlformats.org/officeDocument/2006/relationships/slideLayout" Target="../slideLayouts/slideLayout549.xml"/><Relationship Id="rId537" Type="http://schemas.openxmlformats.org/officeDocument/2006/relationships/slideLayout" Target="../slideLayouts/slideLayout548.xml"/><Relationship Id="rId536" Type="http://schemas.openxmlformats.org/officeDocument/2006/relationships/slideLayout" Target="../slideLayouts/slideLayout547.xml"/><Relationship Id="rId535" Type="http://schemas.openxmlformats.org/officeDocument/2006/relationships/slideLayout" Target="../slideLayouts/slideLayout546.xml"/><Relationship Id="rId534" Type="http://schemas.openxmlformats.org/officeDocument/2006/relationships/slideLayout" Target="../slideLayouts/slideLayout545.xml"/><Relationship Id="rId533" Type="http://schemas.openxmlformats.org/officeDocument/2006/relationships/slideLayout" Target="../slideLayouts/slideLayout544.xml"/><Relationship Id="rId532" Type="http://schemas.openxmlformats.org/officeDocument/2006/relationships/slideLayout" Target="../slideLayouts/slideLayout543.xml"/><Relationship Id="rId531" Type="http://schemas.openxmlformats.org/officeDocument/2006/relationships/slideLayout" Target="../slideLayouts/slideLayout542.xml"/><Relationship Id="rId530" Type="http://schemas.openxmlformats.org/officeDocument/2006/relationships/slideLayout" Target="../slideLayouts/slideLayout541.xml"/><Relationship Id="rId53" Type="http://schemas.openxmlformats.org/officeDocument/2006/relationships/slideLayout" Target="../slideLayouts/slideLayout64.xml"/><Relationship Id="rId529" Type="http://schemas.openxmlformats.org/officeDocument/2006/relationships/slideLayout" Target="../slideLayouts/slideLayout540.xml"/><Relationship Id="rId528" Type="http://schemas.openxmlformats.org/officeDocument/2006/relationships/slideLayout" Target="../slideLayouts/slideLayout539.xml"/><Relationship Id="rId527" Type="http://schemas.openxmlformats.org/officeDocument/2006/relationships/slideLayout" Target="../slideLayouts/slideLayout538.xml"/><Relationship Id="rId526" Type="http://schemas.openxmlformats.org/officeDocument/2006/relationships/slideLayout" Target="../slideLayouts/slideLayout537.xml"/><Relationship Id="rId525" Type="http://schemas.openxmlformats.org/officeDocument/2006/relationships/slideLayout" Target="../slideLayouts/slideLayout536.xml"/><Relationship Id="rId524" Type="http://schemas.openxmlformats.org/officeDocument/2006/relationships/slideLayout" Target="../slideLayouts/slideLayout535.xml"/><Relationship Id="rId523" Type="http://schemas.openxmlformats.org/officeDocument/2006/relationships/slideLayout" Target="../slideLayouts/slideLayout534.xml"/><Relationship Id="rId522" Type="http://schemas.openxmlformats.org/officeDocument/2006/relationships/slideLayout" Target="../slideLayouts/slideLayout533.xml"/><Relationship Id="rId521" Type="http://schemas.openxmlformats.org/officeDocument/2006/relationships/slideLayout" Target="../slideLayouts/slideLayout532.xml"/><Relationship Id="rId520" Type="http://schemas.openxmlformats.org/officeDocument/2006/relationships/slideLayout" Target="../slideLayouts/slideLayout531.xml"/><Relationship Id="rId52" Type="http://schemas.openxmlformats.org/officeDocument/2006/relationships/slideLayout" Target="../slideLayouts/slideLayout63.xml"/><Relationship Id="rId519" Type="http://schemas.openxmlformats.org/officeDocument/2006/relationships/slideLayout" Target="../slideLayouts/slideLayout530.xml"/><Relationship Id="rId518" Type="http://schemas.openxmlformats.org/officeDocument/2006/relationships/slideLayout" Target="../slideLayouts/slideLayout529.xml"/><Relationship Id="rId517" Type="http://schemas.openxmlformats.org/officeDocument/2006/relationships/slideLayout" Target="../slideLayouts/slideLayout528.xml"/><Relationship Id="rId516" Type="http://schemas.openxmlformats.org/officeDocument/2006/relationships/slideLayout" Target="../slideLayouts/slideLayout527.xml"/><Relationship Id="rId515" Type="http://schemas.openxmlformats.org/officeDocument/2006/relationships/slideLayout" Target="../slideLayouts/slideLayout526.xml"/><Relationship Id="rId514" Type="http://schemas.openxmlformats.org/officeDocument/2006/relationships/slideLayout" Target="../slideLayouts/slideLayout525.xml"/><Relationship Id="rId513" Type="http://schemas.openxmlformats.org/officeDocument/2006/relationships/slideLayout" Target="../slideLayouts/slideLayout524.xml"/><Relationship Id="rId512" Type="http://schemas.openxmlformats.org/officeDocument/2006/relationships/slideLayout" Target="../slideLayouts/slideLayout523.xml"/><Relationship Id="rId511" Type="http://schemas.openxmlformats.org/officeDocument/2006/relationships/slideLayout" Target="../slideLayouts/slideLayout522.xml"/><Relationship Id="rId510" Type="http://schemas.openxmlformats.org/officeDocument/2006/relationships/slideLayout" Target="../slideLayouts/slideLayout521.xml"/><Relationship Id="rId51" Type="http://schemas.openxmlformats.org/officeDocument/2006/relationships/slideLayout" Target="../slideLayouts/slideLayout62.xml"/><Relationship Id="rId509" Type="http://schemas.openxmlformats.org/officeDocument/2006/relationships/slideLayout" Target="../slideLayouts/slideLayout520.xml"/><Relationship Id="rId508" Type="http://schemas.openxmlformats.org/officeDocument/2006/relationships/slideLayout" Target="../slideLayouts/slideLayout519.xml"/><Relationship Id="rId507" Type="http://schemas.openxmlformats.org/officeDocument/2006/relationships/slideLayout" Target="../slideLayouts/slideLayout518.xml"/><Relationship Id="rId506" Type="http://schemas.openxmlformats.org/officeDocument/2006/relationships/slideLayout" Target="../slideLayouts/slideLayout517.xml"/><Relationship Id="rId505" Type="http://schemas.openxmlformats.org/officeDocument/2006/relationships/slideLayout" Target="../slideLayouts/slideLayout516.xml"/><Relationship Id="rId504" Type="http://schemas.openxmlformats.org/officeDocument/2006/relationships/slideLayout" Target="../slideLayouts/slideLayout515.xml"/><Relationship Id="rId503" Type="http://schemas.openxmlformats.org/officeDocument/2006/relationships/slideLayout" Target="../slideLayouts/slideLayout514.xml"/><Relationship Id="rId502" Type="http://schemas.openxmlformats.org/officeDocument/2006/relationships/slideLayout" Target="../slideLayouts/slideLayout513.xml"/><Relationship Id="rId501" Type="http://schemas.openxmlformats.org/officeDocument/2006/relationships/slideLayout" Target="../slideLayouts/slideLayout512.xml"/><Relationship Id="rId500" Type="http://schemas.openxmlformats.org/officeDocument/2006/relationships/slideLayout" Target="../slideLayouts/slideLayout511.xml"/><Relationship Id="rId50" Type="http://schemas.openxmlformats.org/officeDocument/2006/relationships/slideLayout" Target="../slideLayouts/slideLayout61.xml"/><Relationship Id="rId5" Type="http://schemas.openxmlformats.org/officeDocument/2006/relationships/slideLayout" Target="../slideLayouts/slideLayout16.xml"/><Relationship Id="rId499" Type="http://schemas.openxmlformats.org/officeDocument/2006/relationships/slideLayout" Target="../slideLayouts/slideLayout510.xml"/><Relationship Id="rId498" Type="http://schemas.openxmlformats.org/officeDocument/2006/relationships/slideLayout" Target="../slideLayouts/slideLayout509.xml"/><Relationship Id="rId497" Type="http://schemas.openxmlformats.org/officeDocument/2006/relationships/slideLayout" Target="../slideLayouts/slideLayout508.xml"/><Relationship Id="rId496" Type="http://schemas.openxmlformats.org/officeDocument/2006/relationships/slideLayout" Target="../slideLayouts/slideLayout507.xml"/><Relationship Id="rId495" Type="http://schemas.openxmlformats.org/officeDocument/2006/relationships/slideLayout" Target="../slideLayouts/slideLayout506.xml"/><Relationship Id="rId494" Type="http://schemas.openxmlformats.org/officeDocument/2006/relationships/slideLayout" Target="../slideLayouts/slideLayout505.xml"/><Relationship Id="rId493" Type="http://schemas.openxmlformats.org/officeDocument/2006/relationships/slideLayout" Target="../slideLayouts/slideLayout504.xml"/><Relationship Id="rId492" Type="http://schemas.openxmlformats.org/officeDocument/2006/relationships/slideLayout" Target="../slideLayouts/slideLayout503.xml"/><Relationship Id="rId491" Type="http://schemas.openxmlformats.org/officeDocument/2006/relationships/slideLayout" Target="../slideLayouts/slideLayout502.xml"/><Relationship Id="rId490" Type="http://schemas.openxmlformats.org/officeDocument/2006/relationships/slideLayout" Target="../slideLayouts/slideLayout501.xml"/><Relationship Id="rId49" Type="http://schemas.openxmlformats.org/officeDocument/2006/relationships/slideLayout" Target="../slideLayouts/slideLayout60.xml"/><Relationship Id="rId489" Type="http://schemas.openxmlformats.org/officeDocument/2006/relationships/slideLayout" Target="../slideLayouts/slideLayout500.xml"/><Relationship Id="rId488" Type="http://schemas.openxmlformats.org/officeDocument/2006/relationships/slideLayout" Target="../slideLayouts/slideLayout499.xml"/><Relationship Id="rId487" Type="http://schemas.openxmlformats.org/officeDocument/2006/relationships/slideLayout" Target="../slideLayouts/slideLayout498.xml"/><Relationship Id="rId486" Type="http://schemas.openxmlformats.org/officeDocument/2006/relationships/slideLayout" Target="../slideLayouts/slideLayout497.xml"/><Relationship Id="rId485" Type="http://schemas.openxmlformats.org/officeDocument/2006/relationships/slideLayout" Target="../slideLayouts/slideLayout496.xml"/><Relationship Id="rId484" Type="http://schemas.openxmlformats.org/officeDocument/2006/relationships/slideLayout" Target="../slideLayouts/slideLayout495.xml"/><Relationship Id="rId483" Type="http://schemas.openxmlformats.org/officeDocument/2006/relationships/slideLayout" Target="../slideLayouts/slideLayout494.xml"/><Relationship Id="rId482" Type="http://schemas.openxmlformats.org/officeDocument/2006/relationships/slideLayout" Target="../slideLayouts/slideLayout493.xml"/><Relationship Id="rId481" Type="http://schemas.openxmlformats.org/officeDocument/2006/relationships/slideLayout" Target="../slideLayouts/slideLayout492.xml"/><Relationship Id="rId480" Type="http://schemas.openxmlformats.org/officeDocument/2006/relationships/slideLayout" Target="../slideLayouts/slideLayout491.xml"/><Relationship Id="rId48" Type="http://schemas.openxmlformats.org/officeDocument/2006/relationships/slideLayout" Target="../slideLayouts/slideLayout59.xml"/><Relationship Id="rId479" Type="http://schemas.openxmlformats.org/officeDocument/2006/relationships/slideLayout" Target="../slideLayouts/slideLayout490.xml"/><Relationship Id="rId478" Type="http://schemas.openxmlformats.org/officeDocument/2006/relationships/slideLayout" Target="../slideLayouts/slideLayout489.xml"/><Relationship Id="rId477" Type="http://schemas.openxmlformats.org/officeDocument/2006/relationships/slideLayout" Target="../slideLayouts/slideLayout488.xml"/><Relationship Id="rId476" Type="http://schemas.openxmlformats.org/officeDocument/2006/relationships/slideLayout" Target="../slideLayouts/slideLayout487.xml"/><Relationship Id="rId475" Type="http://schemas.openxmlformats.org/officeDocument/2006/relationships/slideLayout" Target="../slideLayouts/slideLayout486.xml"/><Relationship Id="rId474" Type="http://schemas.openxmlformats.org/officeDocument/2006/relationships/slideLayout" Target="../slideLayouts/slideLayout485.xml"/><Relationship Id="rId473" Type="http://schemas.openxmlformats.org/officeDocument/2006/relationships/slideLayout" Target="../slideLayouts/slideLayout484.xml"/><Relationship Id="rId472" Type="http://schemas.openxmlformats.org/officeDocument/2006/relationships/slideLayout" Target="../slideLayouts/slideLayout483.xml"/><Relationship Id="rId471" Type="http://schemas.openxmlformats.org/officeDocument/2006/relationships/slideLayout" Target="../slideLayouts/slideLayout482.xml"/><Relationship Id="rId470" Type="http://schemas.openxmlformats.org/officeDocument/2006/relationships/slideLayout" Target="../slideLayouts/slideLayout481.xml"/><Relationship Id="rId47" Type="http://schemas.openxmlformats.org/officeDocument/2006/relationships/slideLayout" Target="../slideLayouts/slideLayout58.xml"/><Relationship Id="rId469" Type="http://schemas.openxmlformats.org/officeDocument/2006/relationships/slideLayout" Target="../slideLayouts/slideLayout480.xml"/><Relationship Id="rId468" Type="http://schemas.openxmlformats.org/officeDocument/2006/relationships/slideLayout" Target="../slideLayouts/slideLayout479.xml"/><Relationship Id="rId467" Type="http://schemas.openxmlformats.org/officeDocument/2006/relationships/slideLayout" Target="../slideLayouts/slideLayout478.xml"/><Relationship Id="rId466" Type="http://schemas.openxmlformats.org/officeDocument/2006/relationships/slideLayout" Target="../slideLayouts/slideLayout477.xml"/><Relationship Id="rId465" Type="http://schemas.openxmlformats.org/officeDocument/2006/relationships/slideLayout" Target="../slideLayouts/slideLayout476.xml"/><Relationship Id="rId464" Type="http://schemas.openxmlformats.org/officeDocument/2006/relationships/slideLayout" Target="../slideLayouts/slideLayout475.xml"/><Relationship Id="rId463" Type="http://schemas.openxmlformats.org/officeDocument/2006/relationships/slideLayout" Target="../slideLayouts/slideLayout474.xml"/><Relationship Id="rId462" Type="http://schemas.openxmlformats.org/officeDocument/2006/relationships/slideLayout" Target="../slideLayouts/slideLayout473.xml"/><Relationship Id="rId461" Type="http://schemas.openxmlformats.org/officeDocument/2006/relationships/slideLayout" Target="../slideLayouts/slideLayout472.xml"/><Relationship Id="rId460" Type="http://schemas.openxmlformats.org/officeDocument/2006/relationships/slideLayout" Target="../slideLayouts/slideLayout471.xml"/><Relationship Id="rId46" Type="http://schemas.openxmlformats.org/officeDocument/2006/relationships/slideLayout" Target="../slideLayouts/slideLayout57.xml"/><Relationship Id="rId459" Type="http://schemas.openxmlformats.org/officeDocument/2006/relationships/slideLayout" Target="../slideLayouts/slideLayout470.xml"/><Relationship Id="rId458" Type="http://schemas.openxmlformats.org/officeDocument/2006/relationships/slideLayout" Target="../slideLayouts/slideLayout469.xml"/><Relationship Id="rId457" Type="http://schemas.openxmlformats.org/officeDocument/2006/relationships/slideLayout" Target="../slideLayouts/slideLayout468.xml"/><Relationship Id="rId456" Type="http://schemas.openxmlformats.org/officeDocument/2006/relationships/slideLayout" Target="../slideLayouts/slideLayout467.xml"/><Relationship Id="rId455" Type="http://schemas.openxmlformats.org/officeDocument/2006/relationships/slideLayout" Target="../slideLayouts/slideLayout466.xml"/><Relationship Id="rId454" Type="http://schemas.openxmlformats.org/officeDocument/2006/relationships/slideLayout" Target="../slideLayouts/slideLayout465.xml"/><Relationship Id="rId453" Type="http://schemas.openxmlformats.org/officeDocument/2006/relationships/slideLayout" Target="../slideLayouts/slideLayout464.xml"/><Relationship Id="rId452" Type="http://schemas.openxmlformats.org/officeDocument/2006/relationships/slideLayout" Target="../slideLayouts/slideLayout463.xml"/><Relationship Id="rId451" Type="http://schemas.openxmlformats.org/officeDocument/2006/relationships/slideLayout" Target="../slideLayouts/slideLayout462.xml"/><Relationship Id="rId450" Type="http://schemas.openxmlformats.org/officeDocument/2006/relationships/slideLayout" Target="../slideLayouts/slideLayout461.xml"/><Relationship Id="rId45" Type="http://schemas.openxmlformats.org/officeDocument/2006/relationships/slideLayout" Target="../slideLayouts/slideLayout56.xml"/><Relationship Id="rId449" Type="http://schemas.openxmlformats.org/officeDocument/2006/relationships/slideLayout" Target="../slideLayouts/slideLayout460.xml"/><Relationship Id="rId448" Type="http://schemas.openxmlformats.org/officeDocument/2006/relationships/slideLayout" Target="../slideLayouts/slideLayout459.xml"/><Relationship Id="rId447" Type="http://schemas.openxmlformats.org/officeDocument/2006/relationships/slideLayout" Target="../slideLayouts/slideLayout458.xml"/><Relationship Id="rId446" Type="http://schemas.openxmlformats.org/officeDocument/2006/relationships/slideLayout" Target="../slideLayouts/slideLayout457.xml"/><Relationship Id="rId445" Type="http://schemas.openxmlformats.org/officeDocument/2006/relationships/slideLayout" Target="../slideLayouts/slideLayout456.xml"/><Relationship Id="rId444" Type="http://schemas.openxmlformats.org/officeDocument/2006/relationships/slideLayout" Target="../slideLayouts/slideLayout455.xml"/><Relationship Id="rId443" Type="http://schemas.openxmlformats.org/officeDocument/2006/relationships/slideLayout" Target="../slideLayouts/slideLayout454.xml"/><Relationship Id="rId442" Type="http://schemas.openxmlformats.org/officeDocument/2006/relationships/slideLayout" Target="../slideLayouts/slideLayout453.xml"/><Relationship Id="rId441" Type="http://schemas.openxmlformats.org/officeDocument/2006/relationships/slideLayout" Target="../slideLayouts/slideLayout452.xml"/><Relationship Id="rId440" Type="http://schemas.openxmlformats.org/officeDocument/2006/relationships/slideLayout" Target="../slideLayouts/slideLayout451.xml"/><Relationship Id="rId44" Type="http://schemas.openxmlformats.org/officeDocument/2006/relationships/slideLayout" Target="../slideLayouts/slideLayout55.xml"/><Relationship Id="rId439" Type="http://schemas.openxmlformats.org/officeDocument/2006/relationships/slideLayout" Target="../slideLayouts/slideLayout450.xml"/><Relationship Id="rId438" Type="http://schemas.openxmlformats.org/officeDocument/2006/relationships/slideLayout" Target="../slideLayouts/slideLayout449.xml"/><Relationship Id="rId437" Type="http://schemas.openxmlformats.org/officeDocument/2006/relationships/slideLayout" Target="../slideLayouts/slideLayout448.xml"/><Relationship Id="rId436" Type="http://schemas.openxmlformats.org/officeDocument/2006/relationships/slideLayout" Target="../slideLayouts/slideLayout447.xml"/><Relationship Id="rId435" Type="http://schemas.openxmlformats.org/officeDocument/2006/relationships/slideLayout" Target="../slideLayouts/slideLayout446.xml"/><Relationship Id="rId434" Type="http://schemas.openxmlformats.org/officeDocument/2006/relationships/slideLayout" Target="../slideLayouts/slideLayout445.xml"/><Relationship Id="rId433" Type="http://schemas.openxmlformats.org/officeDocument/2006/relationships/slideLayout" Target="../slideLayouts/slideLayout444.xml"/><Relationship Id="rId432" Type="http://schemas.openxmlformats.org/officeDocument/2006/relationships/slideLayout" Target="../slideLayouts/slideLayout443.xml"/><Relationship Id="rId431" Type="http://schemas.openxmlformats.org/officeDocument/2006/relationships/slideLayout" Target="../slideLayouts/slideLayout442.xml"/><Relationship Id="rId430" Type="http://schemas.openxmlformats.org/officeDocument/2006/relationships/slideLayout" Target="../slideLayouts/slideLayout441.xml"/><Relationship Id="rId43" Type="http://schemas.openxmlformats.org/officeDocument/2006/relationships/slideLayout" Target="../slideLayouts/slideLayout54.xml"/><Relationship Id="rId429" Type="http://schemas.openxmlformats.org/officeDocument/2006/relationships/slideLayout" Target="../slideLayouts/slideLayout440.xml"/><Relationship Id="rId428" Type="http://schemas.openxmlformats.org/officeDocument/2006/relationships/slideLayout" Target="../slideLayouts/slideLayout439.xml"/><Relationship Id="rId427" Type="http://schemas.openxmlformats.org/officeDocument/2006/relationships/slideLayout" Target="../slideLayouts/slideLayout438.xml"/><Relationship Id="rId426" Type="http://schemas.openxmlformats.org/officeDocument/2006/relationships/slideLayout" Target="../slideLayouts/slideLayout437.xml"/><Relationship Id="rId425" Type="http://schemas.openxmlformats.org/officeDocument/2006/relationships/slideLayout" Target="../slideLayouts/slideLayout436.xml"/><Relationship Id="rId424" Type="http://schemas.openxmlformats.org/officeDocument/2006/relationships/slideLayout" Target="../slideLayouts/slideLayout435.xml"/><Relationship Id="rId423" Type="http://schemas.openxmlformats.org/officeDocument/2006/relationships/slideLayout" Target="../slideLayouts/slideLayout434.xml"/><Relationship Id="rId422" Type="http://schemas.openxmlformats.org/officeDocument/2006/relationships/slideLayout" Target="../slideLayouts/slideLayout433.xml"/><Relationship Id="rId421" Type="http://schemas.openxmlformats.org/officeDocument/2006/relationships/slideLayout" Target="../slideLayouts/slideLayout432.xml"/><Relationship Id="rId420" Type="http://schemas.openxmlformats.org/officeDocument/2006/relationships/slideLayout" Target="../slideLayouts/slideLayout431.xml"/><Relationship Id="rId42" Type="http://schemas.openxmlformats.org/officeDocument/2006/relationships/slideLayout" Target="../slideLayouts/slideLayout53.xml"/><Relationship Id="rId419" Type="http://schemas.openxmlformats.org/officeDocument/2006/relationships/slideLayout" Target="../slideLayouts/slideLayout430.xml"/><Relationship Id="rId418" Type="http://schemas.openxmlformats.org/officeDocument/2006/relationships/slideLayout" Target="../slideLayouts/slideLayout429.xml"/><Relationship Id="rId417" Type="http://schemas.openxmlformats.org/officeDocument/2006/relationships/slideLayout" Target="../slideLayouts/slideLayout428.xml"/><Relationship Id="rId416" Type="http://schemas.openxmlformats.org/officeDocument/2006/relationships/slideLayout" Target="../slideLayouts/slideLayout427.xml"/><Relationship Id="rId415" Type="http://schemas.openxmlformats.org/officeDocument/2006/relationships/slideLayout" Target="../slideLayouts/slideLayout426.xml"/><Relationship Id="rId414" Type="http://schemas.openxmlformats.org/officeDocument/2006/relationships/slideLayout" Target="../slideLayouts/slideLayout425.xml"/><Relationship Id="rId413" Type="http://schemas.openxmlformats.org/officeDocument/2006/relationships/slideLayout" Target="../slideLayouts/slideLayout424.xml"/><Relationship Id="rId412" Type="http://schemas.openxmlformats.org/officeDocument/2006/relationships/slideLayout" Target="../slideLayouts/slideLayout423.xml"/><Relationship Id="rId411" Type="http://schemas.openxmlformats.org/officeDocument/2006/relationships/slideLayout" Target="../slideLayouts/slideLayout422.xml"/><Relationship Id="rId410" Type="http://schemas.openxmlformats.org/officeDocument/2006/relationships/slideLayout" Target="../slideLayouts/slideLayout421.xml"/><Relationship Id="rId41" Type="http://schemas.openxmlformats.org/officeDocument/2006/relationships/slideLayout" Target="../slideLayouts/slideLayout52.xml"/><Relationship Id="rId409" Type="http://schemas.openxmlformats.org/officeDocument/2006/relationships/slideLayout" Target="../slideLayouts/slideLayout420.xml"/><Relationship Id="rId408" Type="http://schemas.openxmlformats.org/officeDocument/2006/relationships/slideLayout" Target="../slideLayouts/slideLayout419.xml"/><Relationship Id="rId407" Type="http://schemas.openxmlformats.org/officeDocument/2006/relationships/slideLayout" Target="../slideLayouts/slideLayout418.xml"/><Relationship Id="rId406" Type="http://schemas.openxmlformats.org/officeDocument/2006/relationships/slideLayout" Target="../slideLayouts/slideLayout417.xml"/><Relationship Id="rId405" Type="http://schemas.openxmlformats.org/officeDocument/2006/relationships/slideLayout" Target="../slideLayouts/slideLayout416.xml"/><Relationship Id="rId404" Type="http://schemas.openxmlformats.org/officeDocument/2006/relationships/slideLayout" Target="../slideLayouts/slideLayout415.xml"/><Relationship Id="rId403" Type="http://schemas.openxmlformats.org/officeDocument/2006/relationships/slideLayout" Target="../slideLayouts/slideLayout414.xml"/><Relationship Id="rId402" Type="http://schemas.openxmlformats.org/officeDocument/2006/relationships/slideLayout" Target="../slideLayouts/slideLayout413.xml"/><Relationship Id="rId401" Type="http://schemas.openxmlformats.org/officeDocument/2006/relationships/slideLayout" Target="../slideLayouts/slideLayout412.xml"/><Relationship Id="rId400" Type="http://schemas.openxmlformats.org/officeDocument/2006/relationships/slideLayout" Target="../slideLayouts/slideLayout411.xml"/><Relationship Id="rId40" Type="http://schemas.openxmlformats.org/officeDocument/2006/relationships/slideLayout" Target="../slideLayouts/slideLayout51.xml"/><Relationship Id="rId4" Type="http://schemas.openxmlformats.org/officeDocument/2006/relationships/slideLayout" Target="../slideLayouts/slideLayout15.xml"/><Relationship Id="rId399" Type="http://schemas.openxmlformats.org/officeDocument/2006/relationships/slideLayout" Target="../slideLayouts/slideLayout410.xml"/><Relationship Id="rId398" Type="http://schemas.openxmlformats.org/officeDocument/2006/relationships/slideLayout" Target="../slideLayouts/slideLayout409.xml"/><Relationship Id="rId397" Type="http://schemas.openxmlformats.org/officeDocument/2006/relationships/slideLayout" Target="../slideLayouts/slideLayout408.xml"/><Relationship Id="rId396" Type="http://schemas.openxmlformats.org/officeDocument/2006/relationships/slideLayout" Target="../slideLayouts/slideLayout407.xml"/><Relationship Id="rId395" Type="http://schemas.openxmlformats.org/officeDocument/2006/relationships/slideLayout" Target="../slideLayouts/slideLayout406.xml"/><Relationship Id="rId394" Type="http://schemas.openxmlformats.org/officeDocument/2006/relationships/slideLayout" Target="../slideLayouts/slideLayout405.xml"/><Relationship Id="rId393" Type="http://schemas.openxmlformats.org/officeDocument/2006/relationships/slideLayout" Target="../slideLayouts/slideLayout404.xml"/><Relationship Id="rId392" Type="http://schemas.openxmlformats.org/officeDocument/2006/relationships/slideLayout" Target="../slideLayouts/slideLayout403.xml"/><Relationship Id="rId391" Type="http://schemas.openxmlformats.org/officeDocument/2006/relationships/slideLayout" Target="../slideLayouts/slideLayout402.xml"/><Relationship Id="rId390" Type="http://schemas.openxmlformats.org/officeDocument/2006/relationships/slideLayout" Target="../slideLayouts/slideLayout401.xml"/><Relationship Id="rId39" Type="http://schemas.openxmlformats.org/officeDocument/2006/relationships/slideLayout" Target="../slideLayouts/slideLayout50.xml"/><Relationship Id="rId389" Type="http://schemas.openxmlformats.org/officeDocument/2006/relationships/slideLayout" Target="../slideLayouts/slideLayout400.xml"/><Relationship Id="rId388" Type="http://schemas.openxmlformats.org/officeDocument/2006/relationships/slideLayout" Target="../slideLayouts/slideLayout399.xml"/><Relationship Id="rId387" Type="http://schemas.openxmlformats.org/officeDocument/2006/relationships/slideLayout" Target="../slideLayouts/slideLayout398.xml"/><Relationship Id="rId386" Type="http://schemas.openxmlformats.org/officeDocument/2006/relationships/slideLayout" Target="../slideLayouts/slideLayout397.xml"/><Relationship Id="rId385" Type="http://schemas.openxmlformats.org/officeDocument/2006/relationships/slideLayout" Target="../slideLayouts/slideLayout396.xml"/><Relationship Id="rId384" Type="http://schemas.openxmlformats.org/officeDocument/2006/relationships/slideLayout" Target="../slideLayouts/slideLayout395.xml"/><Relationship Id="rId383" Type="http://schemas.openxmlformats.org/officeDocument/2006/relationships/slideLayout" Target="../slideLayouts/slideLayout394.xml"/><Relationship Id="rId382" Type="http://schemas.openxmlformats.org/officeDocument/2006/relationships/slideLayout" Target="../slideLayouts/slideLayout393.xml"/><Relationship Id="rId381" Type="http://schemas.openxmlformats.org/officeDocument/2006/relationships/slideLayout" Target="../slideLayouts/slideLayout392.xml"/><Relationship Id="rId380" Type="http://schemas.openxmlformats.org/officeDocument/2006/relationships/slideLayout" Target="../slideLayouts/slideLayout391.xml"/><Relationship Id="rId38" Type="http://schemas.openxmlformats.org/officeDocument/2006/relationships/slideLayout" Target="../slideLayouts/slideLayout49.xml"/><Relationship Id="rId379" Type="http://schemas.openxmlformats.org/officeDocument/2006/relationships/slideLayout" Target="../slideLayouts/slideLayout390.xml"/><Relationship Id="rId378" Type="http://schemas.openxmlformats.org/officeDocument/2006/relationships/slideLayout" Target="../slideLayouts/slideLayout389.xml"/><Relationship Id="rId377" Type="http://schemas.openxmlformats.org/officeDocument/2006/relationships/slideLayout" Target="../slideLayouts/slideLayout388.xml"/><Relationship Id="rId376" Type="http://schemas.openxmlformats.org/officeDocument/2006/relationships/slideLayout" Target="../slideLayouts/slideLayout387.xml"/><Relationship Id="rId375" Type="http://schemas.openxmlformats.org/officeDocument/2006/relationships/slideLayout" Target="../slideLayouts/slideLayout386.xml"/><Relationship Id="rId374" Type="http://schemas.openxmlformats.org/officeDocument/2006/relationships/slideLayout" Target="../slideLayouts/slideLayout385.xml"/><Relationship Id="rId373" Type="http://schemas.openxmlformats.org/officeDocument/2006/relationships/slideLayout" Target="../slideLayouts/slideLayout384.xml"/><Relationship Id="rId372" Type="http://schemas.openxmlformats.org/officeDocument/2006/relationships/slideLayout" Target="../slideLayouts/slideLayout383.xml"/><Relationship Id="rId371" Type="http://schemas.openxmlformats.org/officeDocument/2006/relationships/slideLayout" Target="../slideLayouts/slideLayout382.xml"/><Relationship Id="rId370" Type="http://schemas.openxmlformats.org/officeDocument/2006/relationships/slideLayout" Target="../slideLayouts/slideLayout381.xml"/><Relationship Id="rId37" Type="http://schemas.openxmlformats.org/officeDocument/2006/relationships/slideLayout" Target="../slideLayouts/slideLayout48.xml"/><Relationship Id="rId369" Type="http://schemas.openxmlformats.org/officeDocument/2006/relationships/slideLayout" Target="../slideLayouts/slideLayout380.xml"/><Relationship Id="rId368" Type="http://schemas.openxmlformats.org/officeDocument/2006/relationships/slideLayout" Target="../slideLayouts/slideLayout379.xml"/><Relationship Id="rId367" Type="http://schemas.openxmlformats.org/officeDocument/2006/relationships/slideLayout" Target="../slideLayouts/slideLayout378.xml"/><Relationship Id="rId366" Type="http://schemas.openxmlformats.org/officeDocument/2006/relationships/slideLayout" Target="../slideLayouts/slideLayout377.xml"/><Relationship Id="rId365" Type="http://schemas.openxmlformats.org/officeDocument/2006/relationships/slideLayout" Target="../slideLayouts/slideLayout376.xml"/><Relationship Id="rId364" Type="http://schemas.openxmlformats.org/officeDocument/2006/relationships/slideLayout" Target="../slideLayouts/slideLayout375.xml"/><Relationship Id="rId363" Type="http://schemas.openxmlformats.org/officeDocument/2006/relationships/slideLayout" Target="../slideLayouts/slideLayout374.xml"/><Relationship Id="rId362" Type="http://schemas.openxmlformats.org/officeDocument/2006/relationships/slideLayout" Target="../slideLayouts/slideLayout373.xml"/><Relationship Id="rId361" Type="http://schemas.openxmlformats.org/officeDocument/2006/relationships/slideLayout" Target="../slideLayouts/slideLayout372.xml"/><Relationship Id="rId360" Type="http://schemas.openxmlformats.org/officeDocument/2006/relationships/slideLayout" Target="../slideLayouts/slideLayout371.xml"/><Relationship Id="rId36" Type="http://schemas.openxmlformats.org/officeDocument/2006/relationships/slideLayout" Target="../slideLayouts/slideLayout47.xml"/><Relationship Id="rId359" Type="http://schemas.openxmlformats.org/officeDocument/2006/relationships/slideLayout" Target="../slideLayouts/slideLayout370.xml"/><Relationship Id="rId358" Type="http://schemas.openxmlformats.org/officeDocument/2006/relationships/slideLayout" Target="../slideLayouts/slideLayout369.xml"/><Relationship Id="rId357" Type="http://schemas.openxmlformats.org/officeDocument/2006/relationships/slideLayout" Target="../slideLayouts/slideLayout368.xml"/><Relationship Id="rId356" Type="http://schemas.openxmlformats.org/officeDocument/2006/relationships/slideLayout" Target="../slideLayouts/slideLayout367.xml"/><Relationship Id="rId355" Type="http://schemas.openxmlformats.org/officeDocument/2006/relationships/slideLayout" Target="../slideLayouts/slideLayout366.xml"/><Relationship Id="rId354" Type="http://schemas.openxmlformats.org/officeDocument/2006/relationships/slideLayout" Target="../slideLayouts/slideLayout365.xml"/><Relationship Id="rId353" Type="http://schemas.openxmlformats.org/officeDocument/2006/relationships/slideLayout" Target="../slideLayouts/slideLayout364.xml"/><Relationship Id="rId352" Type="http://schemas.openxmlformats.org/officeDocument/2006/relationships/slideLayout" Target="../slideLayouts/slideLayout363.xml"/><Relationship Id="rId351" Type="http://schemas.openxmlformats.org/officeDocument/2006/relationships/slideLayout" Target="../slideLayouts/slideLayout362.xml"/><Relationship Id="rId350" Type="http://schemas.openxmlformats.org/officeDocument/2006/relationships/slideLayout" Target="../slideLayouts/slideLayout361.xml"/><Relationship Id="rId35" Type="http://schemas.openxmlformats.org/officeDocument/2006/relationships/slideLayout" Target="../slideLayouts/slideLayout46.xml"/><Relationship Id="rId349" Type="http://schemas.openxmlformats.org/officeDocument/2006/relationships/slideLayout" Target="../slideLayouts/slideLayout360.xml"/><Relationship Id="rId348" Type="http://schemas.openxmlformats.org/officeDocument/2006/relationships/slideLayout" Target="../slideLayouts/slideLayout359.xml"/><Relationship Id="rId347" Type="http://schemas.openxmlformats.org/officeDocument/2006/relationships/slideLayout" Target="../slideLayouts/slideLayout358.xml"/><Relationship Id="rId346" Type="http://schemas.openxmlformats.org/officeDocument/2006/relationships/slideLayout" Target="../slideLayouts/slideLayout357.xml"/><Relationship Id="rId345" Type="http://schemas.openxmlformats.org/officeDocument/2006/relationships/slideLayout" Target="../slideLayouts/slideLayout356.xml"/><Relationship Id="rId344" Type="http://schemas.openxmlformats.org/officeDocument/2006/relationships/slideLayout" Target="../slideLayouts/slideLayout355.xml"/><Relationship Id="rId343" Type="http://schemas.openxmlformats.org/officeDocument/2006/relationships/slideLayout" Target="../slideLayouts/slideLayout354.xml"/><Relationship Id="rId342" Type="http://schemas.openxmlformats.org/officeDocument/2006/relationships/slideLayout" Target="../slideLayouts/slideLayout353.xml"/><Relationship Id="rId341" Type="http://schemas.openxmlformats.org/officeDocument/2006/relationships/slideLayout" Target="../slideLayouts/slideLayout352.xml"/><Relationship Id="rId340" Type="http://schemas.openxmlformats.org/officeDocument/2006/relationships/slideLayout" Target="../slideLayouts/slideLayout351.xml"/><Relationship Id="rId34" Type="http://schemas.openxmlformats.org/officeDocument/2006/relationships/slideLayout" Target="../slideLayouts/slideLayout45.xml"/><Relationship Id="rId339" Type="http://schemas.openxmlformats.org/officeDocument/2006/relationships/slideLayout" Target="../slideLayouts/slideLayout350.xml"/><Relationship Id="rId338" Type="http://schemas.openxmlformats.org/officeDocument/2006/relationships/slideLayout" Target="../slideLayouts/slideLayout349.xml"/><Relationship Id="rId337" Type="http://schemas.openxmlformats.org/officeDocument/2006/relationships/slideLayout" Target="../slideLayouts/slideLayout348.xml"/><Relationship Id="rId336" Type="http://schemas.openxmlformats.org/officeDocument/2006/relationships/slideLayout" Target="../slideLayouts/slideLayout347.xml"/><Relationship Id="rId335" Type="http://schemas.openxmlformats.org/officeDocument/2006/relationships/slideLayout" Target="../slideLayouts/slideLayout346.xml"/><Relationship Id="rId334" Type="http://schemas.openxmlformats.org/officeDocument/2006/relationships/slideLayout" Target="../slideLayouts/slideLayout345.xml"/><Relationship Id="rId333" Type="http://schemas.openxmlformats.org/officeDocument/2006/relationships/slideLayout" Target="../slideLayouts/slideLayout344.xml"/><Relationship Id="rId332" Type="http://schemas.openxmlformats.org/officeDocument/2006/relationships/slideLayout" Target="../slideLayouts/slideLayout343.xml"/><Relationship Id="rId331" Type="http://schemas.openxmlformats.org/officeDocument/2006/relationships/slideLayout" Target="../slideLayouts/slideLayout342.xml"/><Relationship Id="rId330" Type="http://schemas.openxmlformats.org/officeDocument/2006/relationships/slideLayout" Target="../slideLayouts/slideLayout341.xml"/><Relationship Id="rId33" Type="http://schemas.openxmlformats.org/officeDocument/2006/relationships/slideLayout" Target="../slideLayouts/slideLayout44.xml"/><Relationship Id="rId329" Type="http://schemas.openxmlformats.org/officeDocument/2006/relationships/slideLayout" Target="../slideLayouts/slideLayout340.xml"/><Relationship Id="rId328" Type="http://schemas.openxmlformats.org/officeDocument/2006/relationships/slideLayout" Target="../slideLayouts/slideLayout339.xml"/><Relationship Id="rId327" Type="http://schemas.openxmlformats.org/officeDocument/2006/relationships/slideLayout" Target="../slideLayouts/slideLayout338.xml"/><Relationship Id="rId326" Type="http://schemas.openxmlformats.org/officeDocument/2006/relationships/slideLayout" Target="../slideLayouts/slideLayout337.xml"/><Relationship Id="rId325" Type="http://schemas.openxmlformats.org/officeDocument/2006/relationships/slideLayout" Target="../slideLayouts/slideLayout336.xml"/><Relationship Id="rId324" Type="http://schemas.openxmlformats.org/officeDocument/2006/relationships/slideLayout" Target="../slideLayouts/slideLayout335.xml"/><Relationship Id="rId323" Type="http://schemas.openxmlformats.org/officeDocument/2006/relationships/slideLayout" Target="../slideLayouts/slideLayout334.xml"/><Relationship Id="rId322" Type="http://schemas.openxmlformats.org/officeDocument/2006/relationships/slideLayout" Target="../slideLayouts/slideLayout333.xml"/><Relationship Id="rId321" Type="http://schemas.openxmlformats.org/officeDocument/2006/relationships/slideLayout" Target="../slideLayouts/slideLayout332.xml"/><Relationship Id="rId320" Type="http://schemas.openxmlformats.org/officeDocument/2006/relationships/slideLayout" Target="../slideLayouts/slideLayout331.xml"/><Relationship Id="rId32" Type="http://schemas.openxmlformats.org/officeDocument/2006/relationships/slideLayout" Target="../slideLayouts/slideLayout43.xml"/><Relationship Id="rId319" Type="http://schemas.openxmlformats.org/officeDocument/2006/relationships/slideLayout" Target="../slideLayouts/slideLayout330.xml"/><Relationship Id="rId318" Type="http://schemas.openxmlformats.org/officeDocument/2006/relationships/slideLayout" Target="../slideLayouts/slideLayout329.xml"/><Relationship Id="rId317" Type="http://schemas.openxmlformats.org/officeDocument/2006/relationships/slideLayout" Target="../slideLayouts/slideLayout328.xml"/><Relationship Id="rId316" Type="http://schemas.openxmlformats.org/officeDocument/2006/relationships/slideLayout" Target="../slideLayouts/slideLayout327.xml"/><Relationship Id="rId315" Type="http://schemas.openxmlformats.org/officeDocument/2006/relationships/slideLayout" Target="../slideLayouts/slideLayout326.xml"/><Relationship Id="rId314" Type="http://schemas.openxmlformats.org/officeDocument/2006/relationships/slideLayout" Target="../slideLayouts/slideLayout325.xml"/><Relationship Id="rId313" Type="http://schemas.openxmlformats.org/officeDocument/2006/relationships/slideLayout" Target="../slideLayouts/slideLayout324.xml"/><Relationship Id="rId312" Type="http://schemas.openxmlformats.org/officeDocument/2006/relationships/slideLayout" Target="../slideLayouts/slideLayout323.xml"/><Relationship Id="rId311" Type="http://schemas.openxmlformats.org/officeDocument/2006/relationships/slideLayout" Target="../slideLayouts/slideLayout322.xml"/><Relationship Id="rId310" Type="http://schemas.openxmlformats.org/officeDocument/2006/relationships/slideLayout" Target="../slideLayouts/slideLayout321.xml"/><Relationship Id="rId31" Type="http://schemas.openxmlformats.org/officeDocument/2006/relationships/slideLayout" Target="../slideLayouts/slideLayout42.xml"/><Relationship Id="rId309" Type="http://schemas.openxmlformats.org/officeDocument/2006/relationships/slideLayout" Target="../slideLayouts/slideLayout320.xml"/><Relationship Id="rId308" Type="http://schemas.openxmlformats.org/officeDocument/2006/relationships/slideLayout" Target="../slideLayouts/slideLayout319.xml"/><Relationship Id="rId307" Type="http://schemas.openxmlformats.org/officeDocument/2006/relationships/slideLayout" Target="../slideLayouts/slideLayout318.xml"/><Relationship Id="rId306" Type="http://schemas.openxmlformats.org/officeDocument/2006/relationships/slideLayout" Target="../slideLayouts/slideLayout317.xml"/><Relationship Id="rId305" Type="http://schemas.openxmlformats.org/officeDocument/2006/relationships/slideLayout" Target="../slideLayouts/slideLayout316.xml"/><Relationship Id="rId304" Type="http://schemas.openxmlformats.org/officeDocument/2006/relationships/slideLayout" Target="../slideLayouts/slideLayout315.xml"/><Relationship Id="rId303" Type="http://schemas.openxmlformats.org/officeDocument/2006/relationships/slideLayout" Target="../slideLayouts/slideLayout314.xml"/><Relationship Id="rId302" Type="http://schemas.openxmlformats.org/officeDocument/2006/relationships/slideLayout" Target="../slideLayouts/slideLayout313.xml"/><Relationship Id="rId301" Type="http://schemas.openxmlformats.org/officeDocument/2006/relationships/slideLayout" Target="../slideLayouts/slideLayout312.xml"/><Relationship Id="rId300" Type="http://schemas.openxmlformats.org/officeDocument/2006/relationships/slideLayout" Target="../slideLayouts/slideLayout311.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9" Type="http://schemas.openxmlformats.org/officeDocument/2006/relationships/slideLayout" Target="../slideLayouts/slideLayout310.xml"/><Relationship Id="rId298" Type="http://schemas.openxmlformats.org/officeDocument/2006/relationships/slideLayout" Target="../slideLayouts/slideLayout309.xml"/><Relationship Id="rId297" Type="http://schemas.openxmlformats.org/officeDocument/2006/relationships/slideLayout" Target="../slideLayouts/slideLayout308.xml"/><Relationship Id="rId296" Type="http://schemas.openxmlformats.org/officeDocument/2006/relationships/slideLayout" Target="../slideLayouts/slideLayout307.xml"/><Relationship Id="rId295" Type="http://schemas.openxmlformats.org/officeDocument/2006/relationships/slideLayout" Target="../slideLayouts/slideLayout306.xml"/><Relationship Id="rId294" Type="http://schemas.openxmlformats.org/officeDocument/2006/relationships/slideLayout" Target="../slideLayouts/slideLayout305.xml"/><Relationship Id="rId293" Type="http://schemas.openxmlformats.org/officeDocument/2006/relationships/slideLayout" Target="../slideLayouts/slideLayout304.xml"/><Relationship Id="rId292" Type="http://schemas.openxmlformats.org/officeDocument/2006/relationships/slideLayout" Target="../slideLayouts/slideLayout303.xml"/><Relationship Id="rId291" Type="http://schemas.openxmlformats.org/officeDocument/2006/relationships/slideLayout" Target="../slideLayouts/slideLayout302.xml"/><Relationship Id="rId290" Type="http://schemas.openxmlformats.org/officeDocument/2006/relationships/slideLayout" Target="../slideLayouts/slideLayout301.xml"/><Relationship Id="rId29" Type="http://schemas.openxmlformats.org/officeDocument/2006/relationships/slideLayout" Target="../slideLayouts/slideLayout40.xml"/><Relationship Id="rId289" Type="http://schemas.openxmlformats.org/officeDocument/2006/relationships/slideLayout" Target="../slideLayouts/slideLayout300.xml"/><Relationship Id="rId288" Type="http://schemas.openxmlformats.org/officeDocument/2006/relationships/slideLayout" Target="../slideLayouts/slideLayout299.xml"/><Relationship Id="rId287" Type="http://schemas.openxmlformats.org/officeDocument/2006/relationships/slideLayout" Target="../slideLayouts/slideLayout298.xml"/><Relationship Id="rId286" Type="http://schemas.openxmlformats.org/officeDocument/2006/relationships/slideLayout" Target="../slideLayouts/slideLayout297.xml"/><Relationship Id="rId285" Type="http://schemas.openxmlformats.org/officeDocument/2006/relationships/slideLayout" Target="../slideLayouts/slideLayout296.xml"/><Relationship Id="rId284" Type="http://schemas.openxmlformats.org/officeDocument/2006/relationships/slideLayout" Target="../slideLayouts/slideLayout295.xml"/><Relationship Id="rId283" Type="http://schemas.openxmlformats.org/officeDocument/2006/relationships/slideLayout" Target="../slideLayouts/slideLayout294.xml"/><Relationship Id="rId282" Type="http://schemas.openxmlformats.org/officeDocument/2006/relationships/slideLayout" Target="../slideLayouts/slideLayout293.xml"/><Relationship Id="rId281" Type="http://schemas.openxmlformats.org/officeDocument/2006/relationships/slideLayout" Target="../slideLayouts/slideLayout292.xml"/><Relationship Id="rId280" Type="http://schemas.openxmlformats.org/officeDocument/2006/relationships/slideLayout" Target="../slideLayouts/slideLayout291.xml"/><Relationship Id="rId28" Type="http://schemas.openxmlformats.org/officeDocument/2006/relationships/slideLayout" Target="../slideLayouts/slideLayout39.xml"/><Relationship Id="rId279" Type="http://schemas.openxmlformats.org/officeDocument/2006/relationships/slideLayout" Target="../slideLayouts/slideLayout290.xml"/><Relationship Id="rId278" Type="http://schemas.openxmlformats.org/officeDocument/2006/relationships/slideLayout" Target="../slideLayouts/slideLayout289.xml"/><Relationship Id="rId277" Type="http://schemas.openxmlformats.org/officeDocument/2006/relationships/slideLayout" Target="../slideLayouts/slideLayout288.xml"/><Relationship Id="rId276" Type="http://schemas.openxmlformats.org/officeDocument/2006/relationships/slideLayout" Target="../slideLayouts/slideLayout287.xml"/><Relationship Id="rId275" Type="http://schemas.openxmlformats.org/officeDocument/2006/relationships/slideLayout" Target="../slideLayouts/slideLayout286.xml"/><Relationship Id="rId274" Type="http://schemas.openxmlformats.org/officeDocument/2006/relationships/slideLayout" Target="../slideLayouts/slideLayout285.xml"/><Relationship Id="rId273" Type="http://schemas.openxmlformats.org/officeDocument/2006/relationships/slideLayout" Target="../slideLayouts/slideLayout284.xml"/><Relationship Id="rId272" Type="http://schemas.openxmlformats.org/officeDocument/2006/relationships/slideLayout" Target="../slideLayouts/slideLayout283.xml"/><Relationship Id="rId271" Type="http://schemas.openxmlformats.org/officeDocument/2006/relationships/slideLayout" Target="../slideLayouts/slideLayout282.xml"/><Relationship Id="rId270" Type="http://schemas.openxmlformats.org/officeDocument/2006/relationships/slideLayout" Target="../slideLayouts/slideLayout281.xml"/><Relationship Id="rId27" Type="http://schemas.openxmlformats.org/officeDocument/2006/relationships/slideLayout" Target="../slideLayouts/slideLayout38.xml"/><Relationship Id="rId269" Type="http://schemas.openxmlformats.org/officeDocument/2006/relationships/slideLayout" Target="../slideLayouts/slideLayout280.xml"/><Relationship Id="rId268" Type="http://schemas.openxmlformats.org/officeDocument/2006/relationships/slideLayout" Target="../slideLayouts/slideLayout279.xml"/><Relationship Id="rId267" Type="http://schemas.openxmlformats.org/officeDocument/2006/relationships/slideLayout" Target="../slideLayouts/slideLayout278.xml"/><Relationship Id="rId266" Type="http://schemas.openxmlformats.org/officeDocument/2006/relationships/slideLayout" Target="../slideLayouts/slideLayout277.xml"/><Relationship Id="rId265" Type="http://schemas.openxmlformats.org/officeDocument/2006/relationships/slideLayout" Target="../slideLayouts/slideLayout276.xml"/><Relationship Id="rId264" Type="http://schemas.openxmlformats.org/officeDocument/2006/relationships/slideLayout" Target="../slideLayouts/slideLayout275.xml"/><Relationship Id="rId263" Type="http://schemas.openxmlformats.org/officeDocument/2006/relationships/slideLayout" Target="../slideLayouts/slideLayout274.xml"/><Relationship Id="rId262" Type="http://schemas.openxmlformats.org/officeDocument/2006/relationships/slideLayout" Target="../slideLayouts/slideLayout273.xml"/><Relationship Id="rId261" Type="http://schemas.openxmlformats.org/officeDocument/2006/relationships/slideLayout" Target="../slideLayouts/slideLayout272.xml"/><Relationship Id="rId260" Type="http://schemas.openxmlformats.org/officeDocument/2006/relationships/slideLayout" Target="../slideLayouts/slideLayout271.xml"/><Relationship Id="rId26" Type="http://schemas.openxmlformats.org/officeDocument/2006/relationships/slideLayout" Target="../slideLayouts/slideLayout37.xml"/><Relationship Id="rId259" Type="http://schemas.openxmlformats.org/officeDocument/2006/relationships/slideLayout" Target="../slideLayouts/slideLayout270.xml"/><Relationship Id="rId258" Type="http://schemas.openxmlformats.org/officeDocument/2006/relationships/slideLayout" Target="../slideLayouts/slideLayout269.xml"/><Relationship Id="rId257" Type="http://schemas.openxmlformats.org/officeDocument/2006/relationships/slideLayout" Target="../slideLayouts/slideLayout268.xml"/><Relationship Id="rId256" Type="http://schemas.openxmlformats.org/officeDocument/2006/relationships/slideLayout" Target="../slideLayouts/slideLayout267.xml"/><Relationship Id="rId255" Type="http://schemas.openxmlformats.org/officeDocument/2006/relationships/slideLayout" Target="../slideLayouts/slideLayout266.xml"/><Relationship Id="rId254" Type="http://schemas.openxmlformats.org/officeDocument/2006/relationships/slideLayout" Target="../slideLayouts/slideLayout265.xml"/><Relationship Id="rId253" Type="http://schemas.openxmlformats.org/officeDocument/2006/relationships/slideLayout" Target="../slideLayouts/slideLayout264.xml"/><Relationship Id="rId252" Type="http://schemas.openxmlformats.org/officeDocument/2006/relationships/slideLayout" Target="../slideLayouts/slideLayout263.xml"/><Relationship Id="rId251" Type="http://schemas.openxmlformats.org/officeDocument/2006/relationships/slideLayout" Target="../slideLayouts/slideLayout262.xml"/><Relationship Id="rId250" Type="http://schemas.openxmlformats.org/officeDocument/2006/relationships/slideLayout" Target="../slideLayouts/slideLayout261.xml"/><Relationship Id="rId25" Type="http://schemas.openxmlformats.org/officeDocument/2006/relationships/slideLayout" Target="../slideLayouts/slideLayout36.xml"/><Relationship Id="rId249" Type="http://schemas.openxmlformats.org/officeDocument/2006/relationships/slideLayout" Target="../slideLayouts/slideLayout260.xml"/><Relationship Id="rId248" Type="http://schemas.openxmlformats.org/officeDocument/2006/relationships/slideLayout" Target="../slideLayouts/slideLayout259.xml"/><Relationship Id="rId247" Type="http://schemas.openxmlformats.org/officeDocument/2006/relationships/slideLayout" Target="../slideLayouts/slideLayout258.xml"/><Relationship Id="rId246" Type="http://schemas.openxmlformats.org/officeDocument/2006/relationships/slideLayout" Target="../slideLayouts/slideLayout257.xml"/><Relationship Id="rId245" Type="http://schemas.openxmlformats.org/officeDocument/2006/relationships/slideLayout" Target="../slideLayouts/slideLayout256.xml"/><Relationship Id="rId244" Type="http://schemas.openxmlformats.org/officeDocument/2006/relationships/slideLayout" Target="../slideLayouts/slideLayout255.xml"/><Relationship Id="rId243" Type="http://schemas.openxmlformats.org/officeDocument/2006/relationships/slideLayout" Target="../slideLayouts/slideLayout254.xml"/><Relationship Id="rId242" Type="http://schemas.openxmlformats.org/officeDocument/2006/relationships/slideLayout" Target="../slideLayouts/slideLayout253.xml"/><Relationship Id="rId241" Type="http://schemas.openxmlformats.org/officeDocument/2006/relationships/slideLayout" Target="../slideLayouts/slideLayout252.xml"/><Relationship Id="rId240" Type="http://schemas.openxmlformats.org/officeDocument/2006/relationships/slideLayout" Target="../slideLayouts/slideLayout251.xml"/><Relationship Id="rId24" Type="http://schemas.openxmlformats.org/officeDocument/2006/relationships/slideLayout" Target="../slideLayouts/slideLayout35.xml"/><Relationship Id="rId239" Type="http://schemas.openxmlformats.org/officeDocument/2006/relationships/slideLayout" Target="../slideLayouts/slideLayout250.xml"/><Relationship Id="rId238" Type="http://schemas.openxmlformats.org/officeDocument/2006/relationships/slideLayout" Target="../slideLayouts/slideLayout249.xml"/><Relationship Id="rId237" Type="http://schemas.openxmlformats.org/officeDocument/2006/relationships/slideLayout" Target="../slideLayouts/slideLayout248.xml"/><Relationship Id="rId236" Type="http://schemas.openxmlformats.org/officeDocument/2006/relationships/slideLayout" Target="../slideLayouts/slideLayout247.xml"/><Relationship Id="rId235" Type="http://schemas.openxmlformats.org/officeDocument/2006/relationships/slideLayout" Target="../slideLayouts/slideLayout246.xml"/><Relationship Id="rId234" Type="http://schemas.openxmlformats.org/officeDocument/2006/relationships/slideLayout" Target="../slideLayouts/slideLayout245.xml"/><Relationship Id="rId233" Type="http://schemas.openxmlformats.org/officeDocument/2006/relationships/slideLayout" Target="../slideLayouts/slideLayout244.xml"/><Relationship Id="rId232" Type="http://schemas.openxmlformats.org/officeDocument/2006/relationships/slideLayout" Target="../slideLayouts/slideLayout243.xml"/><Relationship Id="rId231" Type="http://schemas.openxmlformats.org/officeDocument/2006/relationships/slideLayout" Target="../slideLayouts/slideLayout242.xml"/><Relationship Id="rId230" Type="http://schemas.openxmlformats.org/officeDocument/2006/relationships/slideLayout" Target="../slideLayouts/slideLayout241.xml"/><Relationship Id="rId23" Type="http://schemas.openxmlformats.org/officeDocument/2006/relationships/slideLayout" Target="../slideLayouts/slideLayout34.xml"/><Relationship Id="rId229" Type="http://schemas.openxmlformats.org/officeDocument/2006/relationships/slideLayout" Target="../slideLayouts/slideLayout240.xml"/><Relationship Id="rId228" Type="http://schemas.openxmlformats.org/officeDocument/2006/relationships/slideLayout" Target="../slideLayouts/slideLayout239.xml"/><Relationship Id="rId227" Type="http://schemas.openxmlformats.org/officeDocument/2006/relationships/slideLayout" Target="../slideLayouts/slideLayout238.xml"/><Relationship Id="rId226" Type="http://schemas.openxmlformats.org/officeDocument/2006/relationships/slideLayout" Target="../slideLayouts/slideLayout237.xml"/><Relationship Id="rId225" Type="http://schemas.openxmlformats.org/officeDocument/2006/relationships/slideLayout" Target="../slideLayouts/slideLayout236.xml"/><Relationship Id="rId224" Type="http://schemas.openxmlformats.org/officeDocument/2006/relationships/slideLayout" Target="../slideLayouts/slideLayout235.xml"/><Relationship Id="rId223" Type="http://schemas.openxmlformats.org/officeDocument/2006/relationships/slideLayout" Target="../slideLayouts/slideLayout234.xml"/><Relationship Id="rId222" Type="http://schemas.openxmlformats.org/officeDocument/2006/relationships/slideLayout" Target="../slideLayouts/slideLayout233.xml"/><Relationship Id="rId221" Type="http://schemas.openxmlformats.org/officeDocument/2006/relationships/slideLayout" Target="../slideLayouts/slideLayout232.xml"/><Relationship Id="rId220" Type="http://schemas.openxmlformats.org/officeDocument/2006/relationships/slideLayout" Target="../slideLayouts/slideLayout231.xml"/><Relationship Id="rId22" Type="http://schemas.openxmlformats.org/officeDocument/2006/relationships/slideLayout" Target="../slideLayouts/slideLayout33.xml"/><Relationship Id="rId219" Type="http://schemas.openxmlformats.org/officeDocument/2006/relationships/slideLayout" Target="../slideLayouts/slideLayout230.xml"/><Relationship Id="rId218" Type="http://schemas.openxmlformats.org/officeDocument/2006/relationships/slideLayout" Target="../slideLayouts/slideLayout229.xml"/><Relationship Id="rId217" Type="http://schemas.openxmlformats.org/officeDocument/2006/relationships/slideLayout" Target="../slideLayouts/slideLayout228.xml"/><Relationship Id="rId216" Type="http://schemas.openxmlformats.org/officeDocument/2006/relationships/slideLayout" Target="../slideLayouts/slideLayout227.xml"/><Relationship Id="rId215" Type="http://schemas.openxmlformats.org/officeDocument/2006/relationships/slideLayout" Target="../slideLayouts/slideLayout226.xml"/><Relationship Id="rId214" Type="http://schemas.openxmlformats.org/officeDocument/2006/relationships/slideLayout" Target="../slideLayouts/slideLayout225.xml"/><Relationship Id="rId213" Type="http://schemas.openxmlformats.org/officeDocument/2006/relationships/slideLayout" Target="../slideLayouts/slideLayout224.xml"/><Relationship Id="rId212" Type="http://schemas.openxmlformats.org/officeDocument/2006/relationships/slideLayout" Target="../slideLayouts/slideLayout223.xml"/><Relationship Id="rId211" Type="http://schemas.openxmlformats.org/officeDocument/2006/relationships/slideLayout" Target="../slideLayouts/slideLayout222.xml"/><Relationship Id="rId210" Type="http://schemas.openxmlformats.org/officeDocument/2006/relationships/slideLayout" Target="../slideLayouts/slideLayout221.xml"/><Relationship Id="rId21" Type="http://schemas.openxmlformats.org/officeDocument/2006/relationships/slideLayout" Target="../slideLayouts/slideLayout32.xml"/><Relationship Id="rId209" Type="http://schemas.openxmlformats.org/officeDocument/2006/relationships/slideLayout" Target="../slideLayouts/slideLayout220.xml"/><Relationship Id="rId208" Type="http://schemas.openxmlformats.org/officeDocument/2006/relationships/slideLayout" Target="../slideLayouts/slideLayout219.xml"/><Relationship Id="rId207" Type="http://schemas.openxmlformats.org/officeDocument/2006/relationships/slideLayout" Target="../slideLayouts/slideLayout218.xml"/><Relationship Id="rId206" Type="http://schemas.openxmlformats.org/officeDocument/2006/relationships/slideLayout" Target="../slideLayouts/slideLayout217.xml"/><Relationship Id="rId205" Type="http://schemas.openxmlformats.org/officeDocument/2006/relationships/slideLayout" Target="../slideLayouts/slideLayout216.xml"/><Relationship Id="rId204" Type="http://schemas.openxmlformats.org/officeDocument/2006/relationships/slideLayout" Target="../slideLayouts/slideLayout215.xml"/><Relationship Id="rId203" Type="http://schemas.openxmlformats.org/officeDocument/2006/relationships/slideLayout" Target="../slideLayouts/slideLayout214.xml"/><Relationship Id="rId202" Type="http://schemas.openxmlformats.org/officeDocument/2006/relationships/slideLayout" Target="../slideLayouts/slideLayout213.xml"/><Relationship Id="rId201" Type="http://schemas.openxmlformats.org/officeDocument/2006/relationships/slideLayout" Target="../slideLayouts/slideLayout212.xml"/><Relationship Id="rId200" Type="http://schemas.openxmlformats.org/officeDocument/2006/relationships/slideLayout" Target="../slideLayouts/slideLayout211.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9" Type="http://schemas.openxmlformats.org/officeDocument/2006/relationships/slideLayout" Target="../slideLayouts/slideLayout210.xml"/><Relationship Id="rId198" Type="http://schemas.openxmlformats.org/officeDocument/2006/relationships/slideLayout" Target="../slideLayouts/slideLayout209.xml"/><Relationship Id="rId197" Type="http://schemas.openxmlformats.org/officeDocument/2006/relationships/slideLayout" Target="../slideLayouts/slideLayout208.xml"/><Relationship Id="rId196" Type="http://schemas.openxmlformats.org/officeDocument/2006/relationships/slideLayout" Target="../slideLayouts/slideLayout207.xml"/><Relationship Id="rId195" Type="http://schemas.openxmlformats.org/officeDocument/2006/relationships/slideLayout" Target="../slideLayouts/slideLayout206.xml"/><Relationship Id="rId194" Type="http://schemas.openxmlformats.org/officeDocument/2006/relationships/slideLayout" Target="../slideLayouts/slideLayout205.xml"/><Relationship Id="rId193" Type="http://schemas.openxmlformats.org/officeDocument/2006/relationships/slideLayout" Target="../slideLayouts/slideLayout204.xml"/><Relationship Id="rId192" Type="http://schemas.openxmlformats.org/officeDocument/2006/relationships/slideLayout" Target="../slideLayouts/slideLayout203.xml"/><Relationship Id="rId191" Type="http://schemas.openxmlformats.org/officeDocument/2006/relationships/slideLayout" Target="../slideLayouts/slideLayout202.xml"/><Relationship Id="rId190" Type="http://schemas.openxmlformats.org/officeDocument/2006/relationships/slideLayout" Target="../slideLayouts/slideLayout201.xml"/><Relationship Id="rId19" Type="http://schemas.openxmlformats.org/officeDocument/2006/relationships/slideLayout" Target="../slideLayouts/slideLayout30.xml"/><Relationship Id="rId189" Type="http://schemas.openxmlformats.org/officeDocument/2006/relationships/slideLayout" Target="../slideLayouts/slideLayout200.xml"/><Relationship Id="rId188" Type="http://schemas.openxmlformats.org/officeDocument/2006/relationships/slideLayout" Target="../slideLayouts/slideLayout199.xml"/><Relationship Id="rId187" Type="http://schemas.openxmlformats.org/officeDocument/2006/relationships/slideLayout" Target="../slideLayouts/slideLayout198.xml"/><Relationship Id="rId186" Type="http://schemas.openxmlformats.org/officeDocument/2006/relationships/slideLayout" Target="../slideLayouts/slideLayout197.xml"/><Relationship Id="rId185" Type="http://schemas.openxmlformats.org/officeDocument/2006/relationships/slideLayout" Target="../slideLayouts/slideLayout196.xml"/><Relationship Id="rId184" Type="http://schemas.openxmlformats.org/officeDocument/2006/relationships/slideLayout" Target="../slideLayouts/slideLayout195.xml"/><Relationship Id="rId183" Type="http://schemas.openxmlformats.org/officeDocument/2006/relationships/slideLayout" Target="../slideLayouts/slideLayout194.xml"/><Relationship Id="rId182" Type="http://schemas.openxmlformats.org/officeDocument/2006/relationships/slideLayout" Target="../slideLayouts/slideLayout193.xml"/><Relationship Id="rId181" Type="http://schemas.openxmlformats.org/officeDocument/2006/relationships/slideLayout" Target="../slideLayouts/slideLayout192.xml"/><Relationship Id="rId180" Type="http://schemas.openxmlformats.org/officeDocument/2006/relationships/slideLayout" Target="../slideLayouts/slideLayout191.xml"/><Relationship Id="rId18" Type="http://schemas.openxmlformats.org/officeDocument/2006/relationships/slideLayout" Target="../slideLayouts/slideLayout29.xml"/><Relationship Id="rId179" Type="http://schemas.openxmlformats.org/officeDocument/2006/relationships/slideLayout" Target="../slideLayouts/slideLayout190.xml"/><Relationship Id="rId178" Type="http://schemas.openxmlformats.org/officeDocument/2006/relationships/slideLayout" Target="../slideLayouts/slideLayout189.xml"/><Relationship Id="rId177" Type="http://schemas.openxmlformats.org/officeDocument/2006/relationships/slideLayout" Target="../slideLayouts/slideLayout188.xml"/><Relationship Id="rId176" Type="http://schemas.openxmlformats.org/officeDocument/2006/relationships/slideLayout" Target="../slideLayouts/slideLayout187.xml"/><Relationship Id="rId175" Type="http://schemas.openxmlformats.org/officeDocument/2006/relationships/slideLayout" Target="../slideLayouts/slideLayout186.xml"/><Relationship Id="rId174" Type="http://schemas.openxmlformats.org/officeDocument/2006/relationships/slideLayout" Target="../slideLayouts/slideLayout185.xml"/><Relationship Id="rId173" Type="http://schemas.openxmlformats.org/officeDocument/2006/relationships/slideLayout" Target="../slideLayouts/slideLayout184.xml"/><Relationship Id="rId172" Type="http://schemas.openxmlformats.org/officeDocument/2006/relationships/slideLayout" Target="../slideLayouts/slideLayout183.xml"/><Relationship Id="rId171" Type="http://schemas.openxmlformats.org/officeDocument/2006/relationships/slideLayout" Target="../slideLayouts/slideLayout182.xml"/><Relationship Id="rId170" Type="http://schemas.openxmlformats.org/officeDocument/2006/relationships/slideLayout" Target="../slideLayouts/slideLayout181.xml"/><Relationship Id="rId17" Type="http://schemas.openxmlformats.org/officeDocument/2006/relationships/slideLayout" Target="../slideLayouts/slideLayout28.xml"/><Relationship Id="rId169" Type="http://schemas.openxmlformats.org/officeDocument/2006/relationships/slideLayout" Target="../slideLayouts/slideLayout180.xml"/><Relationship Id="rId168" Type="http://schemas.openxmlformats.org/officeDocument/2006/relationships/slideLayout" Target="../slideLayouts/slideLayout179.xml"/><Relationship Id="rId167" Type="http://schemas.openxmlformats.org/officeDocument/2006/relationships/slideLayout" Target="../slideLayouts/slideLayout178.xml"/><Relationship Id="rId166" Type="http://schemas.openxmlformats.org/officeDocument/2006/relationships/slideLayout" Target="../slideLayouts/slideLayout177.xml"/><Relationship Id="rId165" Type="http://schemas.openxmlformats.org/officeDocument/2006/relationships/slideLayout" Target="../slideLayouts/slideLayout176.xml"/><Relationship Id="rId164" Type="http://schemas.openxmlformats.org/officeDocument/2006/relationships/slideLayout" Target="../slideLayouts/slideLayout175.xml"/><Relationship Id="rId163" Type="http://schemas.openxmlformats.org/officeDocument/2006/relationships/slideLayout" Target="../slideLayouts/slideLayout174.xml"/><Relationship Id="rId162" Type="http://schemas.openxmlformats.org/officeDocument/2006/relationships/slideLayout" Target="../slideLayouts/slideLayout173.xml"/><Relationship Id="rId161" Type="http://schemas.openxmlformats.org/officeDocument/2006/relationships/slideLayout" Target="../slideLayouts/slideLayout172.xml"/><Relationship Id="rId160" Type="http://schemas.openxmlformats.org/officeDocument/2006/relationships/slideLayout" Target="../slideLayouts/slideLayout171.xml"/><Relationship Id="rId16" Type="http://schemas.openxmlformats.org/officeDocument/2006/relationships/slideLayout" Target="../slideLayouts/slideLayout27.xml"/><Relationship Id="rId159" Type="http://schemas.openxmlformats.org/officeDocument/2006/relationships/slideLayout" Target="../slideLayouts/slideLayout170.xml"/><Relationship Id="rId158" Type="http://schemas.openxmlformats.org/officeDocument/2006/relationships/slideLayout" Target="../slideLayouts/slideLayout169.xml"/><Relationship Id="rId157" Type="http://schemas.openxmlformats.org/officeDocument/2006/relationships/slideLayout" Target="../slideLayouts/slideLayout168.xml"/><Relationship Id="rId156" Type="http://schemas.openxmlformats.org/officeDocument/2006/relationships/slideLayout" Target="../slideLayouts/slideLayout167.xml"/><Relationship Id="rId155" Type="http://schemas.openxmlformats.org/officeDocument/2006/relationships/slideLayout" Target="../slideLayouts/slideLayout166.xml"/><Relationship Id="rId154" Type="http://schemas.openxmlformats.org/officeDocument/2006/relationships/slideLayout" Target="../slideLayouts/slideLayout165.xml"/><Relationship Id="rId153" Type="http://schemas.openxmlformats.org/officeDocument/2006/relationships/slideLayout" Target="../slideLayouts/slideLayout164.xml"/><Relationship Id="rId152" Type="http://schemas.openxmlformats.org/officeDocument/2006/relationships/slideLayout" Target="../slideLayouts/slideLayout163.xml"/><Relationship Id="rId151" Type="http://schemas.openxmlformats.org/officeDocument/2006/relationships/slideLayout" Target="../slideLayouts/slideLayout162.xml"/><Relationship Id="rId150" Type="http://schemas.openxmlformats.org/officeDocument/2006/relationships/slideLayout" Target="../slideLayouts/slideLayout161.xml"/><Relationship Id="rId15" Type="http://schemas.openxmlformats.org/officeDocument/2006/relationships/slideLayout" Target="../slideLayouts/slideLayout26.xml"/><Relationship Id="rId149" Type="http://schemas.openxmlformats.org/officeDocument/2006/relationships/slideLayout" Target="../slideLayouts/slideLayout160.xml"/><Relationship Id="rId148" Type="http://schemas.openxmlformats.org/officeDocument/2006/relationships/slideLayout" Target="../slideLayouts/slideLayout159.xml"/><Relationship Id="rId147" Type="http://schemas.openxmlformats.org/officeDocument/2006/relationships/slideLayout" Target="../slideLayouts/slideLayout158.xml"/><Relationship Id="rId146" Type="http://schemas.openxmlformats.org/officeDocument/2006/relationships/slideLayout" Target="../slideLayouts/slideLayout157.xml"/><Relationship Id="rId145" Type="http://schemas.openxmlformats.org/officeDocument/2006/relationships/slideLayout" Target="../slideLayouts/slideLayout156.xml"/><Relationship Id="rId144" Type="http://schemas.openxmlformats.org/officeDocument/2006/relationships/slideLayout" Target="../slideLayouts/slideLayout155.xml"/><Relationship Id="rId143" Type="http://schemas.openxmlformats.org/officeDocument/2006/relationships/slideLayout" Target="../slideLayouts/slideLayout154.xml"/><Relationship Id="rId142" Type="http://schemas.openxmlformats.org/officeDocument/2006/relationships/slideLayout" Target="../slideLayouts/slideLayout153.xml"/><Relationship Id="rId141" Type="http://schemas.openxmlformats.org/officeDocument/2006/relationships/slideLayout" Target="../slideLayouts/slideLayout152.xml"/><Relationship Id="rId140" Type="http://schemas.openxmlformats.org/officeDocument/2006/relationships/slideLayout" Target="../slideLayouts/slideLayout151.xml"/><Relationship Id="rId14" Type="http://schemas.openxmlformats.org/officeDocument/2006/relationships/slideLayout" Target="../slideLayouts/slideLayout25.xml"/><Relationship Id="rId139" Type="http://schemas.openxmlformats.org/officeDocument/2006/relationships/slideLayout" Target="../slideLayouts/slideLayout150.xml"/><Relationship Id="rId138" Type="http://schemas.openxmlformats.org/officeDocument/2006/relationships/slideLayout" Target="../slideLayouts/slideLayout149.xml"/><Relationship Id="rId137" Type="http://schemas.openxmlformats.org/officeDocument/2006/relationships/slideLayout" Target="../slideLayouts/slideLayout148.xml"/><Relationship Id="rId136" Type="http://schemas.openxmlformats.org/officeDocument/2006/relationships/slideLayout" Target="../slideLayouts/slideLayout147.xml"/><Relationship Id="rId135" Type="http://schemas.openxmlformats.org/officeDocument/2006/relationships/slideLayout" Target="../slideLayouts/slideLayout146.xml"/><Relationship Id="rId134" Type="http://schemas.openxmlformats.org/officeDocument/2006/relationships/slideLayout" Target="../slideLayouts/slideLayout145.xml"/><Relationship Id="rId133" Type="http://schemas.openxmlformats.org/officeDocument/2006/relationships/slideLayout" Target="../slideLayouts/slideLayout144.xml"/><Relationship Id="rId132" Type="http://schemas.openxmlformats.org/officeDocument/2006/relationships/slideLayout" Target="../slideLayouts/slideLayout143.xml"/><Relationship Id="rId131" Type="http://schemas.openxmlformats.org/officeDocument/2006/relationships/slideLayout" Target="../slideLayouts/slideLayout142.xml"/><Relationship Id="rId130" Type="http://schemas.openxmlformats.org/officeDocument/2006/relationships/slideLayout" Target="../slideLayouts/slideLayout141.xml"/><Relationship Id="rId13" Type="http://schemas.openxmlformats.org/officeDocument/2006/relationships/slideLayout" Target="../slideLayouts/slideLayout24.xml"/><Relationship Id="rId129" Type="http://schemas.openxmlformats.org/officeDocument/2006/relationships/slideLayout" Target="../slideLayouts/slideLayout140.xml"/><Relationship Id="rId128" Type="http://schemas.openxmlformats.org/officeDocument/2006/relationships/slideLayout" Target="../slideLayouts/slideLayout139.xml"/><Relationship Id="rId127" Type="http://schemas.openxmlformats.org/officeDocument/2006/relationships/slideLayout" Target="../slideLayouts/slideLayout138.xml"/><Relationship Id="rId126" Type="http://schemas.openxmlformats.org/officeDocument/2006/relationships/slideLayout" Target="../slideLayouts/slideLayout137.xml"/><Relationship Id="rId125" Type="http://schemas.openxmlformats.org/officeDocument/2006/relationships/slideLayout" Target="../slideLayouts/slideLayout136.xml"/><Relationship Id="rId124" Type="http://schemas.openxmlformats.org/officeDocument/2006/relationships/slideLayout" Target="../slideLayouts/slideLayout135.xml"/><Relationship Id="rId123" Type="http://schemas.openxmlformats.org/officeDocument/2006/relationships/slideLayout" Target="../slideLayouts/slideLayout134.xml"/><Relationship Id="rId122" Type="http://schemas.openxmlformats.org/officeDocument/2006/relationships/slideLayout" Target="../slideLayouts/slideLayout133.xml"/><Relationship Id="rId121" Type="http://schemas.openxmlformats.org/officeDocument/2006/relationships/slideLayout" Target="../slideLayouts/slideLayout132.xml"/><Relationship Id="rId120" Type="http://schemas.openxmlformats.org/officeDocument/2006/relationships/slideLayout" Target="../slideLayouts/slideLayout131.xml"/><Relationship Id="rId12" Type="http://schemas.openxmlformats.org/officeDocument/2006/relationships/slideLayout" Target="../slideLayouts/slideLayout23.xml"/><Relationship Id="rId119" Type="http://schemas.openxmlformats.org/officeDocument/2006/relationships/slideLayout" Target="../slideLayouts/slideLayout130.xml"/><Relationship Id="rId118" Type="http://schemas.openxmlformats.org/officeDocument/2006/relationships/slideLayout" Target="../slideLayouts/slideLayout129.xml"/><Relationship Id="rId117" Type="http://schemas.openxmlformats.org/officeDocument/2006/relationships/slideLayout" Target="../slideLayouts/slideLayout128.xml"/><Relationship Id="rId116" Type="http://schemas.openxmlformats.org/officeDocument/2006/relationships/slideLayout" Target="../slideLayouts/slideLayout127.xml"/><Relationship Id="rId115" Type="http://schemas.openxmlformats.org/officeDocument/2006/relationships/slideLayout" Target="../slideLayouts/slideLayout126.xml"/><Relationship Id="rId114" Type="http://schemas.openxmlformats.org/officeDocument/2006/relationships/slideLayout" Target="../slideLayouts/slideLayout125.xml"/><Relationship Id="rId113" Type="http://schemas.openxmlformats.org/officeDocument/2006/relationships/slideLayout" Target="../slideLayouts/slideLayout124.xml"/><Relationship Id="rId112" Type="http://schemas.openxmlformats.org/officeDocument/2006/relationships/slideLayout" Target="../slideLayouts/slideLayout123.xml"/><Relationship Id="rId111" Type="http://schemas.openxmlformats.org/officeDocument/2006/relationships/slideLayout" Target="../slideLayouts/slideLayout122.xml"/><Relationship Id="rId110" Type="http://schemas.openxmlformats.org/officeDocument/2006/relationships/slideLayout" Target="../slideLayouts/slideLayout121.xml"/><Relationship Id="rId11" Type="http://schemas.openxmlformats.org/officeDocument/2006/relationships/slideLayout" Target="../slideLayouts/slideLayout22.xml"/><Relationship Id="rId109" Type="http://schemas.openxmlformats.org/officeDocument/2006/relationships/slideLayout" Target="../slideLayouts/slideLayout120.xml"/><Relationship Id="rId108" Type="http://schemas.openxmlformats.org/officeDocument/2006/relationships/slideLayout" Target="../slideLayouts/slideLayout119.xml"/><Relationship Id="rId107" Type="http://schemas.openxmlformats.org/officeDocument/2006/relationships/slideLayout" Target="../slideLayouts/slideLayout118.xml"/><Relationship Id="rId106" Type="http://schemas.openxmlformats.org/officeDocument/2006/relationships/slideLayout" Target="../slideLayouts/slideLayout117.xml"/><Relationship Id="rId105" Type="http://schemas.openxmlformats.org/officeDocument/2006/relationships/slideLayout" Target="../slideLayouts/slideLayout116.xml"/><Relationship Id="rId104" Type="http://schemas.openxmlformats.org/officeDocument/2006/relationships/slideLayout" Target="../slideLayouts/slideLayout115.xml"/><Relationship Id="rId103" Type="http://schemas.openxmlformats.org/officeDocument/2006/relationships/slideLayout" Target="../slideLayouts/slideLayout114.xml"/><Relationship Id="rId102" Type="http://schemas.openxmlformats.org/officeDocument/2006/relationships/slideLayout" Target="../slideLayouts/slideLayout113.xml"/><Relationship Id="rId101" Type="http://schemas.openxmlformats.org/officeDocument/2006/relationships/slideLayout" Target="../slideLayouts/slideLayout112.xml"/><Relationship Id="rId100" Type="http://schemas.openxmlformats.org/officeDocument/2006/relationships/slideLayout" Target="../slideLayouts/slideLayout111.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68.xml"/><Relationship Id="rId8" Type="http://schemas.openxmlformats.org/officeDocument/2006/relationships/slideLayout" Target="../slideLayouts/slideLayout567.xml"/><Relationship Id="rId7" Type="http://schemas.openxmlformats.org/officeDocument/2006/relationships/slideLayout" Target="../slideLayouts/slideLayout566.xml"/><Relationship Id="rId6" Type="http://schemas.openxmlformats.org/officeDocument/2006/relationships/slideLayout" Target="../slideLayouts/slideLayout565.xml"/><Relationship Id="rId5" Type="http://schemas.openxmlformats.org/officeDocument/2006/relationships/slideLayout" Target="../slideLayouts/slideLayout564.xml"/><Relationship Id="rId4" Type="http://schemas.openxmlformats.org/officeDocument/2006/relationships/slideLayout" Target="../slideLayouts/slideLayout563.xml"/><Relationship Id="rId3" Type="http://schemas.openxmlformats.org/officeDocument/2006/relationships/slideLayout" Target="../slideLayouts/slideLayout562.xml"/><Relationship Id="rId2" Type="http://schemas.openxmlformats.org/officeDocument/2006/relationships/slideLayout" Target="../slideLayouts/slideLayout561.xml"/><Relationship Id="rId13" Type="http://schemas.openxmlformats.org/officeDocument/2006/relationships/theme" Target="../theme/theme3.xml"/><Relationship Id="rId12" Type="http://schemas.openxmlformats.org/officeDocument/2006/relationships/slideLayout" Target="../slideLayouts/slideLayout571.xml"/><Relationship Id="rId11" Type="http://schemas.openxmlformats.org/officeDocument/2006/relationships/slideLayout" Target="../slideLayouts/slideLayout570.xml"/><Relationship Id="rId10" Type="http://schemas.openxmlformats.org/officeDocument/2006/relationships/slideLayout" Target="../slideLayouts/slideLayout569.xml"/><Relationship Id="rId1" Type="http://schemas.openxmlformats.org/officeDocument/2006/relationships/slideLayout" Target="../slideLayouts/slideLayout56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80.xml"/><Relationship Id="rId8" Type="http://schemas.openxmlformats.org/officeDocument/2006/relationships/slideLayout" Target="../slideLayouts/slideLayout579.xml"/><Relationship Id="rId7" Type="http://schemas.openxmlformats.org/officeDocument/2006/relationships/slideLayout" Target="../slideLayouts/slideLayout578.xml"/><Relationship Id="rId6" Type="http://schemas.openxmlformats.org/officeDocument/2006/relationships/slideLayout" Target="../slideLayouts/slideLayout577.xml"/><Relationship Id="rId5" Type="http://schemas.openxmlformats.org/officeDocument/2006/relationships/slideLayout" Target="../slideLayouts/slideLayout576.xml"/><Relationship Id="rId4" Type="http://schemas.openxmlformats.org/officeDocument/2006/relationships/slideLayout" Target="../slideLayouts/slideLayout575.xml"/><Relationship Id="rId3" Type="http://schemas.openxmlformats.org/officeDocument/2006/relationships/slideLayout" Target="../slideLayouts/slideLayout574.xml"/><Relationship Id="rId2" Type="http://schemas.openxmlformats.org/officeDocument/2006/relationships/slideLayout" Target="../slideLayouts/slideLayout573.xml"/><Relationship Id="rId12" Type="http://schemas.openxmlformats.org/officeDocument/2006/relationships/theme" Target="../theme/theme4.xml"/><Relationship Id="rId11" Type="http://schemas.openxmlformats.org/officeDocument/2006/relationships/slideLayout" Target="../slideLayouts/slideLayout582.xml"/><Relationship Id="rId10" Type="http://schemas.openxmlformats.org/officeDocument/2006/relationships/slideLayout" Target="../slideLayouts/slideLayout581.xml"/><Relationship Id="rId1" Type="http://schemas.openxmlformats.org/officeDocument/2006/relationships/slideLayout" Target="../slideLayouts/slideLayout57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1.xml"/><Relationship Id="rId8" Type="http://schemas.openxmlformats.org/officeDocument/2006/relationships/slideLayout" Target="../slideLayouts/slideLayout590.xml"/><Relationship Id="rId7" Type="http://schemas.openxmlformats.org/officeDocument/2006/relationships/slideLayout" Target="../slideLayouts/slideLayout589.xml"/><Relationship Id="rId6" Type="http://schemas.openxmlformats.org/officeDocument/2006/relationships/slideLayout" Target="../slideLayouts/slideLayout588.xml"/><Relationship Id="rId5" Type="http://schemas.openxmlformats.org/officeDocument/2006/relationships/slideLayout" Target="../slideLayouts/slideLayout587.xml"/><Relationship Id="rId4" Type="http://schemas.openxmlformats.org/officeDocument/2006/relationships/slideLayout" Target="../slideLayouts/slideLayout586.xml"/><Relationship Id="rId3" Type="http://schemas.openxmlformats.org/officeDocument/2006/relationships/slideLayout" Target="../slideLayouts/slideLayout585.xml"/><Relationship Id="rId2" Type="http://schemas.openxmlformats.org/officeDocument/2006/relationships/slideLayout" Target="../slideLayouts/slideLayout584.xml"/><Relationship Id="rId12" Type="http://schemas.openxmlformats.org/officeDocument/2006/relationships/theme" Target="../theme/theme5.xml"/><Relationship Id="rId11" Type="http://schemas.openxmlformats.org/officeDocument/2006/relationships/slideLayout" Target="../slideLayouts/slideLayout593.xml"/><Relationship Id="rId10" Type="http://schemas.openxmlformats.org/officeDocument/2006/relationships/slideLayout" Target="../slideLayouts/slideLayout592.xml"/><Relationship Id="rId1" Type="http://schemas.openxmlformats.org/officeDocument/2006/relationships/slideLayout" Target="../slideLayouts/slideLayout58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02.xml"/><Relationship Id="rId8" Type="http://schemas.openxmlformats.org/officeDocument/2006/relationships/slideLayout" Target="../slideLayouts/slideLayout601.xml"/><Relationship Id="rId7" Type="http://schemas.openxmlformats.org/officeDocument/2006/relationships/slideLayout" Target="../slideLayouts/slideLayout600.xml"/><Relationship Id="rId6" Type="http://schemas.openxmlformats.org/officeDocument/2006/relationships/slideLayout" Target="../slideLayouts/slideLayout599.xml"/><Relationship Id="rId5" Type="http://schemas.openxmlformats.org/officeDocument/2006/relationships/slideLayout" Target="../slideLayouts/slideLayout598.xml"/><Relationship Id="rId4" Type="http://schemas.openxmlformats.org/officeDocument/2006/relationships/slideLayout" Target="../slideLayouts/slideLayout597.xml"/><Relationship Id="rId3" Type="http://schemas.openxmlformats.org/officeDocument/2006/relationships/slideLayout" Target="../slideLayouts/slideLayout596.xml"/><Relationship Id="rId2" Type="http://schemas.openxmlformats.org/officeDocument/2006/relationships/slideLayout" Target="../slideLayouts/slideLayout595.xml"/><Relationship Id="rId12" Type="http://schemas.openxmlformats.org/officeDocument/2006/relationships/theme" Target="../theme/theme6.xml"/><Relationship Id="rId11" Type="http://schemas.openxmlformats.org/officeDocument/2006/relationships/slideLayout" Target="../slideLayouts/slideLayout604.xml"/><Relationship Id="rId10" Type="http://schemas.openxmlformats.org/officeDocument/2006/relationships/slideLayout" Target="../slideLayouts/slideLayout603.xml"/><Relationship Id="rId1" Type="http://schemas.openxmlformats.org/officeDocument/2006/relationships/slideLayout" Target="../slideLayouts/slideLayout59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13.xml"/><Relationship Id="rId8" Type="http://schemas.openxmlformats.org/officeDocument/2006/relationships/slideLayout" Target="../slideLayouts/slideLayout612.xml"/><Relationship Id="rId7" Type="http://schemas.openxmlformats.org/officeDocument/2006/relationships/slideLayout" Target="../slideLayouts/slideLayout611.xml"/><Relationship Id="rId6" Type="http://schemas.openxmlformats.org/officeDocument/2006/relationships/slideLayout" Target="../slideLayouts/slideLayout610.xml"/><Relationship Id="rId5" Type="http://schemas.openxmlformats.org/officeDocument/2006/relationships/slideLayout" Target="../slideLayouts/slideLayout609.xml"/><Relationship Id="rId4" Type="http://schemas.openxmlformats.org/officeDocument/2006/relationships/slideLayout" Target="../slideLayouts/slideLayout608.xml"/><Relationship Id="rId3" Type="http://schemas.openxmlformats.org/officeDocument/2006/relationships/slideLayout" Target="../slideLayouts/slideLayout607.xml"/><Relationship Id="rId2" Type="http://schemas.openxmlformats.org/officeDocument/2006/relationships/slideLayout" Target="../slideLayouts/slideLayout606.xml"/><Relationship Id="rId12" Type="http://schemas.openxmlformats.org/officeDocument/2006/relationships/theme" Target="../theme/theme7.xml"/><Relationship Id="rId11" Type="http://schemas.openxmlformats.org/officeDocument/2006/relationships/slideLayout" Target="../slideLayouts/slideLayout615.xml"/><Relationship Id="rId10" Type="http://schemas.openxmlformats.org/officeDocument/2006/relationships/slideLayout" Target="../slideLayouts/slideLayout614.xml"/><Relationship Id="rId1" Type="http://schemas.openxmlformats.org/officeDocument/2006/relationships/slideLayout" Target="../slideLayouts/slideLayout605.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624.xml"/><Relationship Id="rId8" Type="http://schemas.openxmlformats.org/officeDocument/2006/relationships/slideLayout" Target="../slideLayouts/slideLayout623.xml"/><Relationship Id="rId7" Type="http://schemas.openxmlformats.org/officeDocument/2006/relationships/slideLayout" Target="../slideLayouts/slideLayout622.xml"/><Relationship Id="rId6" Type="http://schemas.openxmlformats.org/officeDocument/2006/relationships/slideLayout" Target="../slideLayouts/slideLayout621.xml"/><Relationship Id="rId5" Type="http://schemas.openxmlformats.org/officeDocument/2006/relationships/slideLayout" Target="../slideLayouts/slideLayout620.xml"/><Relationship Id="rId4" Type="http://schemas.openxmlformats.org/officeDocument/2006/relationships/slideLayout" Target="../slideLayouts/slideLayout619.xml"/><Relationship Id="rId3" Type="http://schemas.openxmlformats.org/officeDocument/2006/relationships/slideLayout" Target="../slideLayouts/slideLayout618.xml"/><Relationship Id="rId2" Type="http://schemas.openxmlformats.org/officeDocument/2006/relationships/slideLayout" Target="../slideLayouts/slideLayout617.xml"/><Relationship Id="rId12" Type="http://schemas.openxmlformats.org/officeDocument/2006/relationships/theme" Target="../theme/theme8.xml"/><Relationship Id="rId11" Type="http://schemas.openxmlformats.org/officeDocument/2006/relationships/slideLayout" Target="../slideLayouts/slideLayout626.xml"/><Relationship Id="rId10" Type="http://schemas.openxmlformats.org/officeDocument/2006/relationships/slideLayout" Target="../slideLayouts/slideLayout625.xml"/><Relationship Id="rId1" Type="http://schemas.openxmlformats.org/officeDocument/2006/relationships/slideLayout" Target="../slideLayouts/slideLayout61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635.xml"/><Relationship Id="rId8" Type="http://schemas.openxmlformats.org/officeDocument/2006/relationships/slideLayout" Target="../slideLayouts/slideLayout634.xml"/><Relationship Id="rId7" Type="http://schemas.openxmlformats.org/officeDocument/2006/relationships/slideLayout" Target="../slideLayouts/slideLayout633.xml"/><Relationship Id="rId6" Type="http://schemas.openxmlformats.org/officeDocument/2006/relationships/slideLayout" Target="../slideLayouts/slideLayout632.xml"/><Relationship Id="rId5" Type="http://schemas.openxmlformats.org/officeDocument/2006/relationships/slideLayout" Target="../slideLayouts/slideLayout631.xml"/><Relationship Id="rId4" Type="http://schemas.openxmlformats.org/officeDocument/2006/relationships/slideLayout" Target="../slideLayouts/slideLayout630.xml"/><Relationship Id="rId3" Type="http://schemas.openxmlformats.org/officeDocument/2006/relationships/slideLayout" Target="../slideLayouts/slideLayout629.xml"/><Relationship Id="rId2" Type="http://schemas.openxmlformats.org/officeDocument/2006/relationships/slideLayout" Target="../slideLayouts/slideLayout628.xml"/><Relationship Id="rId12" Type="http://schemas.openxmlformats.org/officeDocument/2006/relationships/theme" Target="../theme/theme9.xml"/><Relationship Id="rId11" Type="http://schemas.openxmlformats.org/officeDocument/2006/relationships/slideLayout" Target="../slideLayouts/slideLayout637.xml"/><Relationship Id="rId10" Type="http://schemas.openxmlformats.org/officeDocument/2006/relationships/slideLayout" Target="../slideLayouts/slideLayout636.xml"/><Relationship Id="rId1" Type="http://schemas.openxmlformats.org/officeDocument/2006/relationships/slideLayout" Target="../slideLayouts/slideLayout6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ctr" defTabSz="1219200" rtl="0" eaLnBrk="1" latinLnBrk="0" hangingPunct="1">
        <a:spcBef>
          <a:spcPct val="0"/>
        </a:spcBef>
        <a:buNone/>
        <a:defRPr sz="5865" b="0" i="0" u="none"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b="0" i="0" u="none"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vi-V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fld id="{00000000-1234-1234-1234-123412341234}" type="slidenum">
              <a:rPr lang="en-US" kern="0"/>
            </a:fld>
            <a:endParaRPr kern="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7" r:id="rId187"/>
    <p:sldLayoutId id="2147483848" r:id="rId188"/>
    <p:sldLayoutId id="2147483849" r:id="rId189"/>
    <p:sldLayoutId id="2147483850" r:id="rId190"/>
    <p:sldLayoutId id="2147483851" r:id="rId191"/>
    <p:sldLayoutId id="2147483852" r:id="rId192"/>
    <p:sldLayoutId id="2147483853" r:id="rId193"/>
    <p:sldLayoutId id="2147483854" r:id="rId194"/>
    <p:sldLayoutId id="2147483855" r:id="rId195"/>
    <p:sldLayoutId id="2147483856" r:id="rId196"/>
    <p:sldLayoutId id="2147483857" r:id="rId197"/>
    <p:sldLayoutId id="2147483858" r:id="rId198"/>
    <p:sldLayoutId id="2147483859" r:id="rId199"/>
    <p:sldLayoutId id="2147483860" r:id="rId200"/>
    <p:sldLayoutId id="2147483861" r:id="rId201"/>
    <p:sldLayoutId id="2147483862" r:id="rId202"/>
    <p:sldLayoutId id="2147483863" r:id="rId203"/>
    <p:sldLayoutId id="2147483864" r:id="rId204"/>
    <p:sldLayoutId id="2147483865" r:id="rId205"/>
    <p:sldLayoutId id="2147483866" r:id="rId206"/>
    <p:sldLayoutId id="2147483867" r:id="rId207"/>
    <p:sldLayoutId id="2147483868" r:id="rId208"/>
    <p:sldLayoutId id="2147483869" r:id="rId209"/>
    <p:sldLayoutId id="2147483870" r:id="rId210"/>
    <p:sldLayoutId id="2147483871" r:id="rId211"/>
    <p:sldLayoutId id="2147483872" r:id="rId212"/>
    <p:sldLayoutId id="2147483873" r:id="rId213"/>
    <p:sldLayoutId id="2147483874" r:id="rId214"/>
    <p:sldLayoutId id="2147483875" r:id="rId215"/>
    <p:sldLayoutId id="2147483876" r:id="rId216"/>
    <p:sldLayoutId id="2147483877" r:id="rId217"/>
    <p:sldLayoutId id="2147483878" r:id="rId218"/>
    <p:sldLayoutId id="2147483879" r:id="rId219"/>
    <p:sldLayoutId id="2147483880" r:id="rId220"/>
    <p:sldLayoutId id="2147483881" r:id="rId221"/>
    <p:sldLayoutId id="2147483882" r:id="rId222"/>
    <p:sldLayoutId id="2147483883" r:id="rId223"/>
    <p:sldLayoutId id="2147483884" r:id="rId224"/>
    <p:sldLayoutId id="2147483885" r:id="rId225"/>
    <p:sldLayoutId id="2147483886" r:id="rId226"/>
    <p:sldLayoutId id="2147483887" r:id="rId227"/>
    <p:sldLayoutId id="2147483888" r:id="rId228"/>
    <p:sldLayoutId id="2147483889" r:id="rId229"/>
    <p:sldLayoutId id="2147483890" r:id="rId230"/>
    <p:sldLayoutId id="2147483891" r:id="rId231"/>
    <p:sldLayoutId id="2147483892" r:id="rId232"/>
    <p:sldLayoutId id="2147483893" r:id="rId233"/>
    <p:sldLayoutId id="2147483894" r:id="rId234"/>
    <p:sldLayoutId id="2147483895" r:id="rId235"/>
    <p:sldLayoutId id="2147483896" r:id="rId236"/>
    <p:sldLayoutId id="2147483897" r:id="rId237"/>
    <p:sldLayoutId id="2147483898" r:id="rId238"/>
    <p:sldLayoutId id="2147483899" r:id="rId239"/>
    <p:sldLayoutId id="2147483900" r:id="rId240"/>
    <p:sldLayoutId id="2147483901" r:id="rId241"/>
    <p:sldLayoutId id="2147483902" r:id="rId242"/>
    <p:sldLayoutId id="2147483903" r:id="rId243"/>
    <p:sldLayoutId id="2147483904" r:id="rId244"/>
    <p:sldLayoutId id="2147483905" r:id="rId245"/>
    <p:sldLayoutId id="2147483906" r:id="rId246"/>
    <p:sldLayoutId id="2147483907" r:id="rId247"/>
    <p:sldLayoutId id="2147483908" r:id="rId248"/>
    <p:sldLayoutId id="2147483909" r:id="rId249"/>
    <p:sldLayoutId id="2147483910" r:id="rId250"/>
    <p:sldLayoutId id="2147483911" r:id="rId251"/>
    <p:sldLayoutId id="2147483912" r:id="rId252"/>
    <p:sldLayoutId id="2147483913" r:id="rId253"/>
    <p:sldLayoutId id="2147483914" r:id="rId254"/>
    <p:sldLayoutId id="2147483915" r:id="rId255"/>
    <p:sldLayoutId id="2147483916" r:id="rId256"/>
    <p:sldLayoutId id="2147483917" r:id="rId257"/>
    <p:sldLayoutId id="2147483918" r:id="rId258"/>
    <p:sldLayoutId id="2147483919" r:id="rId259"/>
    <p:sldLayoutId id="2147483920" r:id="rId260"/>
    <p:sldLayoutId id="2147483921" r:id="rId261"/>
    <p:sldLayoutId id="2147483922" r:id="rId262"/>
    <p:sldLayoutId id="2147483923" r:id="rId263"/>
    <p:sldLayoutId id="2147483924" r:id="rId264"/>
    <p:sldLayoutId id="2147483925" r:id="rId265"/>
    <p:sldLayoutId id="2147483926" r:id="rId266"/>
    <p:sldLayoutId id="2147483927" r:id="rId267"/>
    <p:sldLayoutId id="2147483928" r:id="rId268"/>
    <p:sldLayoutId id="2147483929" r:id="rId269"/>
    <p:sldLayoutId id="2147483930" r:id="rId270"/>
    <p:sldLayoutId id="2147483931" r:id="rId271"/>
    <p:sldLayoutId id="2147483932" r:id="rId272"/>
    <p:sldLayoutId id="2147483933" r:id="rId273"/>
    <p:sldLayoutId id="2147483934" r:id="rId274"/>
    <p:sldLayoutId id="2147483935" r:id="rId275"/>
    <p:sldLayoutId id="2147483936" r:id="rId276"/>
    <p:sldLayoutId id="2147483937" r:id="rId277"/>
    <p:sldLayoutId id="2147483938" r:id="rId278"/>
    <p:sldLayoutId id="2147483939" r:id="rId279"/>
    <p:sldLayoutId id="2147483940" r:id="rId280"/>
    <p:sldLayoutId id="2147483941" r:id="rId281"/>
    <p:sldLayoutId id="2147483942" r:id="rId282"/>
    <p:sldLayoutId id="2147483943" r:id="rId283"/>
    <p:sldLayoutId id="2147483944" r:id="rId284"/>
    <p:sldLayoutId id="2147483945" r:id="rId285"/>
    <p:sldLayoutId id="2147483946" r:id="rId286"/>
    <p:sldLayoutId id="2147483947" r:id="rId287"/>
    <p:sldLayoutId id="2147483948" r:id="rId288"/>
    <p:sldLayoutId id="2147483949" r:id="rId289"/>
    <p:sldLayoutId id="2147483950" r:id="rId290"/>
    <p:sldLayoutId id="2147483951" r:id="rId291"/>
    <p:sldLayoutId id="2147483952" r:id="rId292"/>
    <p:sldLayoutId id="2147483953" r:id="rId293"/>
    <p:sldLayoutId id="2147483954" r:id="rId294"/>
    <p:sldLayoutId id="2147483955" r:id="rId295"/>
    <p:sldLayoutId id="2147483956" r:id="rId296"/>
    <p:sldLayoutId id="2147483957" r:id="rId297"/>
    <p:sldLayoutId id="2147483958" r:id="rId298"/>
    <p:sldLayoutId id="2147483959" r:id="rId299"/>
    <p:sldLayoutId id="2147483960" r:id="rId300"/>
    <p:sldLayoutId id="2147483961" r:id="rId301"/>
    <p:sldLayoutId id="2147483962" r:id="rId302"/>
    <p:sldLayoutId id="2147483963" r:id="rId303"/>
    <p:sldLayoutId id="2147483964" r:id="rId304"/>
    <p:sldLayoutId id="2147483965" r:id="rId305"/>
    <p:sldLayoutId id="2147483966" r:id="rId306"/>
    <p:sldLayoutId id="2147483967" r:id="rId307"/>
    <p:sldLayoutId id="2147483968" r:id="rId308"/>
    <p:sldLayoutId id="2147483969" r:id="rId309"/>
    <p:sldLayoutId id="2147483970" r:id="rId310"/>
    <p:sldLayoutId id="2147483971" r:id="rId311"/>
    <p:sldLayoutId id="2147483972" r:id="rId312"/>
    <p:sldLayoutId id="2147483973" r:id="rId313"/>
    <p:sldLayoutId id="2147483974" r:id="rId314"/>
    <p:sldLayoutId id="2147483975" r:id="rId315"/>
    <p:sldLayoutId id="2147483976" r:id="rId316"/>
    <p:sldLayoutId id="2147483977" r:id="rId317"/>
    <p:sldLayoutId id="2147483978" r:id="rId318"/>
    <p:sldLayoutId id="2147483979" r:id="rId319"/>
    <p:sldLayoutId id="2147483980" r:id="rId320"/>
    <p:sldLayoutId id="2147483981" r:id="rId321"/>
    <p:sldLayoutId id="2147483982" r:id="rId322"/>
    <p:sldLayoutId id="2147483983" r:id="rId323"/>
    <p:sldLayoutId id="2147483984" r:id="rId324"/>
    <p:sldLayoutId id="2147483985" r:id="rId325"/>
    <p:sldLayoutId id="2147483986" r:id="rId326"/>
    <p:sldLayoutId id="2147483987" r:id="rId327"/>
    <p:sldLayoutId id="2147483988" r:id="rId328"/>
    <p:sldLayoutId id="2147483989" r:id="rId329"/>
    <p:sldLayoutId id="2147483990" r:id="rId330"/>
    <p:sldLayoutId id="2147483991" r:id="rId331"/>
    <p:sldLayoutId id="2147483992" r:id="rId332"/>
    <p:sldLayoutId id="2147483993" r:id="rId333"/>
    <p:sldLayoutId id="2147483994" r:id="rId334"/>
    <p:sldLayoutId id="2147483995" r:id="rId335"/>
    <p:sldLayoutId id="2147483996" r:id="rId336"/>
    <p:sldLayoutId id="2147483997" r:id="rId337"/>
    <p:sldLayoutId id="2147483998" r:id="rId338"/>
    <p:sldLayoutId id="2147483999" r:id="rId339"/>
    <p:sldLayoutId id="2147484000" r:id="rId340"/>
    <p:sldLayoutId id="2147484001" r:id="rId341"/>
    <p:sldLayoutId id="2147484002" r:id="rId342"/>
    <p:sldLayoutId id="2147484003" r:id="rId343"/>
    <p:sldLayoutId id="2147484004" r:id="rId344"/>
    <p:sldLayoutId id="2147484005" r:id="rId345"/>
    <p:sldLayoutId id="2147484006" r:id="rId346"/>
    <p:sldLayoutId id="2147484007" r:id="rId347"/>
    <p:sldLayoutId id="2147484008" r:id="rId348"/>
    <p:sldLayoutId id="2147484009" r:id="rId349"/>
    <p:sldLayoutId id="2147484010" r:id="rId350"/>
    <p:sldLayoutId id="2147484011" r:id="rId351"/>
    <p:sldLayoutId id="2147484012" r:id="rId352"/>
    <p:sldLayoutId id="2147484013" r:id="rId353"/>
    <p:sldLayoutId id="2147484014" r:id="rId354"/>
    <p:sldLayoutId id="2147484015" r:id="rId355"/>
    <p:sldLayoutId id="2147484016" r:id="rId356"/>
    <p:sldLayoutId id="2147484017" r:id="rId357"/>
    <p:sldLayoutId id="2147484018" r:id="rId358"/>
    <p:sldLayoutId id="2147484019" r:id="rId359"/>
    <p:sldLayoutId id="2147484020" r:id="rId360"/>
    <p:sldLayoutId id="2147484021" r:id="rId361"/>
    <p:sldLayoutId id="2147484022" r:id="rId362"/>
    <p:sldLayoutId id="2147484023" r:id="rId363"/>
    <p:sldLayoutId id="2147484024" r:id="rId364"/>
    <p:sldLayoutId id="2147484025" r:id="rId365"/>
    <p:sldLayoutId id="2147484026" r:id="rId366"/>
    <p:sldLayoutId id="2147484027" r:id="rId367"/>
    <p:sldLayoutId id="2147484028" r:id="rId368"/>
    <p:sldLayoutId id="2147484029" r:id="rId369"/>
    <p:sldLayoutId id="2147484030" r:id="rId370"/>
    <p:sldLayoutId id="2147484031" r:id="rId371"/>
    <p:sldLayoutId id="2147484032" r:id="rId372"/>
    <p:sldLayoutId id="2147484033" r:id="rId373"/>
    <p:sldLayoutId id="2147484034" r:id="rId374"/>
    <p:sldLayoutId id="2147484035" r:id="rId375"/>
    <p:sldLayoutId id="2147484036" r:id="rId376"/>
    <p:sldLayoutId id="2147484037" r:id="rId377"/>
    <p:sldLayoutId id="2147484038" r:id="rId378"/>
    <p:sldLayoutId id="2147484039" r:id="rId379"/>
    <p:sldLayoutId id="2147484040" r:id="rId380"/>
    <p:sldLayoutId id="2147484041" r:id="rId381"/>
    <p:sldLayoutId id="2147484042" r:id="rId382"/>
    <p:sldLayoutId id="2147484043" r:id="rId383"/>
    <p:sldLayoutId id="2147484044" r:id="rId384"/>
    <p:sldLayoutId id="2147484045" r:id="rId385"/>
    <p:sldLayoutId id="2147484046" r:id="rId386"/>
    <p:sldLayoutId id="2147484047" r:id="rId387"/>
    <p:sldLayoutId id="2147484048" r:id="rId388"/>
    <p:sldLayoutId id="2147484049" r:id="rId389"/>
    <p:sldLayoutId id="2147484050" r:id="rId390"/>
    <p:sldLayoutId id="2147484051" r:id="rId391"/>
    <p:sldLayoutId id="2147484052" r:id="rId392"/>
    <p:sldLayoutId id="2147484053" r:id="rId393"/>
    <p:sldLayoutId id="2147484054" r:id="rId394"/>
    <p:sldLayoutId id="2147484055" r:id="rId395"/>
    <p:sldLayoutId id="2147484056" r:id="rId396"/>
    <p:sldLayoutId id="2147484057" r:id="rId397"/>
    <p:sldLayoutId id="2147484058" r:id="rId398"/>
    <p:sldLayoutId id="2147484059" r:id="rId399"/>
    <p:sldLayoutId id="2147484060" r:id="rId400"/>
    <p:sldLayoutId id="2147484061" r:id="rId401"/>
    <p:sldLayoutId id="2147484062" r:id="rId402"/>
    <p:sldLayoutId id="2147484063" r:id="rId403"/>
    <p:sldLayoutId id="2147484064" r:id="rId404"/>
    <p:sldLayoutId id="2147484065" r:id="rId405"/>
    <p:sldLayoutId id="2147484066" r:id="rId406"/>
    <p:sldLayoutId id="2147484067" r:id="rId407"/>
    <p:sldLayoutId id="2147484068" r:id="rId408"/>
    <p:sldLayoutId id="2147484069" r:id="rId409"/>
    <p:sldLayoutId id="2147484070" r:id="rId410"/>
    <p:sldLayoutId id="2147484071" r:id="rId411"/>
    <p:sldLayoutId id="2147484072" r:id="rId412"/>
    <p:sldLayoutId id="2147484073" r:id="rId413"/>
    <p:sldLayoutId id="2147484074" r:id="rId414"/>
    <p:sldLayoutId id="2147484075" r:id="rId415"/>
    <p:sldLayoutId id="2147484076" r:id="rId416"/>
    <p:sldLayoutId id="2147484077" r:id="rId417"/>
    <p:sldLayoutId id="2147484078" r:id="rId418"/>
    <p:sldLayoutId id="2147484079" r:id="rId419"/>
    <p:sldLayoutId id="2147484080" r:id="rId420"/>
    <p:sldLayoutId id="2147484081" r:id="rId421"/>
    <p:sldLayoutId id="2147484082" r:id="rId422"/>
    <p:sldLayoutId id="2147484083" r:id="rId423"/>
    <p:sldLayoutId id="2147484084" r:id="rId424"/>
    <p:sldLayoutId id="2147484085" r:id="rId425"/>
    <p:sldLayoutId id="2147484086" r:id="rId426"/>
    <p:sldLayoutId id="2147484087" r:id="rId427"/>
    <p:sldLayoutId id="2147484088" r:id="rId428"/>
    <p:sldLayoutId id="2147484089" r:id="rId429"/>
    <p:sldLayoutId id="2147484090" r:id="rId430"/>
    <p:sldLayoutId id="2147484091" r:id="rId431"/>
    <p:sldLayoutId id="2147484092" r:id="rId432"/>
    <p:sldLayoutId id="2147484093" r:id="rId433"/>
    <p:sldLayoutId id="2147484094" r:id="rId434"/>
    <p:sldLayoutId id="2147484095" r:id="rId435"/>
    <p:sldLayoutId id="2147484096" r:id="rId436"/>
    <p:sldLayoutId id="2147484097" r:id="rId437"/>
    <p:sldLayoutId id="2147484098" r:id="rId438"/>
    <p:sldLayoutId id="2147484099" r:id="rId439"/>
    <p:sldLayoutId id="2147484100" r:id="rId440"/>
    <p:sldLayoutId id="2147484101" r:id="rId441"/>
    <p:sldLayoutId id="2147484102" r:id="rId442"/>
    <p:sldLayoutId id="2147484103" r:id="rId443"/>
    <p:sldLayoutId id="2147484104" r:id="rId444"/>
    <p:sldLayoutId id="2147484105" r:id="rId445"/>
    <p:sldLayoutId id="2147484106" r:id="rId446"/>
    <p:sldLayoutId id="2147484107" r:id="rId447"/>
    <p:sldLayoutId id="2147484108" r:id="rId448"/>
    <p:sldLayoutId id="2147484109" r:id="rId449"/>
    <p:sldLayoutId id="2147484110" r:id="rId450"/>
    <p:sldLayoutId id="2147484111" r:id="rId451"/>
    <p:sldLayoutId id="2147484112" r:id="rId452"/>
    <p:sldLayoutId id="2147484113" r:id="rId453"/>
    <p:sldLayoutId id="2147484114" r:id="rId454"/>
    <p:sldLayoutId id="2147484115" r:id="rId455"/>
    <p:sldLayoutId id="2147484116" r:id="rId456"/>
    <p:sldLayoutId id="2147484117" r:id="rId457"/>
    <p:sldLayoutId id="2147484118" r:id="rId458"/>
    <p:sldLayoutId id="2147484119" r:id="rId459"/>
    <p:sldLayoutId id="2147484120" r:id="rId460"/>
    <p:sldLayoutId id="2147484121" r:id="rId461"/>
    <p:sldLayoutId id="2147484122" r:id="rId462"/>
    <p:sldLayoutId id="2147484123" r:id="rId463"/>
    <p:sldLayoutId id="2147484124" r:id="rId464"/>
    <p:sldLayoutId id="2147484125" r:id="rId465"/>
    <p:sldLayoutId id="2147484126" r:id="rId466"/>
    <p:sldLayoutId id="2147484127" r:id="rId467"/>
    <p:sldLayoutId id="2147484128" r:id="rId468"/>
    <p:sldLayoutId id="2147484129" r:id="rId469"/>
    <p:sldLayoutId id="2147484130" r:id="rId470"/>
    <p:sldLayoutId id="2147484131" r:id="rId471"/>
    <p:sldLayoutId id="2147484132" r:id="rId472"/>
    <p:sldLayoutId id="2147484133" r:id="rId473"/>
    <p:sldLayoutId id="2147484134" r:id="rId474"/>
    <p:sldLayoutId id="2147484135" r:id="rId475"/>
    <p:sldLayoutId id="2147484136" r:id="rId476"/>
    <p:sldLayoutId id="2147484137" r:id="rId477"/>
    <p:sldLayoutId id="2147484138" r:id="rId478"/>
    <p:sldLayoutId id="2147484139" r:id="rId479"/>
    <p:sldLayoutId id="2147484140" r:id="rId480"/>
    <p:sldLayoutId id="2147484141" r:id="rId481"/>
    <p:sldLayoutId id="2147484142" r:id="rId482"/>
    <p:sldLayoutId id="2147484143" r:id="rId483"/>
    <p:sldLayoutId id="2147484144" r:id="rId484"/>
    <p:sldLayoutId id="2147484145" r:id="rId485"/>
    <p:sldLayoutId id="2147484146" r:id="rId486"/>
    <p:sldLayoutId id="2147484147" r:id="rId487"/>
    <p:sldLayoutId id="2147484148" r:id="rId488"/>
    <p:sldLayoutId id="2147484149" r:id="rId489"/>
    <p:sldLayoutId id="2147484150" r:id="rId490"/>
    <p:sldLayoutId id="2147484151" r:id="rId491"/>
    <p:sldLayoutId id="2147484152" r:id="rId492"/>
    <p:sldLayoutId id="2147484153" r:id="rId493"/>
    <p:sldLayoutId id="2147484154" r:id="rId494"/>
    <p:sldLayoutId id="2147484155" r:id="rId495"/>
    <p:sldLayoutId id="2147484156" r:id="rId496"/>
    <p:sldLayoutId id="2147484157" r:id="rId497"/>
    <p:sldLayoutId id="2147484158" r:id="rId498"/>
    <p:sldLayoutId id="2147484159" r:id="rId499"/>
    <p:sldLayoutId id="2147484160" r:id="rId500"/>
    <p:sldLayoutId id="2147484161" r:id="rId501"/>
    <p:sldLayoutId id="2147484162" r:id="rId502"/>
    <p:sldLayoutId id="2147484163" r:id="rId503"/>
    <p:sldLayoutId id="2147484164" r:id="rId504"/>
    <p:sldLayoutId id="2147484165" r:id="rId505"/>
    <p:sldLayoutId id="2147484166" r:id="rId506"/>
    <p:sldLayoutId id="2147484167" r:id="rId507"/>
    <p:sldLayoutId id="2147484168" r:id="rId508"/>
    <p:sldLayoutId id="2147484169" r:id="rId509"/>
    <p:sldLayoutId id="2147484170" r:id="rId510"/>
    <p:sldLayoutId id="2147484171" r:id="rId511"/>
    <p:sldLayoutId id="2147484172" r:id="rId512"/>
    <p:sldLayoutId id="2147484173" r:id="rId513"/>
    <p:sldLayoutId id="2147484174" r:id="rId514"/>
    <p:sldLayoutId id="2147484175" r:id="rId515"/>
    <p:sldLayoutId id="2147484176" r:id="rId516"/>
    <p:sldLayoutId id="2147484177" r:id="rId517"/>
    <p:sldLayoutId id="2147484178" r:id="rId518"/>
    <p:sldLayoutId id="2147484179" r:id="rId519"/>
    <p:sldLayoutId id="2147484180" r:id="rId520"/>
    <p:sldLayoutId id="2147484181" r:id="rId521"/>
    <p:sldLayoutId id="2147484182" r:id="rId522"/>
    <p:sldLayoutId id="2147484183" r:id="rId523"/>
    <p:sldLayoutId id="2147484184" r:id="rId524"/>
    <p:sldLayoutId id="2147484185" r:id="rId525"/>
    <p:sldLayoutId id="2147484186" r:id="rId526"/>
    <p:sldLayoutId id="2147484187" r:id="rId527"/>
    <p:sldLayoutId id="2147484188" r:id="rId528"/>
    <p:sldLayoutId id="2147484189" r:id="rId529"/>
    <p:sldLayoutId id="2147484190" r:id="rId530"/>
    <p:sldLayoutId id="2147484191" r:id="rId531"/>
    <p:sldLayoutId id="2147484192" r:id="rId532"/>
    <p:sldLayoutId id="2147484193" r:id="rId533"/>
    <p:sldLayoutId id="2147484194" r:id="rId534"/>
    <p:sldLayoutId id="2147484195" r:id="rId535"/>
    <p:sldLayoutId id="2147484196" r:id="rId536"/>
    <p:sldLayoutId id="2147484197" r:id="rId537"/>
    <p:sldLayoutId id="2147484198" r:id="rId538"/>
    <p:sldLayoutId id="2147484199" r:id="rId539"/>
    <p:sldLayoutId id="2147484200" r:id="rId540"/>
    <p:sldLayoutId id="2147484201" r:id="rId541"/>
    <p:sldLayoutId id="2147484202" r:id="rId542"/>
    <p:sldLayoutId id="2147484203" r:id="rId543"/>
    <p:sldLayoutId id="2147484204" r:id="rId544"/>
    <p:sldLayoutId id="2147484205" r:id="rId545"/>
    <p:sldLayoutId id="2147484206" r:id="rId546"/>
    <p:sldLayoutId id="2147484207" r:id="rId547"/>
    <p:sldLayoutId id="2147484208"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fld id="{00000000-1234-1234-1234-123412341234}" type="slidenum">
              <a:rPr lang="en-US" kern="0"/>
            </a:fld>
            <a:endParaRPr kern="0"/>
          </a:p>
        </p:txBody>
      </p:sp>
    </p:spTree>
  </p:cSld>
  <p:clrMap bg1="lt1" tx1="dk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EC8CFE3-553D-4D67-B17E-45793350FDE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3.wmf"/><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61.xml"/><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578.xml"/><Relationship Id="rId3" Type="http://schemas.openxmlformats.org/officeDocument/2006/relationships/image" Target="../media/image27.jpeg"/><Relationship Id="rId2" Type="http://schemas.openxmlformats.org/officeDocument/2006/relationships/image" Target="../media/image10.jpe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61.xml"/><Relationship Id="rId2" Type="http://schemas.openxmlformats.org/officeDocument/2006/relationships/image" Target="../media/image10.jpe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561.xml"/><Relationship Id="rId8" Type="http://schemas.openxmlformats.org/officeDocument/2006/relationships/image" Target="../media/image17.png"/><Relationship Id="rId7" Type="http://schemas.openxmlformats.org/officeDocument/2006/relationships/tags" Target="../tags/tag6.xml"/><Relationship Id="rId6" Type="http://schemas.microsoft.com/office/2007/relationships/hdphoto" Target="../media/image35.wdp"/><Relationship Id="rId5" Type="http://schemas.openxmlformats.org/officeDocument/2006/relationships/image" Target="../media/image34.png"/><Relationship Id="rId4" Type="http://schemas.openxmlformats.org/officeDocument/2006/relationships/image" Target="../media/image18.png"/><Relationship Id="rId3" Type="http://schemas.openxmlformats.org/officeDocument/2006/relationships/tags" Target="../tags/tag5.xml"/><Relationship Id="rId2" Type="http://schemas.openxmlformats.org/officeDocument/2006/relationships/image" Target="../media/image14.png"/><Relationship Id="rId10" Type="http://schemas.openxmlformats.org/officeDocument/2006/relationships/notesSlide" Target="../notesSlides/notesSlide7.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5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9" Type="http://schemas.openxmlformats.org/officeDocument/2006/relationships/image" Target="../media/image44.jpeg"/><Relationship Id="rId8" Type="http://schemas.microsoft.com/office/2007/relationships/hdphoto" Target="../media/image43.wdp"/><Relationship Id="rId7" Type="http://schemas.openxmlformats.org/officeDocument/2006/relationships/image" Target="../media/image42.png"/><Relationship Id="rId6" Type="http://schemas.openxmlformats.org/officeDocument/2006/relationships/image" Target="../media/image41.png"/><Relationship Id="rId5" Type="http://schemas.microsoft.com/office/2007/relationships/media" Target="../media/media2.mp4"/><Relationship Id="rId4" Type="http://schemas.openxmlformats.org/officeDocument/2006/relationships/video" Target="NULL" TargetMode="External"/><Relationship Id="rId3" Type="http://schemas.openxmlformats.org/officeDocument/2006/relationships/image" Target="NULL" TargetMode="External"/><Relationship Id="rId2" Type="http://schemas.openxmlformats.org/officeDocument/2006/relationships/image" Target="../media/image40.jpeg"/><Relationship Id="rId10" Type="http://schemas.openxmlformats.org/officeDocument/2006/relationships/slideLayout" Target="../slideLayouts/slideLayout584.xml"/><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01.xml"/><Relationship Id="rId2" Type="http://schemas.openxmlformats.org/officeDocument/2006/relationships/image" Target="../media/image10.jpe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18.png"/><Relationship Id="rId7" Type="http://schemas.openxmlformats.org/officeDocument/2006/relationships/tags" Target="../tags/tag2.xml"/><Relationship Id="rId6" Type="http://schemas.openxmlformats.org/officeDocument/2006/relationships/image" Target="../media/image17.png"/><Relationship Id="rId5" Type="http://schemas.openxmlformats.org/officeDocument/2006/relationships/tags" Target="../tags/tag1.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0" Type="http://schemas.openxmlformats.org/officeDocument/2006/relationships/notesSlide" Target="../notesSlides/notesSlide1.xml"/><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660.xml"/><Relationship Id="rId4" Type="http://schemas.openxmlformats.org/officeDocument/2006/relationships/image" Target="../media/image47.GIF"/><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11.xml"/><Relationship Id="rId1" Type="http://schemas.openxmlformats.org/officeDocument/2006/relationships/image" Target="../media/image1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44.xml"/><Relationship Id="rId1"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3.xml"/><Relationship Id="rId6" Type="http://schemas.openxmlformats.org/officeDocument/2006/relationships/tags" Target="../tags/tag7.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10.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22.xml"/><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662.xml"/><Relationship Id="rId7" Type="http://schemas.openxmlformats.org/officeDocument/2006/relationships/image" Target="../media/image56.jpeg"/><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png"/><Relationship Id="rId3" Type="http://schemas.openxmlformats.org/officeDocument/2006/relationships/image" Target="../media/image42.png"/><Relationship Id="rId2" Type="http://schemas.microsoft.com/office/2007/relationships/hdphoto" Target="../media/image43.wdp"/><Relationship Id="rId1"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33.xml"/><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21.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0.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image" Target="../media/image1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7.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0.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7.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0.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0.png"/><Relationship Id="rId3" Type="http://schemas.openxmlformats.org/officeDocument/2006/relationships/image" Target="../media/image39.png"/><Relationship Id="rId2" Type="http://schemas.openxmlformats.org/officeDocument/2006/relationships/image" Target="../media/image58.png"/><Relationship Id="rId1" Type="http://schemas.openxmlformats.org/officeDocument/2006/relationships/image" Target="../media/image10.jpe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34.png"/><Relationship Id="rId7" Type="http://schemas.openxmlformats.org/officeDocument/2006/relationships/image" Target="../media/image18.png"/><Relationship Id="rId6" Type="http://schemas.openxmlformats.org/officeDocument/2006/relationships/tags" Target="../tags/tag8.xml"/><Relationship Id="rId5" Type="http://schemas.openxmlformats.org/officeDocument/2006/relationships/image" Target="../media/image39.png"/><Relationship Id="rId4" Type="http://schemas.openxmlformats.org/officeDocument/2006/relationships/image" Target="../media/image48.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3.xml"/><Relationship Id="rId6"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image" Target="../media/image17.png"/><Relationship Id="rId3" Type="http://schemas.openxmlformats.org/officeDocument/2006/relationships/tags" Target="../tags/tag4.xml"/><Relationship Id="rId2" Type="http://schemas.openxmlformats.org/officeDocument/2006/relationships/image" Target="../media/image14.pn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2.emf"/><Relationship Id="rId2" Type="http://schemas.openxmlformats.org/officeDocument/2006/relationships/image" Target="../media/image10.jpe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2.emf"/><Relationship Id="rId2" Type="http://schemas.openxmlformats.org/officeDocument/2006/relationships/image" Target="../media/image10.jpe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2" name="TextBox 1"/>
          <p:cNvSpPr txBox="1">
            <a:spLocks noChangeArrowheads="1"/>
          </p:cNvSpPr>
          <p:nvPr/>
        </p:nvSpPr>
        <p:spPr bwMode="auto">
          <a:xfrm>
            <a:off x="2702334" y="339640"/>
            <a:ext cx="7612951"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400" b="0" dirty="0">
                <a:latin typeface="Times New Roman" panose="02020603050405020304" pitchFamily="18" charset="0"/>
                <a:ea typeface="SimSun" panose="02010600030101010101" pitchFamily="2" charset="-122"/>
                <a:cs typeface="Times New Roman" panose="02020603050405020304" pitchFamily="18" charset="0"/>
              </a:rPr>
              <a:t>TRƯỜNG TRUNG HỌC CƠ SỞ QUANG TRUNG </a:t>
            </a:r>
            <a:endParaRPr lang="en-US" altLang="vi-VN" sz="2400" b="0" dirty="0">
              <a:latin typeface="Times New Roman" panose="02020603050405020304" pitchFamily="18" charset="0"/>
              <a:ea typeface="SimSun"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400" dirty="0">
                <a:latin typeface="Times New Roman" panose="02020603050405020304" pitchFamily="18" charset="0"/>
                <a:ea typeface="SimSun" panose="02010600030101010101" pitchFamily="2" charset="-122"/>
                <a:cs typeface="Times New Roman" panose="02020603050405020304" pitchFamily="18" charset="0"/>
              </a:rPr>
              <a:t>TỔ KHOA HỌC XÃ HỘI</a:t>
            </a:r>
            <a:endParaRPr lang="en-US" altLang="vi-VN" sz="2400" dirty="0">
              <a:latin typeface="Times New Roman" panose="02020603050405020304" pitchFamily="18" charset="0"/>
              <a:ea typeface="SimSun" panose="02010600030101010101" pitchFamily="2" charset="-122"/>
              <a:cs typeface="Times New Roman" panose="02020603050405020304" pitchFamily="18" charset="0"/>
            </a:endParaRPr>
          </a:p>
          <a:p>
            <a:pPr algn="ctr" eaLnBrk="1" fontAlgn="base" hangingPunct="1">
              <a:spcBef>
                <a:spcPct val="0"/>
              </a:spcBef>
              <a:spcAft>
                <a:spcPct val="0"/>
              </a:spcAft>
            </a:pPr>
            <a:endParaRPr lang="en-US" altLang="vi-VN" sz="2400" dirty="0">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4" name="Group 2"/>
          <p:cNvGrpSpPr>
            <a:grpSpLocks noChangeAspect="1"/>
          </p:cNvGrpSpPr>
          <p:nvPr/>
        </p:nvGrpSpPr>
        <p:grpSpPr bwMode="auto">
          <a:xfrm>
            <a:off x="6707256" y="3067602"/>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800">
                <a:solidFill>
                  <a:prstClr val="black"/>
                </a:solidFill>
                <a:latin typeface="Arial" panose="020B0604020202020204" pitchFamily="34" charset="0"/>
                <a:ea typeface="SimSun" panose="02010600030101010101" pitchFamily="2" charset="-122"/>
                <a:cs typeface="Arial" panose="020B0604020202020204" pitchFamily="34" charset="0"/>
              </a:endParaRPr>
            </a:p>
          </p:txBody>
        </p:sp>
        <p:sp>
          <p:nvSpPr>
            <p:cNvPr id="6" name="Freeform 4"/>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7" name="Freeform 5"/>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8" name="Freeform 6"/>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9" name="Freeform 7"/>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0" name="Freeform 8"/>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1" name="Freeform 9"/>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2" name="Freeform 10"/>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3" name="Freeform 11"/>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4" name="Freeform 12"/>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5" name="Freeform 13"/>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6" name="Freeform 14"/>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7" name="Freeform 15"/>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8" name="Freeform 16"/>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9" name="Freeform 17"/>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0" name="Freeform 18"/>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1" name="Freeform 19"/>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ln>
            <a:extLst>
              <a:ext uri="{909E8E84-426E-40DD-AFC4-6F175D3DCCD1}">
                <a14:hiddenFill xmlns:a14="http://schemas.microsoft.com/office/drawing/2010/main">
                  <a:solidFill>
                    <a:srgbClr val="FFFFFF"/>
                  </a:solidFill>
                </a14:hiddenFill>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2" name="Freeform 20"/>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3" name="Freeform 21"/>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4" name="Freeform 22"/>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grpSp>
      <p:grpSp>
        <p:nvGrpSpPr>
          <p:cNvPr id="25" name="Group 27"/>
          <p:cNvGrpSpPr/>
          <p:nvPr/>
        </p:nvGrpSpPr>
        <p:grpSpPr bwMode="auto">
          <a:xfrm rot="-637170">
            <a:off x="8447408" y="4476058"/>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SimSun"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350" b="0" i="0" u="none" strike="noStrike" kern="0" cap="none" spc="0" normalizeH="0" baseline="0" noProof="0">
              <a:ln>
                <a:noFill/>
              </a:ln>
              <a:solidFill>
                <a:srgbClr val="FFFFFF"/>
              </a:solidFill>
              <a:effectLst/>
              <a:uLnTx/>
              <a:uFillTx/>
              <a:ea typeface="SimSun"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SimSun"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SimSun"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2428715" y="1222637"/>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5" kern="10" dirty="0">
                <a:ln w="9525">
                  <a:rou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endParaRPr lang="en-US" sz="3595" kern="10" dirty="0">
              <a:ln w="9525">
                <a:rou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endParaRP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Google Shape;164;p9"/>
          <p:cNvPicPr preferRelativeResize="0"/>
          <p:nvPr/>
        </p:nvPicPr>
        <p:blipFill rotWithShape="1">
          <a:blip r:embed="rId1"/>
          <a:srcRect l="15285" t="10430" r="46645" b="11190"/>
          <a:stretch>
            <a:fillRect/>
          </a:stretch>
        </p:blipFill>
        <p:spPr>
          <a:xfrm>
            <a:off x="-1436913" y="-418011"/>
            <a:ext cx="14220454" cy="7720148"/>
          </a:xfrm>
          <a:prstGeom prst="rect">
            <a:avLst/>
          </a:prstGeom>
          <a:noFill/>
          <a:ln>
            <a:noFill/>
          </a:ln>
        </p:spPr>
      </p:pic>
      <p:pic>
        <p:nvPicPr>
          <p:cNvPr id="322" name="Picture 3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196" y="757646"/>
            <a:ext cx="9259159" cy="6050426"/>
          </a:xfrm>
          <a:prstGeom prst="rect">
            <a:avLst/>
          </a:prstGeom>
          <a:effectLst>
            <a:softEdge rad="939800"/>
          </a:effectLst>
        </p:spPr>
      </p:pic>
      <p:grpSp>
        <p:nvGrpSpPr>
          <p:cNvPr id="5" name="组合 4"/>
          <p:cNvGrpSpPr/>
          <p:nvPr/>
        </p:nvGrpSpPr>
        <p:grpSpPr>
          <a:xfrm>
            <a:off x="211731" y="1222886"/>
            <a:ext cx="5815712" cy="5470477"/>
            <a:chOff x="3246438" y="1068388"/>
            <a:chExt cx="5711825" cy="4678363"/>
          </a:xfrm>
          <a:solidFill>
            <a:srgbClr val="00B050"/>
          </a:solidFill>
        </p:grpSpPr>
        <p:sp>
          <p:nvSpPr>
            <p:cNvPr id="23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grpSp>
          <p:nvGrpSpPr>
            <p:cNvPr id="240" name="组合 239"/>
            <p:cNvGrpSpPr/>
            <p:nvPr/>
          </p:nvGrpSpPr>
          <p:grpSpPr>
            <a:xfrm>
              <a:off x="3517901" y="1225551"/>
              <a:ext cx="5260975" cy="4090987"/>
              <a:chOff x="3517901" y="1225551"/>
              <a:chExt cx="5260975" cy="4090987"/>
            </a:xfrm>
            <a:grpFill/>
          </p:grpSpPr>
          <p:sp>
            <p:nvSpPr>
              <p:cNvPr id="24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4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4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4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4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4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4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4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4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5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6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7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8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9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0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1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2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32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grpSp>
      </p:grpSp>
      <p:grpSp>
        <p:nvGrpSpPr>
          <p:cNvPr id="6" name="组合 5"/>
          <p:cNvGrpSpPr/>
          <p:nvPr/>
        </p:nvGrpSpPr>
        <p:grpSpPr>
          <a:xfrm flipH="1">
            <a:off x="6384305" y="1204707"/>
            <a:ext cx="5415474" cy="5392645"/>
            <a:chOff x="3246438" y="1068388"/>
            <a:chExt cx="5711825" cy="4678363"/>
          </a:xfrm>
          <a:solidFill>
            <a:schemeClr val="tx1"/>
          </a:solidFill>
        </p:grpSpPr>
        <p:sp>
          <p:nvSpPr>
            <p:cNvPr id="144"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5"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6"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7"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8"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49"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0"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grpSp>
          <p:nvGrpSpPr>
            <p:cNvPr id="151" name="组合 150"/>
            <p:cNvGrpSpPr/>
            <p:nvPr/>
          </p:nvGrpSpPr>
          <p:grpSpPr>
            <a:xfrm>
              <a:off x="3517901" y="1225551"/>
              <a:ext cx="5260975" cy="4090987"/>
              <a:chOff x="3517901" y="1225551"/>
              <a:chExt cx="5260975" cy="4090987"/>
            </a:xfrm>
            <a:grpFill/>
          </p:grpSpPr>
          <p:sp>
            <p:nvSpPr>
              <p:cNvPr id="152"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3"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4"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5"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6"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7"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8"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59"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0"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1"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2"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3"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4"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5"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6"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7"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8"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69"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0"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1"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2"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3"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4"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5"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6"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7"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8"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79"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0"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1"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2"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3"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4"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5"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6"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7"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8"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89"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0"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1"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2"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3"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4"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5"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6"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7"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8"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199"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0"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1"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2"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3"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4"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5"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6"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7"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8"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09"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0"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1"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2"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3"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4"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5"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6"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7"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8"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19"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0"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1"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2"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3"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4"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5"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6"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7"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8"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29"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0"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1"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sp>
            <p:nvSpPr>
              <p:cNvPr id="232"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endParaRPr lang="zh-CN" altLang="en-US" sz="3200">
                  <a:solidFill>
                    <a:prstClr val="black"/>
                  </a:solidFill>
                  <a:latin typeface="方正静蕾简体" panose="02000000000000000000" pitchFamily="2" charset="-122"/>
                  <a:ea typeface="方正静蕾简体" panose="02000000000000000000" pitchFamily="2" charset="-122"/>
                </a:endParaRPr>
              </a:p>
            </p:txBody>
          </p:sp>
        </p:grpSp>
      </p:grpSp>
      <p:grpSp>
        <p:nvGrpSpPr>
          <p:cNvPr id="467" name="组合 466"/>
          <p:cNvGrpSpPr/>
          <p:nvPr/>
        </p:nvGrpSpPr>
        <p:grpSpPr>
          <a:xfrm>
            <a:off x="1871531" y="467073"/>
            <a:ext cx="8800292" cy="912836"/>
            <a:chOff x="1492256" y="494320"/>
            <a:chExt cx="6600219" cy="684627"/>
          </a:xfrm>
        </p:grpSpPr>
        <p:sp>
          <p:nvSpPr>
            <p:cNvPr id="468" name="任意多边形 467"/>
            <p:cNvSpPr/>
            <p:nvPr/>
          </p:nvSpPr>
          <p:spPr>
            <a:xfrm>
              <a:off x="1492256" y="994281"/>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9" name="文本框 7"/>
            <p:cNvSpPr txBox="1">
              <a:spLocks noChangeArrowheads="1"/>
            </p:cNvSpPr>
            <p:nvPr/>
          </p:nvSpPr>
          <p:spPr bwMode="auto">
            <a:xfrm>
              <a:off x="1639860" y="494320"/>
              <a:ext cx="6452615" cy="5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00"/>
              <a:r>
                <a:rPr lang="en-US" altLang="zh-CN" sz="3735" b="1" dirty="0">
                  <a:solidFill>
                    <a:srgbClr val="0000FF"/>
                  </a:solidFill>
                  <a:latin typeface="#9Slide05 Habano" panose="02040603050506020204" pitchFamily="18" charset="0"/>
                  <a:ea typeface="Microsoft YaHei" panose="020B0503020204020204" charset="-122"/>
                  <a:cs typeface="Arial" panose="020B0604020202020204" pitchFamily="34" charset="0"/>
                </a:rPr>
                <a:t>THẢO LUẬN NHÓM</a:t>
              </a:r>
              <a:endParaRPr lang="zh-CN" altLang="en-US" sz="3735" b="1" dirty="0">
                <a:solidFill>
                  <a:srgbClr val="0000FF"/>
                </a:solidFill>
                <a:latin typeface="#9Slide05 Habano" panose="02040603050506020204" pitchFamily="18" charset="0"/>
                <a:ea typeface="Microsoft YaHei" panose="020B0503020204020204" charset="-122"/>
                <a:cs typeface="Arial" panose="020B0604020202020204" pitchFamily="34" charset="0"/>
              </a:endParaRPr>
            </a:p>
          </p:txBody>
        </p:sp>
      </p:grpSp>
      <p:sp>
        <p:nvSpPr>
          <p:cNvPr id="2" name="矩形 1"/>
          <p:cNvSpPr/>
          <p:nvPr/>
        </p:nvSpPr>
        <p:spPr>
          <a:xfrm>
            <a:off x="674291" y="2059934"/>
            <a:ext cx="4628907" cy="3375796"/>
          </a:xfrm>
          <a:prstGeom prst="rect">
            <a:avLst/>
          </a:prstGeom>
        </p:spPr>
        <p:txBody>
          <a:bodyPr wrap="square">
            <a:spAutoFit/>
          </a:bodyPr>
          <a:lstStyle/>
          <a:p>
            <a:pPr algn="ctr" defTabSz="1219200"/>
            <a:r>
              <a:rPr lang="vi-VN" altLang="zh-CN" sz="2665" dirty="0" smtClean="0">
                <a:solidFill>
                  <a:srgbClr val="FF0000"/>
                </a:solidFill>
                <a:latin typeface="#9Slide05 Brannboll Ny" panose="02000000000000000000" pitchFamily="2" charset="0"/>
                <a:ea typeface="Microsoft YaHei" panose="020B0503020204020204" charset="-122"/>
              </a:rPr>
              <a:t>N</a:t>
            </a:r>
            <a:r>
              <a:rPr lang="en-US" altLang="zh-CN" sz="2665" dirty="0" err="1" smtClean="0">
                <a:solidFill>
                  <a:srgbClr val="FF0000"/>
                </a:solidFill>
                <a:latin typeface="#9Slide05 Brannboll Ny" panose="02000000000000000000" pitchFamily="2" charset="0"/>
                <a:ea typeface="Microsoft YaHei" panose="020B0503020204020204" charset="-122"/>
              </a:rPr>
              <a:t>hóm</a:t>
            </a:r>
            <a:r>
              <a:rPr lang="en-US" altLang="zh-CN" sz="2665" dirty="0" smtClean="0">
                <a:solidFill>
                  <a:srgbClr val="FF0000"/>
                </a:solidFill>
                <a:latin typeface="#9Slide05 Brannboll Ny" panose="02000000000000000000" pitchFamily="2" charset="0"/>
                <a:ea typeface="Microsoft YaHei" panose="020B0503020204020204" charset="-122"/>
              </a:rPr>
              <a:t> 1</a:t>
            </a:r>
            <a:r>
              <a:rPr lang="vi-VN" altLang="zh-CN" sz="2665" dirty="0" smtClean="0">
                <a:solidFill>
                  <a:srgbClr val="FF0000"/>
                </a:solidFill>
                <a:latin typeface="#9Slide05 Brannboll Ny" panose="02000000000000000000" pitchFamily="2" charset="0"/>
                <a:ea typeface="Microsoft YaHei" panose="020B0503020204020204" charset="-122"/>
              </a:rPr>
              <a:t>: </a:t>
            </a:r>
            <a:endParaRPr lang="vi-VN" altLang="zh-CN" sz="2665" dirty="0">
              <a:solidFill>
                <a:srgbClr val="FF0000"/>
              </a:solidFill>
              <a:latin typeface="#9Slide05 Brannboll Ny" panose="02000000000000000000" pitchFamily="2" charset="0"/>
              <a:ea typeface="Microsoft YaHei" panose="020B0503020204020204" charset="-122"/>
            </a:endParaRPr>
          </a:p>
          <a:p>
            <a:pPr algn="ctr" defTabSz="1219200"/>
            <a:r>
              <a:rPr lang="en-US" altLang="zh-CN" sz="2665" dirty="0">
                <a:solidFill>
                  <a:srgbClr val="FF0000"/>
                </a:solidFill>
                <a:latin typeface="#9Slide05 Brannboll Ny" panose="02000000000000000000" pitchFamily="2" charset="0"/>
                <a:ea typeface="Microsoft YaHei" panose="020B0503020204020204" charset="-122"/>
              </a:rPr>
              <a:t>a.</a:t>
            </a:r>
            <a:r>
              <a:rPr lang="vi-VN" altLang="zh-CN" sz="2665" dirty="0">
                <a:solidFill>
                  <a:srgbClr val="FF0000"/>
                </a:solidFill>
                <a:latin typeface="#9Slide05 Brannboll Ny" panose="02000000000000000000" pitchFamily="2" charset="0"/>
                <a:ea typeface="Microsoft YaHei" panose="020B0503020204020204" charset="-122"/>
              </a:rPr>
              <a:t> Nêu việc làm của Vũ Tán Đường và Trần Trung Tá?</a:t>
            </a:r>
            <a:endParaRPr lang="vi-VN" altLang="zh-CN" sz="2665" dirty="0">
              <a:solidFill>
                <a:srgbClr val="FF0000"/>
              </a:solidFill>
              <a:latin typeface="#9Slide05 Brannboll Ny" panose="02000000000000000000" pitchFamily="2" charset="0"/>
              <a:ea typeface="Microsoft YaHei" panose="020B0503020204020204" charset="-122"/>
            </a:endParaRPr>
          </a:p>
          <a:p>
            <a:pPr algn="ctr" defTabSz="1219200"/>
            <a:r>
              <a:rPr lang="en-US" altLang="zh-CN" sz="2665" dirty="0">
                <a:solidFill>
                  <a:srgbClr val="FF0000"/>
                </a:solidFill>
                <a:latin typeface="#9Slide05 Brannboll Ny" panose="02000000000000000000" pitchFamily="2" charset="0"/>
                <a:ea typeface="Microsoft YaHei" panose="020B0503020204020204" charset="-122"/>
              </a:rPr>
              <a:t>b.</a:t>
            </a:r>
            <a:r>
              <a:rPr lang="vi-VN" altLang="zh-CN" sz="2665" dirty="0">
                <a:solidFill>
                  <a:srgbClr val="FF0000"/>
                </a:solidFill>
                <a:latin typeface="#9Slide05 Brannboll Ny" panose="02000000000000000000" pitchFamily="2" charset="0"/>
                <a:ea typeface="Microsoft YaHei" panose="020B0503020204020204" charset="-122"/>
              </a:rPr>
              <a:t> Vì sao Tô Hiến Thành lại chọn Trần Trung Tá thay thế ông lo việc nước nhà?</a:t>
            </a:r>
            <a:endParaRPr lang="vi-VN" altLang="zh-CN" sz="2665" dirty="0">
              <a:solidFill>
                <a:srgbClr val="FF0000"/>
              </a:solidFill>
              <a:latin typeface="#9Slide05 Brannboll Ny" panose="02000000000000000000" pitchFamily="2" charset="0"/>
              <a:ea typeface="Microsoft YaHei" panose="020B0503020204020204" charset="-122"/>
            </a:endParaRPr>
          </a:p>
          <a:p>
            <a:pPr algn="ctr" defTabSz="1219200"/>
            <a:r>
              <a:rPr lang="en-US" altLang="zh-CN" sz="2665" dirty="0">
                <a:solidFill>
                  <a:srgbClr val="FF0000"/>
                </a:solidFill>
                <a:latin typeface="#9Slide05 Brannboll Ny" panose="02000000000000000000" pitchFamily="2" charset="0"/>
                <a:ea typeface="Microsoft YaHei" panose="020B0503020204020204" charset="-122"/>
              </a:rPr>
              <a:t>c.</a:t>
            </a:r>
            <a:r>
              <a:rPr lang="vi-VN" altLang="zh-CN" sz="2665" dirty="0">
                <a:solidFill>
                  <a:srgbClr val="FF0000"/>
                </a:solidFill>
                <a:latin typeface="#9Slide05 Brannboll Ny" panose="02000000000000000000" pitchFamily="2" charset="0"/>
                <a:ea typeface="Microsoft YaHei" panose="020B0503020204020204" charset="-122"/>
              </a:rPr>
              <a:t> Việc làm của Tô Hiến Thành biểu hiện điều gì?</a:t>
            </a:r>
            <a:endParaRPr lang="vi-VN" altLang="zh-CN" sz="2665" dirty="0">
              <a:solidFill>
                <a:srgbClr val="FF0000"/>
              </a:solidFill>
              <a:latin typeface="#9Slide05 Brannboll Ny" panose="02000000000000000000" pitchFamily="2" charset="0"/>
              <a:ea typeface="Microsoft YaHei" panose="020B0503020204020204" charset="-122"/>
            </a:endParaRPr>
          </a:p>
        </p:txBody>
      </p:sp>
      <p:sp>
        <p:nvSpPr>
          <p:cNvPr id="471" name="矩形 470"/>
          <p:cNvSpPr/>
          <p:nvPr/>
        </p:nvSpPr>
        <p:spPr>
          <a:xfrm>
            <a:off x="6914586" y="2260545"/>
            <a:ext cx="4608999" cy="2554930"/>
          </a:xfrm>
          <a:prstGeom prst="rect">
            <a:avLst/>
          </a:prstGeom>
        </p:spPr>
        <p:txBody>
          <a:bodyPr wrap="square">
            <a:spAutoFit/>
          </a:bodyPr>
          <a:lstStyle/>
          <a:p>
            <a:pPr algn="ctr" defTabSz="1219200"/>
            <a:r>
              <a:rPr lang="zh-CN" altLang="en-US" sz="2665" dirty="0">
                <a:solidFill>
                  <a:prstClr val="black">
                    <a:lumMod val="75000"/>
                    <a:lumOff val="25000"/>
                  </a:prstClr>
                </a:solidFill>
                <a:latin typeface="Microsoft YaHei" panose="020B0503020204020204" charset="-122"/>
                <a:ea typeface="Microsoft YaHei" panose="020B0503020204020204" charset="-122"/>
              </a:rPr>
              <a:t> </a:t>
            </a:r>
            <a:r>
              <a:rPr lang="vi-VN" altLang="zh-CN" sz="2665" dirty="0" smtClean="0">
                <a:solidFill>
                  <a:srgbClr val="FF0000"/>
                </a:solidFill>
                <a:latin typeface="#9Slide05 Brannboll Ny" panose="02000000000000000000" pitchFamily="2" charset="0"/>
                <a:ea typeface="Microsoft YaHei" panose="020B0503020204020204" charset="-122"/>
              </a:rPr>
              <a:t>N</a:t>
            </a:r>
            <a:r>
              <a:rPr lang="en-US" altLang="zh-CN" sz="2665" dirty="0" err="1" smtClean="0">
                <a:solidFill>
                  <a:srgbClr val="FF0000"/>
                </a:solidFill>
                <a:latin typeface="#9Slide05 Brannboll Ny" panose="02000000000000000000" pitchFamily="2" charset="0"/>
                <a:ea typeface="Microsoft YaHei" panose="020B0503020204020204" charset="-122"/>
              </a:rPr>
              <a:t>hóm</a:t>
            </a:r>
            <a:r>
              <a:rPr lang="en-US" altLang="zh-CN" sz="2665" dirty="0" smtClean="0">
                <a:solidFill>
                  <a:srgbClr val="FF0000"/>
                </a:solidFill>
                <a:latin typeface="#9Slide05 Brannboll Ny" panose="02000000000000000000" pitchFamily="2" charset="0"/>
                <a:ea typeface="Microsoft YaHei" panose="020B0503020204020204" charset="-122"/>
              </a:rPr>
              <a:t> </a:t>
            </a:r>
            <a:r>
              <a:rPr lang="vi-VN" altLang="zh-CN" sz="2665" dirty="0" smtClean="0">
                <a:solidFill>
                  <a:srgbClr val="FF0000"/>
                </a:solidFill>
                <a:latin typeface="#9Slide05 Brannboll Ny" panose="02000000000000000000" pitchFamily="2" charset="0"/>
                <a:ea typeface="Microsoft YaHei" panose="020B0503020204020204" charset="-122"/>
              </a:rPr>
              <a:t>2</a:t>
            </a:r>
            <a:r>
              <a:rPr lang="vi-VN" altLang="zh-CN" sz="2665" dirty="0">
                <a:solidFill>
                  <a:srgbClr val="FF0000"/>
                </a:solidFill>
                <a:latin typeface="#9Slide05 Brannboll Ny" panose="02000000000000000000" pitchFamily="2" charset="0"/>
                <a:ea typeface="Microsoft YaHei" panose="020B0503020204020204" charset="-122"/>
              </a:rPr>
              <a:t>: </a:t>
            </a:r>
            <a:endParaRPr lang="vi-VN" altLang="zh-CN" sz="2665" dirty="0">
              <a:solidFill>
                <a:srgbClr val="FF0000"/>
              </a:solidFill>
              <a:latin typeface="#9Slide05 Brannboll Ny" panose="02000000000000000000" pitchFamily="2" charset="0"/>
              <a:ea typeface="Microsoft YaHei" panose="020B0503020204020204" charset="-122"/>
            </a:endParaRPr>
          </a:p>
          <a:p>
            <a:pPr algn="ctr" defTabSz="1219200"/>
            <a:r>
              <a:rPr lang="en-US" altLang="zh-CN" sz="2665" dirty="0" smtClean="0">
                <a:solidFill>
                  <a:srgbClr val="FF0000"/>
                </a:solidFill>
                <a:latin typeface="#9Slide05 Brannboll Ny" panose="02000000000000000000" pitchFamily="2" charset="0"/>
                <a:ea typeface="Microsoft YaHei" panose="020B0503020204020204" charset="-122"/>
              </a:rPr>
              <a:t>a. </a:t>
            </a:r>
            <a:r>
              <a:rPr lang="vi-VN" altLang="zh-CN" sz="2665" dirty="0" smtClean="0">
                <a:solidFill>
                  <a:srgbClr val="FF0000"/>
                </a:solidFill>
                <a:latin typeface="#9Slide05 Brannboll Ny" panose="02000000000000000000" pitchFamily="2" charset="0"/>
                <a:ea typeface="Microsoft YaHei" panose="020B0503020204020204" charset="-122"/>
              </a:rPr>
              <a:t>Mong </a:t>
            </a:r>
            <a:r>
              <a:rPr lang="vi-VN" altLang="zh-CN" sz="2665" dirty="0">
                <a:solidFill>
                  <a:srgbClr val="FF0000"/>
                </a:solidFill>
                <a:latin typeface="#9Slide05 Brannboll Ny" panose="02000000000000000000" pitchFamily="2" charset="0"/>
                <a:ea typeface="Microsoft YaHei" panose="020B0503020204020204" charset="-122"/>
              </a:rPr>
              <a:t>muốn của Bác Hồ là gì?</a:t>
            </a:r>
            <a:endParaRPr lang="vi-VN" altLang="zh-CN" sz="2665" dirty="0">
              <a:solidFill>
                <a:srgbClr val="FF0000"/>
              </a:solidFill>
              <a:latin typeface="#9Slide05 Brannboll Ny" panose="02000000000000000000" pitchFamily="2" charset="0"/>
              <a:ea typeface="Microsoft YaHei" panose="020B0503020204020204" charset="-122"/>
            </a:endParaRPr>
          </a:p>
          <a:p>
            <a:pPr algn="ctr" defTabSz="1219200"/>
            <a:r>
              <a:rPr lang="en-US" altLang="zh-CN" sz="2665" dirty="0" smtClean="0">
                <a:solidFill>
                  <a:srgbClr val="FF0000"/>
                </a:solidFill>
                <a:latin typeface="#9Slide05 Brannboll Ny" panose="02000000000000000000" pitchFamily="2" charset="0"/>
                <a:ea typeface="Microsoft YaHei" panose="020B0503020204020204" charset="-122"/>
              </a:rPr>
              <a:t>b. </a:t>
            </a:r>
            <a:r>
              <a:rPr lang="vi-VN" altLang="zh-CN" sz="2665" dirty="0" smtClean="0">
                <a:solidFill>
                  <a:srgbClr val="FF0000"/>
                </a:solidFill>
                <a:latin typeface="#9Slide05 Brannboll Ny" panose="02000000000000000000" pitchFamily="2" charset="0"/>
                <a:ea typeface="Microsoft YaHei" panose="020B0503020204020204" charset="-122"/>
              </a:rPr>
              <a:t>Mục </a:t>
            </a:r>
            <a:r>
              <a:rPr lang="vi-VN" altLang="zh-CN" sz="2665" dirty="0">
                <a:solidFill>
                  <a:srgbClr val="FF0000"/>
                </a:solidFill>
                <a:latin typeface="#9Slide05 Brannboll Ny" panose="02000000000000000000" pitchFamily="2" charset="0"/>
                <a:ea typeface="Microsoft YaHei" panose="020B0503020204020204" charset="-122"/>
              </a:rPr>
              <a:t>đích mà Bác theo đuổi là gì?</a:t>
            </a:r>
            <a:endParaRPr lang="vi-VN" altLang="zh-CN" sz="2665" dirty="0">
              <a:solidFill>
                <a:srgbClr val="FF0000"/>
              </a:solidFill>
              <a:latin typeface="#9Slide05 Brannboll Ny" panose="02000000000000000000" pitchFamily="2" charset="0"/>
              <a:ea typeface="Microsoft YaHei" panose="020B0503020204020204" charset="-122"/>
            </a:endParaRPr>
          </a:p>
          <a:p>
            <a:pPr algn="ctr" defTabSz="1219200"/>
            <a:r>
              <a:rPr lang="en-US" altLang="zh-CN" sz="2665" dirty="0" smtClean="0">
                <a:solidFill>
                  <a:srgbClr val="FF0000"/>
                </a:solidFill>
                <a:latin typeface="#9Slide05 Brannboll Ny" panose="02000000000000000000" pitchFamily="2" charset="0"/>
                <a:ea typeface="Microsoft YaHei" panose="020B0503020204020204" charset="-122"/>
              </a:rPr>
              <a:t>c.</a:t>
            </a:r>
            <a:r>
              <a:rPr lang="vi-VN" altLang="zh-CN" sz="2665" dirty="0" smtClean="0">
                <a:solidFill>
                  <a:srgbClr val="FF0000"/>
                </a:solidFill>
                <a:latin typeface="#9Slide05 Brannboll Ny" panose="02000000000000000000" pitchFamily="2" charset="0"/>
                <a:ea typeface="Microsoft YaHei" panose="020B0503020204020204" charset="-122"/>
              </a:rPr>
              <a:t> </a:t>
            </a:r>
            <a:r>
              <a:rPr lang="vi-VN" altLang="zh-CN" sz="2665" dirty="0">
                <a:solidFill>
                  <a:srgbClr val="FF0000"/>
                </a:solidFill>
                <a:latin typeface="#9Slide05 Brannboll Ny" panose="02000000000000000000" pitchFamily="2" charset="0"/>
                <a:ea typeface="Microsoft YaHei" panose="020B0503020204020204" charset="-122"/>
              </a:rPr>
              <a:t>Em có suy nghĩ gì về cuộc đời và sự nghiệp cách mạng của C</a:t>
            </a:r>
            <a:r>
              <a:rPr lang="en-US" altLang="zh-CN" sz="2665" dirty="0" err="1">
                <a:solidFill>
                  <a:srgbClr val="FF0000"/>
                </a:solidFill>
                <a:latin typeface="#9Slide05 Brannboll Ny" panose="02000000000000000000" pitchFamily="2" charset="0"/>
                <a:ea typeface="Microsoft YaHei" panose="020B0503020204020204" charset="-122"/>
              </a:rPr>
              <a:t>hủ</a:t>
            </a:r>
            <a:r>
              <a:rPr lang="en-US" altLang="zh-CN" sz="2665" dirty="0">
                <a:solidFill>
                  <a:srgbClr val="FF0000"/>
                </a:solidFill>
                <a:latin typeface="#9Slide05 Brannboll Ny" panose="02000000000000000000" pitchFamily="2" charset="0"/>
                <a:ea typeface="Microsoft YaHei" panose="020B0503020204020204" charset="-122"/>
              </a:rPr>
              <a:t> </a:t>
            </a:r>
            <a:r>
              <a:rPr lang="en-US" altLang="zh-CN" sz="2665" dirty="0" err="1">
                <a:solidFill>
                  <a:srgbClr val="FF0000"/>
                </a:solidFill>
                <a:latin typeface="#9Slide05 Brannboll Ny" panose="02000000000000000000" pitchFamily="2" charset="0"/>
                <a:ea typeface="Microsoft YaHei" panose="020B0503020204020204" charset="-122"/>
              </a:rPr>
              <a:t>tịch</a:t>
            </a:r>
            <a:r>
              <a:rPr lang="en-US" altLang="zh-CN" sz="2665" dirty="0">
                <a:solidFill>
                  <a:srgbClr val="FF0000"/>
                </a:solidFill>
                <a:latin typeface="#9Slide05 Brannboll Ny" panose="02000000000000000000" pitchFamily="2" charset="0"/>
                <a:ea typeface="Microsoft YaHei" panose="020B0503020204020204" charset="-122"/>
              </a:rPr>
              <a:t> </a:t>
            </a:r>
            <a:r>
              <a:rPr lang="vi-VN" altLang="zh-CN" sz="2665" dirty="0">
                <a:solidFill>
                  <a:srgbClr val="FF0000"/>
                </a:solidFill>
                <a:latin typeface="#9Slide05 Brannboll Ny" panose="02000000000000000000" pitchFamily="2" charset="0"/>
                <a:ea typeface="Microsoft YaHei" panose="020B0503020204020204" charset="-122"/>
              </a:rPr>
              <a:t>H</a:t>
            </a:r>
            <a:r>
              <a:rPr lang="en-US" altLang="zh-CN" sz="2665" dirty="0">
                <a:solidFill>
                  <a:srgbClr val="FF0000"/>
                </a:solidFill>
                <a:latin typeface="#9Slide05 Brannboll Ny" panose="02000000000000000000" pitchFamily="2" charset="0"/>
                <a:ea typeface="Microsoft YaHei" panose="020B0503020204020204" charset="-122"/>
              </a:rPr>
              <a:t>ồ </a:t>
            </a:r>
            <a:r>
              <a:rPr lang="vi-VN" altLang="zh-CN" sz="2665" dirty="0">
                <a:solidFill>
                  <a:srgbClr val="FF0000"/>
                </a:solidFill>
                <a:latin typeface="#9Slide05 Brannboll Ny" panose="02000000000000000000" pitchFamily="2" charset="0"/>
                <a:ea typeface="Microsoft YaHei" panose="020B0503020204020204" charset="-122"/>
              </a:rPr>
              <a:t>C</a:t>
            </a:r>
            <a:r>
              <a:rPr lang="en-US" altLang="zh-CN" sz="2665" dirty="0" err="1">
                <a:solidFill>
                  <a:srgbClr val="FF0000"/>
                </a:solidFill>
                <a:latin typeface="#9Slide05 Brannboll Ny" panose="02000000000000000000" pitchFamily="2" charset="0"/>
                <a:ea typeface="Microsoft YaHei" panose="020B0503020204020204" charset="-122"/>
              </a:rPr>
              <a:t>hí</a:t>
            </a:r>
            <a:r>
              <a:rPr lang="en-US" altLang="zh-CN" sz="2665" dirty="0">
                <a:solidFill>
                  <a:srgbClr val="FF0000"/>
                </a:solidFill>
                <a:latin typeface="#9Slide05 Brannboll Ny" panose="02000000000000000000" pitchFamily="2" charset="0"/>
                <a:ea typeface="Microsoft YaHei" panose="020B0503020204020204" charset="-122"/>
              </a:rPr>
              <a:t> </a:t>
            </a:r>
            <a:r>
              <a:rPr lang="vi-VN" altLang="zh-CN" sz="2665" dirty="0">
                <a:solidFill>
                  <a:srgbClr val="FF0000"/>
                </a:solidFill>
                <a:latin typeface="#9Slide05 Brannboll Ny" panose="02000000000000000000" pitchFamily="2" charset="0"/>
                <a:ea typeface="Microsoft YaHei" panose="020B0503020204020204" charset="-122"/>
              </a:rPr>
              <a:t>M</a:t>
            </a:r>
            <a:r>
              <a:rPr lang="en-US" altLang="zh-CN" sz="2665" dirty="0" err="1">
                <a:solidFill>
                  <a:srgbClr val="FF0000"/>
                </a:solidFill>
                <a:latin typeface="#9Slide05 Brannboll Ny" panose="02000000000000000000" pitchFamily="2" charset="0"/>
                <a:ea typeface="Microsoft YaHei" panose="020B0503020204020204" charset="-122"/>
              </a:rPr>
              <a:t>inh</a:t>
            </a:r>
            <a:r>
              <a:rPr lang="vi-VN" altLang="zh-CN" sz="2665" dirty="0">
                <a:solidFill>
                  <a:srgbClr val="FF0000"/>
                </a:solidFill>
                <a:latin typeface="#9Slide05 Brannboll Ny" panose="02000000000000000000" pitchFamily="2" charset="0"/>
                <a:ea typeface="Microsoft YaHei" panose="020B0503020204020204" charset="-122"/>
              </a:rPr>
              <a:t>?</a:t>
            </a:r>
            <a:endParaRPr lang="vi-VN" altLang="zh-CN" sz="2665" dirty="0">
              <a:solidFill>
                <a:srgbClr val="FF0000"/>
              </a:solidFill>
              <a:latin typeface="#9Slide05 Brannboll Ny" panose="02000000000000000000" pitchFamily="2" charset="0"/>
              <a:ea typeface="Microsoft YaHei" panose="020B0503020204020204" charset="-122"/>
            </a:endParaRPr>
          </a:p>
        </p:txBody>
      </p:sp>
      <p:pic>
        <p:nvPicPr>
          <p:cNvPr id="413" name="图片 412"/>
          <p:cNvPicPr>
            <a:picLocks noChangeAspect="1"/>
          </p:cNvPicPr>
          <p:nvPr/>
        </p:nvPicPr>
        <p:blipFill rotWithShape="1">
          <a:blip r:embed="rId3" cstate="print">
            <a:extLst>
              <a:ext uri="{28A0092B-C50C-407E-A947-70E740481C1C}">
                <a14:useLocalDpi xmlns:a14="http://schemas.microsoft.com/office/drawing/2010/main" val="0"/>
              </a:ext>
            </a:extLst>
          </a:blip>
          <a:srcRect t="25626"/>
          <a:stretch>
            <a:fillRect/>
          </a:stretch>
        </p:blipFill>
        <p:spPr>
          <a:xfrm>
            <a:off x="4677484" y="1371919"/>
            <a:ext cx="2927841" cy="3918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64;p9"/>
          <p:cNvPicPr preferRelativeResize="0"/>
          <p:nvPr/>
        </p:nvPicPr>
        <p:blipFill rotWithShape="1">
          <a:blip r:embed="rId1"/>
          <a:srcRect l="15285" t="10430" r="46645" b="11190"/>
          <a:stretch>
            <a:fillRect/>
          </a:stretch>
        </p:blipFill>
        <p:spPr>
          <a:xfrm>
            <a:off x="-1568692" y="-617342"/>
            <a:ext cx="14513983" cy="7889965"/>
          </a:xfrm>
          <a:prstGeom prst="rect">
            <a:avLst/>
          </a:prstGeom>
          <a:noFill/>
          <a:ln>
            <a:noFill/>
          </a:ln>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623" y="0"/>
            <a:ext cx="9259159" cy="7411129"/>
          </a:xfrm>
          <a:prstGeom prst="rect">
            <a:avLst/>
          </a:prstGeom>
          <a:effectLst>
            <a:softEdge rad="939800"/>
          </a:effectLst>
        </p:spPr>
      </p:pic>
      <p:sp>
        <p:nvSpPr>
          <p:cNvPr id="4" name="TextBox 3"/>
          <p:cNvSpPr txBox="1"/>
          <p:nvPr/>
        </p:nvSpPr>
        <p:spPr>
          <a:xfrm>
            <a:off x="1914316" y="439623"/>
            <a:ext cx="8305800" cy="800219"/>
          </a:xfrm>
          <a:prstGeom prst="rect">
            <a:avLst/>
          </a:prstGeom>
          <a:noFill/>
        </p:spPr>
        <p:txBody>
          <a:bodyPr wrap="square" rtlCol="0">
            <a:spAutoFit/>
          </a:bodyPr>
          <a:lstStyle/>
          <a:p>
            <a:r>
              <a:rPr lang="en-US" sz="2800" b="1" u="sng" dirty="0" err="1" smtClean="0">
                <a:solidFill>
                  <a:srgbClr val="0000FF"/>
                </a:solidFill>
                <a:latin typeface="#9Slide05 Habano" panose="02040603050506020204" pitchFamily="18" charset="0"/>
                <a:cs typeface="Times New Roman" panose="02020603050405020304" pitchFamily="18" charset="0"/>
              </a:rPr>
              <a:t>Tô</a:t>
            </a:r>
            <a:r>
              <a:rPr lang="en-US" sz="2800" b="1" u="sng" dirty="0" smtClean="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Hiến</a:t>
            </a:r>
            <a:r>
              <a:rPr lang="en-US" sz="2800" b="1" u="sng" dirty="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Thành</a:t>
            </a:r>
            <a:r>
              <a:rPr lang="en-US" sz="2800" b="1" u="sng" dirty="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Một</a:t>
            </a:r>
            <a:r>
              <a:rPr lang="en-US" sz="2800" b="1" u="sng" dirty="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tấm</a:t>
            </a:r>
            <a:r>
              <a:rPr lang="en-US" sz="2800" b="1" u="sng" dirty="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gương</a:t>
            </a:r>
            <a:r>
              <a:rPr lang="en-US" sz="2800" b="1" u="sng" dirty="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về</a:t>
            </a:r>
            <a:r>
              <a:rPr lang="en-US" sz="2800" b="1" u="sng" dirty="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chí</a:t>
            </a:r>
            <a:r>
              <a:rPr lang="en-US" sz="2800" b="1" u="sng" dirty="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công</a:t>
            </a:r>
            <a:r>
              <a:rPr lang="en-US" sz="2800" b="1" u="sng" dirty="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vô</a:t>
            </a:r>
            <a:r>
              <a:rPr lang="en-US" sz="2800" b="1" u="sng" dirty="0">
                <a:solidFill>
                  <a:srgbClr val="0000FF"/>
                </a:solidFill>
                <a:latin typeface="#9Slide05 Habano" panose="02040603050506020204" pitchFamily="18" charset="0"/>
                <a:cs typeface="Times New Roman" panose="02020603050405020304" pitchFamily="18" charset="0"/>
              </a:rPr>
              <a:t> </a:t>
            </a:r>
            <a:r>
              <a:rPr lang="en-US" sz="2800" b="1" u="sng" dirty="0" err="1">
                <a:solidFill>
                  <a:srgbClr val="0000FF"/>
                </a:solidFill>
                <a:latin typeface="#9Slide05 Habano" panose="02040603050506020204" pitchFamily="18" charset="0"/>
                <a:cs typeface="Times New Roman" panose="02020603050405020304" pitchFamily="18" charset="0"/>
              </a:rPr>
              <a:t>tư</a:t>
            </a:r>
            <a:endParaRPr lang="en-US" sz="2800" b="1" u="sng" dirty="0">
              <a:solidFill>
                <a:srgbClr val="0000FF"/>
              </a:solidFill>
              <a:latin typeface="#9Slide05 Habano" panose="02040603050506020204" pitchFamily="18" charset="0"/>
              <a:cs typeface="Times New Roman" panose="02020603050405020304" pitchFamily="18" charset="0"/>
            </a:endParaRPr>
          </a:p>
          <a:p>
            <a:endParaRPr lang="en-US" dirty="0">
              <a:solidFill>
                <a:prstClr val="black"/>
              </a:solidFill>
              <a:latin typeface="Calibri" panose="020F0502020204030204"/>
            </a:endParaRPr>
          </a:p>
        </p:txBody>
      </p:sp>
      <p:sp>
        <p:nvSpPr>
          <p:cNvPr id="3" name="TextBox 2"/>
          <p:cNvSpPr txBox="1"/>
          <p:nvPr/>
        </p:nvSpPr>
        <p:spPr>
          <a:xfrm>
            <a:off x="897007" y="3885272"/>
            <a:ext cx="2937617" cy="954107"/>
          </a:xfrm>
          <a:prstGeom prst="rect">
            <a:avLst/>
          </a:prstGeom>
          <a:solidFill>
            <a:schemeClr val="accent6">
              <a:lumMod val="40000"/>
              <a:lumOff val="60000"/>
            </a:schemeClr>
          </a:solidFill>
          <a:ln w="38100">
            <a:solidFill>
              <a:srgbClr val="C00000"/>
            </a:solidFill>
          </a:ln>
        </p:spPr>
        <p:txBody>
          <a:bodyPr wrap="square" rtlCol="0">
            <a:spAutoFit/>
          </a:bodyPr>
          <a:lstStyle/>
          <a:p>
            <a:r>
              <a:rPr lang="en-US" sz="2800" b="1" dirty="0" err="1">
                <a:solidFill>
                  <a:prstClr val="black"/>
                </a:solidFill>
                <a:latin typeface="#9Slide05 Brannboll Ny" panose="02000000000000000000" pitchFamily="2" charset="0"/>
                <a:cs typeface="Times New Roman" panose="02020603050405020304" pitchFamily="18" charset="0"/>
              </a:rPr>
              <a:t>Khi</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Tô</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Hiến</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Thành</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bị</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bệnh</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nặng</a:t>
            </a:r>
            <a:endParaRPr lang="en-US" sz="2800" b="1" dirty="0">
              <a:solidFill>
                <a:prstClr val="black"/>
              </a:solidFill>
              <a:latin typeface="#9Slide05 Brannboll Ny" panose="02000000000000000000" pitchFamily="2" charset="0"/>
              <a:cs typeface="Times New Roman" panose="02020603050405020304" pitchFamily="18" charset="0"/>
            </a:endParaRPr>
          </a:p>
        </p:txBody>
      </p:sp>
      <p:sp>
        <p:nvSpPr>
          <p:cNvPr id="19" name="Oval 18"/>
          <p:cNvSpPr/>
          <p:nvPr/>
        </p:nvSpPr>
        <p:spPr>
          <a:xfrm>
            <a:off x="4080095" y="3327641"/>
            <a:ext cx="3684574" cy="1805108"/>
          </a:xfrm>
          <a:prstGeom prst="ellipse">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black"/>
                </a:solidFill>
                <a:latin typeface="#9Slide05 Brannboll Ny" panose="02000000000000000000" pitchFamily="2" charset="0"/>
                <a:cs typeface="Times New Roman" panose="02020603050405020304" pitchFamily="18" charset="0"/>
              </a:rPr>
              <a:t>Công</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tư</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phân</a:t>
            </a:r>
            <a:r>
              <a:rPr lang="en-US" sz="2800" b="1" dirty="0">
                <a:solidFill>
                  <a:prstClr val="black"/>
                </a:solidFill>
                <a:latin typeface="#9Slide05 Brannboll Ny" panose="02000000000000000000" pitchFamily="2" charset="0"/>
                <a:cs typeface="Times New Roman" panose="02020603050405020304" pitchFamily="18" charset="0"/>
              </a:rPr>
              <a:t> minh, </a:t>
            </a:r>
            <a:r>
              <a:rPr lang="en-US" sz="2800" b="1" dirty="0" err="1">
                <a:solidFill>
                  <a:prstClr val="black"/>
                </a:solidFill>
                <a:latin typeface="#9Slide05 Brannboll Ny" panose="02000000000000000000" pitchFamily="2" charset="0"/>
                <a:cs typeface="Times New Roman" panose="02020603050405020304" pitchFamily="18" charset="0"/>
              </a:rPr>
              <a:t>đánh</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giá</a:t>
            </a:r>
            <a:r>
              <a:rPr lang="en-US" sz="2800" b="1" dirty="0">
                <a:solidFill>
                  <a:prstClr val="black"/>
                </a:solidFill>
                <a:latin typeface="#9Slide05 Brannboll Ny" panose="02000000000000000000" pitchFamily="2" charset="0"/>
                <a:cs typeface="Times New Roman" panose="02020603050405020304" pitchFamily="18" charset="0"/>
              </a:rPr>
              <a:t> con </a:t>
            </a:r>
            <a:r>
              <a:rPr lang="en-US" sz="2800" b="1" dirty="0" err="1">
                <a:solidFill>
                  <a:prstClr val="black"/>
                </a:solidFill>
                <a:latin typeface="#9Slide05 Brannboll Ny" panose="02000000000000000000" pitchFamily="2" charset="0"/>
                <a:cs typeface="Times New Roman" panose="02020603050405020304" pitchFamily="18" charset="0"/>
              </a:rPr>
              <a:t>người</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dựa</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trên</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năng</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lực</a:t>
            </a:r>
            <a:endParaRPr lang="en-US" sz="2800" b="1" dirty="0">
              <a:solidFill>
                <a:prstClr val="black"/>
              </a:solidFill>
              <a:latin typeface="#9Slide05 Brannboll Ny" panose="02000000000000000000" pitchFamily="2" charset="0"/>
              <a:cs typeface="Times New Roman" panose="02020603050405020304" pitchFamily="18" charset="0"/>
            </a:endParaRPr>
          </a:p>
        </p:txBody>
      </p:sp>
      <p:sp>
        <p:nvSpPr>
          <p:cNvPr id="5" name="Right Arrow 4"/>
          <p:cNvSpPr/>
          <p:nvPr/>
        </p:nvSpPr>
        <p:spPr>
          <a:xfrm>
            <a:off x="7795474" y="4083169"/>
            <a:ext cx="728238" cy="484632"/>
          </a:xfrm>
          <a:prstGeom prst="rightArrow">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 name="Oval 7"/>
          <p:cNvSpPr/>
          <p:nvPr/>
        </p:nvSpPr>
        <p:spPr>
          <a:xfrm>
            <a:off x="8456796" y="2102430"/>
            <a:ext cx="3306557" cy="4235066"/>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r>
              <a:rPr lang="vi-VN" altLang="zh-CN" sz="2800" dirty="0">
                <a:solidFill>
                  <a:prstClr val="black">
                    <a:lumMod val="75000"/>
                    <a:lumOff val="25000"/>
                  </a:prstClr>
                </a:solidFill>
                <a:latin typeface="#9Slide05 Brannboll Ny" panose="02000000000000000000" pitchFamily="2" charset="0"/>
                <a:ea typeface="Microsoft YaHei" panose="020B0503020204020204" charset="-122"/>
              </a:rPr>
              <a:t>+ </a:t>
            </a:r>
            <a:r>
              <a:rPr lang="vi-VN" altLang="zh-CN" sz="2800" dirty="0">
                <a:solidFill>
                  <a:srgbClr val="FF0000"/>
                </a:solidFill>
                <a:latin typeface="#9Slide05 Brannboll Ny" panose="02000000000000000000" pitchFamily="2" charset="0"/>
                <a:ea typeface="Microsoft YaHei" panose="020B0503020204020204" charset="-122"/>
              </a:rPr>
              <a:t>Chọn người đúng thực lực, phù hợp.</a:t>
            </a:r>
            <a:endParaRPr lang="vi-VN" altLang="zh-CN" sz="2800" dirty="0">
              <a:solidFill>
                <a:srgbClr val="FF0000"/>
              </a:solidFill>
              <a:latin typeface="#9Slide05 Brannboll Ny" panose="02000000000000000000" pitchFamily="2" charset="0"/>
              <a:ea typeface="Microsoft YaHei" panose="020B0503020204020204" charset="-122"/>
            </a:endParaRPr>
          </a:p>
          <a:p>
            <a:pPr algn="just" defTabSz="1219200"/>
            <a:r>
              <a:rPr lang="vi-VN" altLang="zh-CN" sz="2800" dirty="0">
                <a:solidFill>
                  <a:srgbClr val="FF0000"/>
                </a:solidFill>
                <a:latin typeface="#9Slide05 Brannboll Ny" panose="02000000000000000000" pitchFamily="2" charset="0"/>
                <a:ea typeface="Microsoft YaHei" panose="020B0503020204020204" charset="-122"/>
              </a:rPr>
              <a:t>+ Công bằng, không thiên vị.</a:t>
            </a:r>
            <a:endParaRPr lang="vi-VN" altLang="zh-CN" sz="2800" dirty="0">
              <a:solidFill>
                <a:srgbClr val="FF0000"/>
              </a:solidFill>
              <a:latin typeface="#9Slide05 Brannboll Ny" panose="02000000000000000000" pitchFamily="2" charset="0"/>
              <a:ea typeface="Microsoft YaHei" panose="020B0503020204020204" charset="-122"/>
            </a:endParaRPr>
          </a:p>
          <a:p>
            <a:pPr algn="just" defTabSz="1219200"/>
            <a:r>
              <a:rPr lang="vi-VN" altLang="zh-CN" sz="2800" dirty="0">
                <a:solidFill>
                  <a:srgbClr val="FF0000"/>
                </a:solidFill>
                <a:latin typeface="#9Slide05 Brannboll Ny" panose="02000000000000000000" pitchFamily="2" charset="0"/>
                <a:ea typeface="Microsoft YaHei" panose="020B0503020204020204" charset="-122"/>
              </a:rPr>
              <a:t>+ Đặt lợi ích chung lên trên lợi ích cá </a:t>
            </a:r>
            <a:r>
              <a:rPr lang="vi-VN" altLang="zh-CN" sz="2800" dirty="0" smtClean="0">
                <a:solidFill>
                  <a:srgbClr val="FF0000"/>
                </a:solidFill>
                <a:latin typeface="#9Slide05 Brannboll Ny" panose="02000000000000000000" pitchFamily="2" charset="0"/>
                <a:ea typeface="Microsoft YaHei" panose="020B0503020204020204" charset="-122"/>
              </a:rPr>
              <a:t>nhân</a:t>
            </a:r>
            <a:endParaRPr lang="vi-VN" altLang="zh-CN" sz="2800" dirty="0">
              <a:solidFill>
                <a:srgbClr val="FF0000"/>
              </a:solidFill>
              <a:latin typeface="#9Slide05 Brannboll Ny" panose="02000000000000000000" pitchFamily="2" charset="0"/>
              <a:ea typeface="Microsoft YaHei" panose="020B0503020204020204" charset="-122"/>
            </a:endParaRPr>
          </a:p>
        </p:txBody>
      </p:sp>
      <p:sp>
        <p:nvSpPr>
          <p:cNvPr id="11264" name="Line Callout 2 (Accent Bar) 11263"/>
          <p:cNvSpPr/>
          <p:nvPr/>
        </p:nvSpPr>
        <p:spPr>
          <a:xfrm>
            <a:off x="4401956" y="1580315"/>
            <a:ext cx="3334246" cy="1781715"/>
          </a:xfrm>
          <a:prstGeom prst="accentCallout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prstClr val="black">
                    <a:lumMod val="95000"/>
                    <a:lumOff val="5000"/>
                  </a:prstClr>
                </a:solidFill>
                <a:latin typeface="Calibri" panose="020F0502020204030204"/>
              </a:rPr>
              <a:t>-</a:t>
            </a:r>
            <a:r>
              <a:rPr lang="en-GB" sz="2800" b="1" dirty="0">
                <a:solidFill>
                  <a:prstClr val="black">
                    <a:lumMod val="95000"/>
                    <a:lumOff val="5000"/>
                  </a:prstClr>
                </a:solidFill>
                <a:latin typeface="#9Slide05 Brannboll Ny" panose="02000000000000000000" pitchFamily="2" charset="0"/>
              </a:rPr>
              <a:t>Lo </a:t>
            </a:r>
            <a:r>
              <a:rPr lang="en-GB" sz="2800" b="1" dirty="0" err="1">
                <a:solidFill>
                  <a:prstClr val="black">
                    <a:lumMod val="95000"/>
                    <a:lumOff val="5000"/>
                  </a:prstClr>
                </a:solidFill>
                <a:latin typeface="#9Slide05 Brannboll Ny" panose="02000000000000000000" pitchFamily="2" charset="0"/>
              </a:rPr>
              <a:t>việc</a:t>
            </a:r>
            <a:r>
              <a:rPr lang="en-GB" sz="2800" b="1" dirty="0">
                <a:solidFill>
                  <a:prstClr val="black">
                    <a:lumMod val="95000"/>
                    <a:lumOff val="5000"/>
                  </a:prstClr>
                </a:solidFill>
                <a:latin typeface="#9Slide05 Brannboll Ny" panose="02000000000000000000" pitchFamily="2" charset="0"/>
              </a:rPr>
              <a:t> </a:t>
            </a:r>
            <a:r>
              <a:rPr lang="en-GB" sz="2800" b="1" dirty="0" err="1">
                <a:solidFill>
                  <a:prstClr val="black">
                    <a:lumMod val="95000"/>
                    <a:lumOff val="5000"/>
                  </a:prstClr>
                </a:solidFill>
                <a:latin typeface="#9Slide05 Brannboll Ny" panose="02000000000000000000" pitchFamily="2" charset="0"/>
              </a:rPr>
              <a:t>nước</a:t>
            </a:r>
            <a:endParaRPr lang="en-GB" sz="2800" b="1" dirty="0">
              <a:solidFill>
                <a:prstClr val="black">
                  <a:lumMod val="95000"/>
                  <a:lumOff val="5000"/>
                </a:prstClr>
              </a:solidFill>
              <a:latin typeface="#9Slide05 Brannboll Ny" panose="02000000000000000000" pitchFamily="2" charset="0"/>
            </a:endParaRPr>
          </a:p>
          <a:p>
            <a:r>
              <a:rPr lang="en-GB" sz="2800" b="1" dirty="0">
                <a:solidFill>
                  <a:prstClr val="black">
                    <a:lumMod val="95000"/>
                    <a:lumOff val="5000"/>
                  </a:prstClr>
                </a:solidFill>
                <a:latin typeface="#9Slide05 Brannboll Ny" panose="02000000000000000000" pitchFamily="2" charset="0"/>
              </a:rPr>
              <a:t>-</a:t>
            </a:r>
            <a:r>
              <a:rPr lang="en-GB" sz="2800" b="1" dirty="0" err="1">
                <a:solidFill>
                  <a:prstClr val="black">
                    <a:lumMod val="95000"/>
                    <a:lumOff val="5000"/>
                  </a:prstClr>
                </a:solidFill>
                <a:latin typeface="#9Slide05 Brannboll Ny" panose="02000000000000000000" pitchFamily="2" charset="0"/>
              </a:rPr>
              <a:t>Mải</a:t>
            </a:r>
            <a:r>
              <a:rPr lang="en-GB" sz="2800" b="1" dirty="0">
                <a:solidFill>
                  <a:prstClr val="black">
                    <a:lumMod val="95000"/>
                    <a:lumOff val="5000"/>
                  </a:prstClr>
                </a:solidFill>
                <a:latin typeface="#9Slide05 Brannboll Ny" panose="02000000000000000000" pitchFamily="2" charset="0"/>
              </a:rPr>
              <a:t> </a:t>
            </a:r>
            <a:r>
              <a:rPr lang="en-GB" sz="2800" b="1" dirty="0" err="1">
                <a:solidFill>
                  <a:prstClr val="black">
                    <a:lumMod val="95000"/>
                    <a:lumOff val="5000"/>
                  </a:prstClr>
                </a:solidFill>
                <a:latin typeface="#9Slide05 Brannboll Ny" panose="02000000000000000000" pitchFamily="2" charset="0"/>
              </a:rPr>
              <a:t>mê</a:t>
            </a:r>
            <a:r>
              <a:rPr lang="en-GB" sz="2800" b="1" dirty="0">
                <a:solidFill>
                  <a:prstClr val="black">
                    <a:lumMod val="95000"/>
                    <a:lumOff val="5000"/>
                  </a:prstClr>
                </a:solidFill>
                <a:latin typeface="#9Slide05 Brannboll Ny" panose="02000000000000000000" pitchFamily="2" charset="0"/>
              </a:rPr>
              <a:t> </a:t>
            </a:r>
            <a:r>
              <a:rPr lang="en-GB" sz="2800" b="1" dirty="0" err="1">
                <a:solidFill>
                  <a:prstClr val="black">
                    <a:lumMod val="95000"/>
                    <a:lumOff val="5000"/>
                  </a:prstClr>
                </a:solidFill>
                <a:latin typeface="#9Slide05 Brannboll Ny" panose="02000000000000000000" pitchFamily="2" charset="0"/>
              </a:rPr>
              <a:t>chống</a:t>
            </a:r>
            <a:r>
              <a:rPr lang="en-GB" sz="2800" b="1" dirty="0">
                <a:solidFill>
                  <a:prstClr val="black">
                    <a:lumMod val="95000"/>
                    <a:lumOff val="5000"/>
                  </a:prstClr>
                </a:solidFill>
                <a:latin typeface="#9Slide05 Brannboll Ny" panose="02000000000000000000" pitchFamily="2" charset="0"/>
              </a:rPr>
              <a:t> </a:t>
            </a:r>
            <a:r>
              <a:rPr lang="en-GB" sz="2800" b="1" dirty="0" err="1">
                <a:solidFill>
                  <a:prstClr val="black">
                    <a:lumMod val="95000"/>
                    <a:lumOff val="5000"/>
                  </a:prstClr>
                </a:solidFill>
                <a:latin typeface="#9Slide05 Brannboll Ny" panose="02000000000000000000" pitchFamily="2" charset="0"/>
              </a:rPr>
              <a:t>giặc</a:t>
            </a:r>
            <a:endParaRPr lang="en-GB" sz="2800" b="1" dirty="0">
              <a:solidFill>
                <a:prstClr val="black">
                  <a:lumMod val="95000"/>
                  <a:lumOff val="5000"/>
                </a:prstClr>
              </a:solidFill>
              <a:latin typeface="#9Slide05 Brannboll Ny" panose="02000000000000000000" pitchFamily="2" charset="0"/>
            </a:endParaRPr>
          </a:p>
        </p:txBody>
      </p:sp>
      <p:sp>
        <p:nvSpPr>
          <p:cNvPr id="11265" name="TextBox 11264"/>
          <p:cNvSpPr txBox="1"/>
          <p:nvPr/>
        </p:nvSpPr>
        <p:spPr>
          <a:xfrm rot="18002189">
            <a:off x="2116465" y="2506759"/>
            <a:ext cx="2309875" cy="523220"/>
          </a:xfrm>
          <a:prstGeom prst="rect">
            <a:avLst/>
          </a:prstGeom>
          <a:noFill/>
        </p:spPr>
        <p:txBody>
          <a:bodyPr wrap="square" rtlCol="0">
            <a:spAutoFit/>
          </a:bodyPr>
          <a:lstStyle/>
          <a:p>
            <a:r>
              <a:rPr lang="en-GB" sz="2800" b="1" dirty="0" err="1">
                <a:solidFill>
                  <a:srgbClr val="FF0000"/>
                </a:solidFill>
                <a:latin typeface="#9Slide05 Brannboll Ny" panose="02000000000000000000" pitchFamily="2" charset="0"/>
                <a:cs typeface="Times New Roman" panose="02020603050405020304" pitchFamily="18" charset="0"/>
              </a:rPr>
              <a:t>Trần</a:t>
            </a:r>
            <a:r>
              <a:rPr lang="en-GB" sz="2800" b="1" dirty="0">
                <a:solidFill>
                  <a:srgbClr val="FF0000"/>
                </a:solidFill>
                <a:latin typeface="#9Slide05 Brannboll Ny" panose="02000000000000000000" pitchFamily="2" charset="0"/>
                <a:cs typeface="Times New Roman" panose="02020603050405020304" pitchFamily="18" charset="0"/>
              </a:rPr>
              <a:t> </a:t>
            </a:r>
            <a:r>
              <a:rPr lang="en-GB" sz="2800" b="1" dirty="0" err="1">
                <a:solidFill>
                  <a:srgbClr val="FF0000"/>
                </a:solidFill>
                <a:latin typeface="#9Slide05 Brannboll Ny" panose="02000000000000000000" pitchFamily="2" charset="0"/>
                <a:cs typeface="Times New Roman" panose="02020603050405020304" pitchFamily="18" charset="0"/>
              </a:rPr>
              <a:t>Trung</a:t>
            </a:r>
            <a:r>
              <a:rPr lang="en-GB" sz="2800" b="1" dirty="0">
                <a:solidFill>
                  <a:srgbClr val="FF0000"/>
                </a:solidFill>
                <a:latin typeface="#9Slide05 Brannboll Ny" panose="02000000000000000000" pitchFamily="2" charset="0"/>
                <a:cs typeface="Times New Roman" panose="02020603050405020304" pitchFamily="18" charset="0"/>
              </a:rPr>
              <a:t> </a:t>
            </a:r>
            <a:r>
              <a:rPr lang="en-GB" sz="2800" b="1" dirty="0" err="1">
                <a:solidFill>
                  <a:srgbClr val="FF0000"/>
                </a:solidFill>
                <a:latin typeface="#9Slide05 Brannboll Ny" panose="02000000000000000000" pitchFamily="2" charset="0"/>
                <a:cs typeface="Times New Roman" panose="02020603050405020304" pitchFamily="18" charset="0"/>
              </a:rPr>
              <a:t>Tá</a:t>
            </a:r>
            <a:endParaRPr lang="en-GB" sz="2800" b="1" dirty="0">
              <a:solidFill>
                <a:srgbClr val="FF0000"/>
              </a:solidFill>
              <a:latin typeface="#9Slide05 Brannboll Ny" panose="02000000000000000000" pitchFamily="2" charset="0"/>
              <a:cs typeface="Times New Roman" panose="02020603050405020304" pitchFamily="18" charset="0"/>
            </a:endParaRPr>
          </a:p>
        </p:txBody>
      </p:sp>
      <p:sp>
        <p:nvSpPr>
          <p:cNvPr id="11268" name="Line Callout 2 (Accent Bar) 11267"/>
          <p:cNvSpPr/>
          <p:nvPr/>
        </p:nvSpPr>
        <p:spPr>
          <a:xfrm flipV="1">
            <a:off x="4440409" y="5335888"/>
            <a:ext cx="4102699" cy="1002298"/>
          </a:xfrm>
          <a:prstGeom prst="accentCallout2">
            <a:avLst>
              <a:gd name="adj1" fmla="val 18750"/>
              <a:gd name="adj2" fmla="val -8333"/>
              <a:gd name="adj3" fmla="val 18750"/>
              <a:gd name="adj4" fmla="val -16667"/>
              <a:gd name="adj5" fmla="val 124755"/>
              <a:gd name="adj6" fmla="val -4927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1269" name="TextBox 11268"/>
          <p:cNvSpPr txBox="1"/>
          <p:nvPr/>
        </p:nvSpPr>
        <p:spPr>
          <a:xfrm rot="2320445" flipV="1">
            <a:off x="1729838" y="5476819"/>
            <a:ext cx="2268216" cy="523220"/>
          </a:xfrm>
          <a:prstGeom prst="rect">
            <a:avLst/>
          </a:prstGeom>
          <a:noFill/>
        </p:spPr>
        <p:txBody>
          <a:bodyPr wrap="square" rtlCol="0">
            <a:spAutoFit/>
          </a:bodyPr>
          <a:lstStyle/>
          <a:p>
            <a:r>
              <a:rPr lang="en-GB" sz="2800" b="1" dirty="0" err="1">
                <a:solidFill>
                  <a:srgbClr val="FF0000"/>
                </a:solidFill>
                <a:latin typeface="#9Slide05 Brannboll Ny" panose="02000000000000000000" pitchFamily="2" charset="0"/>
                <a:cs typeface="Times New Roman" panose="02020603050405020304" pitchFamily="18" charset="0"/>
              </a:rPr>
              <a:t>Vũ</a:t>
            </a:r>
            <a:r>
              <a:rPr lang="en-GB" sz="2800" b="1" dirty="0">
                <a:solidFill>
                  <a:srgbClr val="FF0000"/>
                </a:solidFill>
                <a:latin typeface="#9Slide05 Brannboll Ny" panose="02000000000000000000" pitchFamily="2" charset="0"/>
                <a:cs typeface="Times New Roman" panose="02020603050405020304" pitchFamily="18" charset="0"/>
              </a:rPr>
              <a:t> </a:t>
            </a:r>
            <a:r>
              <a:rPr lang="en-GB" sz="2800" b="1" dirty="0" err="1">
                <a:solidFill>
                  <a:srgbClr val="FF0000"/>
                </a:solidFill>
                <a:latin typeface="#9Slide05 Brannboll Ny" panose="02000000000000000000" pitchFamily="2" charset="0"/>
                <a:cs typeface="Times New Roman" panose="02020603050405020304" pitchFamily="18" charset="0"/>
              </a:rPr>
              <a:t>Tá</a:t>
            </a:r>
            <a:r>
              <a:rPr lang="en-GB" sz="2800" b="1" dirty="0">
                <a:solidFill>
                  <a:srgbClr val="FF0000"/>
                </a:solidFill>
                <a:latin typeface="#9Slide05 Brannboll Ny" panose="02000000000000000000" pitchFamily="2" charset="0"/>
                <a:cs typeface="Times New Roman" panose="02020603050405020304" pitchFamily="18" charset="0"/>
              </a:rPr>
              <a:t> </a:t>
            </a:r>
            <a:r>
              <a:rPr lang="en-GB" sz="2800" b="1" dirty="0" err="1">
                <a:solidFill>
                  <a:srgbClr val="FF0000"/>
                </a:solidFill>
                <a:latin typeface="#9Slide05 Brannboll Ny" panose="02000000000000000000" pitchFamily="2" charset="0"/>
                <a:cs typeface="Times New Roman" panose="02020603050405020304" pitchFamily="18" charset="0"/>
              </a:rPr>
              <a:t>Đường</a:t>
            </a:r>
            <a:endParaRPr lang="en-GB" sz="2800" b="1" dirty="0">
              <a:solidFill>
                <a:srgbClr val="FF0000"/>
              </a:solidFill>
              <a:latin typeface="#9Slide05 Brannboll Ny" panose="02000000000000000000" pitchFamily="2" charset="0"/>
              <a:cs typeface="Times New Roman" panose="02020603050405020304" pitchFamily="18" charset="0"/>
            </a:endParaRPr>
          </a:p>
        </p:txBody>
      </p:sp>
      <p:sp>
        <p:nvSpPr>
          <p:cNvPr id="11270" name="TextBox 11269"/>
          <p:cNvSpPr txBox="1"/>
          <p:nvPr/>
        </p:nvSpPr>
        <p:spPr>
          <a:xfrm>
            <a:off x="4457266" y="5504452"/>
            <a:ext cx="3804341" cy="954107"/>
          </a:xfrm>
          <a:prstGeom prst="rect">
            <a:avLst/>
          </a:prstGeom>
          <a:noFill/>
        </p:spPr>
        <p:txBody>
          <a:bodyPr wrap="square" rtlCol="0">
            <a:spAutoFit/>
          </a:bodyPr>
          <a:lstStyle/>
          <a:p>
            <a:r>
              <a:rPr lang="en-GB" sz="2800" dirty="0">
                <a:solidFill>
                  <a:prstClr val="black"/>
                </a:solidFill>
                <a:latin typeface="#9Slide05 Brannboll Ny" panose="02000000000000000000" pitchFamily="2" charset="0"/>
              </a:rPr>
              <a:t>-</a:t>
            </a:r>
            <a:r>
              <a:rPr lang="en-GB" sz="2800" b="1" dirty="0" err="1">
                <a:solidFill>
                  <a:prstClr val="black"/>
                </a:solidFill>
                <a:latin typeface="#9Slide05 Brannboll Ny" panose="02000000000000000000" pitchFamily="2" charset="0"/>
                <a:cs typeface="Times New Roman" panose="02020603050405020304" pitchFamily="18" charset="0"/>
              </a:rPr>
              <a:t>Hầu</a:t>
            </a:r>
            <a:r>
              <a:rPr lang="en-GB" sz="2800" b="1" dirty="0">
                <a:solidFill>
                  <a:prstClr val="black"/>
                </a:solidFill>
                <a:latin typeface="#9Slide05 Brannboll Ny" panose="02000000000000000000" pitchFamily="2" charset="0"/>
                <a:cs typeface="Times New Roman" panose="02020603050405020304" pitchFamily="18" charset="0"/>
              </a:rPr>
              <a:t> </a:t>
            </a:r>
            <a:r>
              <a:rPr lang="en-GB" sz="2800" b="1" dirty="0" err="1">
                <a:solidFill>
                  <a:prstClr val="black"/>
                </a:solidFill>
                <a:latin typeface="#9Slide05 Brannboll Ny" panose="02000000000000000000" pitchFamily="2" charset="0"/>
                <a:cs typeface="Times New Roman" panose="02020603050405020304" pitchFamily="18" charset="0"/>
              </a:rPr>
              <a:t>hạ</a:t>
            </a:r>
            <a:r>
              <a:rPr lang="en-GB" sz="2800" b="1" dirty="0">
                <a:solidFill>
                  <a:prstClr val="black"/>
                </a:solidFill>
                <a:latin typeface="#9Slide05 Brannboll Ny" panose="02000000000000000000" pitchFamily="2" charset="0"/>
                <a:cs typeface="Times New Roman" panose="02020603050405020304" pitchFamily="18" charset="0"/>
              </a:rPr>
              <a:t> </a:t>
            </a:r>
            <a:r>
              <a:rPr lang="en-GB" sz="2800" b="1" dirty="0" err="1" smtClean="0">
                <a:solidFill>
                  <a:prstClr val="black"/>
                </a:solidFill>
                <a:latin typeface="#9Slide05 Brannboll Ny" panose="02000000000000000000" pitchFamily="2" charset="0"/>
                <a:cs typeface="Times New Roman" panose="02020603050405020304" pitchFamily="18" charset="0"/>
              </a:rPr>
              <a:t>ông</a:t>
            </a:r>
            <a:endParaRPr lang="en-GB" sz="2800" b="1" dirty="0">
              <a:solidFill>
                <a:prstClr val="black"/>
              </a:solidFill>
              <a:latin typeface="#9Slide05 Brannboll Ny" panose="02000000000000000000" pitchFamily="2" charset="0"/>
              <a:cs typeface="Times New Roman" panose="02020603050405020304" pitchFamily="18" charset="0"/>
            </a:endParaRPr>
          </a:p>
          <a:p>
            <a:r>
              <a:rPr lang="en-GB" sz="2800" b="1" dirty="0">
                <a:solidFill>
                  <a:prstClr val="black"/>
                </a:solidFill>
                <a:latin typeface="#9Slide05 Brannboll Ny" panose="02000000000000000000" pitchFamily="2" charset="0"/>
                <a:cs typeface="Times New Roman" panose="02020603050405020304" pitchFamily="18" charset="0"/>
              </a:rPr>
              <a:t>-</a:t>
            </a:r>
            <a:r>
              <a:rPr lang="en-GB" sz="2800" b="1" dirty="0" err="1">
                <a:solidFill>
                  <a:prstClr val="black"/>
                </a:solidFill>
                <a:latin typeface="#9Slide05 Brannboll Ny" panose="02000000000000000000" pitchFamily="2" charset="0"/>
                <a:cs typeface="Times New Roman" panose="02020603050405020304" pitchFamily="18" charset="0"/>
              </a:rPr>
              <a:t>Chăm</a:t>
            </a:r>
            <a:r>
              <a:rPr lang="en-GB" sz="2800" b="1" dirty="0">
                <a:solidFill>
                  <a:prstClr val="black"/>
                </a:solidFill>
                <a:latin typeface="#9Slide05 Brannboll Ny" panose="02000000000000000000" pitchFamily="2" charset="0"/>
                <a:cs typeface="Times New Roman" panose="02020603050405020304" pitchFamily="18" charset="0"/>
              </a:rPr>
              <a:t> lo </a:t>
            </a:r>
            <a:r>
              <a:rPr lang="en-GB" sz="2800" b="1" dirty="0" err="1">
                <a:solidFill>
                  <a:prstClr val="black"/>
                </a:solidFill>
                <a:latin typeface="#9Slide05 Brannboll Ny" panose="02000000000000000000" pitchFamily="2" charset="0"/>
                <a:cs typeface="Times New Roman" panose="02020603050405020304" pitchFamily="18" charset="0"/>
              </a:rPr>
              <a:t>rất</a:t>
            </a:r>
            <a:r>
              <a:rPr lang="en-GB" sz="2800" b="1" dirty="0">
                <a:solidFill>
                  <a:prstClr val="black"/>
                </a:solidFill>
                <a:latin typeface="#9Slide05 Brannboll Ny" panose="02000000000000000000" pitchFamily="2" charset="0"/>
                <a:cs typeface="Times New Roman" panose="02020603050405020304" pitchFamily="18" charset="0"/>
              </a:rPr>
              <a:t> </a:t>
            </a:r>
            <a:r>
              <a:rPr lang="en-GB" sz="2800" b="1" dirty="0" err="1">
                <a:solidFill>
                  <a:prstClr val="black"/>
                </a:solidFill>
                <a:latin typeface="#9Slide05 Brannboll Ny" panose="02000000000000000000" pitchFamily="2" charset="0"/>
                <a:cs typeface="Times New Roman" panose="02020603050405020304" pitchFamily="18" charset="0"/>
              </a:rPr>
              <a:t>chu</a:t>
            </a:r>
            <a:r>
              <a:rPr lang="en-GB" sz="2800" b="1" dirty="0">
                <a:solidFill>
                  <a:prstClr val="black"/>
                </a:solidFill>
                <a:latin typeface="#9Slide05 Brannboll Ny" panose="02000000000000000000" pitchFamily="2" charset="0"/>
                <a:cs typeface="Times New Roman" panose="02020603050405020304" pitchFamily="18" charset="0"/>
              </a:rPr>
              <a:t> </a:t>
            </a:r>
            <a:r>
              <a:rPr lang="en-GB" sz="2800" b="1" dirty="0" err="1">
                <a:solidFill>
                  <a:prstClr val="black"/>
                </a:solidFill>
                <a:latin typeface="#9Slide05 Brannboll Ny" panose="02000000000000000000" pitchFamily="2" charset="0"/>
                <a:cs typeface="Times New Roman" panose="02020603050405020304" pitchFamily="18" charset="0"/>
              </a:rPr>
              <a:t>đáo</a:t>
            </a:r>
            <a:endParaRPr lang="en-GB" sz="2800" b="1" dirty="0">
              <a:solidFill>
                <a:prstClr val="black"/>
              </a:solidFill>
              <a:latin typeface="#9Slide05 Brannboll Ny" panose="02000000000000000000" pitchFamily="2" charset="0"/>
              <a:cs typeface="Times New Roman" panose="02020603050405020304" pitchFamily="18" charset="0"/>
            </a:endParaRPr>
          </a:p>
        </p:txBody>
      </p:sp>
      <p:pic>
        <p:nvPicPr>
          <p:cNvPr id="14" name="Picture 2" descr="Truyen tranh lich su Viet Nam - To Hien Thanh eBook by Quynh Viet -  9786042027946 | Rakuten Kobo United 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27" y="1494484"/>
            <a:ext cx="2374900" cy="2136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264"/>
                                        </p:tgtEl>
                                        <p:attrNameLst>
                                          <p:attrName>style.visibility</p:attrName>
                                        </p:attrNameLst>
                                      </p:cBhvr>
                                      <p:to>
                                        <p:strVal val="visible"/>
                                      </p:to>
                                    </p:set>
                                    <p:animEffect transition="in" filter="fade">
                                      <p:cBhvr>
                                        <p:cTn id="16" dur="500"/>
                                        <p:tgtEl>
                                          <p:spTgt spid="112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265"/>
                                        </p:tgtEl>
                                        <p:attrNameLst>
                                          <p:attrName>style.visibility</p:attrName>
                                        </p:attrNameLst>
                                      </p:cBhvr>
                                      <p:to>
                                        <p:strVal val="visible"/>
                                      </p:to>
                                    </p:set>
                                    <p:animEffect transition="in" filter="fade">
                                      <p:cBhvr>
                                        <p:cTn id="21" dur="500"/>
                                        <p:tgtEl>
                                          <p:spTgt spid="112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fade">
                                      <p:cBhvr>
                                        <p:cTn id="26" dur="500"/>
                                        <p:tgtEl>
                                          <p:spTgt spid="1126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69"/>
                                        </p:tgtEl>
                                        <p:attrNameLst>
                                          <p:attrName>style.visibility</p:attrName>
                                        </p:attrNameLst>
                                      </p:cBhvr>
                                      <p:to>
                                        <p:strVal val="visible"/>
                                      </p:to>
                                    </p:set>
                                    <p:animEffect transition="in" filter="fade">
                                      <p:cBhvr>
                                        <p:cTn id="31" dur="500"/>
                                        <p:tgtEl>
                                          <p:spTgt spid="1126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270">
                                            <p:txEl>
                                              <p:pRg st="0" end="0"/>
                                            </p:txEl>
                                          </p:spTgt>
                                        </p:tgtEl>
                                        <p:attrNameLst>
                                          <p:attrName>style.visibility</p:attrName>
                                        </p:attrNameLst>
                                      </p:cBhvr>
                                      <p:to>
                                        <p:strVal val="visible"/>
                                      </p:to>
                                    </p:set>
                                    <p:animEffect transition="in" filter="fade">
                                      <p:cBhvr>
                                        <p:cTn id="36" dur="500"/>
                                        <p:tgtEl>
                                          <p:spTgt spid="1127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270">
                                            <p:txEl>
                                              <p:pRg st="1" end="1"/>
                                            </p:txEl>
                                          </p:spTgt>
                                        </p:tgtEl>
                                        <p:attrNameLst>
                                          <p:attrName>style.visibility</p:attrName>
                                        </p:attrNameLst>
                                      </p:cBhvr>
                                      <p:to>
                                        <p:strVal val="visible"/>
                                      </p:to>
                                    </p:set>
                                    <p:animEffect transition="in" filter="fade">
                                      <p:cBhvr>
                                        <p:cTn id="41" dur="500"/>
                                        <p:tgtEl>
                                          <p:spTgt spid="1127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5" grpId="0" animBg="1"/>
      <p:bldP spid="8" grpId="0" animBg="1"/>
      <p:bldP spid="11264" grpId="0" animBg="1"/>
      <p:bldP spid="11265" grpId="0"/>
      <p:bldP spid="11268" grpId="0" animBg="1"/>
      <p:bldP spid="112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164;p9"/>
          <p:cNvPicPr preferRelativeResize="0"/>
          <p:nvPr/>
        </p:nvPicPr>
        <p:blipFill rotWithShape="1">
          <a:blip r:embed="rId1"/>
          <a:srcRect l="15285" t="10430" r="46645" b="11190"/>
          <a:stretch>
            <a:fillRect/>
          </a:stretch>
        </p:blipFill>
        <p:spPr>
          <a:xfrm>
            <a:off x="-1722375" y="-638051"/>
            <a:ext cx="14734901" cy="8018904"/>
          </a:xfrm>
          <a:prstGeom prst="rect">
            <a:avLst/>
          </a:prstGeom>
          <a:noFill/>
          <a:ln>
            <a:noFill/>
          </a:ln>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0904" y="0"/>
            <a:ext cx="9259159" cy="7380853"/>
          </a:xfrm>
          <a:prstGeom prst="rect">
            <a:avLst/>
          </a:prstGeom>
          <a:effectLst>
            <a:softEdge rad="939800"/>
          </a:effectLst>
        </p:spPr>
      </p:pic>
      <p:grpSp>
        <p:nvGrpSpPr>
          <p:cNvPr id="21" name="组合 20"/>
          <p:cNvGrpSpPr/>
          <p:nvPr/>
        </p:nvGrpSpPr>
        <p:grpSpPr>
          <a:xfrm>
            <a:off x="1775520" y="513553"/>
            <a:ext cx="9889099" cy="812742"/>
            <a:chOff x="917221" y="461299"/>
            <a:chExt cx="7416824" cy="609556"/>
          </a:xfrm>
        </p:grpSpPr>
        <p:sp>
          <p:nvSpPr>
            <p:cNvPr id="22" name="任意多边形 21"/>
            <p:cNvSpPr/>
            <p:nvPr/>
          </p:nvSpPr>
          <p:spPr>
            <a:xfrm>
              <a:off x="988200" y="886189"/>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文本框 7"/>
            <p:cNvSpPr txBox="1">
              <a:spLocks noChangeArrowheads="1"/>
            </p:cNvSpPr>
            <p:nvPr/>
          </p:nvSpPr>
          <p:spPr bwMode="auto">
            <a:xfrm>
              <a:off x="917221" y="461299"/>
              <a:ext cx="7416824" cy="5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00">
                <a:defRPr/>
              </a:pPr>
              <a:r>
                <a:rPr lang="en-US" altLang="zh-CN" sz="3735" b="1" i="1" dirty="0">
                  <a:solidFill>
                    <a:srgbClr val="0000FF"/>
                  </a:solidFill>
                  <a:latin typeface="#9Slide05 Habano" panose="02040603050506020204" pitchFamily="18" charset="0"/>
                  <a:ea typeface="Microsoft YaHei" panose="020B0503020204020204" charset="-122"/>
                </a:rPr>
                <a:t>2. </a:t>
              </a:r>
              <a:r>
                <a:rPr lang="en-US" altLang="zh-CN" sz="3735" b="1" i="1" dirty="0" err="1">
                  <a:solidFill>
                    <a:srgbClr val="0000FF"/>
                  </a:solidFill>
                  <a:latin typeface="#9Slide05 Habano" panose="02040603050506020204" pitchFamily="18" charset="0"/>
                  <a:ea typeface="Microsoft YaHei" panose="020B0503020204020204" charset="-122"/>
                </a:rPr>
                <a:t>Điều</a:t>
              </a:r>
              <a:r>
                <a:rPr lang="en-US" altLang="zh-CN" sz="3735" b="1" i="1" dirty="0">
                  <a:solidFill>
                    <a:srgbClr val="0000FF"/>
                  </a:solidFill>
                  <a:latin typeface="#9Slide05 Habano" panose="02040603050506020204" pitchFamily="18" charset="0"/>
                  <a:ea typeface="Microsoft YaHei" panose="020B0503020204020204" charset="-122"/>
                </a:rPr>
                <a:t> </a:t>
              </a:r>
              <a:r>
                <a:rPr lang="en-US" altLang="zh-CN" sz="3735" b="1" i="1" dirty="0" err="1">
                  <a:solidFill>
                    <a:srgbClr val="0000FF"/>
                  </a:solidFill>
                  <a:latin typeface="#9Slide05 Habano" panose="02040603050506020204" pitchFamily="18" charset="0"/>
                  <a:ea typeface="Microsoft YaHei" panose="020B0503020204020204" charset="-122"/>
                </a:rPr>
                <a:t>mong</a:t>
              </a:r>
              <a:r>
                <a:rPr lang="en-US" altLang="zh-CN" sz="3735" b="1" i="1" dirty="0">
                  <a:solidFill>
                    <a:srgbClr val="0000FF"/>
                  </a:solidFill>
                  <a:latin typeface="#9Slide05 Habano" panose="02040603050506020204" pitchFamily="18" charset="0"/>
                  <a:ea typeface="Microsoft YaHei" panose="020B0503020204020204" charset="-122"/>
                </a:rPr>
                <a:t> </a:t>
              </a:r>
              <a:r>
                <a:rPr lang="en-US" altLang="zh-CN" sz="3735" b="1" i="1" dirty="0" err="1">
                  <a:solidFill>
                    <a:srgbClr val="0000FF"/>
                  </a:solidFill>
                  <a:latin typeface="#9Slide05 Habano" panose="02040603050506020204" pitchFamily="18" charset="0"/>
                  <a:ea typeface="Microsoft YaHei" panose="020B0503020204020204" charset="-122"/>
                </a:rPr>
                <a:t>muốn</a:t>
              </a:r>
              <a:r>
                <a:rPr lang="en-US" altLang="zh-CN" sz="3735" b="1" i="1" dirty="0">
                  <a:solidFill>
                    <a:srgbClr val="0000FF"/>
                  </a:solidFill>
                  <a:latin typeface="#9Slide05 Habano" panose="02040603050506020204" pitchFamily="18" charset="0"/>
                  <a:ea typeface="Microsoft YaHei" panose="020B0503020204020204" charset="-122"/>
                </a:rPr>
                <a:t> </a:t>
              </a:r>
              <a:r>
                <a:rPr lang="en-US" altLang="zh-CN" sz="3735" b="1" i="1" dirty="0" err="1">
                  <a:solidFill>
                    <a:srgbClr val="0000FF"/>
                  </a:solidFill>
                  <a:latin typeface="#9Slide05 Habano" panose="02040603050506020204" pitchFamily="18" charset="0"/>
                  <a:ea typeface="Microsoft YaHei" panose="020B0503020204020204" charset="-122"/>
                </a:rPr>
                <a:t>của</a:t>
              </a:r>
              <a:r>
                <a:rPr lang="en-US" altLang="zh-CN" sz="3735" b="1" i="1" dirty="0">
                  <a:solidFill>
                    <a:srgbClr val="0000FF"/>
                  </a:solidFill>
                  <a:latin typeface="#9Slide05 Habano" panose="02040603050506020204" pitchFamily="18" charset="0"/>
                  <a:ea typeface="Microsoft YaHei" panose="020B0503020204020204" charset="-122"/>
                </a:rPr>
                <a:t> </a:t>
              </a:r>
              <a:r>
                <a:rPr lang="en-US" altLang="zh-CN" sz="3735" b="1" i="1" dirty="0" err="1">
                  <a:solidFill>
                    <a:srgbClr val="0000FF"/>
                  </a:solidFill>
                  <a:latin typeface="#9Slide05 Habano" panose="02040603050506020204" pitchFamily="18" charset="0"/>
                  <a:ea typeface="Microsoft YaHei" panose="020B0503020204020204" charset="-122"/>
                </a:rPr>
                <a:t>Bác</a:t>
              </a:r>
              <a:r>
                <a:rPr lang="en-US" altLang="zh-CN" sz="3735" b="1" i="1" dirty="0">
                  <a:solidFill>
                    <a:srgbClr val="0000FF"/>
                  </a:solidFill>
                  <a:latin typeface="#9Slide05 Habano" panose="02040603050506020204" pitchFamily="18" charset="0"/>
                  <a:ea typeface="Microsoft YaHei" panose="020B0503020204020204" charset="-122"/>
                </a:rPr>
                <a:t> </a:t>
              </a:r>
              <a:r>
                <a:rPr lang="en-US" altLang="zh-CN" sz="3735" b="1" i="1" dirty="0" err="1">
                  <a:solidFill>
                    <a:srgbClr val="0000FF"/>
                  </a:solidFill>
                  <a:latin typeface="#9Slide05 Habano" panose="02040603050506020204" pitchFamily="18" charset="0"/>
                  <a:ea typeface="Microsoft YaHei" panose="020B0503020204020204" charset="-122"/>
                </a:rPr>
                <a:t>Hồ</a:t>
              </a:r>
              <a:endParaRPr lang="zh-CN" altLang="en-US" sz="3735" b="1" i="1" dirty="0">
                <a:solidFill>
                  <a:srgbClr val="0000FF"/>
                </a:solidFill>
                <a:latin typeface="#9Slide05 Habano" panose="02040603050506020204" pitchFamily="18" charset="0"/>
                <a:ea typeface="Microsoft YaHei" panose="020B0503020204020204" charset="-122"/>
              </a:endParaRPr>
            </a:p>
          </p:txBody>
        </p:sp>
      </p:grpSp>
      <p:sp>
        <p:nvSpPr>
          <p:cNvPr id="8" name="TextBox 7"/>
          <p:cNvSpPr txBox="1"/>
          <p:nvPr/>
        </p:nvSpPr>
        <p:spPr>
          <a:xfrm>
            <a:off x="358183" y="3874597"/>
            <a:ext cx="1963125" cy="584775"/>
          </a:xfrm>
          <a:prstGeom prst="rect">
            <a:avLst/>
          </a:prstGeom>
          <a:solidFill>
            <a:schemeClr val="accent6">
              <a:lumMod val="40000"/>
              <a:lumOff val="60000"/>
            </a:schemeClr>
          </a:solidFill>
          <a:ln w="38100">
            <a:solidFill>
              <a:srgbClr val="C00000"/>
            </a:solidFill>
          </a:ln>
        </p:spPr>
        <p:txBody>
          <a:bodyPr wrap="square" rtlCol="0">
            <a:spAutoFit/>
          </a:bodyPr>
          <a:lstStyle/>
          <a:p>
            <a:pPr defTabSz="1219200"/>
            <a:r>
              <a:rPr lang="en-US" sz="3200" b="1" dirty="0" err="1">
                <a:solidFill>
                  <a:prstClr val="black"/>
                </a:solidFill>
                <a:latin typeface="Times New Roman" panose="02020603050405020304" pitchFamily="18" charset="0"/>
                <a:cs typeface="Times New Roman" panose="02020603050405020304" pitchFamily="18" charset="0"/>
              </a:rPr>
              <a:t>Mục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đích</a:t>
            </a:r>
            <a:r>
              <a:rPr lang="en-US" sz="3200" b="1" dirty="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360853" y="2927783"/>
            <a:ext cx="2575777" cy="1077218"/>
          </a:xfrm>
          <a:prstGeom prst="rect">
            <a:avLst/>
          </a:prstGeom>
          <a:solidFill>
            <a:schemeClr val="accent4">
              <a:lumMod val="20000"/>
              <a:lumOff val="80000"/>
            </a:schemeClr>
          </a:solidFill>
          <a:ln w="57150">
            <a:solidFill>
              <a:srgbClr val="C00000"/>
            </a:solidFill>
          </a:ln>
        </p:spPr>
        <p:txBody>
          <a:bodyPr wrap="square" rtlCol="0">
            <a:spAutoFit/>
          </a:bodyPr>
          <a:lstStyle/>
          <a:p>
            <a:pPr algn="ctr" defTabSz="1219200"/>
            <a:r>
              <a:rPr lang="en-US" sz="3200" b="1" dirty="0" err="1">
                <a:solidFill>
                  <a:prstClr val="black"/>
                </a:solidFill>
                <a:latin typeface="#9Slide05 Brannboll Ny" panose="02000000000000000000" pitchFamily="2" charset="0"/>
                <a:cs typeface="Times New Roman" panose="02020603050405020304" pitchFamily="18" charset="0"/>
              </a:rPr>
              <a:t>Quyền</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lợi</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của</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dân</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tộc</a:t>
            </a:r>
            <a:endParaRPr lang="en-US" sz="3200" b="1" dirty="0">
              <a:solidFill>
                <a:prstClr val="black"/>
              </a:solidFill>
              <a:latin typeface="#9Slide05 Brannboll Ny" panose="02000000000000000000" pitchFamily="2" charset="0"/>
              <a:cs typeface="Times New Roman" panose="02020603050405020304" pitchFamily="18" charset="0"/>
            </a:endParaRPr>
          </a:p>
        </p:txBody>
      </p:sp>
      <p:sp>
        <p:nvSpPr>
          <p:cNvPr id="10" name="TextBox 9"/>
          <p:cNvSpPr txBox="1"/>
          <p:nvPr/>
        </p:nvSpPr>
        <p:spPr>
          <a:xfrm>
            <a:off x="2360853" y="4459372"/>
            <a:ext cx="2546076" cy="1077218"/>
          </a:xfrm>
          <a:prstGeom prst="rect">
            <a:avLst/>
          </a:prstGeom>
          <a:solidFill>
            <a:schemeClr val="accent4">
              <a:lumMod val="20000"/>
              <a:lumOff val="80000"/>
            </a:schemeClr>
          </a:solidFill>
          <a:ln w="57150">
            <a:solidFill>
              <a:srgbClr val="C00000"/>
            </a:solidFill>
          </a:ln>
        </p:spPr>
        <p:txBody>
          <a:bodyPr wrap="square" rtlCol="0">
            <a:spAutoFit/>
          </a:bodyPr>
          <a:lstStyle/>
          <a:p>
            <a:pPr algn="ctr" defTabSz="1219200"/>
            <a:r>
              <a:rPr lang="en-US" sz="3200" b="1" dirty="0" err="1">
                <a:solidFill>
                  <a:prstClr val="black"/>
                </a:solidFill>
                <a:latin typeface="#9Slide05 Brannboll Ny" panose="02000000000000000000" pitchFamily="2" charset="0"/>
                <a:cs typeface="Times New Roman" panose="02020603050405020304" pitchFamily="18" charset="0"/>
              </a:rPr>
              <a:t>Hạnh</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phúc</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của</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nhân</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dân</a:t>
            </a:r>
            <a:endParaRPr lang="en-US" sz="3200" b="1" dirty="0">
              <a:solidFill>
                <a:prstClr val="black"/>
              </a:solidFill>
              <a:latin typeface="#9Slide05 Brannboll Ny" panose="02000000000000000000" pitchFamily="2" charset="0"/>
              <a:cs typeface="Times New Roman" panose="02020603050405020304" pitchFamily="18" charset="0"/>
            </a:endParaRPr>
          </a:p>
        </p:txBody>
      </p:sp>
      <p:sp>
        <p:nvSpPr>
          <p:cNvPr id="11" name="TextBox 10"/>
          <p:cNvSpPr txBox="1"/>
          <p:nvPr/>
        </p:nvSpPr>
        <p:spPr>
          <a:xfrm>
            <a:off x="5957737" y="2992475"/>
            <a:ext cx="1258772" cy="1077218"/>
          </a:xfrm>
          <a:prstGeom prst="rect">
            <a:avLst/>
          </a:prstGeom>
          <a:solidFill>
            <a:schemeClr val="accent1">
              <a:lumMod val="20000"/>
              <a:lumOff val="80000"/>
            </a:schemeClr>
          </a:solidFill>
          <a:ln w="57150">
            <a:solidFill>
              <a:srgbClr val="C00000"/>
            </a:solidFill>
          </a:ln>
        </p:spPr>
        <p:txBody>
          <a:bodyPr wrap="square" rtlCol="0">
            <a:spAutoFit/>
          </a:bodyPr>
          <a:lstStyle/>
          <a:p>
            <a:pPr defTabSz="1219200"/>
            <a:r>
              <a:rPr lang="en-US" sz="3200" b="1" dirty="0" err="1">
                <a:solidFill>
                  <a:prstClr val="black"/>
                </a:solidFill>
                <a:latin typeface="#9Slide05 Brannboll Ny" panose="02000000000000000000" pitchFamily="2" charset="0"/>
                <a:cs typeface="Times New Roman" panose="02020603050405020304" pitchFamily="18" charset="0"/>
              </a:rPr>
              <a:t>Ích</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quốc</a:t>
            </a:r>
            <a:endParaRPr lang="en-US" sz="3200" b="1" dirty="0">
              <a:solidFill>
                <a:prstClr val="black"/>
              </a:solidFill>
              <a:latin typeface="#9Slide05 Brannboll Ny" panose="02000000000000000000" pitchFamily="2" charset="0"/>
              <a:cs typeface="Times New Roman" panose="02020603050405020304" pitchFamily="18" charset="0"/>
            </a:endParaRPr>
          </a:p>
        </p:txBody>
      </p:sp>
      <p:sp>
        <p:nvSpPr>
          <p:cNvPr id="12" name="TextBox 11"/>
          <p:cNvSpPr txBox="1"/>
          <p:nvPr/>
        </p:nvSpPr>
        <p:spPr>
          <a:xfrm>
            <a:off x="5940743" y="4815405"/>
            <a:ext cx="1292757" cy="1077218"/>
          </a:xfrm>
          <a:prstGeom prst="rect">
            <a:avLst/>
          </a:prstGeom>
          <a:solidFill>
            <a:schemeClr val="accent1">
              <a:lumMod val="20000"/>
              <a:lumOff val="80000"/>
            </a:schemeClr>
          </a:solidFill>
          <a:ln w="57150">
            <a:solidFill>
              <a:srgbClr val="C00000"/>
            </a:solidFill>
          </a:ln>
        </p:spPr>
        <p:txBody>
          <a:bodyPr wrap="square" rtlCol="0">
            <a:spAutoFit/>
          </a:bodyPr>
          <a:lstStyle/>
          <a:p>
            <a:pPr defTabSz="1219200"/>
            <a:r>
              <a:rPr lang="en-US" sz="3200" b="1" dirty="0" err="1">
                <a:solidFill>
                  <a:prstClr val="black"/>
                </a:solidFill>
                <a:latin typeface="#9Slide05 Brannboll Ny" panose="02000000000000000000" pitchFamily="2" charset="0"/>
                <a:cs typeface="Times New Roman" panose="02020603050405020304" pitchFamily="18" charset="0"/>
              </a:rPr>
              <a:t>Lợi</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dân</a:t>
            </a:r>
            <a:endParaRPr lang="en-US" sz="3200" b="1" dirty="0">
              <a:solidFill>
                <a:prstClr val="black"/>
              </a:solidFill>
              <a:latin typeface="#9Slide05 Brannboll Ny" panose="02000000000000000000" pitchFamily="2" charset="0"/>
              <a:cs typeface="Times New Roman" panose="02020603050405020304" pitchFamily="18" charset="0"/>
            </a:endParaRPr>
          </a:p>
        </p:txBody>
      </p:sp>
      <p:sp>
        <p:nvSpPr>
          <p:cNvPr id="13" name="Rounded Rectangle 12"/>
          <p:cNvSpPr/>
          <p:nvPr/>
        </p:nvSpPr>
        <p:spPr>
          <a:xfrm>
            <a:off x="7775867" y="1363104"/>
            <a:ext cx="3888752" cy="1748499"/>
          </a:xfrm>
          <a:prstGeom prst="round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3200" b="1" dirty="0" err="1">
                <a:solidFill>
                  <a:prstClr val="black"/>
                </a:solidFill>
                <a:latin typeface="#9Slide05 Brannboll Ny" panose="02000000000000000000" pitchFamily="2" charset="0"/>
                <a:cs typeface="Times New Roman" panose="02020603050405020304" pitchFamily="18" charset="0"/>
              </a:rPr>
              <a:t>Đất</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nước</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giàu</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mạnh</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xã</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hội</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công</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bằng</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dân</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chủ</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văn</a:t>
            </a:r>
            <a:r>
              <a:rPr lang="en-US" sz="3200" b="1" dirty="0">
                <a:solidFill>
                  <a:prstClr val="black"/>
                </a:solidFill>
                <a:latin typeface="#9Slide05 Brannboll Ny" panose="02000000000000000000" pitchFamily="2" charset="0"/>
                <a:cs typeface="Times New Roman" panose="02020603050405020304" pitchFamily="18" charset="0"/>
              </a:rPr>
              <a:t> minh</a:t>
            </a:r>
            <a:endParaRPr lang="en-US" sz="3200" b="1" dirty="0">
              <a:solidFill>
                <a:prstClr val="black"/>
              </a:solidFill>
              <a:latin typeface="#9Slide05 Brannboll Ny" panose="02000000000000000000" pitchFamily="2" charset="0"/>
              <a:cs typeface="Times New Roman" panose="02020603050405020304" pitchFamily="18" charset="0"/>
            </a:endParaRPr>
          </a:p>
        </p:txBody>
      </p:sp>
      <p:cxnSp>
        <p:nvCxnSpPr>
          <p:cNvPr id="14" name="Straight Arrow Connector 13"/>
          <p:cNvCxnSpPr/>
          <p:nvPr/>
        </p:nvCxnSpPr>
        <p:spPr>
          <a:xfrm flipV="1">
            <a:off x="4873781" y="3414745"/>
            <a:ext cx="1030199" cy="237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V="1">
            <a:off x="4856699" y="5235857"/>
            <a:ext cx="1030199" cy="237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6" name="Rounded Rectangle 15"/>
          <p:cNvSpPr/>
          <p:nvPr/>
        </p:nvSpPr>
        <p:spPr>
          <a:xfrm>
            <a:off x="7815174" y="4487185"/>
            <a:ext cx="3745455" cy="1572627"/>
          </a:xfrm>
          <a:prstGeom prst="round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3200" b="1" dirty="0" err="1">
                <a:solidFill>
                  <a:prstClr val="black"/>
                </a:solidFill>
                <a:latin typeface="#9Slide05 Brannboll Ny" panose="02000000000000000000" pitchFamily="2" charset="0"/>
                <a:cs typeface="Times New Roman" panose="02020603050405020304" pitchFamily="18" charset="0"/>
              </a:rPr>
              <a:t>Lợi</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ích</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tập</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thể</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và</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cộng</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đồng</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xã</a:t>
            </a:r>
            <a:r>
              <a:rPr lang="en-US" sz="3200" b="1" dirty="0">
                <a:solidFill>
                  <a:prstClr val="black"/>
                </a:solidFill>
                <a:latin typeface="#9Slide05 Brannboll Ny" panose="02000000000000000000" pitchFamily="2" charset="0"/>
                <a:cs typeface="Times New Roman" panose="02020603050405020304" pitchFamily="18" charset="0"/>
              </a:rPr>
              <a:t> </a:t>
            </a:r>
            <a:r>
              <a:rPr lang="en-US" sz="3200" b="1" dirty="0" err="1">
                <a:solidFill>
                  <a:prstClr val="black"/>
                </a:solidFill>
                <a:latin typeface="#9Slide05 Brannboll Ny" panose="02000000000000000000" pitchFamily="2" charset="0"/>
                <a:cs typeface="Times New Roman" panose="02020603050405020304" pitchFamily="18" charset="0"/>
              </a:rPr>
              <a:t>hội</a:t>
            </a:r>
            <a:endParaRPr lang="en-US" sz="3200" b="1" dirty="0">
              <a:solidFill>
                <a:prstClr val="black"/>
              </a:solidFill>
              <a:latin typeface="#9Slide05 Brannboll Ny" panose="02000000000000000000" pitchFamily="2" charset="0"/>
              <a:cs typeface="Times New Roman" panose="02020603050405020304" pitchFamily="18" charset="0"/>
            </a:endParaRPr>
          </a:p>
        </p:txBody>
      </p:sp>
      <p:cxnSp>
        <p:nvCxnSpPr>
          <p:cNvPr id="17" name="Straight Arrow Connector 16"/>
          <p:cNvCxnSpPr/>
          <p:nvPr/>
        </p:nvCxnSpPr>
        <p:spPr>
          <a:xfrm flipV="1">
            <a:off x="7216509" y="2431824"/>
            <a:ext cx="520052" cy="67977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a:off x="7287346" y="5181168"/>
            <a:ext cx="527828" cy="1882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4949795" y="444340"/>
            <a:ext cx="7242205"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 name="TextBox 5"/>
          <p:cNvSpPr txBox="1"/>
          <p:nvPr/>
        </p:nvSpPr>
        <p:spPr>
          <a:xfrm>
            <a:off x="5082257" y="1481902"/>
            <a:ext cx="6977279" cy="830997"/>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smtClean="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II </a:t>
            </a:r>
            <a:r>
              <a:rPr kumimoji="0" lang="en-US" altLang="zh-CN" sz="4800" b="1" i="0" u="none" strike="noStrike" kern="1200" cap="none" spc="0" normalizeH="0" baseline="0" noProof="0" dirty="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 </a:t>
            </a:r>
            <a:r>
              <a:rPr kumimoji="0" lang="en-US" altLang="zh-CN" sz="4800" b="1" i="0" u="none" strike="noStrike" kern="1200" cap="none" spc="0" normalizeH="0" baseline="0" noProof="0" dirty="0" smtClean="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NỘI</a:t>
            </a:r>
            <a:r>
              <a:rPr kumimoji="0" lang="en-US" altLang="zh-CN" sz="4800" b="1" i="0" u="none" strike="noStrike" kern="1200" cap="none" spc="0" normalizeH="0" noProof="0" dirty="0" smtClean="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 DUNG BÀI HỌC</a:t>
            </a:r>
            <a:endParaRPr kumimoji="0" lang="zh-CN" altLang="en-US" sz="4800" b="1" i="0" u="none" strike="noStrike" kern="1200" cap="none" spc="0" normalizeH="0" baseline="0" noProof="0" dirty="0">
              <a:ln>
                <a:noFill/>
              </a:ln>
              <a:solidFill>
                <a:prstClr val="black"/>
              </a:solidFill>
              <a:effectLst/>
              <a:uLnTx/>
              <a:uFillTx/>
              <a:latin typeface="#9Slide05 Brannboll Ny" panose="02000000000000000000" pitchFamily="2" charset="0"/>
              <a:ea typeface="落落补 汤圆" pitchFamily="2" charset="-128"/>
              <a:cs typeface="落落补 汤圆" pitchFamily="2" charset="-128"/>
            </a:endParaRPr>
          </a:p>
        </p:txBody>
      </p:sp>
      <p:pic>
        <p:nvPicPr>
          <p:cNvPr id="4" name="Google Shape;164;p9"/>
          <p:cNvPicPr preferRelativeResize="0"/>
          <p:nvPr/>
        </p:nvPicPr>
        <p:blipFill rotWithShape="1">
          <a:blip r:embed="rId2"/>
          <a:srcRect l="15285" t="10430" r="46645" b="11190"/>
          <a:stretch>
            <a:fillRect/>
          </a:stretch>
        </p:blipFill>
        <p:spPr>
          <a:xfrm>
            <a:off x="-409647" y="1776262"/>
            <a:ext cx="5918745" cy="3808071"/>
          </a:xfrm>
          <a:prstGeom prst="rect">
            <a:avLst/>
          </a:prstGeom>
          <a:noFill/>
          <a:ln>
            <a:noFill/>
          </a:ln>
        </p:spPr>
      </p:pic>
      <p:grpSp>
        <p:nvGrpSpPr>
          <p:cNvPr id="5" name="Group 4"/>
          <p:cNvGrpSpPr/>
          <p:nvPr/>
        </p:nvGrpSpPr>
        <p:grpSpPr>
          <a:xfrm>
            <a:off x="494296" y="192128"/>
            <a:ext cx="3099448" cy="1930623"/>
            <a:chOff x="4525460" y="4108799"/>
            <a:chExt cx="3364300" cy="2220276"/>
          </a:xfrm>
        </p:grpSpPr>
        <p:grpSp>
          <p:nvGrpSpPr>
            <p:cNvPr id="6" name="Group 5"/>
            <p:cNvGrpSpPr/>
            <p:nvPr/>
          </p:nvGrpSpPr>
          <p:grpSpPr>
            <a:xfrm>
              <a:off x="4525460" y="4108799"/>
              <a:ext cx="3364300" cy="2220276"/>
              <a:chOff x="4479297" y="4126245"/>
              <a:chExt cx="3364300" cy="2220276"/>
            </a:xfrm>
          </p:grpSpPr>
          <p:pic>
            <p:nvPicPr>
              <p:cNvPr id="8" name="PA_库_图片 27"/>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0" name="Rectangle 9"/>
              <p:cNvSpPr/>
              <p:nvPr/>
            </p:nvSpPr>
            <p:spPr>
              <a:xfrm>
                <a:off x="5551490" y="4126245"/>
                <a:ext cx="1611572" cy="9556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6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CÔ TUYẾT</a:t>
                </a:r>
                <a:endParaRPr kumimoji="0" lang="en-US" altLang="en-US" sz="16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THCS TÔ HIỆU</a:t>
                </a:r>
                <a:endParaRPr kumimoji="0" lang="en-US" sz="1600" b="0" i="0" u="none" strike="noStrike" kern="1200" cap="none" spc="0" normalizeH="0" baseline="0" noProof="0" dirty="0">
                  <a:ln>
                    <a:noFill/>
                  </a:ln>
                  <a:solidFill>
                    <a:srgbClr val="5F5F5F"/>
                  </a:solidFill>
                  <a:effectLst/>
                  <a:uLnTx/>
                  <a:uFillTx/>
                  <a:latin typeface="#9Slide05 Brannboll Ny" panose="02000000000000000000" pitchFamily="2" charset="0"/>
                  <a:ea typeface="+mn-ea"/>
                  <a:cs typeface="+mn-cs"/>
                </a:endParaRPr>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sp>
        <p:nvSpPr>
          <p:cNvPr id="11" name="PA_菱形 1"/>
          <p:cNvSpPr/>
          <p:nvPr>
            <p:custDataLst>
              <p:tags r:id="rId7"/>
            </p:custDataLst>
          </p:nvPr>
        </p:nvSpPr>
        <p:spPr>
          <a:xfrm>
            <a:off x="570226" y="1950936"/>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Lato Light"/>
              <a:ea typeface="SimSun" panose="02010600030101010101" pitchFamily="2" charset="-122"/>
              <a:cs typeface="+mn-cs"/>
            </a:endParaRPr>
          </a:p>
        </p:txBody>
      </p:sp>
      <p:sp>
        <p:nvSpPr>
          <p:cNvPr id="12" name="文本框 10"/>
          <p:cNvSpPr txBox="1"/>
          <p:nvPr/>
        </p:nvSpPr>
        <p:spPr>
          <a:xfrm>
            <a:off x="978327" y="2975143"/>
            <a:ext cx="2953373"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dirty="0" err="1">
                <a:ln>
                  <a:noFill/>
                </a:ln>
                <a:solidFill>
                  <a:srgbClr val="0000FF"/>
                </a:solidFill>
                <a:effectLst/>
                <a:uLnTx/>
                <a:uFillTx/>
                <a:latin typeface="#9Slide05 Brannboll Ny" panose="02000000000000000000" pitchFamily="2" charset="0"/>
                <a:ea typeface="Helvetica Neue"/>
                <a:cs typeface="Helvetica Neue"/>
              </a:rPr>
              <a:t>Bài</a:t>
            </a:r>
            <a:r>
              <a:rPr kumimoji="0" lang="en-US" alt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1:</a:t>
            </a:r>
            <a:r>
              <a:rPr kumimoji="0" lang="en-US" altLang="en-US" sz="28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endParaRPr kumimoji="0" lang="en-US" altLang="en-US" sz="28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Helvetica Neue"/>
                <a:cs typeface="Helvetica Neue"/>
              </a:rPr>
              <a:t>CHÍ CÔNG VÔ TU</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3" name="图片 2"/>
          <p:cNvPicPr>
            <a:picLocks noChangeAspect="1"/>
          </p:cNvPicPr>
          <p:nvPr/>
        </p:nvPicPr>
        <p:blipFill>
          <a:blip r:embed="rId8">
            <a:extLst>
              <a:ext uri="{28A0092B-C50C-407E-A947-70E740481C1C}">
                <a14:useLocalDpi xmlns:a14="http://schemas.microsoft.com/office/drawing/2010/main" val="0"/>
              </a:ext>
            </a:extLst>
          </a:blip>
          <a:srcRect l="50168" t="20952" r="548" b="27864"/>
          <a:stretch>
            <a:fillRect/>
          </a:stretch>
        </p:blipFill>
        <p:spPr bwMode="auto">
          <a:xfrm>
            <a:off x="8386354" y="4591724"/>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2" name="Title 1"/>
          <p:cNvSpPr>
            <a:spLocks noGrp="1"/>
          </p:cNvSpPr>
          <p:nvPr>
            <p:ph type="title"/>
          </p:nvPr>
        </p:nvSpPr>
        <p:spPr/>
        <p:txBody>
          <a:bodyPr/>
          <a:lstStyle/>
          <a:p>
            <a:r>
              <a:rPr lang="en-US" u="sng" dirty="0" smtClean="0">
                <a:solidFill>
                  <a:srgbClr val="0000FF"/>
                </a:solidFill>
                <a:latin typeface="#9Slide05 Habano" panose="02040603050506020204" pitchFamily="18" charset="0"/>
              </a:rPr>
              <a:t>1. </a:t>
            </a:r>
            <a:r>
              <a:rPr lang="en-US" u="sng" dirty="0" err="1" smtClean="0">
                <a:solidFill>
                  <a:srgbClr val="0000FF"/>
                </a:solidFill>
                <a:latin typeface="#9Slide05 Habano" panose="02040603050506020204" pitchFamily="18" charset="0"/>
              </a:rPr>
              <a:t>Thế</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nào</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là</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chí</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công</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vô</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tư</a:t>
            </a:r>
            <a:r>
              <a:rPr lang="en-US" u="sng" dirty="0" smtClean="0">
                <a:solidFill>
                  <a:srgbClr val="0000FF"/>
                </a:solidFill>
                <a:latin typeface="#9Slide05 Habano" panose="02040603050506020204" pitchFamily="18" charset="0"/>
              </a:rPr>
              <a:t>?</a:t>
            </a:r>
            <a:endParaRPr lang="en-US" u="sng" dirty="0">
              <a:solidFill>
                <a:srgbClr val="0000FF"/>
              </a:solidFill>
              <a:latin typeface="#9Slide05 Habano" panose="02040603050506020204" pitchFamily="18" charset="0"/>
            </a:endParaRPr>
          </a:p>
        </p:txBody>
      </p:sp>
      <p:grpSp>
        <p:nvGrpSpPr>
          <p:cNvPr id="4" name="组合 5"/>
          <p:cNvGrpSpPr/>
          <p:nvPr/>
        </p:nvGrpSpPr>
        <p:grpSpPr>
          <a:xfrm>
            <a:off x="131259" y="2398874"/>
            <a:ext cx="2011267" cy="1798212"/>
            <a:chOff x="6208713" y="1243013"/>
            <a:chExt cx="706438" cy="620713"/>
          </a:xfrm>
          <a:solidFill>
            <a:schemeClr val="tx1"/>
          </a:solidFill>
        </p:grpSpPr>
        <p:sp>
          <p:nvSpPr>
            <p:cNvPr id="5" name="Freeform 804"/>
            <p:cNvSpPr/>
            <p:nvPr/>
          </p:nvSpPr>
          <p:spPr bwMode="auto">
            <a:xfrm>
              <a:off x="6270626" y="1622425"/>
              <a:ext cx="26988" cy="68263"/>
            </a:xfrm>
            <a:custGeom>
              <a:avLst/>
              <a:gdLst/>
              <a:ahLst/>
              <a:cxnLst>
                <a:cxn ang="0">
                  <a:pos x="51" y="5"/>
                </a:cxn>
                <a:cxn ang="0">
                  <a:pos x="51" y="5"/>
                </a:cxn>
                <a:cxn ang="0">
                  <a:pos x="50" y="3"/>
                </a:cxn>
                <a:cxn ang="0">
                  <a:pos x="49" y="1"/>
                </a:cxn>
                <a:cxn ang="0">
                  <a:pos x="48" y="1"/>
                </a:cxn>
                <a:cxn ang="0">
                  <a:pos x="46" y="0"/>
                </a:cxn>
                <a:cxn ang="0">
                  <a:pos x="44" y="1"/>
                </a:cxn>
                <a:cxn ang="0">
                  <a:pos x="43" y="1"/>
                </a:cxn>
                <a:cxn ang="0">
                  <a:pos x="42" y="3"/>
                </a:cxn>
                <a:cxn ang="0">
                  <a:pos x="41" y="5"/>
                </a:cxn>
                <a:cxn ang="0">
                  <a:pos x="41" y="5"/>
                </a:cxn>
                <a:cxn ang="0">
                  <a:pos x="40" y="14"/>
                </a:cxn>
                <a:cxn ang="0">
                  <a:pos x="37" y="25"/>
                </a:cxn>
                <a:cxn ang="0">
                  <a:pos x="34" y="35"/>
                </a:cxn>
                <a:cxn ang="0">
                  <a:pos x="30" y="44"/>
                </a:cxn>
                <a:cxn ang="0">
                  <a:pos x="21" y="64"/>
                </a:cxn>
                <a:cxn ang="0">
                  <a:pos x="13" y="82"/>
                </a:cxn>
                <a:cxn ang="0">
                  <a:pos x="13" y="82"/>
                </a:cxn>
                <a:cxn ang="0">
                  <a:pos x="9" y="92"/>
                </a:cxn>
                <a:cxn ang="0">
                  <a:pos x="3" y="105"/>
                </a:cxn>
                <a:cxn ang="0">
                  <a:pos x="1" y="112"/>
                </a:cxn>
                <a:cxn ang="0">
                  <a:pos x="0" y="119"/>
                </a:cxn>
                <a:cxn ang="0">
                  <a:pos x="1" y="124"/>
                </a:cxn>
                <a:cxn ang="0">
                  <a:pos x="2" y="126"/>
                </a:cxn>
                <a:cxn ang="0">
                  <a:pos x="4" y="128"/>
                </a:cxn>
                <a:cxn ang="0">
                  <a:pos x="4" y="128"/>
                </a:cxn>
                <a:cxn ang="0">
                  <a:pos x="6" y="129"/>
                </a:cxn>
                <a:cxn ang="0">
                  <a:pos x="9" y="129"/>
                </a:cxn>
                <a:cxn ang="0">
                  <a:pos x="12" y="128"/>
                </a:cxn>
                <a:cxn ang="0">
                  <a:pos x="13" y="126"/>
                </a:cxn>
                <a:cxn ang="0">
                  <a:pos x="13" y="125"/>
                </a:cxn>
                <a:cxn ang="0">
                  <a:pos x="13" y="123"/>
                </a:cxn>
                <a:cxn ang="0">
                  <a:pos x="11" y="122"/>
                </a:cxn>
                <a:cxn ang="0">
                  <a:pos x="11" y="122"/>
                </a:cxn>
                <a:cxn ang="0">
                  <a:pos x="11" y="120"/>
                </a:cxn>
                <a:cxn ang="0">
                  <a:pos x="10" y="117"/>
                </a:cxn>
                <a:cxn ang="0">
                  <a:pos x="11" y="109"/>
                </a:cxn>
                <a:cxn ang="0">
                  <a:pos x="14" y="100"/>
                </a:cxn>
                <a:cxn ang="0">
                  <a:pos x="19" y="90"/>
                </a:cxn>
                <a:cxn ang="0">
                  <a:pos x="27" y="69"/>
                </a:cxn>
                <a:cxn ang="0">
                  <a:pos x="33" y="58"/>
                </a:cxn>
                <a:cxn ang="0">
                  <a:pos x="33" y="58"/>
                </a:cxn>
                <a:cxn ang="0">
                  <a:pos x="43" y="36"/>
                </a:cxn>
                <a:cxn ang="0">
                  <a:pos x="46" y="26"/>
                </a:cxn>
                <a:cxn ang="0">
                  <a:pos x="49" y="14"/>
                </a:cxn>
                <a:cxn ang="0">
                  <a:pos x="49" y="14"/>
                </a:cxn>
                <a:cxn ang="0">
                  <a:pos x="50" y="13"/>
                </a:cxn>
                <a:cxn ang="0">
                  <a:pos x="51" y="11"/>
                </a:cxn>
                <a:cxn ang="0">
                  <a:pos x="51" y="5"/>
                </a:cxn>
              </a:cxnLst>
              <a:rect l="0" t="0" r="r" b="b"/>
              <a:pathLst>
                <a:path w="51" h="129">
                  <a:moveTo>
                    <a:pt x="51" y="5"/>
                  </a:moveTo>
                  <a:lnTo>
                    <a:pt x="51" y="5"/>
                  </a:lnTo>
                  <a:lnTo>
                    <a:pt x="50" y="3"/>
                  </a:lnTo>
                  <a:lnTo>
                    <a:pt x="49" y="1"/>
                  </a:lnTo>
                  <a:lnTo>
                    <a:pt x="48" y="1"/>
                  </a:lnTo>
                  <a:lnTo>
                    <a:pt x="46" y="0"/>
                  </a:lnTo>
                  <a:lnTo>
                    <a:pt x="44" y="1"/>
                  </a:lnTo>
                  <a:lnTo>
                    <a:pt x="43" y="1"/>
                  </a:lnTo>
                  <a:lnTo>
                    <a:pt x="42" y="3"/>
                  </a:lnTo>
                  <a:lnTo>
                    <a:pt x="41" y="5"/>
                  </a:lnTo>
                  <a:lnTo>
                    <a:pt x="41" y="5"/>
                  </a:lnTo>
                  <a:lnTo>
                    <a:pt x="40" y="14"/>
                  </a:lnTo>
                  <a:lnTo>
                    <a:pt x="37" y="25"/>
                  </a:lnTo>
                  <a:lnTo>
                    <a:pt x="34" y="35"/>
                  </a:lnTo>
                  <a:lnTo>
                    <a:pt x="30" y="44"/>
                  </a:lnTo>
                  <a:lnTo>
                    <a:pt x="21" y="64"/>
                  </a:lnTo>
                  <a:lnTo>
                    <a:pt x="13" y="82"/>
                  </a:lnTo>
                  <a:lnTo>
                    <a:pt x="13" y="82"/>
                  </a:lnTo>
                  <a:lnTo>
                    <a:pt x="9" y="92"/>
                  </a:lnTo>
                  <a:lnTo>
                    <a:pt x="3" y="105"/>
                  </a:lnTo>
                  <a:lnTo>
                    <a:pt x="1" y="112"/>
                  </a:lnTo>
                  <a:lnTo>
                    <a:pt x="0" y="119"/>
                  </a:lnTo>
                  <a:lnTo>
                    <a:pt x="1" y="124"/>
                  </a:lnTo>
                  <a:lnTo>
                    <a:pt x="2" y="126"/>
                  </a:lnTo>
                  <a:lnTo>
                    <a:pt x="4" y="128"/>
                  </a:lnTo>
                  <a:lnTo>
                    <a:pt x="4" y="128"/>
                  </a:lnTo>
                  <a:lnTo>
                    <a:pt x="6" y="129"/>
                  </a:lnTo>
                  <a:lnTo>
                    <a:pt x="9" y="129"/>
                  </a:lnTo>
                  <a:lnTo>
                    <a:pt x="12" y="128"/>
                  </a:lnTo>
                  <a:lnTo>
                    <a:pt x="13" y="126"/>
                  </a:lnTo>
                  <a:lnTo>
                    <a:pt x="13" y="125"/>
                  </a:lnTo>
                  <a:lnTo>
                    <a:pt x="13" y="123"/>
                  </a:lnTo>
                  <a:lnTo>
                    <a:pt x="11" y="122"/>
                  </a:lnTo>
                  <a:lnTo>
                    <a:pt x="11" y="122"/>
                  </a:lnTo>
                  <a:lnTo>
                    <a:pt x="11" y="120"/>
                  </a:lnTo>
                  <a:lnTo>
                    <a:pt x="10" y="117"/>
                  </a:lnTo>
                  <a:lnTo>
                    <a:pt x="11" y="109"/>
                  </a:lnTo>
                  <a:lnTo>
                    <a:pt x="14" y="100"/>
                  </a:lnTo>
                  <a:lnTo>
                    <a:pt x="19" y="90"/>
                  </a:lnTo>
                  <a:lnTo>
                    <a:pt x="27" y="69"/>
                  </a:lnTo>
                  <a:lnTo>
                    <a:pt x="33" y="58"/>
                  </a:lnTo>
                  <a:lnTo>
                    <a:pt x="33" y="58"/>
                  </a:lnTo>
                  <a:lnTo>
                    <a:pt x="43" y="36"/>
                  </a:lnTo>
                  <a:lnTo>
                    <a:pt x="46" y="26"/>
                  </a:lnTo>
                  <a:lnTo>
                    <a:pt x="49" y="14"/>
                  </a:lnTo>
                  <a:lnTo>
                    <a:pt x="49" y="14"/>
                  </a:lnTo>
                  <a:lnTo>
                    <a:pt x="50" y="13"/>
                  </a:lnTo>
                  <a:lnTo>
                    <a:pt x="51" y="11"/>
                  </a:lnTo>
                  <a:lnTo>
                    <a:pt x="51" y="5"/>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6" name="Freeform 805"/>
            <p:cNvSpPr/>
            <p:nvPr/>
          </p:nvSpPr>
          <p:spPr bwMode="auto">
            <a:xfrm>
              <a:off x="6315076" y="1671638"/>
              <a:ext cx="15875" cy="41275"/>
            </a:xfrm>
            <a:custGeom>
              <a:avLst/>
              <a:gdLst/>
              <a:ahLst/>
              <a:cxnLst>
                <a:cxn ang="0">
                  <a:pos x="20" y="3"/>
                </a:cxn>
                <a:cxn ang="0">
                  <a:pos x="20" y="3"/>
                </a:cxn>
                <a:cxn ang="0">
                  <a:pos x="7" y="38"/>
                </a:cxn>
                <a:cxn ang="0">
                  <a:pos x="2" y="56"/>
                </a:cxn>
                <a:cxn ang="0">
                  <a:pos x="1" y="65"/>
                </a:cxn>
                <a:cxn ang="0">
                  <a:pos x="0" y="74"/>
                </a:cxn>
                <a:cxn ang="0">
                  <a:pos x="0" y="74"/>
                </a:cxn>
                <a:cxn ang="0">
                  <a:pos x="1" y="76"/>
                </a:cxn>
                <a:cxn ang="0">
                  <a:pos x="2" y="77"/>
                </a:cxn>
                <a:cxn ang="0">
                  <a:pos x="3" y="78"/>
                </a:cxn>
                <a:cxn ang="0">
                  <a:pos x="5" y="78"/>
                </a:cxn>
                <a:cxn ang="0">
                  <a:pos x="6" y="78"/>
                </a:cxn>
                <a:cxn ang="0">
                  <a:pos x="8" y="77"/>
                </a:cxn>
                <a:cxn ang="0">
                  <a:pos x="9" y="76"/>
                </a:cxn>
                <a:cxn ang="0">
                  <a:pos x="9" y="74"/>
                </a:cxn>
                <a:cxn ang="0">
                  <a:pos x="9" y="74"/>
                </a:cxn>
                <a:cxn ang="0">
                  <a:pos x="10" y="65"/>
                </a:cxn>
                <a:cxn ang="0">
                  <a:pos x="11" y="57"/>
                </a:cxn>
                <a:cxn ang="0">
                  <a:pos x="16" y="39"/>
                </a:cxn>
                <a:cxn ang="0">
                  <a:pos x="29" y="6"/>
                </a:cxn>
                <a:cxn ang="0">
                  <a:pos x="29" y="6"/>
                </a:cxn>
                <a:cxn ang="0">
                  <a:pos x="29" y="4"/>
                </a:cxn>
                <a:cxn ang="0">
                  <a:pos x="28" y="2"/>
                </a:cxn>
                <a:cxn ang="0">
                  <a:pos x="27" y="1"/>
                </a:cxn>
                <a:cxn ang="0">
                  <a:pos x="26" y="0"/>
                </a:cxn>
                <a:cxn ang="0">
                  <a:pos x="24" y="0"/>
                </a:cxn>
                <a:cxn ang="0">
                  <a:pos x="22" y="1"/>
                </a:cxn>
                <a:cxn ang="0">
                  <a:pos x="21" y="2"/>
                </a:cxn>
                <a:cxn ang="0">
                  <a:pos x="20" y="3"/>
                </a:cxn>
                <a:cxn ang="0">
                  <a:pos x="20" y="3"/>
                </a:cxn>
              </a:cxnLst>
              <a:rect l="0" t="0" r="r" b="b"/>
              <a:pathLst>
                <a:path w="29" h="78">
                  <a:moveTo>
                    <a:pt x="20" y="3"/>
                  </a:moveTo>
                  <a:lnTo>
                    <a:pt x="20" y="3"/>
                  </a:lnTo>
                  <a:lnTo>
                    <a:pt x="7" y="38"/>
                  </a:lnTo>
                  <a:lnTo>
                    <a:pt x="2" y="56"/>
                  </a:lnTo>
                  <a:lnTo>
                    <a:pt x="1" y="65"/>
                  </a:lnTo>
                  <a:lnTo>
                    <a:pt x="0" y="74"/>
                  </a:lnTo>
                  <a:lnTo>
                    <a:pt x="0" y="74"/>
                  </a:lnTo>
                  <a:lnTo>
                    <a:pt x="1" y="76"/>
                  </a:lnTo>
                  <a:lnTo>
                    <a:pt x="2" y="77"/>
                  </a:lnTo>
                  <a:lnTo>
                    <a:pt x="3" y="78"/>
                  </a:lnTo>
                  <a:lnTo>
                    <a:pt x="5" y="78"/>
                  </a:lnTo>
                  <a:lnTo>
                    <a:pt x="6" y="78"/>
                  </a:lnTo>
                  <a:lnTo>
                    <a:pt x="8" y="77"/>
                  </a:lnTo>
                  <a:lnTo>
                    <a:pt x="9" y="76"/>
                  </a:lnTo>
                  <a:lnTo>
                    <a:pt x="9" y="74"/>
                  </a:lnTo>
                  <a:lnTo>
                    <a:pt x="9" y="74"/>
                  </a:lnTo>
                  <a:lnTo>
                    <a:pt x="10" y="65"/>
                  </a:lnTo>
                  <a:lnTo>
                    <a:pt x="11" y="57"/>
                  </a:lnTo>
                  <a:lnTo>
                    <a:pt x="16" y="39"/>
                  </a:lnTo>
                  <a:lnTo>
                    <a:pt x="29" y="6"/>
                  </a:lnTo>
                  <a:lnTo>
                    <a:pt x="29" y="6"/>
                  </a:lnTo>
                  <a:lnTo>
                    <a:pt x="29" y="4"/>
                  </a:lnTo>
                  <a:lnTo>
                    <a:pt x="28" y="2"/>
                  </a:lnTo>
                  <a:lnTo>
                    <a:pt x="27" y="1"/>
                  </a:lnTo>
                  <a:lnTo>
                    <a:pt x="26" y="0"/>
                  </a:lnTo>
                  <a:lnTo>
                    <a:pt x="24" y="0"/>
                  </a:lnTo>
                  <a:lnTo>
                    <a:pt x="22" y="1"/>
                  </a:lnTo>
                  <a:lnTo>
                    <a:pt x="21" y="2"/>
                  </a:lnTo>
                  <a:lnTo>
                    <a:pt x="20" y="3"/>
                  </a:lnTo>
                  <a:lnTo>
                    <a:pt x="20" y="3"/>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7" name="Freeform 806"/>
            <p:cNvSpPr/>
            <p:nvPr/>
          </p:nvSpPr>
          <p:spPr bwMode="auto">
            <a:xfrm>
              <a:off x="6359526" y="1677988"/>
              <a:ext cx="20638" cy="69850"/>
            </a:xfrm>
            <a:custGeom>
              <a:avLst/>
              <a:gdLst/>
              <a:ahLst/>
              <a:cxnLst>
                <a:cxn ang="0">
                  <a:pos x="32" y="4"/>
                </a:cxn>
                <a:cxn ang="0">
                  <a:pos x="32" y="4"/>
                </a:cxn>
                <a:cxn ang="0">
                  <a:pos x="20" y="33"/>
                </a:cxn>
                <a:cxn ang="0">
                  <a:pos x="11" y="63"/>
                </a:cxn>
                <a:cxn ang="0">
                  <a:pos x="6" y="79"/>
                </a:cxn>
                <a:cxn ang="0">
                  <a:pos x="3" y="94"/>
                </a:cxn>
                <a:cxn ang="0">
                  <a:pos x="1" y="110"/>
                </a:cxn>
                <a:cxn ang="0">
                  <a:pos x="0" y="125"/>
                </a:cxn>
                <a:cxn ang="0">
                  <a:pos x="0" y="125"/>
                </a:cxn>
                <a:cxn ang="0">
                  <a:pos x="0" y="127"/>
                </a:cxn>
                <a:cxn ang="0">
                  <a:pos x="1" y="128"/>
                </a:cxn>
                <a:cxn ang="0">
                  <a:pos x="3" y="129"/>
                </a:cxn>
                <a:cxn ang="0">
                  <a:pos x="4" y="130"/>
                </a:cxn>
                <a:cxn ang="0">
                  <a:pos x="6" y="129"/>
                </a:cxn>
                <a:cxn ang="0">
                  <a:pos x="7" y="128"/>
                </a:cxn>
                <a:cxn ang="0">
                  <a:pos x="9" y="127"/>
                </a:cxn>
                <a:cxn ang="0">
                  <a:pos x="9" y="125"/>
                </a:cxn>
                <a:cxn ang="0">
                  <a:pos x="9" y="125"/>
                </a:cxn>
                <a:cxn ang="0">
                  <a:pos x="10" y="110"/>
                </a:cxn>
                <a:cxn ang="0">
                  <a:pos x="12" y="94"/>
                </a:cxn>
                <a:cxn ang="0">
                  <a:pos x="16" y="80"/>
                </a:cxn>
                <a:cxn ang="0">
                  <a:pos x="20" y="64"/>
                </a:cxn>
                <a:cxn ang="0">
                  <a:pos x="30" y="35"/>
                </a:cxn>
                <a:cxn ang="0">
                  <a:pos x="40" y="6"/>
                </a:cxn>
                <a:cxn ang="0">
                  <a:pos x="40" y="6"/>
                </a:cxn>
                <a:cxn ang="0">
                  <a:pos x="41" y="4"/>
                </a:cxn>
                <a:cxn ang="0">
                  <a:pos x="40" y="2"/>
                </a:cxn>
                <a:cxn ang="0">
                  <a:pos x="39" y="1"/>
                </a:cxn>
                <a:cxn ang="0">
                  <a:pos x="37" y="1"/>
                </a:cxn>
                <a:cxn ang="0">
                  <a:pos x="36" y="0"/>
                </a:cxn>
                <a:cxn ang="0">
                  <a:pos x="34" y="1"/>
                </a:cxn>
                <a:cxn ang="0">
                  <a:pos x="33" y="2"/>
                </a:cxn>
                <a:cxn ang="0">
                  <a:pos x="32" y="4"/>
                </a:cxn>
                <a:cxn ang="0">
                  <a:pos x="32" y="4"/>
                </a:cxn>
              </a:cxnLst>
              <a:rect l="0" t="0" r="r" b="b"/>
              <a:pathLst>
                <a:path w="41" h="130">
                  <a:moveTo>
                    <a:pt x="32" y="4"/>
                  </a:moveTo>
                  <a:lnTo>
                    <a:pt x="32" y="4"/>
                  </a:lnTo>
                  <a:lnTo>
                    <a:pt x="20" y="33"/>
                  </a:lnTo>
                  <a:lnTo>
                    <a:pt x="11" y="63"/>
                  </a:lnTo>
                  <a:lnTo>
                    <a:pt x="6" y="79"/>
                  </a:lnTo>
                  <a:lnTo>
                    <a:pt x="3" y="94"/>
                  </a:lnTo>
                  <a:lnTo>
                    <a:pt x="1" y="110"/>
                  </a:lnTo>
                  <a:lnTo>
                    <a:pt x="0" y="125"/>
                  </a:lnTo>
                  <a:lnTo>
                    <a:pt x="0" y="125"/>
                  </a:lnTo>
                  <a:lnTo>
                    <a:pt x="0" y="127"/>
                  </a:lnTo>
                  <a:lnTo>
                    <a:pt x="1" y="128"/>
                  </a:lnTo>
                  <a:lnTo>
                    <a:pt x="3" y="129"/>
                  </a:lnTo>
                  <a:lnTo>
                    <a:pt x="4" y="130"/>
                  </a:lnTo>
                  <a:lnTo>
                    <a:pt x="6" y="129"/>
                  </a:lnTo>
                  <a:lnTo>
                    <a:pt x="7" y="128"/>
                  </a:lnTo>
                  <a:lnTo>
                    <a:pt x="9" y="127"/>
                  </a:lnTo>
                  <a:lnTo>
                    <a:pt x="9" y="125"/>
                  </a:lnTo>
                  <a:lnTo>
                    <a:pt x="9" y="125"/>
                  </a:lnTo>
                  <a:lnTo>
                    <a:pt x="10" y="110"/>
                  </a:lnTo>
                  <a:lnTo>
                    <a:pt x="12" y="94"/>
                  </a:lnTo>
                  <a:lnTo>
                    <a:pt x="16" y="80"/>
                  </a:lnTo>
                  <a:lnTo>
                    <a:pt x="20" y="64"/>
                  </a:lnTo>
                  <a:lnTo>
                    <a:pt x="30" y="35"/>
                  </a:lnTo>
                  <a:lnTo>
                    <a:pt x="40" y="6"/>
                  </a:lnTo>
                  <a:lnTo>
                    <a:pt x="40" y="6"/>
                  </a:lnTo>
                  <a:lnTo>
                    <a:pt x="41" y="4"/>
                  </a:lnTo>
                  <a:lnTo>
                    <a:pt x="40" y="2"/>
                  </a:lnTo>
                  <a:lnTo>
                    <a:pt x="39" y="1"/>
                  </a:lnTo>
                  <a:lnTo>
                    <a:pt x="37" y="1"/>
                  </a:lnTo>
                  <a:lnTo>
                    <a:pt x="36" y="0"/>
                  </a:lnTo>
                  <a:lnTo>
                    <a:pt x="34" y="1"/>
                  </a:lnTo>
                  <a:lnTo>
                    <a:pt x="33" y="2"/>
                  </a:lnTo>
                  <a:lnTo>
                    <a:pt x="32" y="4"/>
                  </a:lnTo>
                  <a:lnTo>
                    <a:pt x="32" y="4"/>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8" name="Freeform 807"/>
            <p:cNvSpPr/>
            <p:nvPr/>
          </p:nvSpPr>
          <p:spPr bwMode="auto">
            <a:xfrm>
              <a:off x="6392863" y="1708150"/>
              <a:ext cx="20638" cy="55563"/>
            </a:xfrm>
            <a:custGeom>
              <a:avLst/>
              <a:gdLst/>
              <a:ahLst/>
              <a:cxnLst>
                <a:cxn ang="0">
                  <a:pos x="32" y="4"/>
                </a:cxn>
                <a:cxn ang="0">
                  <a:pos x="32" y="4"/>
                </a:cxn>
                <a:cxn ang="0">
                  <a:pos x="27" y="17"/>
                </a:cxn>
                <a:cxn ang="0">
                  <a:pos x="23" y="28"/>
                </a:cxn>
                <a:cxn ang="0">
                  <a:pos x="13" y="51"/>
                </a:cxn>
                <a:cxn ang="0">
                  <a:pos x="8" y="63"/>
                </a:cxn>
                <a:cxn ang="0">
                  <a:pos x="4" y="74"/>
                </a:cxn>
                <a:cxn ang="0">
                  <a:pos x="1" y="87"/>
                </a:cxn>
                <a:cxn ang="0">
                  <a:pos x="0" y="100"/>
                </a:cxn>
                <a:cxn ang="0">
                  <a:pos x="0" y="100"/>
                </a:cxn>
                <a:cxn ang="0">
                  <a:pos x="0" y="102"/>
                </a:cxn>
                <a:cxn ang="0">
                  <a:pos x="1" y="103"/>
                </a:cxn>
                <a:cxn ang="0">
                  <a:pos x="3" y="104"/>
                </a:cxn>
                <a:cxn ang="0">
                  <a:pos x="4" y="104"/>
                </a:cxn>
                <a:cxn ang="0">
                  <a:pos x="6" y="104"/>
                </a:cxn>
                <a:cxn ang="0">
                  <a:pos x="8" y="103"/>
                </a:cxn>
                <a:cxn ang="0">
                  <a:pos x="9" y="102"/>
                </a:cxn>
                <a:cxn ang="0">
                  <a:pos x="9" y="100"/>
                </a:cxn>
                <a:cxn ang="0">
                  <a:pos x="9" y="100"/>
                </a:cxn>
                <a:cxn ang="0">
                  <a:pos x="10" y="87"/>
                </a:cxn>
                <a:cxn ang="0">
                  <a:pos x="13" y="75"/>
                </a:cxn>
                <a:cxn ang="0">
                  <a:pos x="17" y="64"/>
                </a:cxn>
                <a:cxn ang="0">
                  <a:pos x="22" y="53"/>
                </a:cxn>
                <a:cxn ang="0">
                  <a:pos x="33" y="30"/>
                </a:cxn>
                <a:cxn ang="0">
                  <a:pos x="37" y="19"/>
                </a:cxn>
                <a:cxn ang="0">
                  <a:pos x="41" y="6"/>
                </a:cxn>
                <a:cxn ang="0">
                  <a:pos x="41" y="6"/>
                </a:cxn>
                <a:cxn ang="0">
                  <a:pos x="41" y="4"/>
                </a:cxn>
                <a:cxn ang="0">
                  <a:pos x="40" y="2"/>
                </a:cxn>
                <a:cxn ang="0">
                  <a:pos x="39" y="1"/>
                </a:cxn>
                <a:cxn ang="0">
                  <a:pos x="37" y="1"/>
                </a:cxn>
                <a:cxn ang="0">
                  <a:pos x="35" y="0"/>
                </a:cxn>
                <a:cxn ang="0">
                  <a:pos x="34" y="1"/>
                </a:cxn>
                <a:cxn ang="0">
                  <a:pos x="33" y="2"/>
                </a:cxn>
                <a:cxn ang="0">
                  <a:pos x="32" y="4"/>
                </a:cxn>
                <a:cxn ang="0">
                  <a:pos x="32" y="4"/>
                </a:cxn>
              </a:cxnLst>
              <a:rect l="0" t="0" r="r" b="b"/>
              <a:pathLst>
                <a:path w="41" h="104">
                  <a:moveTo>
                    <a:pt x="32" y="4"/>
                  </a:moveTo>
                  <a:lnTo>
                    <a:pt x="32" y="4"/>
                  </a:lnTo>
                  <a:lnTo>
                    <a:pt x="27" y="17"/>
                  </a:lnTo>
                  <a:lnTo>
                    <a:pt x="23" y="28"/>
                  </a:lnTo>
                  <a:lnTo>
                    <a:pt x="13" y="51"/>
                  </a:lnTo>
                  <a:lnTo>
                    <a:pt x="8" y="63"/>
                  </a:lnTo>
                  <a:lnTo>
                    <a:pt x="4" y="74"/>
                  </a:lnTo>
                  <a:lnTo>
                    <a:pt x="1" y="87"/>
                  </a:lnTo>
                  <a:lnTo>
                    <a:pt x="0" y="100"/>
                  </a:lnTo>
                  <a:lnTo>
                    <a:pt x="0" y="100"/>
                  </a:lnTo>
                  <a:lnTo>
                    <a:pt x="0" y="102"/>
                  </a:lnTo>
                  <a:lnTo>
                    <a:pt x="1" y="103"/>
                  </a:lnTo>
                  <a:lnTo>
                    <a:pt x="3" y="104"/>
                  </a:lnTo>
                  <a:lnTo>
                    <a:pt x="4" y="104"/>
                  </a:lnTo>
                  <a:lnTo>
                    <a:pt x="6" y="104"/>
                  </a:lnTo>
                  <a:lnTo>
                    <a:pt x="8" y="103"/>
                  </a:lnTo>
                  <a:lnTo>
                    <a:pt x="9" y="102"/>
                  </a:lnTo>
                  <a:lnTo>
                    <a:pt x="9" y="100"/>
                  </a:lnTo>
                  <a:lnTo>
                    <a:pt x="9" y="100"/>
                  </a:lnTo>
                  <a:lnTo>
                    <a:pt x="10" y="87"/>
                  </a:lnTo>
                  <a:lnTo>
                    <a:pt x="13" y="75"/>
                  </a:lnTo>
                  <a:lnTo>
                    <a:pt x="17" y="64"/>
                  </a:lnTo>
                  <a:lnTo>
                    <a:pt x="22" y="53"/>
                  </a:lnTo>
                  <a:lnTo>
                    <a:pt x="33" y="30"/>
                  </a:lnTo>
                  <a:lnTo>
                    <a:pt x="37" y="19"/>
                  </a:lnTo>
                  <a:lnTo>
                    <a:pt x="41" y="6"/>
                  </a:lnTo>
                  <a:lnTo>
                    <a:pt x="41" y="6"/>
                  </a:lnTo>
                  <a:lnTo>
                    <a:pt x="41" y="4"/>
                  </a:lnTo>
                  <a:lnTo>
                    <a:pt x="40" y="2"/>
                  </a:lnTo>
                  <a:lnTo>
                    <a:pt x="39" y="1"/>
                  </a:lnTo>
                  <a:lnTo>
                    <a:pt x="37" y="1"/>
                  </a:lnTo>
                  <a:lnTo>
                    <a:pt x="35" y="0"/>
                  </a:lnTo>
                  <a:lnTo>
                    <a:pt x="34" y="1"/>
                  </a:lnTo>
                  <a:lnTo>
                    <a:pt x="33" y="2"/>
                  </a:lnTo>
                  <a:lnTo>
                    <a:pt x="32" y="4"/>
                  </a:lnTo>
                  <a:lnTo>
                    <a:pt x="32" y="4"/>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9" name="Freeform 809"/>
            <p:cNvSpPr/>
            <p:nvPr/>
          </p:nvSpPr>
          <p:spPr bwMode="auto">
            <a:xfrm>
              <a:off x="6438900" y="1719263"/>
              <a:ext cx="31750" cy="65088"/>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0" name="Freeform 810"/>
            <p:cNvSpPr/>
            <p:nvPr/>
          </p:nvSpPr>
          <p:spPr bwMode="auto">
            <a:xfrm>
              <a:off x="6478588" y="1731963"/>
              <a:ext cx="28575" cy="65088"/>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1" name="Freeform 811"/>
            <p:cNvSpPr/>
            <p:nvPr/>
          </p:nvSpPr>
          <p:spPr bwMode="auto">
            <a:xfrm>
              <a:off x="6523038" y="1739900"/>
              <a:ext cx="25400" cy="61913"/>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2" name="Freeform 812"/>
            <p:cNvSpPr/>
            <p:nvPr/>
          </p:nvSpPr>
          <p:spPr bwMode="auto">
            <a:xfrm>
              <a:off x="6572250" y="1743075"/>
              <a:ext cx="28575" cy="61913"/>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3" name="Freeform 813"/>
            <p:cNvSpPr/>
            <p:nvPr/>
          </p:nvSpPr>
          <p:spPr bwMode="auto">
            <a:xfrm>
              <a:off x="6629400" y="1741488"/>
              <a:ext cx="28575" cy="55563"/>
            </a:xfrm>
            <a:custGeom>
              <a:avLst/>
              <a:gdLst/>
              <a:ahLst/>
              <a:cxnLst>
                <a:cxn ang="0">
                  <a:pos x="44" y="3"/>
                </a:cxn>
                <a:cxn ang="0">
                  <a:pos x="44" y="3"/>
                </a:cxn>
                <a:cxn ang="0">
                  <a:pos x="39" y="14"/>
                </a:cxn>
                <a:cxn ang="0">
                  <a:pos x="35" y="26"/>
                </a:cxn>
                <a:cxn ang="0">
                  <a:pos x="35" y="26"/>
                </a:cxn>
                <a:cxn ang="0">
                  <a:pos x="34" y="32"/>
                </a:cxn>
                <a:cxn ang="0">
                  <a:pos x="33" y="38"/>
                </a:cxn>
                <a:cxn ang="0">
                  <a:pos x="32" y="44"/>
                </a:cxn>
                <a:cxn ang="0">
                  <a:pos x="31" y="48"/>
                </a:cxn>
                <a:cxn ang="0">
                  <a:pos x="30" y="50"/>
                </a:cxn>
                <a:cxn ang="0">
                  <a:pos x="30" y="50"/>
                </a:cxn>
                <a:cxn ang="0">
                  <a:pos x="25" y="55"/>
                </a:cxn>
                <a:cxn ang="0">
                  <a:pos x="22" y="61"/>
                </a:cxn>
                <a:cxn ang="0">
                  <a:pos x="15" y="73"/>
                </a:cxn>
                <a:cxn ang="0">
                  <a:pos x="9" y="86"/>
                </a:cxn>
                <a:cxn ang="0">
                  <a:pos x="5" y="91"/>
                </a:cxn>
                <a:cxn ang="0">
                  <a:pos x="1" y="97"/>
                </a:cxn>
                <a:cxn ang="0">
                  <a:pos x="1" y="97"/>
                </a:cxn>
                <a:cxn ang="0">
                  <a:pos x="0" y="98"/>
                </a:cxn>
                <a:cxn ang="0">
                  <a:pos x="0" y="100"/>
                </a:cxn>
                <a:cxn ang="0">
                  <a:pos x="0" y="102"/>
                </a:cxn>
                <a:cxn ang="0">
                  <a:pos x="1" y="103"/>
                </a:cxn>
                <a:cxn ang="0">
                  <a:pos x="3" y="104"/>
                </a:cxn>
                <a:cxn ang="0">
                  <a:pos x="4" y="105"/>
                </a:cxn>
                <a:cxn ang="0">
                  <a:pos x="6" y="104"/>
                </a:cxn>
                <a:cxn ang="0">
                  <a:pos x="7" y="103"/>
                </a:cxn>
                <a:cxn ang="0">
                  <a:pos x="7" y="103"/>
                </a:cxn>
                <a:cxn ang="0">
                  <a:pos x="14" y="94"/>
                </a:cxn>
                <a:cxn ang="0">
                  <a:pos x="21" y="84"/>
                </a:cxn>
                <a:cxn ang="0">
                  <a:pos x="31" y="63"/>
                </a:cxn>
                <a:cxn ang="0">
                  <a:pos x="31" y="63"/>
                </a:cxn>
                <a:cxn ang="0">
                  <a:pos x="34" y="60"/>
                </a:cxn>
                <a:cxn ang="0">
                  <a:pos x="37" y="57"/>
                </a:cxn>
                <a:cxn ang="0">
                  <a:pos x="39" y="54"/>
                </a:cxn>
                <a:cxn ang="0">
                  <a:pos x="40" y="50"/>
                </a:cxn>
                <a:cxn ang="0">
                  <a:pos x="40" y="50"/>
                </a:cxn>
                <a:cxn ang="0">
                  <a:pos x="42" y="38"/>
                </a:cxn>
                <a:cxn ang="0">
                  <a:pos x="44" y="28"/>
                </a:cxn>
                <a:cxn ang="0">
                  <a:pos x="48" y="18"/>
                </a:cxn>
                <a:cxn ang="0">
                  <a:pos x="53" y="7"/>
                </a:cxn>
                <a:cxn ang="0">
                  <a:pos x="53" y="7"/>
                </a:cxn>
                <a:cxn ang="0">
                  <a:pos x="53" y="5"/>
                </a:cxn>
                <a:cxn ang="0">
                  <a:pos x="53" y="4"/>
                </a:cxn>
                <a:cxn ang="0">
                  <a:pos x="51" y="1"/>
                </a:cxn>
                <a:cxn ang="0">
                  <a:pos x="48" y="0"/>
                </a:cxn>
                <a:cxn ang="0">
                  <a:pos x="47" y="0"/>
                </a:cxn>
                <a:cxn ang="0">
                  <a:pos x="45" y="1"/>
                </a:cxn>
                <a:cxn ang="0">
                  <a:pos x="44" y="3"/>
                </a:cxn>
                <a:cxn ang="0">
                  <a:pos x="44" y="3"/>
                </a:cxn>
              </a:cxnLst>
              <a:rect l="0" t="0" r="r" b="b"/>
              <a:pathLst>
                <a:path w="53" h="105">
                  <a:moveTo>
                    <a:pt x="44" y="3"/>
                  </a:moveTo>
                  <a:lnTo>
                    <a:pt x="44" y="3"/>
                  </a:lnTo>
                  <a:lnTo>
                    <a:pt x="39" y="14"/>
                  </a:lnTo>
                  <a:lnTo>
                    <a:pt x="35" y="26"/>
                  </a:lnTo>
                  <a:lnTo>
                    <a:pt x="35" y="26"/>
                  </a:lnTo>
                  <a:lnTo>
                    <a:pt x="34" y="32"/>
                  </a:lnTo>
                  <a:lnTo>
                    <a:pt x="33" y="38"/>
                  </a:lnTo>
                  <a:lnTo>
                    <a:pt x="32" y="44"/>
                  </a:lnTo>
                  <a:lnTo>
                    <a:pt x="31" y="48"/>
                  </a:lnTo>
                  <a:lnTo>
                    <a:pt x="30" y="50"/>
                  </a:lnTo>
                  <a:lnTo>
                    <a:pt x="30" y="50"/>
                  </a:lnTo>
                  <a:lnTo>
                    <a:pt x="25" y="55"/>
                  </a:lnTo>
                  <a:lnTo>
                    <a:pt x="22" y="61"/>
                  </a:lnTo>
                  <a:lnTo>
                    <a:pt x="15" y="73"/>
                  </a:lnTo>
                  <a:lnTo>
                    <a:pt x="9" y="86"/>
                  </a:lnTo>
                  <a:lnTo>
                    <a:pt x="5" y="91"/>
                  </a:lnTo>
                  <a:lnTo>
                    <a:pt x="1" y="97"/>
                  </a:lnTo>
                  <a:lnTo>
                    <a:pt x="1" y="97"/>
                  </a:lnTo>
                  <a:lnTo>
                    <a:pt x="0" y="98"/>
                  </a:lnTo>
                  <a:lnTo>
                    <a:pt x="0" y="100"/>
                  </a:lnTo>
                  <a:lnTo>
                    <a:pt x="0" y="102"/>
                  </a:lnTo>
                  <a:lnTo>
                    <a:pt x="1" y="103"/>
                  </a:lnTo>
                  <a:lnTo>
                    <a:pt x="3" y="104"/>
                  </a:lnTo>
                  <a:lnTo>
                    <a:pt x="4" y="105"/>
                  </a:lnTo>
                  <a:lnTo>
                    <a:pt x="6" y="104"/>
                  </a:lnTo>
                  <a:lnTo>
                    <a:pt x="7" y="103"/>
                  </a:lnTo>
                  <a:lnTo>
                    <a:pt x="7" y="103"/>
                  </a:lnTo>
                  <a:lnTo>
                    <a:pt x="14" y="94"/>
                  </a:lnTo>
                  <a:lnTo>
                    <a:pt x="21" y="84"/>
                  </a:lnTo>
                  <a:lnTo>
                    <a:pt x="31" y="63"/>
                  </a:lnTo>
                  <a:lnTo>
                    <a:pt x="31" y="63"/>
                  </a:lnTo>
                  <a:lnTo>
                    <a:pt x="34" y="60"/>
                  </a:lnTo>
                  <a:lnTo>
                    <a:pt x="37" y="57"/>
                  </a:lnTo>
                  <a:lnTo>
                    <a:pt x="39" y="54"/>
                  </a:lnTo>
                  <a:lnTo>
                    <a:pt x="40" y="50"/>
                  </a:lnTo>
                  <a:lnTo>
                    <a:pt x="40" y="50"/>
                  </a:lnTo>
                  <a:lnTo>
                    <a:pt x="42" y="38"/>
                  </a:lnTo>
                  <a:lnTo>
                    <a:pt x="44" y="28"/>
                  </a:lnTo>
                  <a:lnTo>
                    <a:pt x="48" y="18"/>
                  </a:lnTo>
                  <a:lnTo>
                    <a:pt x="53" y="7"/>
                  </a:lnTo>
                  <a:lnTo>
                    <a:pt x="53" y="7"/>
                  </a:lnTo>
                  <a:lnTo>
                    <a:pt x="53" y="5"/>
                  </a:lnTo>
                  <a:lnTo>
                    <a:pt x="53" y="4"/>
                  </a:lnTo>
                  <a:lnTo>
                    <a:pt x="51" y="1"/>
                  </a:lnTo>
                  <a:lnTo>
                    <a:pt x="48" y="0"/>
                  </a:lnTo>
                  <a:lnTo>
                    <a:pt x="47" y="0"/>
                  </a:lnTo>
                  <a:lnTo>
                    <a:pt x="45" y="1"/>
                  </a:lnTo>
                  <a:lnTo>
                    <a:pt x="44" y="3"/>
                  </a:lnTo>
                  <a:lnTo>
                    <a:pt x="44" y="3"/>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4" name="Freeform 814"/>
            <p:cNvSpPr/>
            <p:nvPr/>
          </p:nvSpPr>
          <p:spPr bwMode="auto">
            <a:xfrm>
              <a:off x="6673850" y="1739900"/>
              <a:ext cx="20638" cy="53975"/>
            </a:xfrm>
            <a:custGeom>
              <a:avLst/>
              <a:gdLst/>
              <a:ahLst/>
              <a:cxnLst>
                <a:cxn ang="0">
                  <a:pos x="32" y="4"/>
                </a:cxn>
                <a:cxn ang="0">
                  <a:pos x="32" y="4"/>
                </a:cxn>
                <a:cxn ang="0">
                  <a:pos x="29" y="16"/>
                </a:cxn>
                <a:cxn ang="0">
                  <a:pos x="26" y="28"/>
                </a:cxn>
                <a:cxn ang="0">
                  <a:pos x="22" y="40"/>
                </a:cxn>
                <a:cxn ang="0">
                  <a:pos x="18" y="51"/>
                </a:cxn>
                <a:cxn ang="0">
                  <a:pos x="8" y="74"/>
                </a:cxn>
                <a:cxn ang="0">
                  <a:pos x="4" y="86"/>
                </a:cxn>
                <a:cxn ang="0">
                  <a:pos x="0" y="98"/>
                </a:cxn>
                <a:cxn ang="0">
                  <a:pos x="0" y="98"/>
                </a:cxn>
                <a:cxn ang="0">
                  <a:pos x="0" y="100"/>
                </a:cxn>
                <a:cxn ang="0">
                  <a:pos x="1" y="101"/>
                </a:cxn>
                <a:cxn ang="0">
                  <a:pos x="2" y="102"/>
                </a:cxn>
                <a:cxn ang="0">
                  <a:pos x="4" y="103"/>
                </a:cxn>
                <a:cxn ang="0">
                  <a:pos x="5" y="103"/>
                </a:cxn>
                <a:cxn ang="0">
                  <a:pos x="7" y="103"/>
                </a:cxn>
                <a:cxn ang="0">
                  <a:pos x="8" y="102"/>
                </a:cxn>
                <a:cxn ang="0">
                  <a:pos x="9" y="100"/>
                </a:cxn>
                <a:cxn ang="0">
                  <a:pos x="9" y="100"/>
                </a:cxn>
                <a:cxn ang="0">
                  <a:pos x="12" y="88"/>
                </a:cxn>
                <a:cxn ang="0">
                  <a:pos x="17" y="76"/>
                </a:cxn>
                <a:cxn ang="0">
                  <a:pos x="27" y="53"/>
                </a:cxn>
                <a:cxn ang="0">
                  <a:pos x="32" y="41"/>
                </a:cxn>
                <a:cxn ang="0">
                  <a:pos x="36" y="29"/>
                </a:cxn>
                <a:cxn ang="0">
                  <a:pos x="39" y="16"/>
                </a:cxn>
                <a:cxn ang="0">
                  <a:pos x="41" y="4"/>
                </a:cxn>
                <a:cxn ang="0">
                  <a:pos x="41" y="4"/>
                </a:cxn>
                <a:cxn ang="0">
                  <a:pos x="41" y="2"/>
                </a:cxn>
                <a:cxn ang="0">
                  <a:pos x="40" y="1"/>
                </a:cxn>
                <a:cxn ang="0">
                  <a:pos x="38" y="0"/>
                </a:cxn>
                <a:cxn ang="0">
                  <a:pos x="36" y="0"/>
                </a:cxn>
                <a:cxn ang="0">
                  <a:pos x="35" y="0"/>
                </a:cxn>
                <a:cxn ang="0">
                  <a:pos x="33" y="1"/>
                </a:cxn>
                <a:cxn ang="0">
                  <a:pos x="32" y="2"/>
                </a:cxn>
                <a:cxn ang="0">
                  <a:pos x="32" y="4"/>
                </a:cxn>
                <a:cxn ang="0">
                  <a:pos x="32" y="4"/>
                </a:cxn>
              </a:cxnLst>
              <a:rect l="0" t="0" r="r" b="b"/>
              <a:pathLst>
                <a:path w="41" h="103">
                  <a:moveTo>
                    <a:pt x="32" y="4"/>
                  </a:moveTo>
                  <a:lnTo>
                    <a:pt x="32" y="4"/>
                  </a:lnTo>
                  <a:lnTo>
                    <a:pt x="29" y="16"/>
                  </a:lnTo>
                  <a:lnTo>
                    <a:pt x="26" y="28"/>
                  </a:lnTo>
                  <a:lnTo>
                    <a:pt x="22" y="40"/>
                  </a:lnTo>
                  <a:lnTo>
                    <a:pt x="18" y="51"/>
                  </a:lnTo>
                  <a:lnTo>
                    <a:pt x="8" y="74"/>
                  </a:lnTo>
                  <a:lnTo>
                    <a:pt x="4" y="86"/>
                  </a:lnTo>
                  <a:lnTo>
                    <a:pt x="0" y="98"/>
                  </a:lnTo>
                  <a:lnTo>
                    <a:pt x="0" y="98"/>
                  </a:lnTo>
                  <a:lnTo>
                    <a:pt x="0" y="100"/>
                  </a:lnTo>
                  <a:lnTo>
                    <a:pt x="1" y="101"/>
                  </a:lnTo>
                  <a:lnTo>
                    <a:pt x="2" y="102"/>
                  </a:lnTo>
                  <a:lnTo>
                    <a:pt x="4" y="103"/>
                  </a:lnTo>
                  <a:lnTo>
                    <a:pt x="5" y="103"/>
                  </a:lnTo>
                  <a:lnTo>
                    <a:pt x="7" y="103"/>
                  </a:lnTo>
                  <a:lnTo>
                    <a:pt x="8" y="102"/>
                  </a:lnTo>
                  <a:lnTo>
                    <a:pt x="9" y="100"/>
                  </a:lnTo>
                  <a:lnTo>
                    <a:pt x="9" y="100"/>
                  </a:lnTo>
                  <a:lnTo>
                    <a:pt x="12" y="88"/>
                  </a:lnTo>
                  <a:lnTo>
                    <a:pt x="17" y="76"/>
                  </a:lnTo>
                  <a:lnTo>
                    <a:pt x="27" y="53"/>
                  </a:lnTo>
                  <a:lnTo>
                    <a:pt x="32" y="41"/>
                  </a:lnTo>
                  <a:lnTo>
                    <a:pt x="36" y="29"/>
                  </a:lnTo>
                  <a:lnTo>
                    <a:pt x="39" y="16"/>
                  </a:lnTo>
                  <a:lnTo>
                    <a:pt x="41" y="4"/>
                  </a:lnTo>
                  <a:lnTo>
                    <a:pt x="41" y="4"/>
                  </a:lnTo>
                  <a:lnTo>
                    <a:pt x="41" y="2"/>
                  </a:lnTo>
                  <a:lnTo>
                    <a:pt x="40" y="1"/>
                  </a:lnTo>
                  <a:lnTo>
                    <a:pt x="38" y="0"/>
                  </a:lnTo>
                  <a:lnTo>
                    <a:pt x="36" y="0"/>
                  </a:lnTo>
                  <a:lnTo>
                    <a:pt x="35" y="0"/>
                  </a:lnTo>
                  <a:lnTo>
                    <a:pt x="33" y="1"/>
                  </a:lnTo>
                  <a:lnTo>
                    <a:pt x="32" y="2"/>
                  </a:lnTo>
                  <a:lnTo>
                    <a:pt x="32" y="4"/>
                  </a:lnTo>
                  <a:lnTo>
                    <a:pt x="32" y="4"/>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5" name="Freeform 815"/>
            <p:cNvSpPr/>
            <p:nvPr/>
          </p:nvSpPr>
          <p:spPr bwMode="auto">
            <a:xfrm>
              <a:off x="6811963" y="1671638"/>
              <a:ext cx="9525" cy="38100"/>
            </a:xfrm>
            <a:custGeom>
              <a:avLst/>
              <a:gdLst/>
              <a:ahLst/>
              <a:cxnLst>
                <a:cxn ang="0">
                  <a:pos x="11" y="58"/>
                </a:cxn>
                <a:cxn ang="0">
                  <a:pos x="11" y="58"/>
                </a:cxn>
                <a:cxn ang="0">
                  <a:pos x="10" y="51"/>
                </a:cxn>
                <a:cxn ang="0">
                  <a:pos x="9" y="44"/>
                </a:cxn>
                <a:cxn ang="0">
                  <a:pos x="10" y="33"/>
                </a:cxn>
                <a:cxn ang="0">
                  <a:pos x="10" y="33"/>
                </a:cxn>
                <a:cxn ang="0">
                  <a:pos x="11" y="5"/>
                </a:cxn>
                <a:cxn ang="0">
                  <a:pos x="11" y="5"/>
                </a:cxn>
                <a:cxn ang="0">
                  <a:pos x="11" y="3"/>
                </a:cxn>
                <a:cxn ang="0">
                  <a:pos x="10" y="1"/>
                </a:cxn>
                <a:cxn ang="0">
                  <a:pos x="8" y="0"/>
                </a:cxn>
                <a:cxn ang="0">
                  <a:pos x="7" y="0"/>
                </a:cxn>
                <a:cxn ang="0">
                  <a:pos x="5" y="0"/>
                </a:cxn>
                <a:cxn ang="0">
                  <a:pos x="4" y="1"/>
                </a:cxn>
                <a:cxn ang="0">
                  <a:pos x="3" y="3"/>
                </a:cxn>
                <a:cxn ang="0">
                  <a:pos x="2" y="5"/>
                </a:cxn>
                <a:cxn ang="0">
                  <a:pos x="2" y="5"/>
                </a:cxn>
                <a:cxn ang="0">
                  <a:pos x="1" y="20"/>
                </a:cxn>
                <a:cxn ang="0">
                  <a:pos x="0" y="40"/>
                </a:cxn>
                <a:cxn ang="0">
                  <a:pos x="0" y="50"/>
                </a:cxn>
                <a:cxn ang="0">
                  <a:pos x="2" y="59"/>
                </a:cxn>
                <a:cxn ang="0">
                  <a:pos x="3" y="63"/>
                </a:cxn>
                <a:cxn ang="0">
                  <a:pos x="5" y="66"/>
                </a:cxn>
                <a:cxn ang="0">
                  <a:pos x="7" y="69"/>
                </a:cxn>
                <a:cxn ang="0">
                  <a:pos x="11" y="72"/>
                </a:cxn>
                <a:cxn ang="0">
                  <a:pos x="11" y="72"/>
                </a:cxn>
                <a:cxn ang="0">
                  <a:pos x="13" y="72"/>
                </a:cxn>
                <a:cxn ang="0">
                  <a:pos x="15" y="72"/>
                </a:cxn>
                <a:cxn ang="0">
                  <a:pos x="17" y="70"/>
                </a:cxn>
                <a:cxn ang="0">
                  <a:pos x="17" y="68"/>
                </a:cxn>
                <a:cxn ang="0">
                  <a:pos x="17" y="62"/>
                </a:cxn>
                <a:cxn ang="0">
                  <a:pos x="17" y="62"/>
                </a:cxn>
                <a:cxn ang="0">
                  <a:pos x="17" y="59"/>
                </a:cxn>
                <a:cxn ang="0">
                  <a:pos x="15" y="58"/>
                </a:cxn>
                <a:cxn ang="0">
                  <a:pos x="13" y="57"/>
                </a:cxn>
                <a:cxn ang="0">
                  <a:pos x="11" y="58"/>
                </a:cxn>
                <a:cxn ang="0">
                  <a:pos x="11" y="58"/>
                </a:cxn>
              </a:cxnLst>
              <a:rect l="0" t="0" r="r" b="b"/>
              <a:pathLst>
                <a:path w="17" h="72">
                  <a:moveTo>
                    <a:pt x="11" y="58"/>
                  </a:moveTo>
                  <a:lnTo>
                    <a:pt x="11" y="58"/>
                  </a:lnTo>
                  <a:lnTo>
                    <a:pt x="10" y="51"/>
                  </a:lnTo>
                  <a:lnTo>
                    <a:pt x="9" y="44"/>
                  </a:lnTo>
                  <a:lnTo>
                    <a:pt x="10" y="33"/>
                  </a:lnTo>
                  <a:lnTo>
                    <a:pt x="10" y="33"/>
                  </a:lnTo>
                  <a:lnTo>
                    <a:pt x="11" y="5"/>
                  </a:lnTo>
                  <a:lnTo>
                    <a:pt x="11" y="5"/>
                  </a:lnTo>
                  <a:lnTo>
                    <a:pt x="11" y="3"/>
                  </a:lnTo>
                  <a:lnTo>
                    <a:pt x="10" y="1"/>
                  </a:lnTo>
                  <a:lnTo>
                    <a:pt x="8" y="0"/>
                  </a:lnTo>
                  <a:lnTo>
                    <a:pt x="7" y="0"/>
                  </a:lnTo>
                  <a:lnTo>
                    <a:pt x="5" y="0"/>
                  </a:lnTo>
                  <a:lnTo>
                    <a:pt x="4" y="1"/>
                  </a:lnTo>
                  <a:lnTo>
                    <a:pt x="3" y="3"/>
                  </a:lnTo>
                  <a:lnTo>
                    <a:pt x="2" y="5"/>
                  </a:lnTo>
                  <a:lnTo>
                    <a:pt x="2" y="5"/>
                  </a:lnTo>
                  <a:lnTo>
                    <a:pt x="1" y="20"/>
                  </a:lnTo>
                  <a:lnTo>
                    <a:pt x="0" y="40"/>
                  </a:lnTo>
                  <a:lnTo>
                    <a:pt x="0" y="50"/>
                  </a:lnTo>
                  <a:lnTo>
                    <a:pt x="2" y="59"/>
                  </a:lnTo>
                  <a:lnTo>
                    <a:pt x="3" y="63"/>
                  </a:lnTo>
                  <a:lnTo>
                    <a:pt x="5" y="66"/>
                  </a:lnTo>
                  <a:lnTo>
                    <a:pt x="7" y="69"/>
                  </a:lnTo>
                  <a:lnTo>
                    <a:pt x="11" y="72"/>
                  </a:lnTo>
                  <a:lnTo>
                    <a:pt x="11" y="72"/>
                  </a:lnTo>
                  <a:lnTo>
                    <a:pt x="13" y="72"/>
                  </a:lnTo>
                  <a:lnTo>
                    <a:pt x="15" y="72"/>
                  </a:lnTo>
                  <a:lnTo>
                    <a:pt x="17" y="70"/>
                  </a:lnTo>
                  <a:lnTo>
                    <a:pt x="17" y="68"/>
                  </a:lnTo>
                  <a:lnTo>
                    <a:pt x="17" y="62"/>
                  </a:lnTo>
                  <a:lnTo>
                    <a:pt x="17" y="62"/>
                  </a:lnTo>
                  <a:lnTo>
                    <a:pt x="17" y="59"/>
                  </a:lnTo>
                  <a:lnTo>
                    <a:pt x="15" y="58"/>
                  </a:lnTo>
                  <a:lnTo>
                    <a:pt x="13" y="57"/>
                  </a:lnTo>
                  <a:lnTo>
                    <a:pt x="11" y="58"/>
                  </a:lnTo>
                  <a:lnTo>
                    <a:pt x="11" y="58"/>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6" name="Freeform 816"/>
            <p:cNvSpPr/>
            <p:nvPr/>
          </p:nvSpPr>
          <p:spPr bwMode="auto">
            <a:xfrm>
              <a:off x="6843713" y="1644650"/>
              <a:ext cx="22225" cy="55563"/>
            </a:xfrm>
            <a:custGeom>
              <a:avLst/>
              <a:gdLst/>
              <a:ahLst/>
              <a:cxnLst>
                <a:cxn ang="0">
                  <a:pos x="33" y="1"/>
                </a:cxn>
                <a:cxn ang="0">
                  <a:pos x="33" y="1"/>
                </a:cxn>
                <a:cxn ang="0">
                  <a:pos x="29" y="6"/>
                </a:cxn>
                <a:cxn ang="0">
                  <a:pos x="26" y="12"/>
                </a:cxn>
                <a:cxn ang="0">
                  <a:pos x="20" y="23"/>
                </a:cxn>
                <a:cxn ang="0">
                  <a:pos x="16" y="35"/>
                </a:cxn>
                <a:cxn ang="0">
                  <a:pos x="13" y="48"/>
                </a:cxn>
                <a:cxn ang="0">
                  <a:pos x="8" y="73"/>
                </a:cxn>
                <a:cxn ang="0">
                  <a:pos x="5" y="86"/>
                </a:cxn>
                <a:cxn ang="0">
                  <a:pos x="1" y="97"/>
                </a:cxn>
                <a:cxn ang="0">
                  <a:pos x="1" y="97"/>
                </a:cxn>
                <a:cxn ang="0">
                  <a:pos x="0" y="99"/>
                </a:cxn>
                <a:cxn ang="0">
                  <a:pos x="1" y="101"/>
                </a:cxn>
                <a:cxn ang="0">
                  <a:pos x="3" y="103"/>
                </a:cxn>
                <a:cxn ang="0">
                  <a:pos x="5" y="104"/>
                </a:cxn>
                <a:cxn ang="0">
                  <a:pos x="6" y="104"/>
                </a:cxn>
                <a:cxn ang="0">
                  <a:pos x="8" y="103"/>
                </a:cxn>
                <a:cxn ang="0">
                  <a:pos x="9" y="102"/>
                </a:cxn>
                <a:cxn ang="0">
                  <a:pos x="9" y="102"/>
                </a:cxn>
                <a:cxn ang="0">
                  <a:pos x="13" y="91"/>
                </a:cxn>
                <a:cxn ang="0">
                  <a:pos x="17" y="81"/>
                </a:cxn>
                <a:cxn ang="0">
                  <a:pos x="23" y="58"/>
                </a:cxn>
                <a:cxn ang="0">
                  <a:pos x="23" y="58"/>
                </a:cxn>
                <a:cxn ang="0">
                  <a:pos x="25" y="45"/>
                </a:cxn>
                <a:cxn ang="0">
                  <a:pos x="28" y="32"/>
                </a:cxn>
                <a:cxn ang="0">
                  <a:pos x="30" y="26"/>
                </a:cxn>
                <a:cxn ang="0">
                  <a:pos x="33" y="20"/>
                </a:cxn>
                <a:cxn ang="0">
                  <a:pos x="36" y="14"/>
                </a:cxn>
                <a:cxn ang="0">
                  <a:pos x="40" y="8"/>
                </a:cxn>
                <a:cxn ang="0">
                  <a:pos x="40" y="8"/>
                </a:cxn>
                <a:cxn ang="0">
                  <a:pos x="41" y="6"/>
                </a:cxn>
                <a:cxn ang="0">
                  <a:pos x="41" y="4"/>
                </a:cxn>
                <a:cxn ang="0">
                  <a:pos x="40" y="3"/>
                </a:cxn>
                <a:cxn ang="0">
                  <a:pos x="39" y="1"/>
                </a:cxn>
                <a:cxn ang="0">
                  <a:pos x="38" y="0"/>
                </a:cxn>
                <a:cxn ang="0">
                  <a:pos x="36" y="0"/>
                </a:cxn>
                <a:cxn ang="0">
                  <a:pos x="35" y="0"/>
                </a:cxn>
                <a:cxn ang="0">
                  <a:pos x="33" y="1"/>
                </a:cxn>
                <a:cxn ang="0">
                  <a:pos x="33" y="1"/>
                </a:cxn>
              </a:cxnLst>
              <a:rect l="0" t="0" r="r" b="b"/>
              <a:pathLst>
                <a:path w="41" h="104">
                  <a:moveTo>
                    <a:pt x="33" y="1"/>
                  </a:moveTo>
                  <a:lnTo>
                    <a:pt x="33" y="1"/>
                  </a:lnTo>
                  <a:lnTo>
                    <a:pt x="29" y="6"/>
                  </a:lnTo>
                  <a:lnTo>
                    <a:pt x="26" y="12"/>
                  </a:lnTo>
                  <a:lnTo>
                    <a:pt x="20" y="23"/>
                  </a:lnTo>
                  <a:lnTo>
                    <a:pt x="16" y="35"/>
                  </a:lnTo>
                  <a:lnTo>
                    <a:pt x="13" y="48"/>
                  </a:lnTo>
                  <a:lnTo>
                    <a:pt x="8" y="73"/>
                  </a:lnTo>
                  <a:lnTo>
                    <a:pt x="5" y="86"/>
                  </a:lnTo>
                  <a:lnTo>
                    <a:pt x="1" y="97"/>
                  </a:lnTo>
                  <a:lnTo>
                    <a:pt x="1" y="97"/>
                  </a:lnTo>
                  <a:lnTo>
                    <a:pt x="0" y="99"/>
                  </a:lnTo>
                  <a:lnTo>
                    <a:pt x="1" y="101"/>
                  </a:lnTo>
                  <a:lnTo>
                    <a:pt x="3" y="103"/>
                  </a:lnTo>
                  <a:lnTo>
                    <a:pt x="5" y="104"/>
                  </a:lnTo>
                  <a:lnTo>
                    <a:pt x="6" y="104"/>
                  </a:lnTo>
                  <a:lnTo>
                    <a:pt x="8" y="103"/>
                  </a:lnTo>
                  <a:lnTo>
                    <a:pt x="9" y="102"/>
                  </a:lnTo>
                  <a:lnTo>
                    <a:pt x="9" y="102"/>
                  </a:lnTo>
                  <a:lnTo>
                    <a:pt x="13" y="91"/>
                  </a:lnTo>
                  <a:lnTo>
                    <a:pt x="17" y="81"/>
                  </a:lnTo>
                  <a:lnTo>
                    <a:pt x="23" y="58"/>
                  </a:lnTo>
                  <a:lnTo>
                    <a:pt x="23" y="58"/>
                  </a:lnTo>
                  <a:lnTo>
                    <a:pt x="25" y="45"/>
                  </a:lnTo>
                  <a:lnTo>
                    <a:pt x="28" y="32"/>
                  </a:lnTo>
                  <a:lnTo>
                    <a:pt x="30" y="26"/>
                  </a:lnTo>
                  <a:lnTo>
                    <a:pt x="33" y="20"/>
                  </a:lnTo>
                  <a:lnTo>
                    <a:pt x="36" y="14"/>
                  </a:lnTo>
                  <a:lnTo>
                    <a:pt x="40" y="8"/>
                  </a:lnTo>
                  <a:lnTo>
                    <a:pt x="40" y="8"/>
                  </a:lnTo>
                  <a:lnTo>
                    <a:pt x="41" y="6"/>
                  </a:lnTo>
                  <a:lnTo>
                    <a:pt x="41" y="4"/>
                  </a:lnTo>
                  <a:lnTo>
                    <a:pt x="40" y="3"/>
                  </a:lnTo>
                  <a:lnTo>
                    <a:pt x="39" y="1"/>
                  </a:lnTo>
                  <a:lnTo>
                    <a:pt x="38" y="0"/>
                  </a:lnTo>
                  <a:lnTo>
                    <a:pt x="36" y="0"/>
                  </a:lnTo>
                  <a:lnTo>
                    <a:pt x="35" y="0"/>
                  </a:lnTo>
                  <a:lnTo>
                    <a:pt x="33" y="1"/>
                  </a:lnTo>
                  <a:lnTo>
                    <a:pt x="33" y="1"/>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7" name="Freeform 817"/>
            <p:cNvSpPr/>
            <p:nvPr/>
          </p:nvSpPr>
          <p:spPr bwMode="auto">
            <a:xfrm>
              <a:off x="6719888" y="1743075"/>
              <a:ext cx="9525" cy="47625"/>
            </a:xfrm>
            <a:custGeom>
              <a:avLst/>
              <a:gdLst/>
              <a:ahLst/>
              <a:cxnLst>
                <a:cxn ang="0">
                  <a:pos x="16" y="4"/>
                </a:cxn>
                <a:cxn ang="0">
                  <a:pos x="16" y="4"/>
                </a:cxn>
                <a:cxn ang="0">
                  <a:pos x="16" y="2"/>
                </a:cxn>
                <a:cxn ang="0">
                  <a:pos x="15" y="1"/>
                </a:cxn>
                <a:cxn ang="0">
                  <a:pos x="13" y="0"/>
                </a:cxn>
                <a:cxn ang="0">
                  <a:pos x="11" y="0"/>
                </a:cxn>
                <a:cxn ang="0">
                  <a:pos x="10" y="0"/>
                </a:cxn>
                <a:cxn ang="0">
                  <a:pos x="8" y="1"/>
                </a:cxn>
                <a:cxn ang="0">
                  <a:pos x="7" y="2"/>
                </a:cxn>
                <a:cxn ang="0">
                  <a:pos x="7" y="4"/>
                </a:cxn>
                <a:cxn ang="0">
                  <a:pos x="7" y="4"/>
                </a:cxn>
                <a:cxn ang="0">
                  <a:pos x="8" y="25"/>
                </a:cxn>
                <a:cxn ang="0">
                  <a:pos x="8" y="44"/>
                </a:cxn>
                <a:cxn ang="0">
                  <a:pos x="8" y="55"/>
                </a:cxn>
                <a:cxn ang="0">
                  <a:pos x="7" y="65"/>
                </a:cxn>
                <a:cxn ang="0">
                  <a:pos x="4" y="74"/>
                </a:cxn>
                <a:cxn ang="0">
                  <a:pos x="0" y="84"/>
                </a:cxn>
                <a:cxn ang="0">
                  <a:pos x="0" y="84"/>
                </a:cxn>
                <a:cxn ang="0">
                  <a:pos x="0" y="86"/>
                </a:cxn>
                <a:cxn ang="0">
                  <a:pos x="0" y="88"/>
                </a:cxn>
                <a:cxn ang="0">
                  <a:pos x="3" y="91"/>
                </a:cxn>
                <a:cxn ang="0">
                  <a:pos x="4" y="91"/>
                </a:cxn>
                <a:cxn ang="0">
                  <a:pos x="7" y="91"/>
                </a:cxn>
                <a:cxn ang="0">
                  <a:pos x="8" y="91"/>
                </a:cxn>
                <a:cxn ang="0">
                  <a:pos x="9" y="89"/>
                </a:cxn>
                <a:cxn ang="0">
                  <a:pos x="9" y="89"/>
                </a:cxn>
                <a:cxn ang="0">
                  <a:pos x="13" y="79"/>
                </a:cxn>
                <a:cxn ang="0">
                  <a:pos x="15" y="68"/>
                </a:cxn>
                <a:cxn ang="0">
                  <a:pos x="17" y="58"/>
                </a:cxn>
                <a:cxn ang="0">
                  <a:pos x="17" y="48"/>
                </a:cxn>
                <a:cxn ang="0">
                  <a:pos x="17" y="26"/>
                </a:cxn>
                <a:cxn ang="0">
                  <a:pos x="16" y="4"/>
                </a:cxn>
                <a:cxn ang="0">
                  <a:pos x="16" y="4"/>
                </a:cxn>
              </a:cxnLst>
              <a:rect l="0" t="0" r="r" b="b"/>
              <a:pathLst>
                <a:path w="17" h="91">
                  <a:moveTo>
                    <a:pt x="16" y="4"/>
                  </a:moveTo>
                  <a:lnTo>
                    <a:pt x="16" y="4"/>
                  </a:lnTo>
                  <a:lnTo>
                    <a:pt x="16" y="2"/>
                  </a:lnTo>
                  <a:lnTo>
                    <a:pt x="15" y="1"/>
                  </a:lnTo>
                  <a:lnTo>
                    <a:pt x="13" y="0"/>
                  </a:lnTo>
                  <a:lnTo>
                    <a:pt x="11" y="0"/>
                  </a:lnTo>
                  <a:lnTo>
                    <a:pt x="10" y="0"/>
                  </a:lnTo>
                  <a:lnTo>
                    <a:pt x="8" y="1"/>
                  </a:lnTo>
                  <a:lnTo>
                    <a:pt x="7" y="2"/>
                  </a:lnTo>
                  <a:lnTo>
                    <a:pt x="7" y="4"/>
                  </a:lnTo>
                  <a:lnTo>
                    <a:pt x="7" y="4"/>
                  </a:lnTo>
                  <a:lnTo>
                    <a:pt x="8" y="25"/>
                  </a:lnTo>
                  <a:lnTo>
                    <a:pt x="8" y="44"/>
                  </a:lnTo>
                  <a:lnTo>
                    <a:pt x="8" y="55"/>
                  </a:lnTo>
                  <a:lnTo>
                    <a:pt x="7" y="65"/>
                  </a:lnTo>
                  <a:lnTo>
                    <a:pt x="4" y="74"/>
                  </a:lnTo>
                  <a:lnTo>
                    <a:pt x="0" y="84"/>
                  </a:lnTo>
                  <a:lnTo>
                    <a:pt x="0" y="84"/>
                  </a:lnTo>
                  <a:lnTo>
                    <a:pt x="0" y="86"/>
                  </a:lnTo>
                  <a:lnTo>
                    <a:pt x="0" y="88"/>
                  </a:lnTo>
                  <a:lnTo>
                    <a:pt x="3" y="91"/>
                  </a:lnTo>
                  <a:lnTo>
                    <a:pt x="4" y="91"/>
                  </a:lnTo>
                  <a:lnTo>
                    <a:pt x="7" y="91"/>
                  </a:lnTo>
                  <a:lnTo>
                    <a:pt x="8" y="91"/>
                  </a:lnTo>
                  <a:lnTo>
                    <a:pt x="9" y="89"/>
                  </a:lnTo>
                  <a:lnTo>
                    <a:pt x="9" y="89"/>
                  </a:lnTo>
                  <a:lnTo>
                    <a:pt x="13" y="79"/>
                  </a:lnTo>
                  <a:lnTo>
                    <a:pt x="15" y="68"/>
                  </a:lnTo>
                  <a:lnTo>
                    <a:pt x="17" y="58"/>
                  </a:lnTo>
                  <a:lnTo>
                    <a:pt x="17" y="48"/>
                  </a:lnTo>
                  <a:lnTo>
                    <a:pt x="17" y="26"/>
                  </a:lnTo>
                  <a:lnTo>
                    <a:pt x="16" y="4"/>
                  </a:lnTo>
                  <a:lnTo>
                    <a:pt x="16" y="4"/>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8" name="Freeform 818"/>
            <p:cNvSpPr/>
            <p:nvPr/>
          </p:nvSpPr>
          <p:spPr bwMode="auto">
            <a:xfrm>
              <a:off x="6754813" y="1758950"/>
              <a:ext cx="12700" cy="49213"/>
            </a:xfrm>
            <a:custGeom>
              <a:avLst/>
              <a:gdLst/>
              <a:ahLst/>
              <a:cxnLst>
                <a:cxn ang="0">
                  <a:pos x="24" y="5"/>
                </a:cxn>
                <a:cxn ang="0">
                  <a:pos x="24" y="5"/>
                </a:cxn>
                <a:cxn ang="0">
                  <a:pos x="24" y="3"/>
                </a:cxn>
                <a:cxn ang="0">
                  <a:pos x="23" y="1"/>
                </a:cxn>
                <a:cxn ang="0">
                  <a:pos x="22" y="0"/>
                </a:cxn>
                <a:cxn ang="0">
                  <a:pos x="20" y="0"/>
                </a:cxn>
                <a:cxn ang="0">
                  <a:pos x="18" y="0"/>
                </a:cxn>
                <a:cxn ang="0">
                  <a:pos x="17" y="1"/>
                </a:cxn>
                <a:cxn ang="0">
                  <a:pos x="16" y="3"/>
                </a:cxn>
                <a:cxn ang="0">
                  <a:pos x="15" y="5"/>
                </a:cxn>
                <a:cxn ang="0">
                  <a:pos x="15" y="5"/>
                </a:cxn>
                <a:cxn ang="0">
                  <a:pos x="15" y="18"/>
                </a:cxn>
                <a:cxn ang="0">
                  <a:pos x="13" y="30"/>
                </a:cxn>
                <a:cxn ang="0">
                  <a:pos x="11" y="42"/>
                </a:cxn>
                <a:cxn ang="0">
                  <a:pos x="8" y="55"/>
                </a:cxn>
                <a:cxn ang="0">
                  <a:pos x="8" y="55"/>
                </a:cxn>
                <a:cxn ang="0">
                  <a:pos x="5" y="63"/>
                </a:cxn>
                <a:cxn ang="0">
                  <a:pos x="2" y="72"/>
                </a:cxn>
                <a:cxn ang="0">
                  <a:pos x="0" y="76"/>
                </a:cxn>
                <a:cxn ang="0">
                  <a:pos x="0" y="82"/>
                </a:cxn>
                <a:cxn ang="0">
                  <a:pos x="2" y="86"/>
                </a:cxn>
                <a:cxn ang="0">
                  <a:pos x="4" y="90"/>
                </a:cxn>
                <a:cxn ang="0">
                  <a:pos x="4" y="90"/>
                </a:cxn>
                <a:cxn ang="0">
                  <a:pos x="5" y="91"/>
                </a:cxn>
                <a:cxn ang="0">
                  <a:pos x="7" y="92"/>
                </a:cxn>
                <a:cxn ang="0">
                  <a:pos x="8" y="92"/>
                </a:cxn>
                <a:cxn ang="0">
                  <a:pos x="10" y="91"/>
                </a:cxn>
                <a:cxn ang="0">
                  <a:pos x="11" y="90"/>
                </a:cxn>
                <a:cxn ang="0">
                  <a:pos x="12" y="88"/>
                </a:cxn>
                <a:cxn ang="0">
                  <a:pos x="12" y="87"/>
                </a:cxn>
                <a:cxn ang="0">
                  <a:pos x="12" y="85"/>
                </a:cxn>
                <a:cxn ang="0">
                  <a:pos x="12" y="85"/>
                </a:cxn>
                <a:cxn ang="0">
                  <a:pos x="10" y="82"/>
                </a:cxn>
                <a:cxn ang="0">
                  <a:pos x="10" y="77"/>
                </a:cxn>
                <a:cxn ang="0">
                  <a:pos x="11" y="72"/>
                </a:cxn>
                <a:cxn ang="0">
                  <a:pos x="13" y="68"/>
                </a:cxn>
                <a:cxn ang="0">
                  <a:pos x="16" y="59"/>
                </a:cxn>
                <a:cxn ang="0">
                  <a:pos x="18" y="51"/>
                </a:cxn>
                <a:cxn ang="0">
                  <a:pos x="18" y="51"/>
                </a:cxn>
                <a:cxn ang="0">
                  <a:pos x="20" y="39"/>
                </a:cxn>
                <a:cxn ang="0">
                  <a:pos x="22" y="28"/>
                </a:cxn>
                <a:cxn ang="0">
                  <a:pos x="24" y="17"/>
                </a:cxn>
                <a:cxn ang="0">
                  <a:pos x="24" y="5"/>
                </a:cxn>
                <a:cxn ang="0">
                  <a:pos x="24" y="5"/>
                </a:cxn>
              </a:cxnLst>
              <a:rect l="0" t="0" r="r" b="b"/>
              <a:pathLst>
                <a:path w="24" h="92">
                  <a:moveTo>
                    <a:pt x="24" y="5"/>
                  </a:moveTo>
                  <a:lnTo>
                    <a:pt x="24" y="5"/>
                  </a:lnTo>
                  <a:lnTo>
                    <a:pt x="24" y="3"/>
                  </a:lnTo>
                  <a:lnTo>
                    <a:pt x="23" y="1"/>
                  </a:lnTo>
                  <a:lnTo>
                    <a:pt x="22" y="0"/>
                  </a:lnTo>
                  <a:lnTo>
                    <a:pt x="20" y="0"/>
                  </a:lnTo>
                  <a:lnTo>
                    <a:pt x="18" y="0"/>
                  </a:lnTo>
                  <a:lnTo>
                    <a:pt x="17" y="1"/>
                  </a:lnTo>
                  <a:lnTo>
                    <a:pt x="16" y="3"/>
                  </a:lnTo>
                  <a:lnTo>
                    <a:pt x="15" y="5"/>
                  </a:lnTo>
                  <a:lnTo>
                    <a:pt x="15" y="5"/>
                  </a:lnTo>
                  <a:lnTo>
                    <a:pt x="15" y="18"/>
                  </a:lnTo>
                  <a:lnTo>
                    <a:pt x="13" y="30"/>
                  </a:lnTo>
                  <a:lnTo>
                    <a:pt x="11" y="42"/>
                  </a:lnTo>
                  <a:lnTo>
                    <a:pt x="8" y="55"/>
                  </a:lnTo>
                  <a:lnTo>
                    <a:pt x="8" y="55"/>
                  </a:lnTo>
                  <a:lnTo>
                    <a:pt x="5" y="63"/>
                  </a:lnTo>
                  <a:lnTo>
                    <a:pt x="2" y="72"/>
                  </a:lnTo>
                  <a:lnTo>
                    <a:pt x="0" y="76"/>
                  </a:lnTo>
                  <a:lnTo>
                    <a:pt x="0" y="82"/>
                  </a:lnTo>
                  <a:lnTo>
                    <a:pt x="2" y="86"/>
                  </a:lnTo>
                  <a:lnTo>
                    <a:pt x="4" y="90"/>
                  </a:lnTo>
                  <a:lnTo>
                    <a:pt x="4" y="90"/>
                  </a:lnTo>
                  <a:lnTo>
                    <a:pt x="5" y="91"/>
                  </a:lnTo>
                  <a:lnTo>
                    <a:pt x="7" y="92"/>
                  </a:lnTo>
                  <a:lnTo>
                    <a:pt x="8" y="92"/>
                  </a:lnTo>
                  <a:lnTo>
                    <a:pt x="10" y="91"/>
                  </a:lnTo>
                  <a:lnTo>
                    <a:pt x="11" y="90"/>
                  </a:lnTo>
                  <a:lnTo>
                    <a:pt x="12" y="88"/>
                  </a:lnTo>
                  <a:lnTo>
                    <a:pt x="12" y="87"/>
                  </a:lnTo>
                  <a:lnTo>
                    <a:pt x="12" y="85"/>
                  </a:lnTo>
                  <a:lnTo>
                    <a:pt x="12" y="85"/>
                  </a:lnTo>
                  <a:lnTo>
                    <a:pt x="10" y="82"/>
                  </a:lnTo>
                  <a:lnTo>
                    <a:pt x="10" y="77"/>
                  </a:lnTo>
                  <a:lnTo>
                    <a:pt x="11" y="72"/>
                  </a:lnTo>
                  <a:lnTo>
                    <a:pt x="13" y="68"/>
                  </a:lnTo>
                  <a:lnTo>
                    <a:pt x="16" y="59"/>
                  </a:lnTo>
                  <a:lnTo>
                    <a:pt x="18" y="51"/>
                  </a:lnTo>
                  <a:lnTo>
                    <a:pt x="18" y="51"/>
                  </a:lnTo>
                  <a:lnTo>
                    <a:pt x="20" y="39"/>
                  </a:lnTo>
                  <a:lnTo>
                    <a:pt x="22" y="28"/>
                  </a:lnTo>
                  <a:lnTo>
                    <a:pt x="24" y="17"/>
                  </a:lnTo>
                  <a:lnTo>
                    <a:pt x="24" y="5"/>
                  </a:lnTo>
                  <a:lnTo>
                    <a:pt x="24" y="5"/>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19" name="Freeform 821"/>
            <p:cNvSpPr/>
            <p:nvPr/>
          </p:nvSpPr>
          <p:spPr bwMode="auto">
            <a:xfrm>
              <a:off x="6418263" y="1346200"/>
              <a:ext cx="39688" cy="65088"/>
            </a:xfrm>
            <a:custGeom>
              <a:avLst/>
              <a:gdLst/>
              <a:ahLst/>
              <a:cxnLst>
                <a:cxn ang="0">
                  <a:pos x="63" y="3"/>
                </a:cxn>
                <a:cxn ang="0">
                  <a:pos x="63" y="3"/>
                </a:cxn>
                <a:cxn ang="0">
                  <a:pos x="61" y="12"/>
                </a:cxn>
                <a:cxn ang="0">
                  <a:pos x="59" y="19"/>
                </a:cxn>
                <a:cxn ang="0">
                  <a:pos x="52" y="33"/>
                </a:cxn>
                <a:cxn ang="0">
                  <a:pos x="43" y="48"/>
                </a:cxn>
                <a:cxn ang="0">
                  <a:pos x="33" y="61"/>
                </a:cxn>
                <a:cxn ang="0">
                  <a:pos x="24" y="75"/>
                </a:cxn>
                <a:cxn ang="0">
                  <a:pos x="15" y="88"/>
                </a:cxn>
                <a:cxn ang="0">
                  <a:pos x="6" y="102"/>
                </a:cxn>
                <a:cxn ang="0">
                  <a:pos x="3" y="110"/>
                </a:cxn>
                <a:cxn ang="0">
                  <a:pos x="0" y="117"/>
                </a:cxn>
                <a:cxn ang="0">
                  <a:pos x="0" y="117"/>
                </a:cxn>
                <a:cxn ang="0">
                  <a:pos x="0" y="119"/>
                </a:cxn>
                <a:cxn ang="0">
                  <a:pos x="0" y="121"/>
                </a:cxn>
                <a:cxn ang="0">
                  <a:pos x="2" y="122"/>
                </a:cxn>
                <a:cxn ang="0">
                  <a:pos x="3" y="123"/>
                </a:cxn>
                <a:cxn ang="0">
                  <a:pos x="5" y="123"/>
                </a:cxn>
                <a:cxn ang="0">
                  <a:pos x="6" y="123"/>
                </a:cxn>
                <a:cxn ang="0">
                  <a:pos x="8" y="121"/>
                </a:cxn>
                <a:cxn ang="0">
                  <a:pos x="10" y="120"/>
                </a:cxn>
                <a:cxn ang="0">
                  <a:pos x="10" y="120"/>
                </a:cxn>
                <a:cxn ang="0">
                  <a:pos x="13" y="112"/>
                </a:cxn>
                <a:cxn ang="0">
                  <a:pos x="16" y="105"/>
                </a:cxn>
                <a:cxn ang="0">
                  <a:pos x="24" y="90"/>
                </a:cxn>
                <a:cxn ang="0">
                  <a:pos x="33" y="77"/>
                </a:cxn>
                <a:cxn ang="0">
                  <a:pos x="43" y="63"/>
                </a:cxn>
                <a:cxn ang="0">
                  <a:pos x="52" y="50"/>
                </a:cxn>
                <a:cxn ang="0">
                  <a:pos x="61" y="36"/>
                </a:cxn>
                <a:cxn ang="0">
                  <a:pos x="67" y="22"/>
                </a:cxn>
                <a:cxn ang="0">
                  <a:pos x="70" y="14"/>
                </a:cxn>
                <a:cxn ang="0">
                  <a:pos x="73" y="6"/>
                </a:cxn>
                <a:cxn ang="0">
                  <a:pos x="73" y="6"/>
                </a:cxn>
                <a:cxn ang="0">
                  <a:pos x="73" y="4"/>
                </a:cxn>
                <a:cxn ang="0">
                  <a:pos x="71" y="2"/>
                </a:cxn>
                <a:cxn ang="0">
                  <a:pos x="70" y="1"/>
                </a:cxn>
                <a:cxn ang="0">
                  <a:pos x="69" y="0"/>
                </a:cxn>
                <a:cxn ang="0">
                  <a:pos x="67" y="0"/>
                </a:cxn>
                <a:cxn ang="0">
                  <a:pos x="65" y="0"/>
                </a:cxn>
                <a:cxn ang="0">
                  <a:pos x="64" y="1"/>
                </a:cxn>
                <a:cxn ang="0">
                  <a:pos x="63" y="3"/>
                </a:cxn>
                <a:cxn ang="0">
                  <a:pos x="63" y="3"/>
                </a:cxn>
              </a:cxnLst>
              <a:rect l="0" t="0" r="r" b="b"/>
              <a:pathLst>
                <a:path w="73" h="123">
                  <a:moveTo>
                    <a:pt x="63" y="3"/>
                  </a:moveTo>
                  <a:lnTo>
                    <a:pt x="63" y="3"/>
                  </a:lnTo>
                  <a:lnTo>
                    <a:pt x="61" y="12"/>
                  </a:lnTo>
                  <a:lnTo>
                    <a:pt x="59" y="19"/>
                  </a:lnTo>
                  <a:lnTo>
                    <a:pt x="52" y="33"/>
                  </a:lnTo>
                  <a:lnTo>
                    <a:pt x="43" y="48"/>
                  </a:lnTo>
                  <a:lnTo>
                    <a:pt x="33" y="61"/>
                  </a:lnTo>
                  <a:lnTo>
                    <a:pt x="24" y="75"/>
                  </a:lnTo>
                  <a:lnTo>
                    <a:pt x="15" y="88"/>
                  </a:lnTo>
                  <a:lnTo>
                    <a:pt x="6" y="102"/>
                  </a:lnTo>
                  <a:lnTo>
                    <a:pt x="3" y="110"/>
                  </a:lnTo>
                  <a:lnTo>
                    <a:pt x="0" y="117"/>
                  </a:lnTo>
                  <a:lnTo>
                    <a:pt x="0" y="117"/>
                  </a:lnTo>
                  <a:lnTo>
                    <a:pt x="0" y="119"/>
                  </a:lnTo>
                  <a:lnTo>
                    <a:pt x="0" y="121"/>
                  </a:lnTo>
                  <a:lnTo>
                    <a:pt x="2" y="122"/>
                  </a:lnTo>
                  <a:lnTo>
                    <a:pt x="3" y="123"/>
                  </a:lnTo>
                  <a:lnTo>
                    <a:pt x="5" y="123"/>
                  </a:lnTo>
                  <a:lnTo>
                    <a:pt x="6" y="123"/>
                  </a:lnTo>
                  <a:lnTo>
                    <a:pt x="8" y="121"/>
                  </a:lnTo>
                  <a:lnTo>
                    <a:pt x="10" y="120"/>
                  </a:lnTo>
                  <a:lnTo>
                    <a:pt x="10" y="120"/>
                  </a:lnTo>
                  <a:lnTo>
                    <a:pt x="13" y="112"/>
                  </a:lnTo>
                  <a:lnTo>
                    <a:pt x="16" y="105"/>
                  </a:lnTo>
                  <a:lnTo>
                    <a:pt x="24" y="90"/>
                  </a:lnTo>
                  <a:lnTo>
                    <a:pt x="33" y="77"/>
                  </a:lnTo>
                  <a:lnTo>
                    <a:pt x="43" y="63"/>
                  </a:lnTo>
                  <a:lnTo>
                    <a:pt x="52" y="50"/>
                  </a:lnTo>
                  <a:lnTo>
                    <a:pt x="61" y="36"/>
                  </a:lnTo>
                  <a:lnTo>
                    <a:pt x="67" y="22"/>
                  </a:lnTo>
                  <a:lnTo>
                    <a:pt x="70" y="14"/>
                  </a:lnTo>
                  <a:lnTo>
                    <a:pt x="73" y="6"/>
                  </a:lnTo>
                  <a:lnTo>
                    <a:pt x="73" y="6"/>
                  </a:lnTo>
                  <a:lnTo>
                    <a:pt x="73" y="4"/>
                  </a:lnTo>
                  <a:lnTo>
                    <a:pt x="71" y="2"/>
                  </a:lnTo>
                  <a:lnTo>
                    <a:pt x="70" y="1"/>
                  </a:lnTo>
                  <a:lnTo>
                    <a:pt x="69" y="0"/>
                  </a:lnTo>
                  <a:lnTo>
                    <a:pt x="67" y="0"/>
                  </a:lnTo>
                  <a:lnTo>
                    <a:pt x="65" y="0"/>
                  </a:lnTo>
                  <a:lnTo>
                    <a:pt x="64" y="1"/>
                  </a:lnTo>
                  <a:lnTo>
                    <a:pt x="63" y="3"/>
                  </a:lnTo>
                  <a:lnTo>
                    <a:pt x="63" y="3"/>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0" name="Freeform 822"/>
            <p:cNvSpPr/>
            <p:nvPr/>
          </p:nvSpPr>
          <p:spPr bwMode="auto">
            <a:xfrm>
              <a:off x="6462713" y="1366838"/>
              <a:ext cx="34925" cy="50800"/>
            </a:xfrm>
            <a:custGeom>
              <a:avLst/>
              <a:gdLst/>
              <a:ahLst/>
              <a:cxnLst>
                <a:cxn ang="0">
                  <a:pos x="58" y="2"/>
                </a:cxn>
                <a:cxn ang="0">
                  <a:pos x="58" y="2"/>
                </a:cxn>
                <a:cxn ang="0">
                  <a:pos x="42" y="24"/>
                </a:cxn>
                <a:cxn ang="0">
                  <a:pos x="29" y="46"/>
                </a:cxn>
                <a:cxn ang="0">
                  <a:pos x="1" y="90"/>
                </a:cxn>
                <a:cxn ang="0">
                  <a:pos x="1" y="90"/>
                </a:cxn>
                <a:cxn ang="0">
                  <a:pos x="0" y="92"/>
                </a:cxn>
                <a:cxn ang="0">
                  <a:pos x="1" y="94"/>
                </a:cxn>
                <a:cxn ang="0">
                  <a:pos x="1" y="95"/>
                </a:cxn>
                <a:cxn ang="0">
                  <a:pos x="3" y="97"/>
                </a:cxn>
                <a:cxn ang="0">
                  <a:pos x="4" y="97"/>
                </a:cxn>
                <a:cxn ang="0">
                  <a:pos x="6" y="97"/>
                </a:cxn>
                <a:cxn ang="0">
                  <a:pos x="8" y="97"/>
                </a:cxn>
                <a:cxn ang="0">
                  <a:pos x="9" y="95"/>
                </a:cxn>
                <a:cxn ang="0">
                  <a:pos x="9" y="95"/>
                </a:cxn>
                <a:cxn ang="0">
                  <a:pos x="37" y="51"/>
                </a:cxn>
                <a:cxn ang="0">
                  <a:pos x="50" y="28"/>
                </a:cxn>
                <a:cxn ang="0">
                  <a:pos x="66" y="7"/>
                </a:cxn>
                <a:cxn ang="0">
                  <a:pos x="66" y="7"/>
                </a:cxn>
                <a:cxn ang="0">
                  <a:pos x="67" y="6"/>
                </a:cxn>
                <a:cxn ang="0">
                  <a:pos x="67" y="3"/>
                </a:cxn>
                <a:cxn ang="0">
                  <a:pos x="66" y="2"/>
                </a:cxn>
                <a:cxn ang="0">
                  <a:pos x="65" y="1"/>
                </a:cxn>
                <a:cxn ang="0">
                  <a:pos x="61" y="0"/>
                </a:cxn>
                <a:cxn ang="0">
                  <a:pos x="60" y="0"/>
                </a:cxn>
                <a:cxn ang="0">
                  <a:pos x="58" y="2"/>
                </a:cxn>
                <a:cxn ang="0">
                  <a:pos x="58" y="2"/>
                </a:cxn>
              </a:cxnLst>
              <a:rect l="0" t="0" r="r" b="b"/>
              <a:pathLst>
                <a:path w="67" h="97">
                  <a:moveTo>
                    <a:pt x="58" y="2"/>
                  </a:moveTo>
                  <a:lnTo>
                    <a:pt x="58" y="2"/>
                  </a:lnTo>
                  <a:lnTo>
                    <a:pt x="42" y="24"/>
                  </a:lnTo>
                  <a:lnTo>
                    <a:pt x="29" y="46"/>
                  </a:lnTo>
                  <a:lnTo>
                    <a:pt x="1" y="90"/>
                  </a:lnTo>
                  <a:lnTo>
                    <a:pt x="1" y="90"/>
                  </a:lnTo>
                  <a:lnTo>
                    <a:pt x="0" y="92"/>
                  </a:lnTo>
                  <a:lnTo>
                    <a:pt x="1" y="94"/>
                  </a:lnTo>
                  <a:lnTo>
                    <a:pt x="1" y="95"/>
                  </a:lnTo>
                  <a:lnTo>
                    <a:pt x="3" y="97"/>
                  </a:lnTo>
                  <a:lnTo>
                    <a:pt x="4" y="97"/>
                  </a:lnTo>
                  <a:lnTo>
                    <a:pt x="6" y="97"/>
                  </a:lnTo>
                  <a:lnTo>
                    <a:pt x="8" y="97"/>
                  </a:lnTo>
                  <a:lnTo>
                    <a:pt x="9" y="95"/>
                  </a:lnTo>
                  <a:lnTo>
                    <a:pt x="9" y="95"/>
                  </a:lnTo>
                  <a:lnTo>
                    <a:pt x="37" y="51"/>
                  </a:lnTo>
                  <a:lnTo>
                    <a:pt x="50" y="28"/>
                  </a:lnTo>
                  <a:lnTo>
                    <a:pt x="66" y="7"/>
                  </a:lnTo>
                  <a:lnTo>
                    <a:pt x="66" y="7"/>
                  </a:lnTo>
                  <a:lnTo>
                    <a:pt x="67" y="6"/>
                  </a:lnTo>
                  <a:lnTo>
                    <a:pt x="67" y="3"/>
                  </a:lnTo>
                  <a:lnTo>
                    <a:pt x="66" y="2"/>
                  </a:lnTo>
                  <a:lnTo>
                    <a:pt x="65" y="1"/>
                  </a:lnTo>
                  <a:lnTo>
                    <a:pt x="61" y="0"/>
                  </a:lnTo>
                  <a:lnTo>
                    <a:pt x="60" y="0"/>
                  </a:lnTo>
                  <a:lnTo>
                    <a:pt x="58" y="2"/>
                  </a:lnTo>
                  <a:lnTo>
                    <a:pt x="58" y="2"/>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1" name="Freeform 823"/>
            <p:cNvSpPr/>
            <p:nvPr/>
          </p:nvSpPr>
          <p:spPr bwMode="auto">
            <a:xfrm>
              <a:off x="6569075" y="1604963"/>
              <a:ext cx="28575" cy="68263"/>
            </a:xfrm>
            <a:custGeom>
              <a:avLst/>
              <a:gdLst/>
              <a:ahLst/>
              <a:cxnLst>
                <a:cxn ang="0">
                  <a:pos x="45" y="3"/>
                </a:cxn>
                <a:cxn ang="0">
                  <a:pos x="45" y="3"/>
                </a:cxn>
                <a:cxn ang="0">
                  <a:pos x="43" y="10"/>
                </a:cxn>
                <a:cxn ang="0">
                  <a:pos x="40" y="16"/>
                </a:cxn>
                <a:cxn ang="0">
                  <a:pos x="32" y="29"/>
                </a:cxn>
                <a:cxn ang="0">
                  <a:pos x="25" y="41"/>
                </a:cxn>
                <a:cxn ang="0">
                  <a:pos x="22" y="47"/>
                </a:cxn>
                <a:cxn ang="0">
                  <a:pos x="20" y="53"/>
                </a:cxn>
                <a:cxn ang="0">
                  <a:pos x="20" y="53"/>
                </a:cxn>
                <a:cxn ang="0">
                  <a:pos x="14" y="71"/>
                </a:cxn>
                <a:cxn ang="0">
                  <a:pos x="9" y="89"/>
                </a:cxn>
                <a:cxn ang="0">
                  <a:pos x="3" y="106"/>
                </a:cxn>
                <a:cxn ang="0">
                  <a:pos x="1" y="115"/>
                </a:cxn>
                <a:cxn ang="0">
                  <a:pos x="0" y="125"/>
                </a:cxn>
                <a:cxn ang="0">
                  <a:pos x="0" y="125"/>
                </a:cxn>
                <a:cxn ang="0">
                  <a:pos x="1" y="127"/>
                </a:cxn>
                <a:cxn ang="0">
                  <a:pos x="2" y="128"/>
                </a:cxn>
                <a:cxn ang="0">
                  <a:pos x="3" y="129"/>
                </a:cxn>
                <a:cxn ang="0">
                  <a:pos x="5" y="129"/>
                </a:cxn>
                <a:cxn ang="0">
                  <a:pos x="6" y="129"/>
                </a:cxn>
                <a:cxn ang="0">
                  <a:pos x="9" y="128"/>
                </a:cxn>
                <a:cxn ang="0">
                  <a:pos x="10" y="127"/>
                </a:cxn>
                <a:cxn ang="0">
                  <a:pos x="10" y="125"/>
                </a:cxn>
                <a:cxn ang="0">
                  <a:pos x="10" y="125"/>
                </a:cxn>
                <a:cxn ang="0">
                  <a:pos x="12" y="108"/>
                </a:cxn>
                <a:cxn ang="0">
                  <a:pos x="16" y="93"/>
                </a:cxn>
                <a:cxn ang="0">
                  <a:pos x="21" y="78"/>
                </a:cxn>
                <a:cxn ang="0">
                  <a:pos x="28" y="64"/>
                </a:cxn>
                <a:cxn ang="0">
                  <a:pos x="42" y="35"/>
                </a:cxn>
                <a:cxn ang="0">
                  <a:pos x="49" y="20"/>
                </a:cxn>
                <a:cxn ang="0">
                  <a:pos x="54" y="6"/>
                </a:cxn>
                <a:cxn ang="0">
                  <a:pos x="54" y="6"/>
                </a:cxn>
                <a:cxn ang="0">
                  <a:pos x="54" y="4"/>
                </a:cxn>
                <a:cxn ang="0">
                  <a:pos x="54" y="2"/>
                </a:cxn>
                <a:cxn ang="0">
                  <a:pos x="53" y="1"/>
                </a:cxn>
                <a:cxn ang="0">
                  <a:pos x="51" y="0"/>
                </a:cxn>
                <a:cxn ang="0">
                  <a:pos x="49" y="0"/>
                </a:cxn>
                <a:cxn ang="0">
                  <a:pos x="48" y="1"/>
                </a:cxn>
                <a:cxn ang="0">
                  <a:pos x="46" y="2"/>
                </a:cxn>
                <a:cxn ang="0">
                  <a:pos x="45" y="3"/>
                </a:cxn>
                <a:cxn ang="0">
                  <a:pos x="45" y="3"/>
                </a:cxn>
              </a:cxnLst>
              <a:rect l="0" t="0" r="r" b="b"/>
              <a:pathLst>
                <a:path w="54" h="129">
                  <a:moveTo>
                    <a:pt x="45" y="3"/>
                  </a:moveTo>
                  <a:lnTo>
                    <a:pt x="45" y="3"/>
                  </a:lnTo>
                  <a:lnTo>
                    <a:pt x="43" y="10"/>
                  </a:lnTo>
                  <a:lnTo>
                    <a:pt x="40" y="16"/>
                  </a:lnTo>
                  <a:lnTo>
                    <a:pt x="32" y="29"/>
                  </a:lnTo>
                  <a:lnTo>
                    <a:pt x="25" y="41"/>
                  </a:lnTo>
                  <a:lnTo>
                    <a:pt x="22" y="47"/>
                  </a:lnTo>
                  <a:lnTo>
                    <a:pt x="20" y="53"/>
                  </a:lnTo>
                  <a:lnTo>
                    <a:pt x="20" y="53"/>
                  </a:lnTo>
                  <a:lnTo>
                    <a:pt x="14" y="71"/>
                  </a:lnTo>
                  <a:lnTo>
                    <a:pt x="9" y="89"/>
                  </a:lnTo>
                  <a:lnTo>
                    <a:pt x="3" y="106"/>
                  </a:lnTo>
                  <a:lnTo>
                    <a:pt x="1" y="115"/>
                  </a:lnTo>
                  <a:lnTo>
                    <a:pt x="0" y="125"/>
                  </a:lnTo>
                  <a:lnTo>
                    <a:pt x="0" y="125"/>
                  </a:lnTo>
                  <a:lnTo>
                    <a:pt x="1" y="127"/>
                  </a:lnTo>
                  <a:lnTo>
                    <a:pt x="2" y="128"/>
                  </a:lnTo>
                  <a:lnTo>
                    <a:pt x="3" y="129"/>
                  </a:lnTo>
                  <a:lnTo>
                    <a:pt x="5" y="129"/>
                  </a:lnTo>
                  <a:lnTo>
                    <a:pt x="6" y="129"/>
                  </a:lnTo>
                  <a:lnTo>
                    <a:pt x="9" y="128"/>
                  </a:lnTo>
                  <a:lnTo>
                    <a:pt x="10" y="127"/>
                  </a:lnTo>
                  <a:lnTo>
                    <a:pt x="10" y="125"/>
                  </a:lnTo>
                  <a:lnTo>
                    <a:pt x="10" y="125"/>
                  </a:lnTo>
                  <a:lnTo>
                    <a:pt x="12" y="108"/>
                  </a:lnTo>
                  <a:lnTo>
                    <a:pt x="16" y="93"/>
                  </a:lnTo>
                  <a:lnTo>
                    <a:pt x="21" y="78"/>
                  </a:lnTo>
                  <a:lnTo>
                    <a:pt x="28" y="64"/>
                  </a:lnTo>
                  <a:lnTo>
                    <a:pt x="42" y="35"/>
                  </a:lnTo>
                  <a:lnTo>
                    <a:pt x="49" y="20"/>
                  </a:lnTo>
                  <a:lnTo>
                    <a:pt x="54" y="6"/>
                  </a:lnTo>
                  <a:lnTo>
                    <a:pt x="54" y="6"/>
                  </a:lnTo>
                  <a:lnTo>
                    <a:pt x="54" y="4"/>
                  </a:lnTo>
                  <a:lnTo>
                    <a:pt x="54" y="2"/>
                  </a:lnTo>
                  <a:lnTo>
                    <a:pt x="53" y="1"/>
                  </a:lnTo>
                  <a:lnTo>
                    <a:pt x="51" y="0"/>
                  </a:lnTo>
                  <a:lnTo>
                    <a:pt x="49" y="0"/>
                  </a:lnTo>
                  <a:lnTo>
                    <a:pt x="48" y="1"/>
                  </a:lnTo>
                  <a:lnTo>
                    <a:pt x="46" y="2"/>
                  </a:lnTo>
                  <a:lnTo>
                    <a:pt x="45" y="3"/>
                  </a:lnTo>
                  <a:lnTo>
                    <a:pt x="45" y="3"/>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2" name="Freeform 824"/>
            <p:cNvSpPr/>
            <p:nvPr/>
          </p:nvSpPr>
          <p:spPr bwMode="auto">
            <a:xfrm>
              <a:off x="6619875" y="1614488"/>
              <a:ext cx="25400" cy="44450"/>
            </a:xfrm>
            <a:custGeom>
              <a:avLst/>
              <a:gdLst/>
              <a:ahLst/>
              <a:cxnLst>
                <a:cxn ang="0">
                  <a:pos x="40" y="2"/>
                </a:cxn>
                <a:cxn ang="0">
                  <a:pos x="40" y="2"/>
                </a:cxn>
                <a:cxn ang="0">
                  <a:pos x="32" y="11"/>
                </a:cxn>
                <a:cxn ang="0">
                  <a:pos x="25" y="19"/>
                </a:cxn>
                <a:cxn ang="0">
                  <a:pos x="19" y="28"/>
                </a:cxn>
                <a:cxn ang="0">
                  <a:pos x="13" y="39"/>
                </a:cxn>
                <a:cxn ang="0">
                  <a:pos x="8" y="49"/>
                </a:cxn>
                <a:cxn ang="0">
                  <a:pos x="4" y="59"/>
                </a:cxn>
                <a:cxn ang="0">
                  <a:pos x="1" y="71"/>
                </a:cxn>
                <a:cxn ang="0">
                  <a:pos x="0" y="81"/>
                </a:cxn>
                <a:cxn ang="0">
                  <a:pos x="0" y="81"/>
                </a:cxn>
                <a:cxn ang="0">
                  <a:pos x="0" y="83"/>
                </a:cxn>
                <a:cxn ang="0">
                  <a:pos x="1" y="85"/>
                </a:cxn>
                <a:cxn ang="0">
                  <a:pos x="3" y="86"/>
                </a:cxn>
                <a:cxn ang="0">
                  <a:pos x="5" y="86"/>
                </a:cxn>
                <a:cxn ang="0">
                  <a:pos x="6" y="86"/>
                </a:cxn>
                <a:cxn ang="0">
                  <a:pos x="9" y="85"/>
                </a:cxn>
                <a:cxn ang="0">
                  <a:pos x="10" y="83"/>
                </a:cxn>
                <a:cxn ang="0">
                  <a:pos x="10" y="81"/>
                </a:cxn>
                <a:cxn ang="0">
                  <a:pos x="10" y="81"/>
                </a:cxn>
                <a:cxn ang="0">
                  <a:pos x="11" y="71"/>
                </a:cxn>
                <a:cxn ang="0">
                  <a:pos x="14" y="61"/>
                </a:cxn>
                <a:cxn ang="0">
                  <a:pos x="17" y="51"/>
                </a:cxn>
                <a:cxn ang="0">
                  <a:pos x="22" y="42"/>
                </a:cxn>
                <a:cxn ang="0">
                  <a:pos x="27" y="33"/>
                </a:cxn>
                <a:cxn ang="0">
                  <a:pos x="33" y="24"/>
                </a:cxn>
                <a:cxn ang="0">
                  <a:pos x="40" y="16"/>
                </a:cxn>
                <a:cxn ang="0">
                  <a:pos x="47" y="9"/>
                </a:cxn>
                <a:cxn ang="0">
                  <a:pos x="47" y="9"/>
                </a:cxn>
                <a:cxn ang="0">
                  <a:pos x="48" y="8"/>
                </a:cxn>
                <a:cxn ang="0">
                  <a:pos x="48" y="5"/>
                </a:cxn>
                <a:cxn ang="0">
                  <a:pos x="47" y="3"/>
                </a:cxn>
                <a:cxn ang="0">
                  <a:pos x="46" y="2"/>
                </a:cxn>
                <a:cxn ang="0">
                  <a:pos x="45" y="1"/>
                </a:cxn>
                <a:cxn ang="0">
                  <a:pos x="43" y="0"/>
                </a:cxn>
                <a:cxn ang="0">
                  <a:pos x="42" y="1"/>
                </a:cxn>
                <a:cxn ang="0">
                  <a:pos x="40" y="2"/>
                </a:cxn>
                <a:cxn ang="0">
                  <a:pos x="40" y="2"/>
                </a:cxn>
              </a:cxnLst>
              <a:rect l="0" t="0" r="r" b="b"/>
              <a:pathLst>
                <a:path w="48" h="86">
                  <a:moveTo>
                    <a:pt x="40" y="2"/>
                  </a:moveTo>
                  <a:lnTo>
                    <a:pt x="40" y="2"/>
                  </a:lnTo>
                  <a:lnTo>
                    <a:pt x="32" y="11"/>
                  </a:lnTo>
                  <a:lnTo>
                    <a:pt x="25" y="19"/>
                  </a:lnTo>
                  <a:lnTo>
                    <a:pt x="19" y="28"/>
                  </a:lnTo>
                  <a:lnTo>
                    <a:pt x="13" y="39"/>
                  </a:lnTo>
                  <a:lnTo>
                    <a:pt x="8" y="49"/>
                  </a:lnTo>
                  <a:lnTo>
                    <a:pt x="4" y="59"/>
                  </a:lnTo>
                  <a:lnTo>
                    <a:pt x="1" y="71"/>
                  </a:lnTo>
                  <a:lnTo>
                    <a:pt x="0" y="81"/>
                  </a:lnTo>
                  <a:lnTo>
                    <a:pt x="0" y="81"/>
                  </a:lnTo>
                  <a:lnTo>
                    <a:pt x="0" y="83"/>
                  </a:lnTo>
                  <a:lnTo>
                    <a:pt x="1" y="85"/>
                  </a:lnTo>
                  <a:lnTo>
                    <a:pt x="3" y="86"/>
                  </a:lnTo>
                  <a:lnTo>
                    <a:pt x="5" y="86"/>
                  </a:lnTo>
                  <a:lnTo>
                    <a:pt x="6" y="86"/>
                  </a:lnTo>
                  <a:lnTo>
                    <a:pt x="9" y="85"/>
                  </a:lnTo>
                  <a:lnTo>
                    <a:pt x="10" y="83"/>
                  </a:lnTo>
                  <a:lnTo>
                    <a:pt x="10" y="81"/>
                  </a:lnTo>
                  <a:lnTo>
                    <a:pt x="10" y="81"/>
                  </a:lnTo>
                  <a:lnTo>
                    <a:pt x="11" y="71"/>
                  </a:lnTo>
                  <a:lnTo>
                    <a:pt x="14" y="61"/>
                  </a:lnTo>
                  <a:lnTo>
                    <a:pt x="17" y="51"/>
                  </a:lnTo>
                  <a:lnTo>
                    <a:pt x="22" y="42"/>
                  </a:lnTo>
                  <a:lnTo>
                    <a:pt x="27" y="33"/>
                  </a:lnTo>
                  <a:lnTo>
                    <a:pt x="33" y="24"/>
                  </a:lnTo>
                  <a:lnTo>
                    <a:pt x="40" y="16"/>
                  </a:lnTo>
                  <a:lnTo>
                    <a:pt x="47" y="9"/>
                  </a:lnTo>
                  <a:lnTo>
                    <a:pt x="47" y="9"/>
                  </a:lnTo>
                  <a:lnTo>
                    <a:pt x="48" y="8"/>
                  </a:lnTo>
                  <a:lnTo>
                    <a:pt x="48" y="5"/>
                  </a:lnTo>
                  <a:lnTo>
                    <a:pt x="47" y="3"/>
                  </a:lnTo>
                  <a:lnTo>
                    <a:pt x="46" y="2"/>
                  </a:lnTo>
                  <a:lnTo>
                    <a:pt x="45" y="1"/>
                  </a:lnTo>
                  <a:lnTo>
                    <a:pt x="43" y="0"/>
                  </a:lnTo>
                  <a:lnTo>
                    <a:pt x="42" y="1"/>
                  </a:lnTo>
                  <a:lnTo>
                    <a:pt x="40" y="2"/>
                  </a:lnTo>
                  <a:lnTo>
                    <a:pt x="40" y="2"/>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3" name="Freeform 825"/>
            <p:cNvSpPr/>
            <p:nvPr/>
          </p:nvSpPr>
          <p:spPr bwMode="auto">
            <a:xfrm>
              <a:off x="6659563" y="1624013"/>
              <a:ext cx="28575" cy="46038"/>
            </a:xfrm>
            <a:custGeom>
              <a:avLst/>
              <a:gdLst/>
              <a:ahLst/>
              <a:cxnLst>
                <a:cxn ang="0">
                  <a:pos x="44" y="2"/>
                </a:cxn>
                <a:cxn ang="0">
                  <a:pos x="44" y="2"/>
                </a:cxn>
                <a:cxn ang="0">
                  <a:pos x="38" y="10"/>
                </a:cxn>
                <a:cxn ang="0">
                  <a:pos x="32" y="17"/>
                </a:cxn>
                <a:cxn ang="0">
                  <a:pos x="25" y="26"/>
                </a:cxn>
                <a:cxn ang="0">
                  <a:pos x="19" y="34"/>
                </a:cxn>
                <a:cxn ang="0">
                  <a:pos x="19" y="34"/>
                </a:cxn>
                <a:cxn ang="0">
                  <a:pos x="13" y="44"/>
                </a:cxn>
                <a:cxn ang="0">
                  <a:pos x="9" y="56"/>
                </a:cxn>
                <a:cxn ang="0">
                  <a:pos x="5" y="67"/>
                </a:cxn>
                <a:cxn ang="0">
                  <a:pos x="0" y="77"/>
                </a:cxn>
                <a:cxn ang="0">
                  <a:pos x="0" y="77"/>
                </a:cxn>
                <a:cxn ang="0">
                  <a:pos x="0" y="79"/>
                </a:cxn>
                <a:cxn ang="0">
                  <a:pos x="0" y="82"/>
                </a:cxn>
                <a:cxn ang="0">
                  <a:pos x="2" y="85"/>
                </a:cxn>
                <a:cxn ang="0">
                  <a:pos x="4" y="85"/>
                </a:cxn>
                <a:cxn ang="0">
                  <a:pos x="5" y="85"/>
                </a:cxn>
                <a:cxn ang="0">
                  <a:pos x="7" y="85"/>
                </a:cxn>
                <a:cxn ang="0">
                  <a:pos x="8" y="83"/>
                </a:cxn>
                <a:cxn ang="0">
                  <a:pos x="8" y="83"/>
                </a:cxn>
                <a:cxn ang="0">
                  <a:pos x="16" y="63"/>
                </a:cxn>
                <a:cxn ang="0">
                  <a:pos x="26" y="42"/>
                </a:cxn>
                <a:cxn ang="0">
                  <a:pos x="26" y="42"/>
                </a:cxn>
                <a:cxn ang="0">
                  <a:pos x="28" y="37"/>
                </a:cxn>
                <a:cxn ang="0">
                  <a:pos x="31" y="33"/>
                </a:cxn>
                <a:cxn ang="0">
                  <a:pos x="38" y="25"/>
                </a:cxn>
                <a:cxn ang="0">
                  <a:pos x="46" y="15"/>
                </a:cxn>
                <a:cxn ang="0">
                  <a:pos x="52" y="7"/>
                </a:cxn>
                <a:cxn ang="0">
                  <a:pos x="52" y="7"/>
                </a:cxn>
                <a:cxn ang="0">
                  <a:pos x="53" y="5"/>
                </a:cxn>
                <a:cxn ang="0">
                  <a:pos x="52" y="3"/>
                </a:cxn>
                <a:cxn ang="0">
                  <a:pos x="52" y="2"/>
                </a:cxn>
                <a:cxn ang="0">
                  <a:pos x="50" y="0"/>
                </a:cxn>
                <a:cxn ang="0">
                  <a:pos x="49" y="0"/>
                </a:cxn>
                <a:cxn ang="0">
                  <a:pos x="47" y="0"/>
                </a:cxn>
                <a:cxn ang="0">
                  <a:pos x="45" y="1"/>
                </a:cxn>
                <a:cxn ang="0">
                  <a:pos x="44" y="2"/>
                </a:cxn>
                <a:cxn ang="0">
                  <a:pos x="44" y="2"/>
                </a:cxn>
              </a:cxnLst>
              <a:rect l="0" t="0" r="r" b="b"/>
              <a:pathLst>
                <a:path w="53" h="85">
                  <a:moveTo>
                    <a:pt x="44" y="2"/>
                  </a:moveTo>
                  <a:lnTo>
                    <a:pt x="44" y="2"/>
                  </a:lnTo>
                  <a:lnTo>
                    <a:pt x="38" y="10"/>
                  </a:lnTo>
                  <a:lnTo>
                    <a:pt x="32" y="17"/>
                  </a:lnTo>
                  <a:lnTo>
                    <a:pt x="25" y="26"/>
                  </a:lnTo>
                  <a:lnTo>
                    <a:pt x="19" y="34"/>
                  </a:lnTo>
                  <a:lnTo>
                    <a:pt x="19" y="34"/>
                  </a:lnTo>
                  <a:lnTo>
                    <a:pt x="13" y="44"/>
                  </a:lnTo>
                  <a:lnTo>
                    <a:pt x="9" y="56"/>
                  </a:lnTo>
                  <a:lnTo>
                    <a:pt x="5" y="67"/>
                  </a:lnTo>
                  <a:lnTo>
                    <a:pt x="0" y="77"/>
                  </a:lnTo>
                  <a:lnTo>
                    <a:pt x="0" y="77"/>
                  </a:lnTo>
                  <a:lnTo>
                    <a:pt x="0" y="79"/>
                  </a:lnTo>
                  <a:lnTo>
                    <a:pt x="0" y="82"/>
                  </a:lnTo>
                  <a:lnTo>
                    <a:pt x="2" y="85"/>
                  </a:lnTo>
                  <a:lnTo>
                    <a:pt x="4" y="85"/>
                  </a:lnTo>
                  <a:lnTo>
                    <a:pt x="5" y="85"/>
                  </a:lnTo>
                  <a:lnTo>
                    <a:pt x="7" y="85"/>
                  </a:lnTo>
                  <a:lnTo>
                    <a:pt x="8" y="83"/>
                  </a:lnTo>
                  <a:lnTo>
                    <a:pt x="8" y="83"/>
                  </a:lnTo>
                  <a:lnTo>
                    <a:pt x="16" y="63"/>
                  </a:lnTo>
                  <a:lnTo>
                    <a:pt x="26" y="42"/>
                  </a:lnTo>
                  <a:lnTo>
                    <a:pt x="26" y="42"/>
                  </a:lnTo>
                  <a:lnTo>
                    <a:pt x="28" y="37"/>
                  </a:lnTo>
                  <a:lnTo>
                    <a:pt x="31" y="33"/>
                  </a:lnTo>
                  <a:lnTo>
                    <a:pt x="38" y="25"/>
                  </a:lnTo>
                  <a:lnTo>
                    <a:pt x="46" y="15"/>
                  </a:lnTo>
                  <a:lnTo>
                    <a:pt x="52" y="7"/>
                  </a:lnTo>
                  <a:lnTo>
                    <a:pt x="52" y="7"/>
                  </a:lnTo>
                  <a:lnTo>
                    <a:pt x="53" y="5"/>
                  </a:lnTo>
                  <a:lnTo>
                    <a:pt x="52" y="3"/>
                  </a:lnTo>
                  <a:lnTo>
                    <a:pt x="52" y="2"/>
                  </a:lnTo>
                  <a:lnTo>
                    <a:pt x="50" y="0"/>
                  </a:lnTo>
                  <a:lnTo>
                    <a:pt x="49" y="0"/>
                  </a:lnTo>
                  <a:lnTo>
                    <a:pt x="47" y="0"/>
                  </a:lnTo>
                  <a:lnTo>
                    <a:pt x="45" y="1"/>
                  </a:lnTo>
                  <a:lnTo>
                    <a:pt x="44" y="2"/>
                  </a:lnTo>
                  <a:lnTo>
                    <a:pt x="44" y="2"/>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4" name="Freeform 826"/>
            <p:cNvSpPr/>
            <p:nvPr/>
          </p:nvSpPr>
          <p:spPr bwMode="auto">
            <a:xfrm>
              <a:off x="6746875" y="1463675"/>
              <a:ext cx="23813" cy="41275"/>
            </a:xfrm>
            <a:custGeom>
              <a:avLst/>
              <a:gdLst/>
              <a:ahLst/>
              <a:cxnLst>
                <a:cxn ang="0">
                  <a:pos x="39" y="1"/>
                </a:cxn>
                <a:cxn ang="0">
                  <a:pos x="39" y="1"/>
                </a:cxn>
                <a:cxn ang="0">
                  <a:pos x="32" y="10"/>
                </a:cxn>
                <a:cxn ang="0">
                  <a:pos x="27" y="18"/>
                </a:cxn>
                <a:cxn ang="0">
                  <a:pos x="22" y="27"/>
                </a:cxn>
                <a:cxn ang="0">
                  <a:pos x="18" y="35"/>
                </a:cxn>
                <a:cxn ang="0">
                  <a:pos x="9" y="54"/>
                </a:cxn>
                <a:cxn ang="0">
                  <a:pos x="5" y="63"/>
                </a:cxn>
                <a:cxn ang="0">
                  <a:pos x="0" y="73"/>
                </a:cxn>
                <a:cxn ang="0">
                  <a:pos x="0" y="73"/>
                </a:cxn>
                <a:cxn ang="0">
                  <a:pos x="0" y="74"/>
                </a:cxn>
                <a:cxn ang="0">
                  <a:pos x="0" y="76"/>
                </a:cxn>
                <a:cxn ang="0">
                  <a:pos x="1" y="78"/>
                </a:cxn>
                <a:cxn ang="0">
                  <a:pos x="2" y="79"/>
                </a:cxn>
                <a:cxn ang="0">
                  <a:pos x="3" y="79"/>
                </a:cxn>
                <a:cxn ang="0">
                  <a:pos x="5" y="79"/>
                </a:cxn>
                <a:cxn ang="0">
                  <a:pos x="7" y="79"/>
                </a:cxn>
                <a:cxn ang="0">
                  <a:pos x="8" y="77"/>
                </a:cxn>
                <a:cxn ang="0">
                  <a:pos x="8" y="77"/>
                </a:cxn>
                <a:cxn ang="0">
                  <a:pos x="13" y="68"/>
                </a:cxn>
                <a:cxn ang="0">
                  <a:pos x="18" y="59"/>
                </a:cxn>
                <a:cxn ang="0">
                  <a:pos x="26" y="42"/>
                </a:cxn>
                <a:cxn ang="0">
                  <a:pos x="30" y="32"/>
                </a:cxn>
                <a:cxn ang="0">
                  <a:pos x="34" y="24"/>
                </a:cxn>
                <a:cxn ang="0">
                  <a:pos x="39" y="16"/>
                </a:cxn>
                <a:cxn ang="0">
                  <a:pos x="45" y="8"/>
                </a:cxn>
                <a:cxn ang="0">
                  <a:pos x="45" y="8"/>
                </a:cxn>
                <a:cxn ang="0">
                  <a:pos x="46" y="6"/>
                </a:cxn>
                <a:cxn ang="0">
                  <a:pos x="46" y="4"/>
                </a:cxn>
                <a:cxn ang="0">
                  <a:pos x="46" y="3"/>
                </a:cxn>
                <a:cxn ang="0">
                  <a:pos x="45" y="1"/>
                </a:cxn>
                <a:cxn ang="0">
                  <a:pos x="44" y="0"/>
                </a:cxn>
                <a:cxn ang="0">
                  <a:pos x="42" y="0"/>
                </a:cxn>
                <a:cxn ang="0">
                  <a:pos x="40" y="0"/>
                </a:cxn>
                <a:cxn ang="0">
                  <a:pos x="39" y="1"/>
                </a:cxn>
                <a:cxn ang="0">
                  <a:pos x="39" y="1"/>
                </a:cxn>
              </a:cxnLst>
              <a:rect l="0" t="0" r="r" b="b"/>
              <a:pathLst>
                <a:path w="46" h="79">
                  <a:moveTo>
                    <a:pt x="39" y="1"/>
                  </a:moveTo>
                  <a:lnTo>
                    <a:pt x="39" y="1"/>
                  </a:lnTo>
                  <a:lnTo>
                    <a:pt x="32" y="10"/>
                  </a:lnTo>
                  <a:lnTo>
                    <a:pt x="27" y="18"/>
                  </a:lnTo>
                  <a:lnTo>
                    <a:pt x="22" y="27"/>
                  </a:lnTo>
                  <a:lnTo>
                    <a:pt x="18" y="35"/>
                  </a:lnTo>
                  <a:lnTo>
                    <a:pt x="9" y="54"/>
                  </a:lnTo>
                  <a:lnTo>
                    <a:pt x="5" y="63"/>
                  </a:lnTo>
                  <a:lnTo>
                    <a:pt x="0" y="73"/>
                  </a:lnTo>
                  <a:lnTo>
                    <a:pt x="0" y="73"/>
                  </a:lnTo>
                  <a:lnTo>
                    <a:pt x="0" y="74"/>
                  </a:lnTo>
                  <a:lnTo>
                    <a:pt x="0" y="76"/>
                  </a:lnTo>
                  <a:lnTo>
                    <a:pt x="1" y="78"/>
                  </a:lnTo>
                  <a:lnTo>
                    <a:pt x="2" y="79"/>
                  </a:lnTo>
                  <a:lnTo>
                    <a:pt x="3" y="79"/>
                  </a:lnTo>
                  <a:lnTo>
                    <a:pt x="5" y="79"/>
                  </a:lnTo>
                  <a:lnTo>
                    <a:pt x="7" y="79"/>
                  </a:lnTo>
                  <a:lnTo>
                    <a:pt x="8" y="77"/>
                  </a:lnTo>
                  <a:lnTo>
                    <a:pt x="8" y="77"/>
                  </a:lnTo>
                  <a:lnTo>
                    <a:pt x="13" y="68"/>
                  </a:lnTo>
                  <a:lnTo>
                    <a:pt x="18" y="59"/>
                  </a:lnTo>
                  <a:lnTo>
                    <a:pt x="26" y="42"/>
                  </a:lnTo>
                  <a:lnTo>
                    <a:pt x="30" y="32"/>
                  </a:lnTo>
                  <a:lnTo>
                    <a:pt x="34" y="24"/>
                  </a:lnTo>
                  <a:lnTo>
                    <a:pt x="39" y="16"/>
                  </a:lnTo>
                  <a:lnTo>
                    <a:pt x="45" y="8"/>
                  </a:lnTo>
                  <a:lnTo>
                    <a:pt x="45" y="8"/>
                  </a:lnTo>
                  <a:lnTo>
                    <a:pt x="46" y="6"/>
                  </a:lnTo>
                  <a:lnTo>
                    <a:pt x="46" y="4"/>
                  </a:lnTo>
                  <a:lnTo>
                    <a:pt x="46" y="3"/>
                  </a:lnTo>
                  <a:lnTo>
                    <a:pt x="45" y="1"/>
                  </a:lnTo>
                  <a:lnTo>
                    <a:pt x="44" y="0"/>
                  </a:lnTo>
                  <a:lnTo>
                    <a:pt x="42" y="0"/>
                  </a:lnTo>
                  <a:lnTo>
                    <a:pt x="40" y="0"/>
                  </a:lnTo>
                  <a:lnTo>
                    <a:pt x="39" y="1"/>
                  </a:lnTo>
                  <a:lnTo>
                    <a:pt x="39" y="1"/>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5" name="Freeform 827"/>
            <p:cNvSpPr/>
            <p:nvPr/>
          </p:nvSpPr>
          <p:spPr bwMode="auto">
            <a:xfrm>
              <a:off x="6792913" y="1493838"/>
              <a:ext cx="9525" cy="7938"/>
            </a:xfrm>
            <a:custGeom>
              <a:avLst/>
              <a:gdLst/>
              <a:ahLst/>
              <a:cxnLst>
                <a:cxn ang="0">
                  <a:pos x="8" y="1"/>
                </a:cxn>
                <a:cxn ang="0">
                  <a:pos x="2" y="8"/>
                </a:cxn>
                <a:cxn ang="0">
                  <a:pos x="2" y="8"/>
                </a:cxn>
                <a:cxn ang="0">
                  <a:pos x="1" y="9"/>
                </a:cxn>
                <a:cxn ang="0">
                  <a:pos x="0" y="11"/>
                </a:cxn>
                <a:cxn ang="0">
                  <a:pos x="1" y="13"/>
                </a:cxn>
                <a:cxn ang="0">
                  <a:pos x="2" y="14"/>
                </a:cxn>
                <a:cxn ang="0">
                  <a:pos x="3" y="16"/>
                </a:cxn>
                <a:cxn ang="0">
                  <a:pos x="5" y="16"/>
                </a:cxn>
                <a:cxn ang="0">
                  <a:pos x="7" y="16"/>
                </a:cxn>
                <a:cxn ang="0">
                  <a:pos x="8" y="14"/>
                </a:cxn>
                <a:cxn ang="0">
                  <a:pos x="14" y="8"/>
                </a:cxn>
                <a:cxn ang="0">
                  <a:pos x="14" y="8"/>
                </a:cxn>
                <a:cxn ang="0">
                  <a:pos x="15" y="6"/>
                </a:cxn>
                <a:cxn ang="0">
                  <a:pos x="16" y="5"/>
                </a:cxn>
                <a:cxn ang="0">
                  <a:pos x="15" y="3"/>
                </a:cxn>
                <a:cxn ang="0">
                  <a:pos x="14" y="1"/>
                </a:cxn>
                <a:cxn ang="0">
                  <a:pos x="13" y="0"/>
                </a:cxn>
                <a:cxn ang="0">
                  <a:pos x="11" y="0"/>
                </a:cxn>
                <a:cxn ang="0">
                  <a:pos x="9" y="0"/>
                </a:cxn>
                <a:cxn ang="0">
                  <a:pos x="8" y="1"/>
                </a:cxn>
                <a:cxn ang="0">
                  <a:pos x="8" y="1"/>
                </a:cxn>
              </a:cxnLst>
              <a:rect l="0" t="0" r="r" b="b"/>
              <a:pathLst>
                <a:path w="16" h="16">
                  <a:moveTo>
                    <a:pt x="8" y="1"/>
                  </a:moveTo>
                  <a:lnTo>
                    <a:pt x="2" y="8"/>
                  </a:lnTo>
                  <a:lnTo>
                    <a:pt x="2" y="8"/>
                  </a:lnTo>
                  <a:lnTo>
                    <a:pt x="1" y="9"/>
                  </a:lnTo>
                  <a:lnTo>
                    <a:pt x="0" y="11"/>
                  </a:lnTo>
                  <a:lnTo>
                    <a:pt x="1" y="13"/>
                  </a:lnTo>
                  <a:lnTo>
                    <a:pt x="2" y="14"/>
                  </a:lnTo>
                  <a:lnTo>
                    <a:pt x="3" y="16"/>
                  </a:lnTo>
                  <a:lnTo>
                    <a:pt x="5" y="16"/>
                  </a:lnTo>
                  <a:lnTo>
                    <a:pt x="7" y="16"/>
                  </a:lnTo>
                  <a:lnTo>
                    <a:pt x="8" y="14"/>
                  </a:lnTo>
                  <a:lnTo>
                    <a:pt x="14" y="8"/>
                  </a:lnTo>
                  <a:lnTo>
                    <a:pt x="14" y="8"/>
                  </a:lnTo>
                  <a:lnTo>
                    <a:pt x="15" y="6"/>
                  </a:lnTo>
                  <a:lnTo>
                    <a:pt x="16" y="5"/>
                  </a:lnTo>
                  <a:lnTo>
                    <a:pt x="15" y="3"/>
                  </a:lnTo>
                  <a:lnTo>
                    <a:pt x="14" y="1"/>
                  </a:lnTo>
                  <a:lnTo>
                    <a:pt x="13" y="0"/>
                  </a:lnTo>
                  <a:lnTo>
                    <a:pt x="11" y="0"/>
                  </a:lnTo>
                  <a:lnTo>
                    <a:pt x="9" y="0"/>
                  </a:lnTo>
                  <a:lnTo>
                    <a:pt x="8" y="1"/>
                  </a:lnTo>
                  <a:lnTo>
                    <a:pt x="8" y="1"/>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6" name="Freeform 828"/>
            <p:cNvSpPr>
              <a:spLocks noEditPoints="1"/>
            </p:cNvSpPr>
            <p:nvPr/>
          </p:nvSpPr>
          <p:spPr bwMode="auto">
            <a:xfrm>
              <a:off x="6208713" y="1243013"/>
              <a:ext cx="706438" cy="620713"/>
            </a:xfrm>
            <a:custGeom>
              <a:avLst/>
              <a:gdLst/>
              <a:ahLst/>
              <a:cxnLst>
                <a:cxn ang="0">
                  <a:pos x="1208" y="1175"/>
                </a:cxn>
                <a:cxn ang="0">
                  <a:pos x="1095" y="1131"/>
                </a:cxn>
                <a:cxn ang="0">
                  <a:pos x="938" y="1062"/>
                </a:cxn>
                <a:cxn ang="0">
                  <a:pos x="899" y="1051"/>
                </a:cxn>
                <a:cxn ang="0">
                  <a:pos x="728" y="1088"/>
                </a:cxn>
                <a:cxn ang="0">
                  <a:pos x="531" y="1080"/>
                </a:cxn>
                <a:cxn ang="0">
                  <a:pos x="322" y="1026"/>
                </a:cxn>
                <a:cxn ang="0">
                  <a:pos x="161" y="920"/>
                </a:cxn>
                <a:cxn ang="0">
                  <a:pos x="51" y="762"/>
                </a:cxn>
                <a:cxn ang="0">
                  <a:pos x="8" y="609"/>
                </a:cxn>
                <a:cxn ang="0">
                  <a:pos x="4" y="424"/>
                </a:cxn>
                <a:cxn ang="0">
                  <a:pos x="39" y="285"/>
                </a:cxn>
                <a:cxn ang="0">
                  <a:pos x="97" y="185"/>
                </a:cxn>
                <a:cxn ang="0">
                  <a:pos x="167" y="114"/>
                </a:cxn>
                <a:cxn ang="0">
                  <a:pos x="255" y="62"/>
                </a:cxn>
                <a:cxn ang="0">
                  <a:pos x="439" y="14"/>
                </a:cxn>
                <a:cxn ang="0">
                  <a:pos x="700" y="5"/>
                </a:cxn>
                <a:cxn ang="0">
                  <a:pos x="714" y="7"/>
                </a:cxn>
                <a:cxn ang="0">
                  <a:pos x="803" y="0"/>
                </a:cxn>
                <a:cxn ang="0">
                  <a:pos x="994" y="43"/>
                </a:cxn>
                <a:cxn ang="0">
                  <a:pos x="1175" y="156"/>
                </a:cxn>
                <a:cxn ang="0">
                  <a:pos x="1247" y="243"/>
                </a:cxn>
                <a:cxn ang="0">
                  <a:pos x="1289" y="328"/>
                </a:cxn>
                <a:cxn ang="0">
                  <a:pos x="1324" y="456"/>
                </a:cxn>
                <a:cxn ang="0">
                  <a:pos x="1336" y="593"/>
                </a:cxn>
                <a:cxn ang="0">
                  <a:pos x="1319" y="726"/>
                </a:cxn>
                <a:cxn ang="0">
                  <a:pos x="1266" y="842"/>
                </a:cxn>
                <a:cxn ang="0">
                  <a:pos x="1204" y="907"/>
                </a:cxn>
                <a:cxn ang="0">
                  <a:pos x="1205" y="990"/>
                </a:cxn>
                <a:cxn ang="0">
                  <a:pos x="1239" y="1150"/>
                </a:cxn>
                <a:cxn ang="0">
                  <a:pos x="1234" y="1167"/>
                </a:cxn>
                <a:cxn ang="0">
                  <a:pos x="912" y="999"/>
                </a:cxn>
                <a:cxn ang="0">
                  <a:pos x="967" y="1032"/>
                </a:cxn>
                <a:cxn ang="0">
                  <a:pos x="1119" y="1098"/>
                </a:cxn>
                <a:cxn ang="0">
                  <a:pos x="1181" y="1067"/>
                </a:cxn>
                <a:cxn ang="0">
                  <a:pos x="1156" y="912"/>
                </a:cxn>
                <a:cxn ang="0">
                  <a:pos x="1170" y="893"/>
                </a:cxn>
                <a:cxn ang="0">
                  <a:pos x="1193" y="864"/>
                </a:cxn>
                <a:cxn ang="0">
                  <a:pos x="1262" y="762"/>
                </a:cxn>
                <a:cxn ang="0">
                  <a:pos x="1294" y="636"/>
                </a:cxn>
                <a:cxn ang="0">
                  <a:pos x="1293" y="502"/>
                </a:cxn>
                <a:cxn ang="0">
                  <a:pos x="1265" y="373"/>
                </a:cxn>
                <a:cxn ang="0">
                  <a:pos x="1214" y="265"/>
                </a:cxn>
                <a:cxn ang="0">
                  <a:pos x="1124" y="168"/>
                </a:cxn>
                <a:cxn ang="0">
                  <a:pos x="962" y="75"/>
                </a:cxn>
                <a:cxn ang="0">
                  <a:pos x="786" y="39"/>
                </a:cxn>
                <a:cxn ang="0">
                  <a:pos x="705" y="49"/>
                </a:cxn>
                <a:cxn ang="0">
                  <a:pos x="686" y="45"/>
                </a:cxn>
                <a:cxn ang="0">
                  <a:pos x="459" y="52"/>
                </a:cxn>
                <a:cxn ang="0">
                  <a:pos x="295" y="89"/>
                </a:cxn>
                <a:cxn ang="0">
                  <a:pos x="184" y="153"/>
                </a:cxn>
                <a:cxn ang="0">
                  <a:pos x="109" y="238"/>
                </a:cxn>
                <a:cxn ang="0">
                  <a:pos x="62" y="340"/>
                </a:cxn>
                <a:cxn ang="0">
                  <a:pos x="40" y="448"/>
                </a:cxn>
                <a:cxn ang="0">
                  <a:pos x="55" y="647"/>
                </a:cxn>
                <a:cxn ang="0">
                  <a:pos x="121" y="805"/>
                </a:cxn>
                <a:cxn ang="0">
                  <a:pos x="251" y="941"/>
                </a:cxn>
                <a:cxn ang="0">
                  <a:pos x="434" y="1017"/>
                </a:cxn>
                <a:cxn ang="0">
                  <a:pos x="592" y="1043"/>
                </a:cxn>
                <a:cxn ang="0">
                  <a:pos x="736" y="1045"/>
                </a:cxn>
                <a:cxn ang="0">
                  <a:pos x="890" y="1012"/>
                </a:cxn>
                <a:cxn ang="0">
                  <a:pos x="900" y="1005"/>
                </a:cxn>
              </a:cxnLst>
              <a:rect l="0" t="0" r="r" b="b"/>
              <a:pathLst>
                <a:path w="1336" h="1175">
                  <a:moveTo>
                    <a:pt x="1214" y="1175"/>
                  </a:moveTo>
                  <a:lnTo>
                    <a:pt x="1214" y="1175"/>
                  </a:lnTo>
                  <a:lnTo>
                    <a:pt x="1210" y="1175"/>
                  </a:lnTo>
                  <a:lnTo>
                    <a:pt x="1209" y="1175"/>
                  </a:lnTo>
                  <a:lnTo>
                    <a:pt x="1208" y="1175"/>
                  </a:lnTo>
                  <a:lnTo>
                    <a:pt x="1208" y="1175"/>
                  </a:lnTo>
                  <a:lnTo>
                    <a:pt x="1202" y="1174"/>
                  </a:lnTo>
                  <a:lnTo>
                    <a:pt x="1198" y="1173"/>
                  </a:lnTo>
                  <a:lnTo>
                    <a:pt x="1198" y="1173"/>
                  </a:lnTo>
                  <a:lnTo>
                    <a:pt x="1172" y="1162"/>
                  </a:lnTo>
                  <a:lnTo>
                    <a:pt x="1147" y="1152"/>
                  </a:lnTo>
                  <a:lnTo>
                    <a:pt x="1095" y="1131"/>
                  </a:lnTo>
                  <a:lnTo>
                    <a:pt x="1095" y="1131"/>
                  </a:lnTo>
                  <a:lnTo>
                    <a:pt x="1050" y="1113"/>
                  </a:lnTo>
                  <a:lnTo>
                    <a:pt x="1005" y="1095"/>
                  </a:lnTo>
                  <a:lnTo>
                    <a:pt x="982" y="1084"/>
                  </a:lnTo>
                  <a:lnTo>
                    <a:pt x="960" y="1073"/>
                  </a:lnTo>
                  <a:lnTo>
                    <a:pt x="938" y="1062"/>
                  </a:lnTo>
                  <a:lnTo>
                    <a:pt x="918" y="1048"/>
                  </a:lnTo>
                  <a:lnTo>
                    <a:pt x="911" y="1044"/>
                  </a:lnTo>
                  <a:lnTo>
                    <a:pt x="904" y="1048"/>
                  </a:lnTo>
                  <a:lnTo>
                    <a:pt x="904" y="1048"/>
                  </a:lnTo>
                  <a:lnTo>
                    <a:pt x="899" y="1051"/>
                  </a:lnTo>
                  <a:lnTo>
                    <a:pt x="899" y="1051"/>
                  </a:lnTo>
                  <a:lnTo>
                    <a:pt x="873" y="1061"/>
                  </a:lnTo>
                  <a:lnTo>
                    <a:pt x="847" y="1068"/>
                  </a:lnTo>
                  <a:lnTo>
                    <a:pt x="819" y="1075"/>
                  </a:lnTo>
                  <a:lnTo>
                    <a:pt x="789" y="1080"/>
                  </a:lnTo>
                  <a:lnTo>
                    <a:pt x="759" y="1084"/>
                  </a:lnTo>
                  <a:lnTo>
                    <a:pt x="728" y="1088"/>
                  </a:lnTo>
                  <a:lnTo>
                    <a:pt x="696" y="1090"/>
                  </a:lnTo>
                  <a:lnTo>
                    <a:pt x="664" y="1090"/>
                  </a:lnTo>
                  <a:lnTo>
                    <a:pt x="664" y="1090"/>
                  </a:lnTo>
                  <a:lnTo>
                    <a:pt x="620" y="1089"/>
                  </a:lnTo>
                  <a:lnTo>
                    <a:pt x="576" y="1086"/>
                  </a:lnTo>
                  <a:lnTo>
                    <a:pt x="531" y="1080"/>
                  </a:lnTo>
                  <a:lnTo>
                    <a:pt x="488" y="1073"/>
                  </a:lnTo>
                  <a:lnTo>
                    <a:pt x="445" y="1064"/>
                  </a:lnTo>
                  <a:lnTo>
                    <a:pt x="402" y="1052"/>
                  </a:lnTo>
                  <a:lnTo>
                    <a:pt x="361" y="1040"/>
                  </a:lnTo>
                  <a:lnTo>
                    <a:pt x="322" y="1026"/>
                  </a:lnTo>
                  <a:lnTo>
                    <a:pt x="322" y="1026"/>
                  </a:lnTo>
                  <a:lnTo>
                    <a:pt x="292" y="1012"/>
                  </a:lnTo>
                  <a:lnTo>
                    <a:pt x="263" y="997"/>
                  </a:lnTo>
                  <a:lnTo>
                    <a:pt x="235" y="980"/>
                  </a:lnTo>
                  <a:lnTo>
                    <a:pt x="209" y="962"/>
                  </a:lnTo>
                  <a:lnTo>
                    <a:pt x="184" y="942"/>
                  </a:lnTo>
                  <a:lnTo>
                    <a:pt x="161" y="920"/>
                  </a:lnTo>
                  <a:lnTo>
                    <a:pt x="138" y="898"/>
                  </a:lnTo>
                  <a:lnTo>
                    <a:pt x="117" y="873"/>
                  </a:lnTo>
                  <a:lnTo>
                    <a:pt x="99" y="847"/>
                  </a:lnTo>
                  <a:lnTo>
                    <a:pt x="81" y="820"/>
                  </a:lnTo>
                  <a:lnTo>
                    <a:pt x="66" y="792"/>
                  </a:lnTo>
                  <a:lnTo>
                    <a:pt x="51" y="762"/>
                  </a:lnTo>
                  <a:lnTo>
                    <a:pt x="39" y="732"/>
                  </a:lnTo>
                  <a:lnTo>
                    <a:pt x="28" y="700"/>
                  </a:lnTo>
                  <a:lnTo>
                    <a:pt x="19" y="668"/>
                  </a:lnTo>
                  <a:lnTo>
                    <a:pt x="12" y="634"/>
                  </a:lnTo>
                  <a:lnTo>
                    <a:pt x="12" y="634"/>
                  </a:lnTo>
                  <a:lnTo>
                    <a:pt x="8" y="609"/>
                  </a:lnTo>
                  <a:lnTo>
                    <a:pt x="5" y="582"/>
                  </a:lnTo>
                  <a:lnTo>
                    <a:pt x="2" y="554"/>
                  </a:lnTo>
                  <a:lnTo>
                    <a:pt x="1" y="524"/>
                  </a:lnTo>
                  <a:lnTo>
                    <a:pt x="0" y="492"/>
                  </a:lnTo>
                  <a:lnTo>
                    <a:pt x="1" y="459"/>
                  </a:lnTo>
                  <a:lnTo>
                    <a:pt x="4" y="424"/>
                  </a:lnTo>
                  <a:lnTo>
                    <a:pt x="9" y="389"/>
                  </a:lnTo>
                  <a:lnTo>
                    <a:pt x="16" y="354"/>
                  </a:lnTo>
                  <a:lnTo>
                    <a:pt x="21" y="337"/>
                  </a:lnTo>
                  <a:lnTo>
                    <a:pt x="26" y="320"/>
                  </a:lnTo>
                  <a:lnTo>
                    <a:pt x="33" y="303"/>
                  </a:lnTo>
                  <a:lnTo>
                    <a:pt x="39" y="285"/>
                  </a:lnTo>
                  <a:lnTo>
                    <a:pt x="46" y="267"/>
                  </a:lnTo>
                  <a:lnTo>
                    <a:pt x="54" y="251"/>
                  </a:lnTo>
                  <a:lnTo>
                    <a:pt x="64" y="234"/>
                  </a:lnTo>
                  <a:lnTo>
                    <a:pt x="74" y="218"/>
                  </a:lnTo>
                  <a:lnTo>
                    <a:pt x="84" y="201"/>
                  </a:lnTo>
                  <a:lnTo>
                    <a:pt x="97" y="185"/>
                  </a:lnTo>
                  <a:lnTo>
                    <a:pt x="109" y="169"/>
                  </a:lnTo>
                  <a:lnTo>
                    <a:pt x="123" y="154"/>
                  </a:lnTo>
                  <a:lnTo>
                    <a:pt x="138" y="139"/>
                  </a:lnTo>
                  <a:lnTo>
                    <a:pt x="153" y="125"/>
                  </a:lnTo>
                  <a:lnTo>
                    <a:pt x="153" y="125"/>
                  </a:lnTo>
                  <a:lnTo>
                    <a:pt x="167" y="114"/>
                  </a:lnTo>
                  <a:lnTo>
                    <a:pt x="180" y="103"/>
                  </a:lnTo>
                  <a:lnTo>
                    <a:pt x="195" y="94"/>
                  </a:lnTo>
                  <a:lnTo>
                    <a:pt x="209" y="86"/>
                  </a:lnTo>
                  <a:lnTo>
                    <a:pt x="224" y="76"/>
                  </a:lnTo>
                  <a:lnTo>
                    <a:pt x="239" y="69"/>
                  </a:lnTo>
                  <a:lnTo>
                    <a:pt x="255" y="62"/>
                  </a:lnTo>
                  <a:lnTo>
                    <a:pt x="270" y="56"/>
                  </a:lnTo>
                  <a:lnTo>
                    <a:pt x="303" y="43"/>
                  </a:lnTo>
                  <a:lnTo>
                    <a:pt x="336" y="34"/>
                  </a:lnTo>
                  <a:lnTo>
                    <a:pt x="369" y="26"/>
                  </a:lnTo>
                  <a:lnTo>
                    <a:pt x="403" y="20"/>
                  </a:lnTo>
                  <a:lnTo>
                    <a:pt x="439" y="14"/>
                  </a:lnTo>
                  <a:lnTo>
                    <a:pt x="473" y="11"/>
                  </a:lnTo>
                  <a:lnTo>
                    <a:pt x="507" y="8"/>
                  </a:lnTo>
                  <a:lnTo>
                    <a:pt x="541" y="6"/>
                  </a:lnTo>
                  <a:lnTo>
                    <a:pt x="607" y="5"/>
                  </a:lnTo>
                  <a:lnTo>
                    <a:pt x="669" y="5"/>
                  </a:lnTo>
                  <a:lnTo>
                    <a:pt x="700" y="5"/>
                  </a:lnTo>
                  <a:lnTo>
                    <a:pt x="700" y="5"/>
                  </a:lnTo>
                  <a:lnTo>
                    <a:pt x="704" y="5"/>
                  </a:lnTo>
                  <a:lnTo>
                    <a:pt x="708" y="6"/>
                  </a:lnTo>
                  <a:lnTo>
                    <a:pt x="711" y="7"/>
                  </a:lnTo>
                  <a:lnTo>
                    <a:pt x="714" y="7"/>
                  </a:lnTo>
                  <a:lnTo>
                    <a:pt x="714" y="7"/>
                  </a:lnTo>
                  <a:lnTo>
                    <a:pt x="732" y="4"/>
                  </a:lnTo>
                  <a:lnTo>
                    <a:pt x="749" y="2"/>
                  </a:lnTo>
                  <a:lnTo>
                    <a:pt x="768" y="1"/>
                  </a:lnTo>
                  <a:lnTo>
                    <a:pt x="787" y="0"/>
                  </a:lnTo>
                  <a:lnTo>
                    <a:pt x="787" y="0"/>
                  </a:lnTo>
                  <a:lnTo>
                    <a:pt x="803" y="0"/>
                  </a:lnTo>
                  <a:lnTo>
                    <a:pt x="821" y="1"/>
                  </a:lnTo>
                  <a:lnTo>
                    <a:pt x="856" y="5"/>
                  </a:lnTo>
                  <a:lnTo>
                    <a:pt x="891" y="11"/>
                  </a:lnTo>
                  <a:lnTo>
                    <a:pt x="926" y="21"/>
                  </a:lnTo>
                  <a:lnTo>
                    <a:pt x="960" y="31"/>
                  </a:lnTo>
                  <a:lnTo>
                    <a:pt x="994" y="43"/>
                  </a:lnTo>
                  <a:lnTo>
                    <a:pt x="1028" y="59"/>
                  </a:lnTo>
                  <a:lnTo>
                    <a:pt x="1060" y="75"/>
                  </a:lnTo>
                  <a:lnTo>
                    <a:pt x="1091" y="93"/>
                  </a:lnTo>
                  <a:lnTo>
                    <a:pt x="1121" y="112"/>
                  </a:lnTo>
                  <a:lnTo>
                    <a:pt x="1149" y="134"/>
                  </a:lnTo>
                  <a:lnTo>
                    <a:pt x="1175" y="156"/>
                  </a:lnTo>
                  <a:lnTo>
                    <a:pt x="1199" y="180"/>
                  </a:lnTo>
                  <a:lnTo>
                    <a:pt x="1210" y="192"/>
                  </a:lnTo>
                  <a:lnTo>
                    <a:pt x="1220" y="204"/>
                  </a:lnTo>
                  <a:lnTo>
                    <a:pt x="1230" y="217"/>
                  </a:lnTo>
                  <a:lnTo>
                    <a:pt x="1239" y="229"/>
                  </a:lnTo>
                  <a:lnTo>
                    <a:pt x="1247" y="243"/>
                  </a:lnTo>
                  <a:lnTo>
                    <a:pt x="1256" y="255"/>
                  </a:lnTo>
                  <a:lnTo>
                    <a:pt x="1256" y="255"/>
                  </a:lnTo>
                  <a:lnTo>
                    <a:pt x="1264" y="273"/>
                  </a:lnTo>
                  <a:lnTo>
                    <a:pt x="1272" y="290"/>
                  </a:lnTo>
                  <a:lnTo>
                    <a:pt x="1280" y="310"/>
                  </a:lnTo>
                  <a:lnTo>
                    <a:pt x="1289" y="328"/>
                  </a:lnTo>
                  <a:lnTo>
                    <a:pt x="1296" y="349"/>
                  </a:lnTo>
                  <a:lnTo>
                    <a:pt x="1302" y="370"/>
                  </a:lnTo>
                  <a:lnTo>
                    <a:pt x="1308" y="390"/>
                  </a:lnTo>
                  <a:lnTo>
                    <a:pt x="1314" y="412"/>
                  </a:lnTo>
                  <a:lnTo>
                    <a:pt x="1320" y="434"/>
                  </a:lnTo>
                  <a:lnTo>
                    <a:pt x="1324" y="456"/>
                  </a:lnTo>
                  <a:lnTo>
                    <a:pt x="1328" y="478"/>
                  </a:lnTo>
                  <a:lnTo>
                    <a:pt x="1331" y="501"/>
                  </a:lnTo>
                  <a:lnTo>
                    <a:pt x="1333" y="524"/>
                  </a:lnTo>
                  <a:lnTo>
                    <a:pt x="1335" y="547"/>
                  </a:lnTo>
                  <a:lnTo>
                    <a:pt x="1336" y="570"/>
                  </a:lnTo>
                  <a:lnTo>
                    <a:pt x="1336" y="593"/>
                  </a:lnTo>
                  <a:lnTo>
                    <a:pt x="1335" y="616"/>
                  </a:lnTo>
                  <a:lnTo>
                    <a:pt x="1334" y="638"/>
                  </a:lnTo>
                  <a:lnTo>
                    <a:pt x="1332" y="660"/>
                  </a:lnTo>
                  <a:lnTo>
                    <a:pt x="1328" y="683"/>
                  </a:lnTo>
                  <a:lnTo>
                    <a:pt x="1324" y="704"/>
                  </a:lnTo>
                  <a:lnTo>
                    <a:pt x="1319" y="726"/>
                  </a:lnTo>
                  <a:lnTo>
                    <a:pt x="1312" y="747"/>
                  </a:lnTo>
                  <a:lnTo>
                    <a:pt x="1305" y="767"/>
                  </a:lnTo>
                  <a:lnTo>
                    <a:pt x="1297" y="787"/>
                  </a:lnTo>
                  <a:lnTo>
                    <a:pt x="1288" y="806"/>
                  </a:lnTo>
                  <a:lnTo>
                    <a:pt x="1277" y="824"/>
                  </a:lnTo>
                  <a:lnTo>
                    <a:pt x="1266" y="842"/>
                  </a:lnTo>
                  <a:lnTo>
                    <a:pt x="1253" y="859"/>
                  </a:lnTo>
                  <a:lnTo>
                    <a:pt x="1239" y="875"/>
                  </a:lnTo>
                  <a:lnTo>
                    <a:pt x="1225" y="890"/>
                  </a:lnTo>
                  <a:lnTo>
                    <a:pt x="1208" y="904"/>
                  </a:lnTo>
                  <a:lnTo>
                    <a:pt x="1208" y="904"/>
                  </a:lnTo>
                  <a:lnTo>
                    <a:pt x="1204" y="907"/>
                  </a:lnTo>
                  <a:lnTo>
                    <a:pt x="1197" y="911"/>
                  </a:lnTo>
                  <a:lnTo>
                    <a:pt x="1197" y="918"/>
                  </a:lnTo>
                  <a:lnTo>
                    <a:pt x="1197" y="918"/>
                  </a:lnTo>
                  <a:lnTo>
                    <a:pt x="1198" y="937"/>
                  </a:lnTo>
                  <a:lnTo>
                    <a:pt x="1200" y="954"/>
                  </a:lnTo>
                  <a:lnTo>
                    <a:pt x="1205" y="990"/>
                  </a:lnTo>
                  <a:lnTo>
                    <a:pt x="1212" y="1026"/>
                  </a:lnTo>
                  <a:lnTo>
                    <a:pt x="1220" y="1061"/>
                  </a:lnTo>
                  <a:lnTo>
                    <a:pt x="1220" y="1061"/>
                  </a:lnTo>
                  <a:lnTo>
                    <a:pt x="1231" y="1104"/>
                  </a:lnTo>
                  <a:lnTo>
                    <a:pt x="1235" y="1127"/>
                  </a:lnTo>
                  <a:lnTo>
                    <a:pt x="1239" y="1150"/>
                  </a:lnTo>
                  <a:lnTo>
                    <a:pt x="1239" y="1150"/>
                  </a:lnTo>
                  <a:lnTo>
                    <a:pt x="1239" y="1154"/>
                  </a:lnTo>
                  <a:lnTo>
                    <a:pt x="1238" y="1159"/>
                  </a:lnTo>
                  <a:lnTo>
                    <a:pt x="1236" y="1163"/>
                  </a:lnTo>
                  <a:lnTo>
                    <a:pt x="1234" y="1167"/>
                  </a:lnTo>
                  <a:lnTo>
                    <a:pt x="1234" y="1167"/>
                  </a:lnTo>
                  <a:lnTo>
                    <a:pt x="1230" y="1170"/>
                  </a:lnTo>
                  <a:lnTo>
                    <a:pt x="1225" y="1173"/>
                  </a:lnTo>
                  <a:lnTo>
                    <a:pt x="1219" y="1175"/>
                  </a:lnTo>
                  <a:lnTo>
                    <a:pt x="1214" y="1175"/>
                  </a:lnTo>
                  <a:lnTo>
                    <a:pt x="1214" y="1175"/>
                  </a:lnTo>
                  <a:close/>
                  <a:moveTo>
                    <a:pt x="912" y="999"/>
                  </a:moveTo>
                  <a:lnTo>
                    <a:pt x="912" y="999"/>
                  </a:lnTo>
                  <a:lnTo>
                    <a:pt x="916" y="1000"/>
                  </a:lnTo>
                  <a:lnTo>
                    <a:pt x="920" y="1003"/>
                  </a:lnTo>
                  <a:lnTo>
                    <a:pt x="920" y="1003"/>
                  </a:lnTo>
                  <a:lnTo>
                    <a:pt x="944" y="1018"/>
                  </a:lnTo>
                  <a:lnTo>
                    <a:pt x="967" y="1032"/>
                  </a:lnTo>
                  <a:lnTo>
                    <a:pt x="992" y="1045"/>
                  </a:lnTo>
                  <a:lnTo>
                    <a:pt x="1017" y="1057"/>
                  </a:lnTo>
                  <a:lnTo>
                    <a:pt x="1043" y="1068"/>
                  </a:lnTo>
                  <a:lnTo>
                    <a:pt x="1069" y="1078"/>
                  </a:lnTo>
                  <a:lnTo>
                    <a:pt x="1119" y="1098"/>
                  </a:lnTo>
                  <a:lnTo>
                    <a:pt x="1119" y="1098"/>
                  </a:lnTo>
                  <a:lnTo>
                    <a:pt x="1173" y="1120"/>
                  </a:lnTo>
                  <a:lnTo>
                    <a:pt x="1195" y="1128"/>
                  </a:lnTo>
                  <a:lnTo>
                    <a:pt x="1189" y="1105"/>
                  </a:lnTo>
                  <a:lnTo>
                    <a:pt x="1189" y="1105"/>
                  </a:lnTo>
                  <a:lnTo>
                    <a:pt x="1181" y="1067"/>
                  </a:lnTo>
                  <a:lnTo>
                    <a:pt x="1181" y="1067"/>
                  </a:lnTo>
                  <a:lnTo>
                    <a:pt x="1172" y="1029"/>
                  </a:lnTo>
                  <a:lnTo>
                    <a:pt x="1165" y="990"/>
                  </a:lnTo>
                  <a:lnTo>
                    <a:pt x="1162" y="971"/>
                  </a:lnTo>
                  <a:lnTo>
                    <a:pt x="1158" y="951"/>
                  </a:lnTo>
                  <a:lnTo>
                    <a:pt x="1157" y="932"/>
                  </a:lnTo>
                  <a:lnTo>
                    <a:pt x="1156" y="912"/>
                  </a:lnTo>
                  <a:lnTo>
                    <a:pt x="1156" y="912"/>
                  </a:lnTo>
                  <a:lnTo>
                    <a:pt x="1156" y="907"/>
                  </a:lnTo>
                  <a:lnTo>
                    <a:pt x="1158" y="903"/>
                  </a:lnTo>
                  <a:lnTo>
                    <a:pt x="1161" y="899"/>
                  </a:lnTo>
                  <a:lnTo>
                    <a:pt x="1165" y="896"/>
                  </a:lnTo>
                  <a:lnTo>
                    <a:pt x="1170" y="893"/>
                  </a:lnTo>
                  <a:lnTo>
                    <a:pt x="1171" y="887"/>
                  </a:lnTo>
                  <a:lnTo>
                    <a:pt x="1171" y="887"/>
                  </a:lnTo>
                  <a:lnTo>
                    <a:pt x="1173" y="882"/>
                  </a:lnTo>
                  <a:lnTo>
                    <a:pt x="1177" y="878"/>
                  </a:lnTo>
                  <a:lnTo>
                    <a:pt x="1177" y="878"/>
                  </a:lnTo>
                  <a:lnTo>
                    <a:pt x="1193" y="864"/>
                  </a:lnTo>
                  <a:lnTo>
                    <a:pt x="1207" y="849"/>
                  </a:lnTo>
                  <a:lnTo>
                    <a:pt x="1220" y="833"/>
                  </a:lnTo>
                  <a:lnTo>
                    <a:pt x="1233" y="817"/>
                  </a:lnTo>
                  <a:lnTo>
                    <a:pt x="1243" y="799"/>
                  </a:lnTo>
                  <a:lnTo>
                    <a:pt x="1253" y="782"/>
                  </a:lnTo>
                  <a:lnTo>
                    <a:pt x="1262" y="762"/>
                  </a:lnTo>
                  <a:lnTo>
                    <a:pt x="1270" y="743"/>
                  </a:lnTo>
                  <a:lnTo>
                    <a:pt x="1276" y="723"/>
                  </a:lnTo>
                  <a:lnTo>
                    <a:pt x="1282" y="701"/>
                  </a:lnTo>
                  <a:lnTo>
                    <a:pt x="1287" y="681"/>
                  </a:lnTo>
                  <a:lnTo>
                    <a:pt x="1291" y="659"/>
                  </a:lnTo>
                  <a:lnTo>
                    <a:pt x="1294" y="636"/>
                  </a:lnTo>
                  <a:lnTo>
                    <a:pt x="1296" y="614"/>
                  </a:lnTo>
                  <a:lnTo>
                    <a:pt x="1297" y="592"/>
                  </a:lnTo>
                  <a:lnTo>
                    <a:pt x="1297" y="569"/>
                  </a:lnTo>
                  <a:lnTo>
                    <a:pt x="1296" y="546"/>
                  </a:lnTo>
                  <a:lnTo>
                    <a:pt x="1295" y="525"/>
                  </a:lnTo>
                  <a:lnTo>
                    <a:pt x="1293" y="502"/>
                  </a:lnTo>
                  <a:lnTo>
                    <a:pt x="1290" y="479"/>
                  </a:lnTo>
                  <a:lnTo>
                    <a:pt x="1286" y="457"/>
                  </a:lnTo>
                  <a:lnTo>
                    <a:pt x="1281" y="436"/>
                  </a:lnTo>
                  <a:lnTo>
                    <a:pt x="1276" y="414"/>
                  </a:lnTo>
                  <a:lnTo>
                    <a:pt x="1271" y="393"/>
                  </a:lnTo>
                  <a:lnTo>
                    <a:pt x="1265" y="373"/>
                  </a:lnTo>
                  <a:lnTo>
                    <a:pt x="1258" y="353"/>
                  </a:lnTo>
                  <a:lnTo>
                    <a:pt x="1250" y="334"/>
                  </a:lnTo>
                  <a:lnTo>
                    <a:pt x="1242" y="316"/>
                  </a:lnTo>
                  <a:lnTo>
                    <a:pt x="1233" y="298"/>
                  </a:lnTo>
                  <a:lnTo>
                    <a:pt x="1225" y="281"/>
                  </a:lnTo>
                  <a:lnTo>
                    <a:pt x="1214" y="265"/>
                  </a:lnTo>
                  <a:lnTo>
                    <a:pt x="1205" y="251"/>
                  </a:lnTo>
                  <a:lnTo>
                    <a:pt x="1205" y="251"/>
                  </a:lnTo>
                  <a:lnTo>
                    <a:pt x="1187" y="229"/>
                  </a:lnTo>
                  <a:lnTo>
                    <a:pt x="1169" y="208"/>
                  </a:lnTo>
                  <a:lnTo>
                    <a:pt x="1147" y="187"/>
                  </a:lnTo>
                  <a:lnTo>
                    <a:pt x="1124" y="168"/>
                  </a:lnTo>
                  <a:lnTo>
                    <a:pt x="1101" y="150"/>
                  </a:lnTo>
                  <a:lnTo>
                    <a:pt x="1075" y="132"/>
                  </a:lnTo>
                  <a:lnTo>
                    <a:pt x="1048" y="116"/>
                  </a:lnTo>
                  <a:lnTo>
                    <a:pt x="1020" y="101"/>
                  </a:lnTo>
                  <a:lnTo>
                    <a:pt x="991" y="88"/>
                  </a:lnTo>
                  <a:lnTo>
                    <a:pt x="962" y="75"/>
                  </a:lnTo>
                  <a:lnTo>
                    <a:pt x="932" y="65"/>
                  </a:lnTo>
                  <a:lnTo>
                    <a:pt x="902" y="56"/>
                  </a:lnTo>
                  <a:lnTo>
                    <a:pt x="872" y="49"/>
                  </a:lnTo>
                  <a:lnTo>
                    <a:pt x="843" y="44"/>
                  </a:lnTo>
                  <a:lnTo>
                    <a:pt x="815" y="41"/>
                  </a:lnTo>
                  <a:lnTo>
                    <a:pt x="786" y="39"/>
                  </a:lnTo>
                  <a:lnTo>
                    <a:pt x="786" y="39"/>
                  </a:lnTo>
                  <a:lnTo>
                    <a:pt x="765" y="40"/>
                  </a:lnTo>
                  <a:lnTo>
                    <a:pt x="744" y="42"/>
                  </a:lnTo>
                  <a:lnTo>
                    <a:pt x="725" y="45"/>
                  </a:lnTo>
                  <a:lnTo>
                    <a:pt x="705" y="49"/>
                  </a:lnTo>
                  <a:lnTo>
                    <a:pt x="705" y="49"/>
                  </a:lnTo>
                  <a:lnTo>
                    <a:pt x="700" y="50"/>
                  </a:lnTo>
                  <a:lnTo>
                    <a:pt x="700" y="50"/>
                  </a:lnTo>
                  <a:lnTo>
                    <a:pt x="695" y="49"/>
                  </a:lnTo>
                  <a:lnTo>
                    <a:pt x="690" y="47"/>
                  </a:lnTo>
                  <a:lnTo>
                    <a:pt x="686" y="45"/>
                  </a:lnTo>
                  <a:lnTo>
                    <a:pt x="686" y="45"/>
                  </a:lnTo>
                  <a:lnTo>
                    <a:pt x="633" y="44"/>
                  </a:lnTo>
                  <a:lnTo>
                    <a:pt x="633" y="44"/>
                  </a:lnTo>
                  <a:lnTo>
                    <a:pt x="575" y="45"/>
                  </a:lnTo>
                  <a:lnTo>
                    <a:pt x="516" y="47"/>
                  </a:lnTo>
                  <a:lnTo>
                    <a:pt x="488" y="49"/>
                  </a:lnTo>
                  <a:lnTo>
                    <a:pt x="459" y="52"/>
                  </a:lnTo>
                  <a:lnTo>
                    <a:pt x="430" y="56"/>
                  </a:lnTo>
                  <a:lnTo>
                    <a:pt x="402" y="60"/>
                  </a:lnTo>
                  <a:lnTo>
                    <a:pt x="374" y="65"/>
                  </a:lnTo>
                  <a:lnTo>
                    <a:pt x="348" y="71"/>
                  </a:lnTo>
                  <a:lnTo>
                    <a:pt x="321" y="79"/>
                  </a:lnTo>
                  <a:lnTo>
                    <a:pt x="295" y="89"/>
                  </a:lnTo>
                  <a:lnTo>
                    <a:pt x="270" y="99"/>
                  </a:lnTo>
                  <a:lnTo>
                    <a:pt x="245" y="111"/>
                  </a:lnTo>
                  <a:lnTo>
                    <a:pt x="223" y="125"/>
                  </a:lnTo>
                  <a:lnTo>
                    <a:pt x="200" y="140"/>
                  </a:lnTo>
                  <a:lnTo>
                    <a:pt x="200" y="140"/>
                  </a:lnTo>
                  <a:lnTo>
                    <a:pt x="184" y="153"/>
                  </a:lnTo>
                  <a:lnTo>
                    <a:pt x="169" y="165"/>
                  </a:lnTo>
                  <a:lnTo>
                    <a:pt x="156" y="179"/>
                  </a:lnTo>
                  <a:lnTo>
                    <a:pt x="142" y="193"/>
                  </a:lnTo>
                  <a:lnTo>
                    <a:pt x="131" y="208"/>
                  </a:lnTo>
                  <a:lnTo>
                    <a:pt x="119" y="223"/>
                  </a:lnTo>
                  <a:lnTo>
                    <a:pt x="109" y="238"/>
                  </a:lnTo>
                  <a:lnTo>
                    <a:pt x="99" y="254"/>
                  </a:lnTo>
                  <a:lnTo>
                    <a:pt x="90" y="271"/>
                  </a:lnTo>
                  <a:lnTo>
                    <a:pt x="82" y="287"/>
                  </a:lnTo>
                  <a:lnTo>
                    <a:pt x="74" y="305"/>
                  </a:lnTo>
                  <a:lnTo>
                    <a:pt x="68" y="321"/>
                  </a:lnTo>
                  <a:lnTo>
                    <a:pt x="62" y="340"/>
                  </a:lnTo>
                  <a:lnTo>
                    <a:pt x="56" y="357"/>
                  </a:lnTo>
                  <a:lnTo>
                    <a:pt x="52" y="375"/>
                  </a:lnTo>
                  <a:lnTo>
                    <a:pt x="48" y="393"/>
                  </a:lnTo>
                  <a:lnTo>
                    <a:pt x="45" y="412"/>
                  </a:lnTo>
                  <a:lnTo>
                    <a:pt x="42" y="431"/>
                  </a:lnTo>
                  <a:lnTo>
                    <a:pt x="40" y="448"/>
                  </a:lnTo>
                  <a:lnTo>
                    <a:pt x="39" y="467"/>
                  </a:lnTo>
                  <a:lnTo>
                    <a:pt x="38" y="504"/>
                  </a:lnTo>
                  <a:lnTo>
                    <a:pt x="39" y="541"/>
                  </a:lnTo>
                  <a:lnTo>
                    <a:pt x="43" y="577"/>
                  </a:lnTo>
                  <a:lnTo>
                    <a:pt x="48" y="612"/>
                  </a:lnTo>
                  <a:lnTo>
                    <a:pt x="55" y="647"/>
                  </a:lnTo>
                  <a:lnTo>
                    <a:pt x="65" y="679"/>
                  </a:lnTo>
                  <a:lnTo>
                    <a:pt x="65" y="679"/>
                  </a:lnTo>
                  <a:lnTo>
                    <a:pt x="77" y="713"/>
                  </a:lnTo>
                  <a:lnTo>
                    <a:pt x="90" y="745"/>
                  </a:lnTo>
                  <a:lnTo>
                    <a:pt x="105" y="776"/>
                  </a:lnTo>
                  <a:lnTo>
                    <a:pt x="121" y="805"/>
                  </a:lnTo>
                  <a:lnTo>
                    <a:pt x="139" y="831"/>
                  </a:lnTo>
                  <a:lnTo>
                    <a:pt x="159" y="856"/>
                  </a:lnTo>
                  <a:lnTo>
                    <a:pt x="179" y="880"/>
                  </a:lnTo>
                  <a:lnTo>
                    <a:pt x="201" y="902"/>
                  </a:lnTo>
                  <a:lnTo>
                    <a:pt x="225" y="922"/>
                  </a:lnTo>
                  <a:lnTo>
                    <a:pt x="251" y="941"/>
                  </a:lnTo>
                  <a:lnTo>
                    <a:pt x="277" y="957"/>
                  </a:lnTo>
                  <a:lnTo>
                    <a:pt x="305" y="973"/>
                  </a:lnTo>
                  <a:lnTo>
                    <a:pt x="335" y="986"/>
                  </a:lnTo>
                  <a:lnTo>
                    <a:pt x="367" y="998"/>
                  </a:lnTo>
                  <a:lnTo>
                    <a:pt x="400" y="1008"/>
                  </a:lnTo>
                  <a:lnTo>
                    <a:pt x="434" y="1017"/>
                  </a:lnTo>
                  <a:lnTo>
                    <a:pt x="434" y="1017"/>
                  </a:lnTo>
                  <a:lnTo>
                    <a:pt x="468" y="1025"/>
                  </a:lnTo>
                  <a:lnTo>
                    <a:pt x="500" y="1031"/>
                  </a:lnTo>
                  <a:lnTo>
                    <a:pt x="533" y="1036"/>
                  </a:lnTo>
                  <a:lnTo>
                    <a:pt x="562" y="1040"/>
                  </a:lnTo>
                  <a:lnTo>
                    <a:pt x="592" y="1043"/>
                  </a:lnTo>
                  <a:lnTo>
                    <a:pt x="622" y="1045"/>
                  </a:lnTo>
                  <a:lnTo>
                    <a:pt x="650" y="1046"/>
                  </a:lnTo>
                  <a:lnTo>
                    <a:pt x="678" y="1047"/>
                  </a:lnTo>
                  <a:lnTo>
                    <a:pt x="678" y="1047"/>
                  </a:lnTo>
                  <a:lnTo>
                    <a:pt x="707" y="1046"/>
                  </a:lnTo>
                  <a:lnTo>
                    <a:pt x="736" y="1045"/>
                  </a:lnTo>
                  <a:lnTo>
                    <a:pt x="764" y="1042"/>
                  </a:lnTo>
                  <a:lnTo>
                    <a:pt x="791" y="1038"/>
                  </a:lnTo>
                  <a:lnTo>
                    <a:pt x="817" y="1033"/>
                  </a:lnTo>
                  <a:lnTo>
                    <a:pt x="842" y="1028"/>
                  </a:lnTo>
                  <a:lnTo>
                    <a:pt x="866" y="1020"/>
                  </a:lnTo>
                  <a:lnTo>
                    <a:pt x="890" y="1012"/>
                  </a:lnTo>
                  <a:lnTo>
                    <a:pt x="890" y="1012"/>
                  </a:lnTo>
                  <a:lnTo>
                    <a:pt x="892" y="1011"/>
                  </a:lnTo>
                  <a:lnTo>
                    <a:pt x="895" y="1010"/>
                  </a:lnTo>
                  <a:lnTo>
                    <a:pt x="897" y="1007"/>
                  </a:lnTo>
                  <a:lnTo>
                    <a:pt x="897" y="1007"/>
                  </a:lnTo>
                  <a:lnTo>
                    <a:pt x="900" y="1005"/>
                  </a:lnTo>
                  <a:lnTo>
                    <a:pt x="903" y="1002"/>
                  </a:lnTo>
                  <a:lnTo>
                    <a:pt x="912" y="999"/>
                  </a:lnTo>
                  <a:lnTo>
                    <a:pt x="912" y="999"/>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7" name="Freeform 829"/>
            <p:cNvSpPr/>
            <p:nvPr/>
          </p:nvSpPr>
          <p:spPr bwMode="auto">
            <a:xfrm>
              <a:off x="6411913" y="1501775"/>
              <a:ext cx="71438" cy="65088"/>
            </a:xfrm>
            <a:custGeom>
              <a:avLst/>
              <a:gdLst/>
              <a:ahLst/>
              <a:cxnLst>
                <a:cxn ang="0">
                  <a:pos x="76" y="123"/>
                </a:cxn>
                <a:cxn ang="0">
                  <a:pos x="76" y="123"/>
                </a:cxn>
                <a:cxn ang="0">
                  <a:pos x="71" y="123"/>
                </a:cxn>
                <a:cxn ang="0">
                  <a:pos x="66" y="122"/>
                </a:cxn>
                <a:cxn ang="0">
                  <a:pos x="64" y="121"/>
                </a:cxn>
                <a:cxn ang="0">
                  <a:pos x="64" y="121"/>
                </a:cxn>
                <a:cxn ang="0">
                  <a:pos x="57" y="121"/>
                </a:cxn>
                <a:cxn ang="0">
                  <a:pos x="57" y="121"/>
                </a:cxn>
                <a:cxn ang="0">
                  <a:pos x="55" y="121"/>
                </a:cxn>
                <a:cxn ang="0">
                  <a:pos x="55" y="121"/>
                </a:cxn>
                <a:cxn ang="0">
                  <a:pos x="45" y="119"/>
                </a:cxn>
                <a:cxn ang="0">
                  <a:pos x="36" y="115"/>
                </a:cxn>
                <a:cxn ang="0">
                  <a:pos x="27" y="110"/>
                </a:cxn>
                <a:cxn ang="0">
                  <a:pos x="19" y="104"/>
                </a:cxn>
                <a:cxn ang="0">
                  <a:pos x="13" y="98"/>
                </a:cxn>
                <a:cxn ang="0">
                  <a:pos x="8" y="89"/>
                </a:cxn>
                <a:cxn ang="0">
                  <a:pos x="4" y="81"/>
                </a:cxn>
                <a:cxn ang="0">
                  <a:pos x="1" y="73"/>
                </a:cxn>
                <a:cxn ang="0">
                  <a:pos x="1" y="73"/>
                </a:cxn>
                <a:cxn ang="0">
                  <a:pos x="0" y="63"/>
                </a:cxn>
                <a:cxn ang="0">
                  <a:pos x="1" y="53"/>
                </a:cxn>
                <a:cxn ang="0">
                  <a:pos x="2" y="44"/>
                </a:cxn>
                <a:cxn ang="0">
                  <a:pos x="5" y="36"/>
                </a:cxn>
                <a:cxn ang="0">
                  <a:pos x="9" y="27"/>
                </a:cxn>
                <a:cxn ang="0">
                  <a:pos x="13" y="20"/>
                </a:cxn>
                <a:cxn ang="0">
                  <a:pos x="19" y="14"/>
                </a:cxn>
                <a:cxn ang="0">
                  <a:pos x="27" y="8"/>
                </a:cxn>
                <a:cxn ang="0">
                  <a:pos x="27" y="8"/>
                </a:cxn>
                <a:cxn ang="0">
                  <a:pos x="33" y="5"/>
                </a:cxn>
                <a:cxn ang="0">
                  <a:pos x="40" y="2"/>
                </a:cxn>
                <a:cxn ang="0">
                  <a:pos x="47" y="1"/>
                </a:cxn>
                <a:cxn ang="0">
                  <a:pos x="56" y="0"/>
                </a:cxn>
                <a:cxn ang="0">
                  <a:pos x="56" y="0"/>
                </a:cxn>
                <a:cxn ang="0">
                  <a:pos x="64" y="1"/>
                </a:cxn>
                <a:cxn ang="0">
                  <a:pos x="72" y="3"/>
                </a:cxn>
                <a:cxn ang="0">
                  <a:pos x="80" y="6"/>
                </a:cxn>
                <a:cxn ang="0">
                  <a:pos x="89" y="9"/>
                </a:cxn>
                <a:cxn ang="0">
                  <a:pos x="89" y="9"/>
                </a:cxn>
                <a:cxn ang="0">
                  <a:pos x="99" y="15"/>
                </a:cxn>
                <a:cxn ang="0">
                  <a:pos x="108" y="22"/>
                </a:cxn>
                <a:cxn ang="0">
                  <a:pos x="118" y="31"/>
                </a:cxn>
                <a:cxn ang="0">
                  <a:pos x="125" y="40"/>
                </a:cxn>
                <a:cxn ang="0">
                  <a:pos x="130" y="49"/>
                </a:cxn>
                <a:cxn ang="0">
                  <a:pos x="132" y="54"/>
                </a:cxn>
                <a:cxn ang="0">
                  <a:pos x="134" y="59"/>
                </a:cxn>
                <a:cxn ang="0">
                  <a:pos x="134" y="65"/>
                </a:cxn>
                <a:cxn ang="0">
                  <a:pos x="134" y="70"/>
                </a:cxn>
                <a:cxn ang="0">
                  <a:pos x="134" y="75"/>
                </a:cxn>
                <a:cxn ang="0">
                  <a:pos x="132" y="80"/>
                </a:cxn>
                <a:cxn ang="0">
                  <a:pos x="132" y="80"/>
                </a:cxn>
                <a:cxn ang="0">
                  <a:pos x="128" y="88"/>
                </a:cxn>
                <a:cxn ang="0">
                  <a:pos x="123" y="96"/>
                </a:cxn>
                <a:cxn ang="0">
                  <a:pos x="116" y="103"/>
                </a:cxn>
                <a:cxn ang="0">
                  <a:pos x="109" y="110"/>
                </a:cxn>
                <a:cxn ang="0">
                  <a:pos x="101" y="115"/>
                </a:cxn>
                <a:cxn ang="0">
                  <a:pos x="93" y="120"/>
                </a:cxn>
                <a:cxn ang="0">
                  <a:pos x="84" y="122"/>
                </a:cxn>
                <a:cxn ang="0">
                  <a:pos x="76" y="123"/>
                </a:cxn>
                <a:cxn ang="0">
                  <a:pos x="76" y="123"/>
                </a:cxn>
              </a:cxnLst>
              <a:rect l="0" t="0" r="r" b="b"/>
              <a:pathLst>
                <a:path w="134" h="123">
                  <a:moveTo>
                    <a:pt x="76" y="123"/>
                  </a:moveTo>
                  <a:lnTo>
                    <a:pt x="76" y="123"/>
                  </a:lnTo>
                  <a:lnTo>
                    <a:pt x="71" y="123"/>
                  </a:lnTo>
                  <a:lnTo>
                    <a:pt x="66" y="122"/>
                  </a:lnTo>
                  <a:lnTo>
                    <a:pt x="64" y="121"/>
                  </a:lnTo>
                  <a:lnTo>
                    <a:pt x="64" y="121"/>
                  </a:lnTo>
                  <a:lnTo>
                    <a:pt x="57" y="121"/>
                  </a:lnTo>
                  <a:lnTo>
                    <a:pt x="57" y="121"/>
                  </a:lnTo>
                  <a:lnTo>
                    <a:pt x="55" y="121"/>
                  </a:lnTo>
                  <a:lnTo>
                    <a:pt x="55" y="121"/>
                  </a:lnTo>
                  <a:lnTo>
                    <a:pt x="45" y="119"/>
                  </a:lnTo>
                  <a:lnTo>
                    <a:pt x="36" y="115"/>
                  </a:lnTo>
                  <a:lnTo>
                    <a:pt x="27" y="110"/>
                  </a:lnTo>
                  <a:lnTo>
                    <a:pt x="19" y="104"/>
                  </a:lnTo>
                  <a:lnTo>
                    <a:pt x="13" y="98"/>
                  </a:lnTo>
                  <a:lnTo>
                    <a:pt x="8" y="89"/>
                  </a:lnTo>
                  <a:lnTo>
                    <a:pt x="4" y="81"/>
                  </a:lnTo>
                  <a:lnTo>
                    <a:pt x="1" y="73"/>
                  </a:lnTo>
                  <a:lnTo>
                    <a:pt x="1" y="73"/>
                  </a:lnTo>
                  <a:lnTo>
                    <a:pt x="0" y="63"/>
                  </a:lnTo>
                  <a:lnTo>
                    <a:pt x="1" y="53"/>
                  </a:lnTo>
                  <a:lnTo>
                    <a:pt x="2" y="44"/>
                  </a:lnTo>
                  <a:lnTo>
                    <a:pt x="5" y="36"/>
                  </a:lnTo>
                  <a:lnTo>
                    <a:pt x="9" y="27"/>
                  </a:lnTo>
                  <a:lnTo>
                    <a:pt x="13" y="20"/>
                  </a:lnTo>
                  <a:lnTo>
                    <a:pt x="19" y="14"/>
                  </a:lnTo>
                  <a:lnTo>
                    <a:pt x="27" y="8"/>
                  </a:lnTo>
                  <a:lnTo>
                    <a:pt x="27" y="8"/>
                  </a:lnTo>
                  <a:lnTo>
                    <a:pt x="33" y="5"/>
                  </a:lnTo>
                  <a:lnTo>
                    <a:pt x="40" y="2"/>
                  </a:lnTo>
                  <a:lnTo>
                    <a:pt x="47" y="1"/>
                  </a:lnTo>
                  <a:lnTo>
                    <a:pt x="56" y="0"/>
                  </a:lnTo>
                  <a:lnTo>
                    <a:pt x="56" y="0"/>
                  </a:lnTo>
                  <a:lnTo>
                    <a:pt x="64" y="1"/>
                  </a:lnTo>
                  <a:lnTo>
                    <a:pt x="72" y="3"/>
                  </a:lnTo>
                  <a:lnTo>
                    <a:pt x="80" y="6"/>
                  </a:lnTo>
                  <a:lnTo>
                    <a:pt x="89" y="9"/>
                  </a:lnTo>
                  <a:lnTo>
                    <a:pt x="89" y="9"/>
                  </a:lnTo>
                  <a:lnTo>
                    <a:pt x="99" y="15"/>
                  </a:lnTo>
                  <a:lnTo>
                    <a:pt x="108" y="22"/>
                  </a:lnTo>
                  <a:lnTo>
                    <a:pt x="118" y="31"/>
                  </a:lnTo>
                  <a:lnTo>
                    <a:pt x="125" y="40"/>
                  </a:lnTo>
                  <a:lnTo>
                    <a:pt x="130" y="49"/>
                  </a:lnTo>
                  <a:lnTo>
                    <a:pt x="132" y="54"/>
                  </a:lnTo>
                  <a:lnTo>
                    <a:pt x="134" y="59"/>
                  </a:lnTo>
                  <a:lnTo>
                    <a:pt x="134" y="65"/>
                  </a:lnTo>
                  <a:lnTo>
                    <a:pt x="134" y="70"/>
                  </a:lnTo>
                  <a:lnTo>
                    <a:pt x="134" y="75"/>
                  </a:lnTo>
                  <a:lnTo>
                    <a:pt x="132" y="80"/>
                  </a:lnTo>
                  <a:lnTo>
                    <a:pt x="132" y="80"/>
                  </a:lnTo>
                  <a:lnTo>
                    <a:pt x="128" y="88"/>
                  </a:lnTo>
                  <a:lnTo>
                    <a:pt x="123" y="96"/>
                  </a:lnTo>
                  <a:lnTo>
                    <a:pt x="116" y="103"/>
                  </a:lnTo>
                  <a:lnTo>
                    <a:pt x="109" y="110"/>
                  </a:lnTo>
                  <a:lnTo>
                    <a:pt x="101" y="115"/>
                  </a:lnTo>
                  <a:lnTo>
                    <a:pt x="93" y="120"/>
                  </a:lnTo>
                  <a:lnTo>
                    <a:pt x="84" y="122"/>
                  </a:lnTo>
                  <a:lnTo>
                    <a:pt x="76" y="123"/>
                  </a:lnTo>
                  <a:lnTo>
                    <a:pt x="76" y="123"/>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8" name="Freeform 830"/>
            <p:cNvSpPr/>
            <p:nvPr/>
          </p:nvSpPr>
          <p:spPr bwMode="auto">
            <a:xfrm>
              <a:off x="6535738" y="1511300"/>
              <a:ext cx="63500" cy="57150"/>
            </a:xfrm>
            <a:custGeom>
              <a:avLst/>
              <a:gdLst/>
              <a:ahLst/>
              <a:cxnLst>
                <a:cxn ang="0">
                  <a:pos x="66" y="110"/>
                </a:cxn>
                <a:cxn ang="0">
                  <a:pos x="46" y="106"/>
                </a:cxn>
                <a:cxn ang="0">
                  <a:pos x="44" y="106"/>
                </a:cxn>
                <a:cxn ang="0">
                  <a:pos x="42" y="106"/>
                </a:cxn>
                <a:cxn ang="0">
                  <a:pos x="38" y="106"/>
                </a:cxn>
                <a:cxn ang="0">
                  <a:pos x="33" y="104"/>
                </a:cxn>
                <a:cxn ang="0">
                  <a:pos x="29" y="100"/>
                </a:cxn>
                <a:cxn ang="0">
                  <a:pos x="28" y="99"/>
                </a:cxn>
                <a:cxn ang="0">
                  <a:pos x="11" y="83"/>
                </a:cxn>
                <a:cxn ang="0">
                  <a:pos x="1" y="62"/>
                </a:cxn>
                <a:cxn ang="0">
                  <a:pos x="0" y="52"/>
                </a:cxn>
                <a:cxn ang="0">
                  <a:pos x="3" y="33"/>
                </a:cxn>
                <a:cxn ang="0">
                  <a:pos x="7" y="26"/>
                </a:cxn>
                <a:cxn ang="0">
                  <a:pos x="15" y="18"/>
                </a:cxn>
                <a:cxn ang="0">
                  <a:pos x="35" y="5"/>
                </a:cxn>
                <a:cxn ang="0">
                  <a:pos x="49" y="1"/>
                </a:cxn>
                <a:cxn ang="0">
                  <a:pos x="58" y="0"/>
                </a:cxn>
                <a:cxn ang="0">
                  <a:pos x="61" y="0"/>
                </a:cxn>
                <a:cxn ang="0">
                  <a:pos x="63" y="0"/>
                </a:cxn>
                <a:cxn ang="0">
                  <a:pos x="80" y="1"/>
                </a:cxn>
                <a:cxn ang="0">
                  <a:pos x="89" y="4"/>
                </a:cxn>
                <a:cxn ang="0">
                  <a:pos x="102" y="11"/>
                </a:cxn>
                <a:cxn ang="0">
                  <a:pos x="112" y="21"/>
                </a:cxn>
                <a:cxn ang="0">
                  <a:pos x="119" y="35"/>
                </a:cxn>
                <a:cxn ang="0">
                  <a:pos x="120" y="43"/>
                </a:cxn>
                <a:cxn ang="0">
                  <a:pos x="120" y="60"/>
                </a:cxn>
                <a:cxn ang="0">
                  <a:pos x="116" y="76"/>
                </a:cxn>
                <a:cxn ang="0">
                  <a:pos x="109" y="91"/>
                </a:cxn>
                <a:cxn ang="0">
                  <a:pos x="99" y="100"/>
                </a:cxn>
                <a:cxn ang="0">
                  <a:pos x="99" y="103"/>
                </a:cxn>
                <a:cxn ang="0">
                  <a:pos x="93" y="105"/>
                </a:cxn>
                <a:cxn ang="0">
                  <a:pos x="85" y="109"/>
                </a:cxn>
                <a:cxn ang="0">
                  <a:pos x="76" y="109"/>
                </a:cxn>
                <a:cxn ang="0">
                  <a:pos x="66" y="110"/>
                </a:cxn>
              </a:cxnLst>
              <a:rect l="0" t="0" r="r" b="b"/>
              <a:pathLst>
                <a:path w="121" h="110">
                  <a:moveTo>
                    <a:pt x="66" y="110"/>
                  </a:moveTo>
                  <a:lnTo>
                    <a:pt x="66" y="110"/>
                  </a:lnTo>
                  <a:lnTo>
                    <a:pt x="56" y="109"/>
                  </a:lnTo>
                  <a:lnTo>
                    <a:pt x="46" y="106"/>
                  </a:lnTo>
                  <a:lnTo>
                    <a:pt x="46" y="106"/>
                  </a:lnTo>
                  <a:lnTo>
                    <a:pt x="44" y="106"/>
                  </a:lnTo>
                  <a:lnTo>
                    <a:pt x="42" y="106"/>
                  </a:lnTo>
                  <a:lnTo>
                    <a:pt x="42" y="106"/>
                  </a:lnTo>
                  <a:lnTo>
                    <a:pt x="38" y="106"/>
                  </a:lnTo>
                  <a:lnTo>
                    <a:pt x="38" y="106"/>
                  </a:lnTo>
                  <a:lnTo>
                    <a:pt x="36" y="105"/>
                  </a:lnTo>
                  <a:lnTo>
                    <a:pt x="33" y="104"/>
                  </a:lnTo>
                  <a:lnTo>
                    <a:pt x="29" y="100"/>
                  </a:lnTo>
                  <a:lnTo>
                    <a:pt x="29" y="100"/>
                  </a:lnTo>
                  <a:lnTo>
                    <a:pt x="28" y="99"/>
                  </a:lnTo>
                  <a:lnTo>
                    <a:pt x="28" y="99"/>
                  </a:lnTo>
                  <a:lnTo>
                    <a:pt x="18" y="92"/>
                  </a:lnTo>
                  <a:lnTo>
                    <a:pt x="11" y="83"/>
                  </a:lnTo>
                  <a:lnTo>
                    <a:pt x="4" y="73"/>
                  </a:lnTo>
                  <a:lnTo>
                    <a:pt x="1" y="62"/>
                  </a:lnTo>
                  <a:lnTo>
                    <a:pt x="1" y="62"/>
                  </a:lnTo>
                  <a:lnTo>
                    <a:pt x="0" y="52"/>
                  </a:lnTo>
                  <a:lnTo>
                    <a:pt x="0" y="42"/>
                  </a:lnTo>
                  <a:lnTo>
                    <a:pt x="3" y="33"/>
                  </a:lnTo>
                  <a:lnTo>
                    <a:pt x="7" y="26"/>
                  </a:lnTo>
                  <a:lnTo>
                    <a:pt x="7" y="26"/>
                  </a:lnTo>
                  <a:lnTo>
                    <a:pt x="11" y="21"/>
                  </a:lnTo>
                  <a:lnTo>
                    <a:pt x="15" y="18"/>
                  </a:lnTo>
                  <a:lnTo>
                    <a:pt x="24" y="10"/>
                  </a:lnTo>
                  <a:lnTo>
                    <a:pt x="35" y="5"/>
                  </a:lnTo>
                  <a:lnTo>
                    <a:pt x="49" y="1"/>
                  </a:lnTo>
                  <a:lnTo>
                    <a:pt x="49" y="1"/>
                  </a:lnTo>
                  <a:lnTo>
                    <a:pt x="54" y="0"/>
                  </a:lnTo>
                  <a:lnTo>
                    <a:pt x="58" y="0"/>
                  </a:lnTo>
                  <a:lnTo>
                    <a:pt x="58" y="0"/>
                  </a:lnTo>
                  <a:lnTo>
                    <a:pt x="61" y="0"/>
                  </a:lnTo>
                  <a:lnTo>
                    <a:pt x="63" y="0"/>
                  </a:lnTo>
                  <a:lnTo>
                    <a:pt x="63" y="0"/>
                  </a:lnTo>
                  <a:lnTo>
                    <a:pt x="71" y="0"/>
                  </a:lnTo>
                  <a:lnTo>
                    <a:pt x="80" y="1"/>
                  </a:lnTo>
                  <a:lnTo>
                    <a:pt x="80" y="1"/>
                  </a:lnTo>
                  <a:lnTo>
                    <a:pt x="89" y="4"/>
                  </a:lnTo>
                  <a:lnTo>
                    <a:pt x="96" y="7"/>
                  </a:lnTo>
                  <a:lnTo>
                    <a:pt x="102" y="11"/>
                  </a:lnTo>
                  <a:lnTo>
                    <a:pt x="108" y="16"/>
                  </a:lnTo>
                  <a:lnTo>
                    <a:pt x="112" y="21"/>
                  </a:lnTo>
                  <a:lnTo>
                    <a:pt x="115" y="25"/>
                  </a:lnTo>
                  <a:lnTo>
                    <a:pt x="119" y="35"/>
                  </a:lnTo>
                  <a:lnTo>
                    <a:pt x="119" y="35"/>
                  </a:lnTo>
                  <a:lnTo>
                    <a:pt x="120" y="43"/>
                  </a:lnTo>
                  <a:lnTo>
                    <a:pt x="121" y="52"/>
                  </a:lnTo>
                  <a:lnTo>
                    <a:pt x="120" y="60"/>
                  </a:lnTo>
                  <a:lnTo>
                    <a:pt x="119" y="68"/>
                  </a:lnTo>
                  <a:lnTo>
                    <a:pt x="116" y="76"/>
                  </a:lnTo>
                  <a:lnTo>
                    <a:pt x="113" y="84"/>
                  </a:lnTo>
                  <a:lnTo>
                    <a:pt x="109" y="91"/>
                  </a:lnTo>
                  <a:lnTo>
                    <a:pt x="104" y="97"/>
                  </a:lnTo>
                  <a:lnTo>
                    <a:pt x="99" y="100"/>
                  </a:lnTo>
                  <a:lnTo>
                    <a:pt x="99" y="103"/>
                  </a:lnTo>
                  <a:lnTo>
                    <a:pt x="99" y="103"/>
                  </a:lnTo>
                  <a:lnTo>
                    <a:pt x="97" y="103"/>
                  </a:lnTo>
                  <a:lnTo>
                    <a:pt x="93" y="105"/>
                  </a:lnTo>
                  <a:lnTo>
                    <a:pt x="93" y="105"/>
                  </a:lnTo>
                  <a:lnTo>
                    <a:pt x="85" y="109"/>
                  </a:lnTo>
                  <a:lnTo>
                    <a:pt x="77" y="109"/>
                  </a:lnTo>
                  <a:lnTo>
                    <a:pt x="76" y="109"/>
                  </a:lnTo>
                  <a:lnTo>
                    <a:pt x="76" y="109"/>
                  </a:lnTo>
                  <a:lnTo>
                    <a:pt x="66" y="110"/>
                  </a:lnTo>
                  <a:lnTo>
                    <a:pt x="66" y="110"/>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sp>
          <p:nvSpPr>
            <p:cNvPr id="29" name="Freeform 831"/>
            <p:cNvSpPr/>
            <p:nvPr/>
          </p:nvSpPr>
          <p:spPr bwMode="auto">
            <a:xfrm>
              <a:off x="6656388" y="1506538"/>
              <a:ext cx="73025" cy="68263"/>
            </a:xfrm>
            <a:custGeom>
              <a:avLst/>
              <a:gdLst/>
              <a:ahLst/>
              <a:cxnLst>
                <a:cxn ang="0">
                  <a:pos x="62" y="128"/>
                </a:cxn>
                <a:cxn ang="0">
                  <a:pos x="46" y="124"/>
                </a:cxn>
                <a:cxn ang="0">
                  <a:pos x="42" y="122"/>
                </a:cxn>
                <a:cxn ang="0">
                  <a:pos x="30" y="109"/>
                </a:cxn>
                <a:cxn ang="0">
                  <a:pos x="18" y="85"/>
                </a:cxn>
                <a:cxn ang="0">
                  <a:pos x="15" y="79"/>
                </a:cxn>
                <a:cxn ang="0">
                  <a:pos x="11" y="75"/>
                </a:cxn>
                <a:cxn ang="0">
                  <a:pos x="4" y="64"/>
                </a:cxn>
                <a:cxn ang="0">
                  <a:pos x="0" y="51"/>
                </a:cxn>
                <a:cxn ang="0">
                  <a:pos x="3" y="39"/>
                </a:cxn>
                <a:cxn ang="0">
                  <a:pos x="6" y="34"/>
                </a:cxn>
                <a:cxn ang="0">
                  <a:pos x="18" y="20"/>
                </a:cxn>
                <a:cxn ang="0">
                  <a:pos x="35" y="10"/>
                </a:cxn>
                <a:cxn ang="0">
                  <a:pos x="53" y="3"/>
                </a:cxn>
                <a:cxn ang="0">
                  <a:pos x="72" y="0"/>
                </a:cxn>
                <a:cxn ang="0">
                  <a:pos x="80" y="1"/>
                </a:cxn>
                <a:cxn ang="0">
                  <a:pos x="94" y="6"/>
                </a:cxn>
                <a:cxn ang="0">
                  <a:pos x="102" y="13"/>
                </a:cxn>
                <a:cxn ang="0">
                  <a:pos x="105" y="14"/>
                </a:cxn>
                <a:cxn ang="0">
                  <a:pos x="114" y="18"/>
                </a:cxn>
                <a:cxn ang="0">
                  <a:pos x="122" y="26"/>
                </a:cxn>
                <a:cxn ang="0">
                  <a:pos x="135" y="45"/>
                </a:cxn>
                <a:cxn ang="0">
                  <a:pos x="138" y="56"/>
                </a:cxn>
                <a:cxn ang="0">
                  <a:pos x="139" y="70"/>
                </a:cxn>
                <a:cxn ang="0">
                  <a:pos x="136" y="81"/>
                </a:cxn>
                <a:cxn ang="0">
                  <a:pos x="134" y="86"/>
                </a:cxn>
                <a:cxn ang="0">
                  <a:pos x="120" y="98"/>
                </a:cxn>
                <a:cxn ang="0">
                  <a:pos x="104" y="104"/>
                </a:cxn>
                <a:cxn ang="0">
                  <a:pos x="96" y="109"/>
                </a:cxn>
                <a:cxn ang="0">
                  <a:pos x="90" y="116"/>
                </a:cxn>
                <a:cxn ang="0">
                  <a:pos x="84" y="121"/>
                </a:cxn>
                <a:cxn ang="0">
                  <a:pos x="70" y="128"/>
                </a:cxn>
                <a:cxn ang="0">
                  <a:pos x="62" y="128"/>
                </a:cxn>
              </a:cxnLst>
              <a:rect l="0" t="0" r="r" b="b"/>
              <a:pathLst>
                <a:path w="139" h="128">
                  <a:moveTo>
                    <a:pt x="62" y="128"/>
                  </a:moveTo>
                  <a:lnTo>
                    <a:pt x="62" y="128"/>
                  </a:lnTo>
                  <a:lnTo>
                    <a:pt x="54" y="127"/>
                  </a:lnTo>
                  <a:lnTo>
                    <a:pt x="46" y="124"/>
                  </a:lnTo>
                  <a:lnTo>
                    <a:pt x="46" y="124"/>
                  </a:lnTo>
                  <a:lnTo>
                    <a:pt x="42" y="122"/>
                  </a:lnTo>
                  <a:lnTo>
                    <a:pt x="38" y="118"/>
                  </a:lnTo>
                  <a:lnTo>
                    <a:pt x="30" y="109"/>
                  </a:lnTo>
                  <a:lnTo>
                    <a:pt x="24" y="98"/>
                  </a:lnTo>
                  <a:lnTo>
                    <a:pt x="18" y="85"/>
                  </a:lnTo>
                  <a:lnTo>
                    <a:pt x="17" y="81"/>
                  </a:lnTo>
                  <a:lnTo>
                    <a:pt x="15" y="79"/>
                  </a:lnTo>
                  <a:lnTo>
                    <a:pt x="15" y="79"/>
                  </a:lnTo>
                  <a:lnTo>
                    <a:pt x="11" y="75"/>
                  </a:lnTo>
                  <a:lnTo>
                    <a:pt x="7" y="70"/>
                  </a:lnTo>
                  <a:lnTo>
                    <a:pt x="4" y="64"/>
                  </a:lnTo>
                  <a:lnTo>
                    <a:pt x="2" y="58"/>
                  </a:lnTo>
                  <a:lnTo>
                    <a:pt x="0" y="51"/>
                  </a:lnTo>
                  <a:lnTo>
                    <a:pt x="0" y="45"/>
                  </a:lnTo>
                  <a:lnTo>
                    <a:pt x="3" y="39"/>
                  </a:lnTo>
                  <a:lnTo>
                    <a:pt x="6" y="34"/>
                  </a:lnTo>
                  <a:lnTo>
                    <a:pt x="6" y="34"/>
                  </a:lnTo>
                  <a:lnTo>
                    <a:pt x="11" y="27"/>
                  </a:lnTo>
                  <a:lnTo>
                    <a:pt x="18" y="20"/>
                  </a:lnTo>
                  <a:lnTo>
                    <a:pt x="26" y="15"/>
                  </a:lnTo>
                  <a:lnTo>
                    <a:pt x="35" y="10"/>
                  </a:lnTo>
                  <a:lnTo>
                    <a:pt x="44" y="6"/>
                  </a:lnTo>
                  <a:lnTo>
                    <a:pt x="53" y="3"/>
                  </a:lnTo>
                  <a:lnTo>
                    <a:pt x="62" y="1"/>
                  </a:lnTo>
                  <a:lnTo>
                    <a:pt x="72" y="0"/>
                  </a:lnTo>
                  <a:lnTo>
                    <a:pt x="72" y="0"/>
                  </a:lnTo>
                  <a:lnTo>
                    <a:pt x="80" y="1"/>
                  </a:lnTo>
                  <a:lnTo>
                    <a:pt x="87" y="3"/>
                  </a:lnTo>
                  <a:lnTo>
                    <a:pt x="94" y="6"/>
                  </a:lnTo>
                  <a:lnTo>
                    <a:pt x="100" y="11"/>
                  </a:lnTo>
                  <a:lnTo>
                    <a:pt x="102" y="13"/>
                  </a:lnTo>
                  <a:lnTo>
                    <a:pt x="105" y="14"/>
                  </a:lnTo>
                  <a:lnTo>
                    <a:pt x="105" y="14"/>
                  </a:lnTo>
                  <a:lnTo>
                    <a:pt x="114" y="18"/>
                  </a:lnTo>
                  <a:lnTo>
                    <a:pt x="114" y="18"/>
                  </a:lnTo>
                  <a:lnTo>
                    <a:pt x="118" y="22"/>
                  </a:lnTo>
                  <a:lnTo>
                    <a:pt x="122" y="26"/>
                  </a:lnTo>
                  <a:lnTo>
                    <a:pt x="130" y="35"/>
                  </a:lnTo>
                  <a:lnTo>
                    <a:pt x="135" y="45"/>
                  </a:lnTo>
                  <a:lnTo>
                    <a:pt x="138" y="56"/>
                  </a:lnTo>
                  <a:lnTo>
                    <a:pt x="138" y="56"/>
                  </a:lnTo>
                  <a:lnTo>
                    <a:pt x="139" y="63"/>
                  </a:lnTo>
                  <a:lnTo>
                    <a:pt x="139" y="70"/>
                  </a:lnTo>
                  <a:lnTo>
                    <a:pt x="137" y="78"/>
                  </a:lnTo>
                  <a:lnTo>
                    <a:pt x="136" y="81"/>
                  </a:lnTo>
                  <a:lnTo>
                    <a:pt x="134" y="86"/>
                  </a:lnTo>
                  <a:lnTo>
                    <a:pt x="134" y="86"/>
                  </a:lnTo>
                  <a:lnTo>
                    <a:pt x="128" y="92"/>
                  </a:lnTo>
                  <a:lnTo>
                    <a:pt x="120" y="98"/>
                  </a:lnTo>
                  <a:lnTo>
                    <a:pt x="113" y="101"/>
                  </a:lnTo>
                  <a:lnTo>
                    <a:pt x="104" y="104"/>
                  </a:lnTo>
                  <a:lnTo>
                    <a:pt x="99" y="105"/>
                  </a:lnTo>
                  <a:lnTo>
                    <a:pt x="96" y="109"/>
                  </a:lnTo>
                  <a:lnTo>
                    <a:pt x="96" y="109"/>
                  </a:lnTo>
                  <a:lnTo>
                    <a:pt x="90" y="116"/>
                  </a:lnTo>
                  <a:lnTo>
                    <a:pt x="90" y="116"/>
                  </a:lnTo>
                  <a:lnTo>
                    <a:pt x="84" y="121"/>
                  </a:lnTo>
                  <a:lnTo>
                    <a:pt x="78" y="125"/>
                  </a:lnTo>
                  <a:lnTo>
                    <a:pt x="70" y="128"/>
                  </a:lnTo>
                  <a:lnTo>
                    <a:pt x="62" y="128"/>
                  </a:lnTo>
                  <a:lnTo>
                    <a:pt x="62" y="128"/>
                  </a:lnTo>
                  <a:close/>
                </a:path>
              </a:pathLst>
            </a:custGeom>
            <a:grpFill/>
            <a:ln w="9525">
              <a:noFill/>
              <a:round/>
            </a:ln>
          </p:spPr>
          <p:txBody>
            <a:bodyPr vert="horz" wrap="square" lIns="162560" tIns="81280" rIns="162560" bIns="81280" numCol="1" anchor="t" anchorCtr="0" compatLnSpc="1"/>
            <a:lstStyle/>
            <a:p>
              <a:pPr defTabSz="1219200"/>
              <a:endParaRPr lang="zh-CN" altLang="en-US" sz="3200">
                <a:solidFill>
                  <a:prstClr val="black"/>
                </a:solidFill>
                <a:latin typeface="Calibri" panose="020F0502020204030204"/>
                <a:ea typeface="SimSun" panose="02010600030101010101" pitchFamily="2" charset="-122"/>
              </a:endParaRPr>
            </a:p>
          </p:txBody>
        </p:sp>
      </p:grpSp>
      <p:sp>
        <p:nvSpPr>
          <p:cNvPr id="30" name="Freeform 29"/>
          <p:cNvSpPr>
            <a:spLocks noEditPoints="1"/>
          </p:cNvSpPr>
          <p:nvPr/>
        </p:nvSpPr>
        <p:spPr bwMode="auto">
          <a:xfrm>
            <a:off x="513779" y="2103183"/>
            <a:ext cx="1277861" cy="2513768"/>
          </a:xfrm>
          <a:custGeom>
            <a:avLst/>
            <a:gdLst>
              <a:gd name="T0" fmla="*/ 64 w 129"/>
              <a:gd name="T1" fmla="*/ 0 h 186"/>
              <a:gd name="T2" fmla="*/ 129 w 129"/>
              <a:gd name="T3" fmla="*/ 50 h 186"/>
              <a:gd name="T4" fmla="*/ 121 w 129"/>
              <a:gd name="T5" fmla="*/ 82 h 186"/>
              <a:gd name="T6" fmla="*/ 95 w 129"/>
              <a:gd name="T7" fmla="*/ 103 h 186"/>
              <a:gd name="T8" fmla="*/ 80 w 129"/>
              <a:gd name="T9" fmla="*/ 120 h 186"/>
              <a:gd name="T10" fmla="*/ 69 w 129"/>
              <a:gd name="T11" fmla="*/ 128 h 186"/>
              <a:gd name="T12" fmla="*/ 37 w 129"/>
              <a:gd name="T13" fmla="*/ 128 h 186"/>
              <a:gd name="T14" fmla="*/ 29 w 129"/>
              <a:gd name="T15" fmla="*/ 119 h 186"/>
              <a:gd name="T16" fmla="*/ 29 w 129"/>
              <a:gd name="T17" fmla="*/ 113 h 186"/>
              <a:gd name="T18" fmla="*/ 30 w 129"/>
              <a:gd name="T19" fmla="*/ 96 h 186"/>
              <a:gd name="T20" fmla="*/ 54 w 129"/>
              <a:gd name="T21" fmla="*/ 73 h 186"/>
              <a:gd name="T22" fmla="*/ 74 w 129"/>
              <a:gd name="T23" fmla="*/ 51 h 186"/>
              <a:gd name="T24" fmla="*/ 62 w 129"/>
              <a:gd name="T25" fmla="*/ 38 h 186"/>
              <a:gd name="T26" fmla="*/ 50 w 129"/>
              <a:gd name="T27" fmla="*/ 58 h 186"/>
              <a:gd name="T28" fmla="*/ 42 w 129"/>
              <a:gd name="T29" fmla="*/ 66 h 186"/>
              <a:gd name="T30" fmla="*/ 8 w 129"/>
              <a:gd name="T31" fmla="*/ 66 h 186"/>
              <a:gd name="T32" fmla="*/ 0 w 129"/>
              <a:gd name="T33" fmla="*/ 57 h 186"/>
              <a:gd name="T34" fmla="*/ 0 w 129"/>
              <a:gd name="T35" fmla="*/ 28 h 186"/>
              <a:gd name="T36" fmla="*/ 7 w 129"/>
              <a:gd name="T37" fmla="*/ 16 h 186"/>
              <a:gd name="T38" fmla="*/ 64 w 129"/>
              <a:gd name="T39" fmla="*/ 0 h 186"/>
              <a:gd name="T40" fmla="*/ 56 w 129"/>
              <a:gd name="T41" fmla="*/ 138 h 186"/>
              <a:gd name="T42" fmla="*/ 80 w 129"/>
              <a:gd name="T43" fmla="*/ 162 h 186"/>
              <a:gd name="T44" fmla="*/ 56 w 129"/>
              <a:gd name="T45" fmla="*/ 186 h 186"/>
              <a:gd name="T46" fmla="*/ 32 w 129"/>
              <a:gd name="T47" fmla="*/ 162 h 186"/>
              <a:gd name="T48" fmla="*/ 56 w 129"/>
              <a:gd name="T49" fmla="*/ 138 h 186"/>
              <a:gd name="T50" fmla="*/ 0 w 129"/>
              <a:gd name="T51" fmla="*/ 0 h 186"/>
              <a:gd name="T52" fmla="*/ 129 w 129"/>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129" h="186">
                <a:moveTo>
                  <a:pt x="64" y="0"/>
                </a:moveTo>
                <a:cubicBezTo>
                  <a:pt x="97" y="0"/>
                  <a:pt x="129" y="11"/>
                  <a:pt x="129" y="50"/>
                </a:cubicBezTo>
                <a:cubicBezTo>
                  <a:pt x="129" y="60"/>
                  <a:pt x="127" y="74"/>
                  <a:pt x="121" y="82"/>
                </a:cubicBezTo>
                <a:cubicBezTo>
                  <a:pt x="115" y="92"/>
                  <a:pt x="105" y="98"/>
                  <a:pt x="95" y="103"/>
                </a:cubicBezTo>
                <a:cubicBezTo>
                  <a:pt x="84" y="109"/>
                  <a:pt x="80" y="120"/>
                  <a:pt x="80" y="120"/>
                </a:cubicBezTo>
                <a:cubicBezTo>
                  <a:pt x="78" y="124"/>
                  <a:pt x="73" y="128"/>
                  <a:pt x="69" y="128"/>
                </a:cubicBezTo>
                <a:cubicBezTo>
                  <a:pt x="37" y="128"/>
                  <a:pt x="37" y="128"/>
                  <a:pt x="37" y="128"/>
                </a:cubicBezTo>
                <a:cubicBezTo>
                  <a:pt x="32" y="128"/>
                  <a:pt x="29" y="124"/>
                  <a:pt x="29" y="119"/>
                </a:cubicBezTo>
                <a:cubicBezTo>
                  <a:pt x="29" y="113"/>
                  <a:pt x="29" y="113"/>
                  <a:pt x="29" y="113"/>
                </a:cubicBezTo>
                <a:cubicBezTo>
                  <a:pt x="29" y="108"/>
                  <a:pt x="29" y="101"/>
                  <a:pt x="30" y="96"/>
                </a:cubicBezTo>
                <a:cubicBezTo>
                  <a:pt x="30" y="96"/>
                  <a:pt x="33" y="84"/>
                  <a:pt x="54" y="73"/>
                </a:cubicBezTo>
                <a:cubicBezTo>
                  <a:pt x="63" y="68"/>
                  <a:pt x="74" y="63"/>
                  <a:pt x="74" y="51"/>
                </a:cubicBezTo>
                <a:cubicBezTo>
                  <a:pt x="74" y="43"/>
                  <a:pt x="70" y="38"/>
                  <a:pt x="62" y="38"/>
                </a:cubicBezTo>
                <a:cubicBezTo>
                  <a:pt x="51" y="38"/>
                  <a:pt x="50" y="50"/>
                  <a:pt x="50" y="58"/>
                </a:cubicBezTo>
                <a:cubicBezTo>
                  <a:pt x="50" y="62"/>
                  <a:pt x="47" y="66"/>
                  <a:pt x="42" y="66"/>
                </a:cubicBezTo>
                <a:cubicBezTo>
                  <a:pt x="8" y="66"/>
                  <a:pt x="8" y="66"/>
                  <a:pt x="8" y="66"/>
                </a:cubicBezTo>
                <a:cubicBezTo>
                  <a:pt x="3" y="66"/>
                  <a:pt x="0" y="62"/>
                  <a:pt x="0" y="57"/>
                </a:cubicBezTo>
                <a:cubicBezTo>
                  <a:pt x="0" y="28"/>
                  <a:pt x="0" y="28"/>
                  <a:pt x="0" y="28"/>
                </a:cubicBezTo>
                <a:cubicBezTo>
                  <a:pt x="0" y="23"/>
                  <a:pt x="3" y="18"/>
                  <a:pt x="7" y="16"/>
                </a:cubicBezTo>
                <a:cubicBezTo>
                  <a:pt x="7" y="16"/>
                  <a:pt x="40" y="0"/>
                  <a:pt x="64" y="0"/>
                </a:cubicBezTo>
                <a:moveTo>
                  <a:pt x="56" y="138"/>
                </a:moveTo>
                <a:cubicBezTo>
                  <a:pt x="69" y="138"/>
                  <a:pt x="80" y="148"/>
                  <a:pt x="80" y="162"/>
                </a:cubicBezTo>
                <a:cubicBezTo>
                  <a:pt x="80" y="176"/>
                  <a:pt x="69" y="186"/>
                  <a:pt x="56" y="186"/>
                </a:cubicBezTo>
                <a:cubicBezTo>
                  <a:pt x="43" y="186"/>
                  <a:pt x="32" y="176"/>
                  <a:pt x="32" y="162"/>
                </a:cubicBezTo>
                <a:cubicBezTo>
                  <a:pt x="32" y="148"/>
                  <a:pt x="43" y="138"/>
                  <a:pt x="56" y="138"/>
                </a:cubicBezTo>
              </a:path>
            </a:pathLst>
          </a:custGeom>
          <a:solidFill>
            <a:srgbClr val="FF0000"/>
          </a:solidFill>
          <a:ln w="73025" cap="flat" cmpd="sng">
            <a:solidFill>
              <a:schemeClr val="tx1"/>
            </a:solidFill>
            <a:round/>
          </a:ln>
        </p:spPr>
        <p:txBody>
          <a:bodyPr/>
          <a:lstStyle/>
          <a:p>
            <a:pPr defTabSz="1219200">
              <a:defRPr/>
            </a:pPr>
            <a:endParaRPr lang="zh-CN" altLang="en-US" sz="2400">
              <a:solidFill>
                <a:srgbClr val="FF0000"/>
              </a:solidFill>
              <a:latin typeface="Calibri" panose="020F0502020204030204"/>
              <a:ea typeface="SimSun" panose="02010600030101010101" pitchFamily="2" charset="-122"/>
            </a:endParaRPr>
          </a:p>
        </p:txBody>
      </p:sp>
      <p:graphicFrame>
        <p:nvGraphicFramePr>
          <p:cNvPr id="34" name="Diagram 33"/>
          <p:cNvGraphicFramePr/>
          <p:nvPr/>
        </p:nvGraphicFramePr>
        <p:xfrm>
          <a:off x="1491449" y="365072"/>
          <a:ext cx="10682780" cy="6348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animBg="1"/>
      <p:bldP spid="30" grpId="1" animBg="1"/>
      <p:bldGraphic spid="3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icrosoft YaHei" panose="020B0503020204020204" charset="-122"/>
              </a:defRPr>
            </a:lvl1pPr>
            <a:lvl2pPr marL="742950" indent="-285750">
              <a:defRPr>
                <a:solidFill>
                  <a:schemeClr val="tx1"/>
                </a:solidFill>
                <a:latin typeface="Calibri" panose="020F0502020204030204" pitchFamily="34" charset="0"/>
                <a:ea typeface="Microsoft YaHei" panose="020B0503020204020204" charset="-122"/>
              </a:defRPr>
            </a:lvl2pPr>
            <a:lvl3pPr marL="1143000" indent="-228600">
              <a:defRPr>
                <a:solidFill>
                  <a:schemeClr val="tx1"/>
                </a:solidFill>
                <a:latin typeface="Calibri" panose="020F0502020204030204" pitchFamily="34" charset="0"/>
                <a:ea typeface="Microsoft YaHei" panose="020B0503020204020204" charset="-122"/>
              </a:defRPr>
            </a:lvl3pPr>
            <a:lvl4pPr marL="1600200" indent="-228600">
              <a:defRPr>
                <a:solidFill>
                  <a:schemeClr val="tx1"/>
                </a:solidFill>
                <a:latin typeface="Calibri" panose="020F0502020204030204" pitchFamily="34" charset="0"/>
                <a:ea typeface="Microsoft YaHei" panose="020B0503020204020204" charset="-122"/>
              </a:defRPr>
            </a:lvl4pPr>
            <a:lvl5pPr marL="2057400" indent="-228600">
              <a:defRPr>
                <a:solidFill>
                  <a:schemeClr val="tx1"/>
                </a:solidFill>
                <a:latin typeface="Calibri" panose="020F0502020204030204" pitchFamily="34" charset="0"/>
                <a:ea typeface="Microsoft YaHei"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endParaRPr lang="en-US" altLang="en-US" sz="7200" b="1" dirty="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a:t>
            </a:r>
            <a:r>
              <a:rPr lang="en-US" altLang="en-US" sz="7200" b="1" dirty="0" smtClean="0">
                <a:solidFill>
                  <a:srgbClr val="FF0000"/>
                </a:solidFill>
                <a:latin typeface="#9Slide05 Fourth" panose="00000500000000000000" pitchFamily="2" charset="0"/>
                <a:ea typeface="Helvetica Neue"/>
                <a:cs typeface="Helvetica Neue"/>
              </a:rPr>
              <a:t>HIỂU BIẾT”</a:t>
            </a:r>
            <a:endParaRPr lang="en-SG" altLang="en-US" sz="7200" b="1" dirty="0">
              <a:solidFill>
                <a:srgbClr val="FF0000"/>
              </a:solidFill>
              <a:latin typeface="#9Slide05 Fourth" panose="00000500000000000000" pitchFamily="2" charset="0"/>
            </a:endParaRPr>
          </a:p>
        </p:txBody>
      </p:sp>
      <p:sp>
        <p:nvSpPr>
          <p:cNvPr id="7" name="椭圆 1"/>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Microsoft YaHei" panose="020B0503020204020204" charset="-122"/>
              <a:ea typeface="Microsoft YaHei" panose="020B0503020204020204" charset="-122"/>
              <a:sym typeface="SimSun" panose="02010600030101010101" pitchFamily="2" charset="-122"/>
            </a:endParaRPr>
          </a:p>
        </p:txBody>
      </p:sp>
      <p:sp>
        <p:nvSpPr>
          <p:cNvPr id="8" name="椭圆 1"/>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Microsoft YaHei" panose="020B0503020204020204" charset="-122"/>
              <a:ea typeface="Microsoft YaHei" panose="020B0503020204020204" charset="-122"/>
              <a:sym typeface="SimSun" panose="02010600030101010101" pitchFamily="2" charset="-122"/>
            </a:endParaRPr>
          </a:p>
        </p:txBody>
      </p:sp>
      <p:sp>
        <p:nvSpPr>
          <p:cNvPr id="9" name="TextBox 22"/>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0" b="1" dirty="0" smtClean="0">
                <a:solidFill>
                  <a:srgbClr val="FF0000"/>
                </a:solidFill>
                <a:latin typeface="Times New Roman" panose="02020603050405020304" pitchFamily="18" charset="0"/>
                <a:ea typeface="Arial Unicode MS"/>
              </a:rPr>
              <a:t>Chia </a:t>
            </a:r>
            <a:r>
              <a:rPr lang="en-US" sz="2530" b="1" dirty="0" err="1" smtClean="0">
                <a:solidFill>
                  <a:srgbClr val="FF0000"/>
                </a:solidFill>
                <a:latin typeface="Times New Roman" panose="02020603050405020304" pitchFamily="18" charset="0"/>
                <a:ea typeface="Arial Unicode MS"/>
              </a:rPr>
              <a:t>lớp</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ra</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thành</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hai</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Microsoft YaHei" panose="020B0503020204020204" charset="-122"/>
              <a:ea typeface="Microsoft YaHei" panose="020B0503020204020204" charset="-122"/>
              <a:sym typeface="Microsoft YaHei" panose="020B0503020204020204" charset="-122"/>
            </a:endParaRPr>
          </a:p>
        </p:txBody>
      </p:sp>
      <p:sp>
        <p:nvSpPr>
          <p:cNvPr id="10" name="TextBox 24"/>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0" b="1" dirty="0" err="1" smtClean="0">
                <a:solidFill>
                  <a:srgbClr val="FF0000"/>
                </a:solidFill>
                <a:latin typeface="Times New Roman" panose="02020603050405020304" pitchFamily="18" charset="0"/>
                <a:ea typeface="Arial Unicode MS"/>
              </a:rPr>
              <a:t>Mỗi</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đội</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cử</a:t>
            </a:r>
            <a:r>
              <a:rPr lang="en-US" sz="2530" b="1" dirty="0" smtClean="0">
                <a:solidFill>
                  <a:srgbClr val="FF0000"/>
                </a:solidFill>
                <a:latin typeface="Times New Roman" panose="02020603050405020304" pitchFamily="18" charset="0"/>
                <a:ea typeface="Arial Unicode MS"/>
              </a:rPr>
              <a:t> 5 </a:t>
            </a:r>
            <a:r>
              <a:rPr lang="en-US" sz="2530" b="1" dirty="0" err="1" smtClean="0">
                <a:solidFill>
                  <a:srgbClr val="FF0000"/>
                </a:solidFill>
                <a:latin typeface="Times New Roman" panose="02020603050405020304" pitchFamily="18" charset="0"/>
                <a:ea typeface="Arial Unicode MS"/>
              </a:rPr>
              <a:t>bạn</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xuất</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sắc</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Microsoft YaHei" panose="020B0503020204020204" charset="-122"/>
              <a:ea typeface="Microsoft YaHei" panose="020B0503020204020204" charset="-122"/>
              <a:sym typeface="Microsoft YaHei" panose="020B0503020204020204" charset="-122"/>
            </a:endParaRPr>
          </a:p>
        </p:txBody>
      </p:sp>
      <p:sp>
        <p:nvSpPr>
          <p:cNvPr id="11" name="椭圆 1"/>
          <p:cNvSpPr>
            <a:spLocks noChangeArrowheads="1"/>
          </p:cNvSpPr>
          <p:nvPr/>
        </p:nvSpPr>
        <p:spPr bwMode="auto">
          <a:xfrm>
            <a:off x="5749925" y="2590800"/>
            <a:ext cx="3224156"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Microsoft YaHei" panose="020B0503020204020204" charset="-122"/>
              <a:ea typeface="Microsoft YaHei" panose="020B0503020204020204" charset="-122"/>
              <a:sym typeface="SimSun" panose="02010600030101010101" pitchFamily="2" charset="-122"/>
            </a:endParaRPr>
          </a:p>
        </p:txBody>
      </p:sp>
      <p:sp>
        <p:nvSpPr>
          <p:cNvPr id="12" name="TextBox 26"/>
          <p:cNvSpPr>
            <a:spLocks noChangeArrowheads="1"/>
          </p:cNvSpPr>
          <p:nvPr/>
        </p:nvSpPr>
        <p:spPr bwMode="auto">
          <a:xfrm>
            <a:off x="5984875" y="3153920"/>
            <a:ext cx="2819401"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0" b="1" dirty="0" err="1" smtClean="0">
                <a:solidFill>
                  <a:srgbClr val="FF0000"/>
                </a:solidFill>
                <a:latin typeface="Times New Roman" panose="02020603050405020304" pitchFamily="18" charset="0"/>
                <a:ea typeface="Arial Unicode MS"/>
              </a:rPr>
              <a:t>Đạ</a:t>
            </a:r>
            <a:r>
              <a:rPr lang="it-IT" sz="2530" b="1" dirty="0" smtClean="0">
                <a:solidFill>
                  <a:srgbClr val="FF0000"/>
                </a:solidFill>
                <a:latin typeface="Times New Roman" panose="02020603050405020304" pitchFamily="18" charset="0"/>
                <a:ea typeface="Arial Unicode MS"/>
              </a:rPr>
              <a:t>i </a:t>
            </a:r>
            <a:r>
              <a:rPr lang="it-IT" sz="2530" b="1" dirty="0">
                <a:solidFill>
                  <a:srgbClr val="FF0000"/>
                </a:solidFill>
                <a:latin typeface="Times New Roman" panose="02020603050405020304" pitchFamily="18" charset="0"/>
                <a:ea typeface="Arial Unicode MS"/>
              </a:rPr>
              <a:t>di</a:t>
            </a:r>
            <a:r>
              <a:rPr lang="en-US" sz="2530" b="1" dirty="0" err="1">
                <a:solidFill>
                  <a:srgbClr val="FF0000"/>
                </a:solidFill>
                <a:latin typeface="Times New Roman" panose="02020603050405020304" pitchFamily="18" charset="0"/>
                <a:ea typeface="Arial Unicode MS"/>
              </a:rPr>
              <a:t>ện</a:t>
            </a:r>
            <a:r>
              <a:rPr lang="en-US" sz="2530" b="1" dirty="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hai</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đội</a:t>
            </a:r>
            <a:r>
              <a:rPr lang="en-US" sz="2530" b="1" dirty="0" smtClean="0">
                <a:solidFill>
                  <a:srgbClr val="FF0000"/>
                </a:solidFill>
                <a:latin typeface="Times New Roman" panose="02020603050405020304" pitchFamily="18" charset="0"/>
                <a:ea typeface="Arial Unicode MS"/>
              </a:rPr>
              <a:t> l</a:t>
            </a:r>
            <a:r>
              <a:rPr lang="fr-FR" sz="2530" b="1" dirty="0">
                <a:solidFill>
                  <a:srgbClr val="FF0000"/>
                </a:solidFill>
                <a:latin typeface="Times New Roman" panose="02020603050405020304" pitchFamily="18" charset="0"/>
                <a:ea typeface="Arial Unicode MS"/>
              </a:rPr>
              <a:t>ê</a:t>
            </a:r>
            <a:r>
              <a:rPr lang="en-US" sz="2530" b="1" dirty="0">
                <a:solidFill>
                  <a:srgbClr val="FF0000"/>
                </a:solidFill>
                <a:latin typeface="Times New Roman" panose="02020603050405020304" pitchFamily="18" charset="0"/>
                <a:ea typeface="Arial Unicode MS"/>
              </a:rPr>
              <a:t>n </a:t>
            </a:r>
            <a:r>
              <a:rPr lang="en-US" sz="2530" b="1" dirty="0" err="1">
                <a:solidFill>
                  <a:srgbClr val="FF0000"/>
                </a:solidFill>
                <a:latin typeface="Times New Roman" panose="02020603050405020304" pitchFamily="18" charset="0"/>
                <a:ea typeface="Arial Unicode MS"/>
              </a:rPr>
              <a:t>bả</a:t>
            </a:r>
            <a:r>
              <a:rPr lang="nl-NL" sz="2530" b="1" dirty="0">
                <a:solidFill>
                  <a:srgbClr val="FF0000"/>
                </a:solidFill>
                <a:latin typeface="Times New Roman" panose="02020603050405020304" pitchFamily="18" charset="0"/>
                <a:ea typeface="Arial Unicode MS"/>
              </a:rPr>
              <a:t>ng v</a:t>
            </a:r>
            <a:r>
              <a:rPr lang="fr-FR" sz="2530" b="1" dirty="0">
                <a:solidFill>
                  <a:srgbClr val="FF0000"/>
                </a:solidFill>
                <a:latin typeface="Times New Roman" panose="02020603050405020304" pitchFamily="18" charset="0"/>
                <a:ea typeface="Arial Unicode MS"/>
              </a:rPr>
              <a:t>à </a:t>
            </a:r>
            <a:r>
              <a:rPr lang="en-US" sz="2530" b="1" dirty="0" err="1">
                <a:solidFill>
                  <a:srgbClr val="FF0000"/>
                </a:solidFill>
                <a:latin typeface="Times New Roman" panose="02020603050405020304" pitchFamily="18" charset="0"/>
                <a:ea typeface="Arial Unicode MS"/>
              </a:rPr>
              <a:t>liệt</a:t>
            </a:r>
            <a:r>
              <a:rPr lang="en-US" sz="2530" b="1" dirty="0">
                <a:solidFill>
                  <a:srgbClr val="FF0000"/>
                </a:solidFill>
                <a:latin typeface="Times New Roman" panose="02020603050405020304" pitchFamily="18" charset="0"/>
                <a:ea typeface="Arial Unicode MS"/>
              </a:rPr>
              <a:t> k</a:t>
            </a:r>
            <a:r>
              <a:rPr lang="fr-FR" sz="2530" b="1" dirty="0">
                <a:solidFill>
                  <a:srgbClr val="FF0000"/>
                </a:solidFill>
                <a:latin typeface="Times New Roman" panose="02020603050405020304" pitchFamily="18" charset="0"/>
                <a:ea typeface="Arial Unicode MS"/>
              </a:rPr>
              <a:t>ê </a:t>
            </a:r>
            <a:r>
              <a:rPr lang="pt-PT" sz="2530" b="1" dirty="0">
                <a:solidFill>
                  <a:srgbClr val="FF0000"/>
                </a:solidFill>
                <a:latin typeface="Times New Roman" panose="02020603050405020304" pitchFamily="18" charset="0"/>
                <a:ea typeface="Arial Unicode MS"/>
              </a:rPr>
              <a:t>nh</a:t>
            </a:r>
            <a:r>
              <a:rPr lang="en-US" sz="2530" b="1" dirty="0" err="1">
                <a:solidFill>
                  <a:srgbClr val="FF0000"/>
                </a:solidFill>
                <a:latin typeface="Times New Roman" panose="02020603050405020304" pitchFamily="18" charset="0"/>
                <a:ea typeface="Arial Unicode MS"/>
              </a:rPr>
              <a:t>ững</a:t>
            </a:r>
            <a:r>
              <a:rPr lang="en-US" sz="2530" b="1" dirty="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biểu</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hiện</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chí</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công</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vô</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tư</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mà</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em</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biết</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trong</a:t>
            </a:r>
            <a:r>
              <a:rPr lang="en-US" sz="2530" b="1" dirty="0" smtClean="0">
                <a:solidFill>
                  <a:srgbClr val="FF0000"/>
                </a:solidFill>
                <a:latin typeface="Times New Roman" panose="02020603050405020304" pitchFamily="18" charset="0"/>
                <a:ea typeface="Arial Unicode MS"/>
              </a:rPr>
              <a:t> 5’</a:t>
            </a:r>
            <a:endParaRPr lang="en-US" sz="2530" b="1" dirty="0">
              <a:solidFill>
                <a:srgbClr val="FF0000"/>
              </a:solidFill>
              <a:latin typeface="Times New Roman" panose="02020603050405020304" pitchFamily="18" charset="0"/>
              <a:ea typeface="Arial Unicode MS"/>
            </a:endParaRPr>
          </a:p>
        </p:txBody>
      </p:sp>
      <p:sp>
        <p:nvSpPr>
          <p:cNvPr id="13" name="椭圆 11"/>
          <p:cNvSpPr>
            <a:spLocks noChangeArrowheads="1"/>
          </p:cNvSpPr>
          <p:nvPr/>
        </p:nvSpPr>
        <p:spPr bwMode="auto">
          <a:xfrm>
            <a:off x="8577263"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Microsoft YaHei" panose="020B0503020204020204" charset="-122"/>
              <a:ea typeface="Microsoft YaHei" panose="020B0503020204020204" charset="-122"/>
              <a:sym typeface="SimSun" panose="02010600030101010101" pitchFamily="2" charset="-122"/>
            </a:endParaRPr>
          </a:p>
        </p:txBody>
      </p:sp>
      <p:sp>
        <p:nvSpPr>
          <p:cNvPr id="14" name="TextBox 28"/>
          <p:cNvSpPr>
            <a:spLocks noChangeArrowheads="1"/>
          </p:cNvSpPr>
          <p:nvPr/>
        </p:nvSpPr>
        <p:spPr bwMode="auto">
          <a:xfrm>
            <a:off x="8974154" y="3441700"/>
            <a:ext cx="2278062" cy="16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0" b="1" dirty="0" err="1">
                <a:solidFill>
                  <a:srgbClr val="FF0000"/>
                </a:solidFill>
                <a:latin typeface="Times New Roman" panose="02020603050405020304" pitchFamily="18" charset="0"/>
                <a:ea typeface="Arial Unicode MS"/>
              </a:rPr>
              <a:t>Đội</a:t>
            </a:r>
            <a:r>
              <a:rPr lang="en-US" sz="2530" b="1" dirty="0">
                <a:solidFill>
                  <a:srgbClr val="FF0000"/>
                </a:solidFill>
                <a:latin typeface="Times New Roman" panose="02020603050405020304" pitchFamily="18" charset="0"/>
                <a:ea typeface="Arial Unicode MS"/>
              </a:rPr>
              <a:t> n</a:t>
            </a:r>
            <a:r>
              <a:rPr lang="fr-FR" sz="2530" b="1" dirty="0">
                <a:solidFill>
                  <a:srgbClr val="FF0000"/>
                </a:solidFill>
                <a:latin typeface="Times New Roman" panose="02020603050405020304" pitchFamily="18" charset="0"/>
                <a:ea typeface="Arial Unicode MS"/>
              </a:rPr>
              <a:t>à</a:t>
            </a:r>
            <a:r>
              <a:rPr lang="en-US" sz="2530" b="1" dirty="0">
                <a:solidFill>
                  <a:srgbClr val="FF0000"/>
                </a:solidFill>
                <a:latin typeface="Times New Roman" panose="02020603050405020304" pitchFamily="18" charset="0"/>
                <a:ea typeface="Arial Unicode MS"/>
              </a:rPr>
              <a:t>o </a:t>
            </a:r>
            <a:r>
              <a:rPr lang="en-US" sz="2530" b="1" dirty="0" err="1">
                <a:solidFill>
                  <a:srgbClr val="FF0000"/>
                </a:solidFill>
                <a:latin typeface="Times New Roman" panose="02020603050405020304" pitchFamily="18" charset="0"/>
                <a:ea typeface="Arial Unicode MS"/>
              </a:rPr>
              <a:t>viết</a:t>
            </a:r>
            <a:r>
              <a:rPr lang="en-US" sz="2530" b="1" dirty="0">
                <a:solidFill>
                  <a:srgbClr val="FF0000"/>
                </a:solidFill>
                <a:latin typeface="Times New Roman" panose="02020603050405020304" pitchFamily="18" charset="0"/>
                <a:ea typeface="Arial Unicode MS"/>
              </a:rPr>
              <a:t> </a:t>
            </a:r>
            <a:r>
              <a:rPr lang="en-US" sz="2530" b="1" dirty="0" err="1">
                <a:solidFill>
                  <a:srgbClr val="FF0000"/>
                </a:solidFill>
                <a:latin typeface="Times New Roman" panose="02020603050405020304" pitchFamily="18" charset="0"/>
                <a:ea typeface="Arial Unicode MS"/>
              </a:rPr>
              <a:t>đượ</a:t>
            </a:r>
            <a:r>
              <a:rPr lang="pt-PT" sz="2530" b="1" dirty="0">
                <a:solidFill>
                  <a:srgbClr val="FF0000"/>
                </a:solidFill>
                <a:latin typeface="Times New Roman" panose="02020603050405020304" pitchFamily="18" charset="0"/>
                <a:ea typeface="Arial Unicode MS"/>
              </a:rPr>
              <a:t>c nhi</a:t>
            </a:r>
            <a:r>
              <a:rPr lang="en-US" sz="2530" b="1" dirty="0" err="1">
                <a:solidFill>
                  <a:srgbClr val="FF0000"/>
                </a:solidFill>
                <a:latin typeface="Times New Roman" panose="02020603050405020304" pitchFamily="18" charset="0"/>
                <a:ea typeface="Arial Unicode MS"/>
              </a:rPr>
              <a:t>ều</a:t>
            </a:r>
            <a:r>
              <a:rPr lang="en-US" sz="2530" b="1" dirty="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biểu</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hiện</a:t>
            </a:r>
            <a:r>
              <a:rPr lang="en-US" sz="2530" b="1" dirty="0" smtClean="0">
                <a:solidFill>
                  <a:srgbClr val="FF0000"/>
                </a:solidFill>
                <a:latin typeface="Times New Roman" panose="02020603050405020304" pitchFamily="18" charset="0"/>
                <a:ea typeface="Arial Unicode MS"/>
              </a:rPr>
              <a:t> </a:t>
            </a:r>
            <a:r>
              <a:rPr lang="en-US" sz="2530" b="1" dirty="0" err="1" smtClean="0">
                <a:solidFill>
                  <a:srgbClr val="FF0000"/>
                </a:solidFill>
                <a:latin typeface="Times New Roman" panose="02020603050405020304" pitchFamily="18" charset="0"/>
                <a:ea typeface="Arial Unicode MS"/>
              </a:rPr>
              <a:t>sẽ</a:t>
            </a:r>
            <a:r>
              <a:rPr lang="en-US" sz="2530" b="1" dirty="0" smtClean="0">
                <a:solidFill>
                  <a:srgbClr val="FF0000"/>
                </a:solidFill>
                <a:latin typeface="Times New Roman" panose="02020603050405020304" pitchFamily="18" charset="0"/>
                <a:ea typeface="Arial Unicode MS"/>
              </a:rPr>
              <a:t> </a:t>
            </a:r>
            <a:r>
              <a:rPr lang="en-US" sz="2530" b="1" dirty="0" err="1">
                <a:solidFill>
                  <a:srgbClr val="FF0000"/>
                </a:solidFill>
                <a:latin typeface="Times New Roman" panose="02020603050405020304" pitchFamily="18" charset="0"/>
                <a:ea typeface="Arial Unicode MS"/>
              </a:rPr>
              <a:t>được</a:t>
            </a:r>
            <a:r>
              <a:rPr lang="en-US" sz="2530" b="1" dirty="0">
                <a:solidFill>
                  <a:srgbClr val="FF0000"/>
                </a:solidFill>
                <a:latin typeface="Times New Roman" panose="02020603050405020304" pitchFamily="18" charset="0"/>
                <a:ea typeface="Arial Unicode MS"/>
              </a:rPr>
              <a:t> 10 </a:t>
            </a:r>
            <a:r>
              <a:rPr lang="en-US" sz="2530" b="1" dirty="0" err="1">
                <a:solidFill>
                  <a:srgbClr val="FF0000"/>
                </a:solidFill>
                <a:latin typeface="Times New Roman" panose="02020603050405020304" pitchFamily="18" charset="0"/>
                <a:ea typeface="Arial Unicode MS"/>
              </a:rPr>
              <a:t>điểm</a:t>
            </a:r>
            <a:r>
              <a:rPr lang="en-US" sz="2530" b="1" dirty="0">
                <a:solidFill>
                  <a:srgbClr val="FF0000"/>
                </a:solidFill>
                <a:latin typeface="Times New Roman" panose="02020603050405020304" pitchFamily="18" charset="0"/>
                <a:ea typeface="Arial Unicode MS"/>
              </a:rPr>
              <a:t>. </a:t>
            </a:r>
            <a:endParaRPr lang="en-SG" sz="2530" b="1" dirty="0">
              <a:solidFill>
                <a:srgbClr val="FF0000"/>
              </a:solidFill>
              <a:latin typeface="Calibri" panose="020F0502020204030204" pitchFamily="34" charset="0"/>
              <a:ea typeface="Microsoft YaHei"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srgbClr val="FF0000"/>
                </a:solidFill>
                <a:effectLst/>
                <a:uLnTx/>
                <a:uFillTx/>
                <a:latin typeface="#9Slide05 Brannboll Ny" panose="02000000000000000000" pitchFamily="2" charset="0"/>
                <a:cs typeface="Times New Roman" panose="02020603050405020304" pitchFamily="18" charset="0"/>
              </a:rPr>
              <a:t>BIỂU</a:t>
            </a:r>
            <a:r>
              <a:rPr kumimoji="0" lang="en-US" sz="3600" b="1" i="0" u="none" strike="noStrike" kern="0" cap="none" spc="0" normalizeH="0" noProof="0" dirty="0" smtClean="0">
                <a:ln>
                  <a:noFill/>
                </a:ln>
                <a:solidFill>
                  <a:srgbClr val="FF0000"/>
                </a:solidFill>
                <a:effectLst/>
                <a:uLnTx/>
                <a:uFillTx/>
                <a:latin typeface="#9Slide05 Brannboll Ny" panose="02000000000000000000" pitchFamily="2" charset="0"/>
                <a:cs typeface="Times New Roman" panose="02020603050405020304" pitchFamily="18" charset="0"/>
              </a:rPr>
              <a:t> HIỆN</a:t>
            </a:r>
            <a:endParaRPr kumimoji="0" lang="en-US" sz="3600" b="1" i="0" u="none" strike="noStrike" kern="0" cap="none" spc="0" normalizeH="0" baseline="0" noProof="0" dirty="0" smtClean="0">
              <a:ln>
                <a:noFill/>
              </a:ln>
              <a:solidFill>
                <a:srgbClr val="FF0000"/>
              </a:solidFill>
              <a:effectLst/>
              <a:uLnTx/>
              <a:uFillTx/>
              <a:latin typeface="#9Slide05 Brannboll Ny" panose="02000000000000000000" pitchFamily="2" charset="0"/>
              <a:cs typeface="Times New Roman" panose="02020603050405020304" pitchFamily="18" charset="0"/>
            </a:endParaRP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thiên</a:t>
            </a:r>
            <a:r>
              <a:rPr kumimoji="0" lang="en-US" sz="32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vị</a:t>
            </a:r>
            <a:endParaRPr kumimoji="0" lang="en-US" sz="32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p:cNvSpPr/>
          <p:nvPr/>
        </p:nvSpPr>
        <p:spPr>
          <a:xfrm>
            <a:off x="8686799" y="2659975"/>
            <a:ext cx="2521131"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0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Oval 6"/>
          <p:cNvSpPr/>
          <p:nvPr/>
        </p:nvSpPr>
        <p:spPr>
          <a:xfrm>
            <a:off x="6999337" y="4840050"/>
            <a:ext cx="3154388" cy="2017950"/>
          </a:xfrm>
          <a:prstGeom prst="ellipse">
            <a:avLst/>
          </a:prstGeom>
          <a:solidFill>
            <a:schemeClr val="accent6">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3200" b="1" kern="0" dirty="0" err="1" smtClean="0">
                <a:solidFill>
                  <a:prstClr val="white"/>
                </a:solidFill>
                <a:latin typeface="Times New Roman" panose="02020603050405020304" pitchFamily="18" charset="0"/>
                <a:cs typeface="Times New Roman" panose="02020603050405020304" pitchFamily="18" charset="0"/>
              </a:rPr>
              <a:t>Đặt</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lợi</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ích</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chung</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lên</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lợi</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ích</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cá</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nhân</a:t>
            </a:r>
            <a:endParaRPr kumimoji="0" lang="en-US" sz="32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1219613" y="4300466"/>
            <a:ext cx="2973148" cy="230934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0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0" y="2358012"/>
            <a:ext cx="3353213"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3200" b="1" kern="0" dirty="0" err="1" smtClean="0">
                <a:solidFill>
                  <a:prstClr val="white"/>
                </a:solidFill>
                <a:latin typeface="Times New Roman" panose="02020603050405020304" pitchFamily="18" charset="0"/>
                <a:cs typeface="Times New Roman" panose="02020603050405020304" pitchFamily="18" charset="0"/>
              </a:rPr>
              <a:t>Ủng</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hộ</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những</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việc</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làm</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đúng</a:t>
            </a:r>
            <a:r>
              <a:rPr lang="en-US" sz="3200" b="1" kern="0" dirty="0" smtClean="0">
                <a:solidFill>
                  <a:prstClr val="white"/>
                </a:solidFill>
                <a:latin typeface="Times New Roman" panose="02020603050405020304" pitchFamily="18" charset="0"/>
                <a:cs typeface="Times New Roman" panose="02020603050405020304" pitchFamily="18" charset="0"/>
              </a:rPr>
              <a:t> </a:t>
            </a:r>
            <a:r>
              <a:rPr lang="en-US" sz="3200" b="1" kern="0" dirty="0" err="1" smtClean="0">
                <a:solidFill>
                  <a:prstClr val="white"/>
                </a:solidFill>
                <a:latin typeface="Times New Roman" panose="02020603050405020304" pitchFamily="18" charset="0"/>
                <a:cs typeface="Times New Roman" panose="02020603050405020304" pitchFamily="18" charset="0"/>
              </a:rPr>
              <a:t>đắn</a:t>
            </a:r>
            <a:endParaRPr kumimoji="0" lang="en-US" sz="32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53181" y="419592"/>
            <a:ext cx="2758362"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32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quyết</a:t>
            </a:r>
            <a:r>
              <a:rPr kumimoji="0" lang="en-US" sz="32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theo</a:t>
            </a:r>
            <a:r>
              <a:rPr kumimoji="0" lang="en-US" sz="32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lẽ</a:t>
            </a:r>
            <a:r>
              <a:rPr kumimoji="0" lang="en-US" sz="32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phải</a:t>
            </a:r>
            <a:endParaRPr kumimoji="0" lang="en-US" sz="32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0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Luật</a:t>
            </a:r>
            <a:r>
              <a:rPr kumimoji="0" lang="en-US" sz="30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bất</a:t>
            </a:r>
            <a:r>
              <a:rPr kumimoji="0" lang="en-US" sz="30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30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thân</a:t>
            </a:r>
            <a:endParaRPr kumimoji="0" lang="en-US" sz="30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888274" y="438642"/>
            <a:ext cx="2706678" cy="1866900"/>
          </a:xfrm>
          <a:prstGeom prst="ellipse">
            <a:avLst/>
          </a:prstGeom>
          <a:solidFill>
            <a:schemeClr val="bg2">
              <a:lumMod val="40000"/>
              <a:lumOff val="6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bằng</a:t>
            </a:r>
            <a:endParaRPr kumimoji="0" lang="en-US" sz="32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anose="02020603050405020304" pitchFamily="18" charset="0"/>
                <a:cs typeface="Times New Roman" panose="02020603050405020304" pitchFamily="18" charset="0"/>
              </a:rPr>
              <a:t>Vì</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lợi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ích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chung</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281067" y="4572259"/>
            <a:ext cx="2901258" cy="1569660"/>
          </a:xfrm>
          <a:prstGeom prst="rect">
            <a:avLst/>
          </a:prstGeom>
        </p:spPr>
        <p:txBody>
          <a:bodyPr wrap="square">
            <a:spAutoFit/>
          </a:bodyPr>
          <a:lstStyle/>
          <a:p>
            <a:pPr algn="ctr"/>
            <a:r>
              <a:rPr lang="en-US" sz="3200" b="1" dirty="0" err="1" smtClean="0">
                <a:solidFill>
                  <a:prstClr val="white"/>
                </a:solidFill>
                <a:latin typeface="Times New Roman" panose="02020603050405020304" pitchFamily="18" charset="0"/>
                <a:cs typeface="Times New Roman" panose="02020603050405020304" pitchFamily="18" charset="0"/>
              </a:rPr>
              <a:t>Không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im</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lặng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thờ</a:t>
            </a:r>
            <a:r>
              <a:rPr lang="en-US" sz="3200" b="1" dirty="0" smtClean="0">
                <a:solidFill>
                  <a:prstClr val="white"/>
                </a:solidFill>
                <a:latin typeface="Times New Roman" panose="02020603050405020304" pitchFamily="18" charset="0"/>
                <a:cs typeface="Times New Roman" panose="02020603050405020304" pitchFamily="18" charset="0"/>
              </a:rPr>
              <a:t> ơ </a:t>
            </a:r>
            <a:r>
              <a:rPr lang="en-US" sz="3200" b="1" dirty="0" err="1" smtClean="0">
                <a:solidFill>
                  <a:prstClr val="white"/>
                </a:solidFill>
                <a:latin typeface="Times New Roman" panose="02020603050405020304" pitchFamily="18" charset="0"/>
                <a:cs typeface="Times New Roman" panose="02020603050405020304" pitchFamily="18" charset="0"/>
              </a:rPr>
              <a:t>trước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hành</a:t>
            </a:r>
            <a:r>
              <a:rPr lang="en-US" sz="3200" b="1" dirty="0" smtClean="0">
                <a:solidFill>
                  <a:prstClr val="white"/>
                </a:solidFill>
                <a:latin typeface="Times New Roman" panose="02020603050405020304" pitchFamily="18" charset="0"/>
                <a:cs typeface="Times New Roman" panose="02020603050405020304" pitchFamily="18" charset="0"/>
              </a:rPr>
              <a:t> vi </a:t>
            </a:r>
            <a:r>
              <a:rPr lang="en-US" sz="3200" b="1" dirty="0" err="1" smtClean="0">
                <a:solidFill>
                  <a:prstClr val="white"/>
                </a:solidFill>
                <a:latin typeface="Times New Roman" panose="02020603050405020304" pitchFamily="18" charset="0"/>
                <a:cs typeface="Times New Roman" panose="02020603050405020304" pitchFamily="18" charset="0"/>
              </a:rPr>
              <a:t>sai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trái</a:t>
            </a:r>
            <a:endParaRPr lang="en-US" sz="32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2"/>
          <p:cNvPicPr>
            <a:picLocks noChangeAspect="1"/>
          </p:cNvPicPr>
          <p:nvPr/>
        </p:nvPicPr>
        <p:blipFill>
          <a:blip r:embed="rId2"/>
          <a:stretch>
            <a:fillRect/>
          </a:stretch>
        </p:blipFill>
        <p:spPr>
          <a:xfrm>
            <a:off x="870646" y="507190"/>
            <a:ext cx="9580752" cy="6058894"/>
          </a:xfrm>
          <a:prstGeom prst="rect">
            <a:avLst/>
          </a:prstGeom>
        </p:spPr>
      </p:pic>
      <p:sp>
        <p:nvSpPr>
          <p:cNvPr id="5" name="文本框 6"/>
          <p:cNvSpPr txBox="1"/>
          <p:nvPr/>
        </p:nvSpPr>
        <p:spPr>
          <a:xfrm>
            <a:off x="3428335" y="3335960"/>
            <a:ext cx="6148420" cy="1015663"/>
          </a:xfrm>
          <a:prstGeom prst="rect">
            <a:avLst/>
          </a:prstGeom>
          <a:noFill/>
        </p:spPr>
        <p:txBody>
          <a:bodyPr wrap="square" rtlCol="0">
            <a:spAutoFit/>
          </a:bodyPr>
          <a:lstStyle/>
          <a:p>
            <a:pPr algn="ctr"/>
            <a:r>
              <a:rPr lang="en-US" altLang="zh-CN" sz="6000" b="1" dirty="0"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2. Ý </a:t>
            </a:r>
            <a:r>
              <a:rPr lang="en-US" altLang="zh-CN" sz="6000" b="1" dirty="0" err="1"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nghĩa</a:t>
            </a:r>
            <a:endParaRPr lang="zh-CN" altLang="en-US" sz="6000" b="1" dirty="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endParaRPr>
          </a:p>
        </p:txBody>
      </p:sp>
      <p:pic>
        <p:nvPicPr>
          <p:cNvPr id="9"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593" y="4475364"/>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aphicFrame>
        <p:nvGraphicFramePr>
          <p:cNvPr id="5" name="Table 4"/>
          <p:cNvGraphicFramePr>
            <a:graphicFrameLocks noGrp="1"/>
          </p:cNvGraphicFramePr>
          <p:nvPr/>
        </p:nvGraphicFramePr>
        <p:xfrm>
          <a:off x="228600" y="2503864"/>
          <a:ext cx="11734800" cy="4200330"/>
        </p:xfrm>
        <a:graphic>
          <a:graphicData uri="http://schemas.openxmlformats.org/drawingml/2006/table">
            <a:tbl>
              <a:tblPr firstRow="1" firstCol="1" bandRow="1"/>
              <a:tblGrid>
                <a:gridCol w="2520226"/>
                <a:gridCol w="9214574"/>
              </a:tblGrid>
              <a:tr h="1036327">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b="1" dirty="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Học</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sinh</a:t>
                      </a:r>
                      <a:r>
                        <a:rPr lang="en-US" sz="2800" b="1" baseline="0" dirty="0" smtClean="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thực</a:t>
                      </a:r>
                      <a:r>
                        <a:rPr lang="en-US" sz="2800" b="1" dirty="0" smtClean="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hiện</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hoạt</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động</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cá</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nhân</a:t>
                      </a:r>
                      <a:r>
                        <a:rPr lang="en-US" sz="2800" b="1" dirty="0">
                          <a:solidFill>
                            <a:srgbClr val="FF0000"/>
                          </a:solidFill>
                          <a:effectLst/>
                          <a:latin typeface="#9Slide05 Brannboll Ny" panose="02000000000000000000" pitchFamily="2" charset="0"/>
                          <a:ea typeface="DengXian"/>
                        </a:rPr>
                        <a:t> “Think</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Suy</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nghĩ</a:t>
                      </a:r>
                      <a:r>
                        <a:rPr lang="en-US" sz="2800" dirty="0">
                          <a:solidFill>
                            <a:srgbClr val="000000"/>
                          </a:solidFill>
                          <a:effectLst/>
                          <a:latin typeface="#9Slide05 Brannboll Ny" panose="02000000000000000000" pitchFamily="2" charset="0"/>
                          <a:ea typeface="DengXian"/>
                        </a:rPr>
                        <a:t> </a:t>
                      </a:r>
                      <a:r>
                        <a:rPr lang="en-US" sz="2800" dirty="0" err="1" smtClean="0">
                          <a:solidFill>
                            <a:srgbClr val="000000"/>
                          </a:solidFill>
                          <a:effectLst/>
                          <a:latin typeface="#9Slide05 Brannboll Ny" panose="02000000000000000000" pitchFamily="2" charset="0"/>
                          <a:ea typeface="DengXian"/>
                        </a:rPr>
                        <a:t>độc</a:t>
                      </a:r>
                      <a:r>
                        <a:rPr lang="en-US" sz="2800" dirty="0" smtClean="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lập</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về</a:t>
                      </a:r>
                      <a:r>
                        <a:rPr lang="en-US" sz="2800" dirty="0">
                          <a:solidFill>
                            <a:srgbClr val="000000"/>
                          </a:solidFill>
                          <a:effectLst/>
                          <a:latin typeface="#9Slide05 Brannboll Ny" panose="02000000000000000000" pitchFamily="2" charset="0"/>
                          <a:ea typeface="DengXian"/>
                        </a:rPr>
                        <a:t> </a:t>
                      </a:r>
                      <a:r>
                        <a:rPr lang="en-US" sz="2800" dirty="0" smtClean="0">
                          <a:solidFill>
                            <a:srgbClr val="000000"/>
                          </a:solidFill>
                          <a:effectLst/>
                          <a:latin typeface="#9Slide05 Brannboll Ny" panose="02000000000000000000" pitchFamily="2" charset="0"/>
                          <a:ea typeface="DengXian"/>
                        </a:rPr>
                        <a:t>ý</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nghĩa</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của</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chí</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công</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vô</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tư</a:t>
                      </a:r>
                      <a:r>
                        <a:rPr lang="en-US" sz="2800" baseline="0" dirty="0" smtClean="0">
                          <a:solidFill>
                            <a:srgbClr val="000000"/>
                          </a:solidFill>
                          <a:effectLst/>
                          <a:latin typeface="#9Slide05 Brannboll Ny" panose="02000000000000000000" pitchFamily="2" charset="0"/>
                          <a:ea typeface="DengXian"/>
                        </a:rPr>
                        <a:t>.</a:t>
                      </a:r>
                      <a:endParaRPr lang="en-US" sz="28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1323486">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b="1" dirty="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Học</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sinh</a:t>
                      </a:r>
                      <a:r>
                        <a:rPr lang="en-US" sz="2800" b="1" dirty="0" smtClean="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thực</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hiện</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hoạt</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động</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cặp</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đôi</a:t>
                      </a:r>
                      <a:r>
                        <a:rPr lang="en-US" sz="2800" b="1" dirty="0">
                          <a:solidFill>
                            <a:srgbClr val="FF0000"/>
                          </a:solidFill>
                          <a:effectLst/>
                          <a:latin typeface="#9Slide05 Brannboll Ny" panose="02000000000000000000" pitchFamily="2" charset="0"/>
                          <a:ea typeface="DengXian"/>
                        </a:rPr>
                        <a:t> “Pair”: </a:t>
                      </a:r>
                      <a:r>
                        <a:rPr lang="en-US" sz="2800" dirty="0" err="1">
                          <a:solidFill>
                            <a:srgbClr val="000000"/>
                          </a:solidFill>
                          <a:effectLst/>
                          <a:latin typeface="#9Slide05 Brannboll Ny" panose="02000000000000000000" pitchFamily="2" charset="0"/>
                          <a:ea typeface="DengXian"/>
                        </a:rPr>
                        <a:t>Trao</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đổi</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với</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bạn</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bè</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suy</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nghĩ</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của</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mình</a:t>
                      </a:r>
                      <a:r>
                        <a:rPr lang="en-US" sz="2800" dirty="0">
                          <a:solidFill>
                            <a:srgbClr val="000000"/>
                          </a:solidFill>
                          <a:effectLst/>
                          <a:latin typeface="#9Slide05 Brannboll Ny" panose="02000000000000000000" pitchFamily="2" charset="0"/>
                          <a:ea typeface="DengXian"/>
                        </a:rPr>
                        <a:t>.</a:t>
                      </a:r>
                      <a:endParaRPr lang="en-US" sz="28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1840517">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Học</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sinh</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trình</a:t>
                      </a:r>
                      <a:r>
                        <a:rPr lang="en-US" sz="2800" b="1" baseline="0" dirty="0" smtClean="0">
                          <a:solidFill>
                            <a:srgbClr val="FF0000"/>
                          </a:solidFill>
                          <a:effectLst/>
                          <a:latin typeface="#9Slide05 Brannboll Ny" panose="02000000000000000000" pitchFamily="2" charset="0"/>
                          <a:ea typeface="DengXian"/>
                        </a:rPr>
                        <a:t> </a:t>
                      </a:r>
                      <a:r>
                        <a:rPr lang="en-US" sz="2800" b="1" baseline="0" dirty="0" err="1" smtClean="0">
                          <a:solidFill>
                            <a:srgbClr val="FF0000"/>
                          </a:solidFill>
                          <a:effectLst/>
                          <a:latin typeface="#9Slide05 Brannboll Ny" panose="02000000000000000000" pitchFamily="2" charset="0"/>
                          <a:ea typeface="DengXian"/>
                        </a:rPr>
                        <a:t>bày</a:t>
                      </a:r>
                      <a:r>
                        <a:rPr lang="en-US" sz="2800" b="1" baseline="0" dirty="0" smtClean="0">
                          <a:solidFill>
                            <a:srgbClr val="FF0000"/>
                          </a:solidFill>
                          <a:effectLst/>
                          <a:latin typeface="#9Slide05 Brannboll Ny" panose="02000000000000000000" pitchFamily="2" charset="0"/>
                          <a:ea typeface="DengXian"/>
                        </a:rPr>
                        <a:t> </a:t>
                      </a:r>
                      <a:r>
                        <a:rPr lang="en-US" sz="2800" b="1" dirty="0" err="1" smtClean="0">
                          <a:solidFill>
                            <a:srgbClr val="FF0000"/>
                          </a:solidFill>
                          <a:effectLst/>
                          <a:latin typeface="#9Slide05 Brannboll Ny" panose="02000000000000000000" pitchFamily="2" charset="0"/>
                          <a:ea typeface="DengXian"/>
                        </a:rPr>
                        <a:t>cá</a:t>
                      </a:r>
                      <a:r>
                        <a:rPr lang="en-US" sz="2800" b="1" dirty="0" smtClean="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nhân</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trước</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lớp</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hoạt</a:t>
                      </a:r>
                      <a:r>
                        <a:rPr lang="en-US" sz="2800" b="1" dirty="0">
                          <a:solidFill>
                            <a:srgbClr val="FF0000"/>
                          </a:solidFill>
                          <a:effectLst/>
                          <a:latin typeface="#9Slide05 Brannboll Ny" panose="02000000000000000000" pitchFamily="2" charset="0"/>
                          <a:ea typeface="DengXian"/>
                        </a:rPr>
                        <a:t> </a:t>
                      </a:r>
                      <a:r>
                        <a:rPr lang="en-US" sz="2800" b="1" dirty="0" err="1">
                          <a:solidFill>
                            <a:srgbClr val="FF0000"/>
                          </a:solidFill>
                          <a:effectLst/>
                          <a:latin typeface="#9Slide05 Brannboll Ny" panose="02000000000000000000" pitchFamily="2" charset="0"/>
                          <a:ea typeface="DengXian"/>
                        </a:rPr>
                        <a:t>động</a:t>
                      </a:r>
                      <a:r>
                        <a:rPr lang="en-US" sz="2800" b="1" dirty="0">
                          <a:solidFill>
                            <a:srgbClr val="FF0000"/>
                          </a:solidFill>
                          <a:effectLst/>
                          <a:latin typeface="#9Slide05 Brannboll Ny" panose="02000000000000000000" pitchFamily="2" charset="0"/>
                          <a:ea typeface="DengXian"/>
                        </a:rPr>
                        <a:t> “Share”: </a:t>
                      </a:r>
                      <a:r>
                        <a:rPr lang="en-US" sz="2800" dirty="0">
                          <a:solidFill>
                            <a:srgbClr val="000000"/>
                          </a:solidFill>
                          <a:effectLst/>
                          <a:latin typeface="#9Slide05 Brannboll Ny" panose="02000000000000000000" pitchFamily="2" charset="0"/>
                          <a:ea typeface="DengXian"/>
                        </a:rPr>
                        <a:t>Chia </a:t>
                      </a:r>
                      <a:r>
                        <a:rPr lang="en-US" sz="2800" dirty="0" err="1">
                          <a:solidFill>
                            <a:srgbClr val="000000"/>
                          </a:solidFill>
                          <a:effectLst/>
                          <a:latin typeface="#9Slide05 Brannboll Ny" panose="02000000000000000000" pitchFamily="2" charset="0"/>
                          <a:ea typeface="DengXian"/>
                        </a:rPr>
                        <a:t>sẻ</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những</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điều</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vừa</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trao</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đổi</a:t>
                      </a:r>
                      <a:r>
                        <a:rPr lang="en-US" sz="2800" dirty="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về</a:t>
                      </a:r>
                      <a:r>
                        <a:rPr lang="en-US" sz="2800" dirty="0">
                          <a:solidFill>
                            <a:srgbClr val="000000"/>
                          </a:solidFill>
                          <a:effectLst/>
                          <a:latin typeface="#9Slide05 Brannboll Ny" panose="02000000000000000000" pitchFamily="2" charset="0"/>
                          <a:ea typeface="DengXian"/>
                        </a:rPr>
                        <a:t> </a:t>
                      </a:r>
                      <a:r>
                        <a:rPr lang="en-US" sz="2800" dirty="0" smtClean="0">
                          <a:solidFill>
                            <a:srgbClr val="000000"/>
                          </a:solidFill>
                          <a:effectLst/>
                          <a:latin typeface="#9Slide05 Brannboll Ny" panose="02000000000000000000" pitchFamily="2" charset="0"/>
                          <a:ea typeface="DengXian"/>
                        </a:rPr>
                        <a:t>ý</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nghĩa</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của</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chí</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công</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vô</a:t>
                      </a:r>
                      <a:r>
                        <a:rPr lang="en-US" sz="2800" baseline="0" dirty="0" smtClean="0">
                          <a:solidFill>
                            <a:srgbClr val="000000"/>
                          </a:solidFill>
                          <a:effectLst/>
                          <a:latin typeface="#9Slide05 Brannboll Ny" panose="02000000000000000000" pitchFamily="2" charset="0"/>
                          <a:ea typeface="DengXian"/>
                        </a:rPr>
                        <a:t> </a:t>
                      </a:r>
                      <a:r>
                        <a:rPr lang="en-US" sz="2800" baseline="0" dirty="0" err="1" smtClean="0">
                          <a:solidFill>
                            <a:srgbClr val="000000"/>
                          </a:solidFill>
                          <a:effectLst/>
                          <a:latin typeface="#9Slide05 Brannboll Ny" panose="02000000000000000000" pitchFamily="2" charset="0"/>
                          <a:ea typeface="DengXian"/>
                        </a:rPr>
                        <a:t>tư</a:t>
                      </a:r>
                      <a:r>
                        <a:rPr lang="en-US" sz="2800" baseline="0" dirty="0" smtClean="0">
                          <a:solidFill>
                            <a:srgbClr val="000000"/>
                          </a:solidFill>
                          <a:effectLst/>
                          <a:latin typeface="#9Slide05 Brannboll Ny" panose="02000000000000000000" pitchFamily="2" charset="0"/>
                          <a:ea typeface="DengXian"/>
                        </a:rPr>
                        <a:t> </a:t>
                      </a:r>
                      <a:r>
                        <a:rPr lang="en-US" sz="2800" dirty="0" err="1" smtClean="0">
                          <a:solidFill>
                            <a:srgbClr val="000000"/>
                          </a:solidFill>
                          <a:effectLst/>
                          <a:latin typeface="#9Slide05 Brannboll Ny" panose="02000000000000000000" pitchFamily="2" charset="0"/>
                          <a:ea typeface="DengXian"/>
                        </a:rPr>
                        <a:t>trước</a:t>
                      </a:r>
                      <a:r>
                        <a:rPr lang="en-US" sz="2800" dirty="0" smtClean="0">
                          <a:solidFill>
                            <a:srgbClr val="000000"/>
                          </a:solidFill>
                          <a:effectLst/>
                          <a:latin typeface="#9Slide05 Brannboll Ny" panose="02000000000000000000" pitchFamily="2" charset="0"/>
                          <a:ea typeface="DengXian"/>
                        </a:rPr>
                        <a:t> </a:t>
                      </a:r>
                      <a:r>
                        <a:rPr lang="en-US" sz="2800" dirty="0" err="1">
                          <a:solidFill>
                            <a:srgbClr val="000000"/>
                          </a:solidFill>
                          <a:effectLst/>
                          <a:latin typeface="#9Slide05 Brannboll Ny" panose="02000000000000000000" pitchFamily="2" charset="0"/>
                          <a:ea typeface="DengXian"/>
                        </a:rPr>
                        <a:t>lớp</a:t>
                      </a:r>
                      <a:r>
                        <a:rPr lang="en-US" sz="2800" dirty="0">
                          <a:solidFill>
                            <a:srgbClr val="000000"/>
                          </a:solidFill>
                          <a:effectLst/>
                          <a:latin typeface="#9Slide05 Brannboll Ny" panose="02000000000000000000" pitchFamily="2" charset="0"/>
                          <a:ea typeface="DengXian"/>
                        </a:rPr>
                        <a:t>.</a:t>
                      </a:r>
                      <a:endParaRPr lang="en-US" sz="28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2800" dirty="0">
                          <a:solidFill>
                            <a:srgbClr val="000000"/>
                          </a:solidFill>
                          <a:effectLst/>
                          <a:latin typeface="SVN-Vanilla Daisy Pro" panose="00000500000000000000" pitchFamily="2" charset="0"/>
                          <a:ea typeface="DengXian"/>
                        </a:rPr>
                        <a:t> </a:t>
                      </a:r>
                      <a:endParaRPr lang="en-US" sz="2800" dirty="0">
                        <a:solidFill>
                          <a:srgbClr val="000000"/>
                        </a:solidFill>
                        <a:effectLst/>
                        <a:latin typeface="SVN-Vanilla Daisy Pro" panose="000005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503864"/>
          </a:xfrm>
          <a:prstGeom prst="rect">
            <a:avLst/>
          </a:prstGeom>
          <a:noFill/>
          <a:ln>
            <a:noFill/>
          </a:ln>
        </p:spPr>
      </p:pic>
      <p:sp>
        <p:nvSpPr>
          <p:cNvPr id="13" name="WordArt 5"/>
          <p:cNvSpPr>
            <a:spLocks noChangeArrowheads="1" noChangeShapeType="1" noTextEdit="1"/>
          </p:cNvSpPr>
          <p:nvPr/>
        </p:nvSpPr>
        <p:spPr bwMode="auto">
          <a:xfrm>
            <a:off x="3566322" y="714249"/>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err="1">
                <a:ln w="9525">
                  <a:solidFill>
                    <a:srgbClr val="000000"/>
                  </a:solidFill>
                  <a:rou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pic>
        <p:nvPicPr>
          <p:cNvPr id="14" name="4 Minute Timer with Pop Music for Kids! Timer for Classroom, Toddlers, Home, Outdoors, Indoors!">
            <a:hlinkClick r:id="" action="ppaction://media"/>
          </p:cNvPr>
          <p:cNvPicPr>
            <a:picLocks noChangeAspect="1"/>
          </p:cNvPicPr>
          <p:nvPr>
            <a:videoFile r:link="rId4"/>
            <p:extLst>
              <p:ext uri="{DAA4B4D4-6D71-4841-9C94-3DE7FCFB9230}">
                <p14:media xmlns:p14="http://schemas.microsoft.com/office/powerpoint/2010/main" r:embed="rId5">
                  <p14:trim st="60600.000000"/>
                </p14:media>
              </p:ext>
            </p:extLst>
          </p:nvPr>
        </p:nvPicPr>
        <p:blipFill>
          <a:blip r:embed="rId6"/>
          <a:stretch>
            <a:fillRect/>
          </a:stretch>
        </p:blipFill>
        <p:spPr>
          <a:xfrm>
            <a:off x="10105715" y="0"/>
            <a:ext cx="2071447" cy="160707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15" name="Group 14"/>
          <p:cNvGrpSpPr/>
          <p:nvPr/>
        </p:nvGrpSpPr>
        <p:grpSpPr>
          <a:xfrm rot="198028">
            <a:off x="3108803" y="-152426"/>
            <a:ext cx="8001285" cy="2113680"/>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a:fillRect/>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9">
            <a:extLst>
              <a:ext uri="{28A0092B-C50C-407E-A947-70E740481C1C}">
                <a14:useLocalDpi xmlns:a14="http://schemas.microsoft.com/office/drawing/2010/main" val="0"/>
              </a:ext>
            </a:extLst>
          </a:blip>
          <a:srcRect b="67768"/>
          <a:stretch>
            <a:fillRect/>
          </a:stretch>
        </p:blipFill>
        <p:spPr bwMode="auto">
          <a:xfrm>
            <a:off x="306472" y="2656265"/>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9">
            <a:extLst>
              <a:ext uri="{28A0092B-C50C-407E-A947-70E740481C1C}">
                <a14:useLocalDpi xmlns:a14="http://schemas.microsoft.com/office/drawing/2010/main" val="0"/>
              </a:ext>
            </a:extLst>
          </a:blip>
          <a:srcRect t="35388" b="29105"/>
          <a:stretch>
            <a:fillRect/>
          </a:stretch>
        </p:blipFill>
        <p:spPr bwMode="auto">
          <a:xfrm>
            <a:off x="290810" y="3646867"/>
            <a:ext cx="2208127" cy="11482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9">
            <a:extLst>
              <a:ext uri="{28A0092B-C50C-407E-A947-70E740481C1C}">
                <a14:useLocalDpi xmlns:a14="http://schemas.microsoft.com/office/drawing/2010/main" val="0"/>
              </a:ext>
            </a:extLst>
          </a:blip>
          <a:srcRect t="69639"/>
          <a:stretch>
            <a:fillRect/>
          </a:stretch>
        </p:blipFill>
        <p:spPr bwMode="auto">
          <a:xfrm>
            <a:off x="414446" y="5105400"/>
            <a:ext cx="2084491" cy="13742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4"/>
                </p:tgtEl>
              </p:cMediaNode>
            </p:video>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164;p9"/>
          <p:cNvPicPr preferRelativeResize="0"/>
          <p:nvPr/>
        </p:nvPicPr>
        <p:blipFill rotWithShape="1">
          <a:blip r:embed="rId1"/>
          <a:srcRect l="15285" t="10430" r="46645" b="11190"/>
          <a:stretch>
            <a:fillRect/>
          </a:stretch>
        </p:blipFill>
        <p:spPr>
          <a:xfrm>
            <a:off x="-1031965" y="-431074"/>
            <a:ext cx="13624560" cy="8062147"/>
          </a:xfrm>
          <a:prstGeom prst="rect">
            <a:avLst/>
          </a:prstGeom>
          <a:noFill/>
          <a:ln>
            <a:noFill/>
          </a:ln>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873" y="192128"/>
            <a:ext cx="9259159" cy="7438945"/>
          </a:xfrm>
          <a:prstGeom prst="rect">
            <a:avLst/>
          </a:prstGeom>
          <a:effectLst>
            <a:softEdge rad="939800"/>
          </a:effectLst>
        </p:spPr>
      </p:pic>
      <p:sp>
        <p:nvSpPr>
          <p:cNvPr id="14" name="TextBox 13"/>
          <p:cNvSpPr txBox="1"/>
          <p:nvPr/>
        </p:nvSpPr>
        <p:spPr>
          <a:xfrm>
            <a:off x="2923309" y="420553"/>
            <a:ext cx="1873396" cy="461665"/>
          </a:xfrm>
          <a:prstGeom prst="rect">
            <a:avLst/>
          </a:prstGeom>
          <a:noFill/>
        </p:spPr>
        <p:txBody>
          <a:bodyPr wrap="square"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2.Ý </a:t>
            </a:r>
            <a:r>
              <a:rPr lang="en-US" sz="2400" b="1" u="sng" dirty="0" err="1">
                <a:solidFill>
                  <a:prstClr val="black"/>
                </a:solidFill>
                <a:latin typeface="Times New Roman" panose="02020603050405020304" pitchFamily="18" charset="0"/>
                <a:cs typeface="Times New Roman" panose="02020603050405020304" pitchFamily="18" charset="0"/>
              </a:rPr>
              <a:t>nghĩa</a:t>
            </a:r>
            <a:r>
              <a:rPr lang="en-US" sz="2400" b="1" u="sng" dirty="0">
                <a:solidFill>
                  <a:prstClr val="black"/>
                </a:solidFill>
                <a:latin typeface="Times New Roman" panose="02020603050405020304" pitchFamily="18" charset="0"/>
                <a:cs typeface="Times New Roman" panose="02020603050405020304" pitchFamily="18" charset="0"/>
              </a:rPr>
              <a:t>:</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789117" y="1921638"/>
            <a:ext cx="140623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với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nhân</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163962" y="1389330"/>
            <a:ext cx="1898073"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Kính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trọng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755273" y="4374841"/>
            <a:ext cx="1361209"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sz="2400" b="1" dirty="0">
              <a:solidFill>
                <a:prstClr val="black"/>
              </a:solidFill>
              <a:latin typeface="Times New Roman" panose="02020603050405020304" pitchFamily="18" charset="0"/>
              <a:cs typeface="Times New Roman" panose="02020603050405020304" pitchFamily="18" charset="0"/>
            </a:endParaRPr>
          </a:p>
          <a:p>
            <a:r>
              <a:rPr lang="en-US" sz="2400" b="1" dirty="0">
                <a:solidFill>
                  <a:prstClr val="black"/>
                </a:solidFill>
                <a:latin typeface="Times New Roman" panose="02020603050405020304" pitchFamily="18" charset="0"/>
                <a:cs typeface="Times New Roman" panose="02020603050405020304" pitchFamily="18" charset="0"/>
              </a:rPr>
              <a:t>-</a:t>
            </a:r>
            <a:r>
              <a:rPr lang="en-US" sz="2400" b="1" dirty="0" err="1">
                <a:solidFill>
                  <a:prstClr val="black"/>
                </a:solidFill>
                <a:latin typeface="Times New Roman" panose="02020603050405020304" pitchFamily="18" charset="0"/>
                <a:cs typeface="Times New Roman" panose="02020603050405020304" pitchFamily="18" charset="0"/>
              </a:rPr>
              <a:t>Đối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với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hội</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a:p>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563126" y="3733865"/>
            <a:ext cx="570428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Đem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lại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ích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tập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thể</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cộng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đồng</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4563124" y="4818777"/>
            <a:ext cx="5704281"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Đất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nước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giàu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mạnh</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4563125" y="5534357"/>
            <a:ext cx="570428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hội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bằng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dân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chủ</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văn</a:t>
            </a:r>
            <a:r>
              <a:rPr lang="en-US" sz="2400" b="1" dirty="0">
                <a:solidFill>
                  <a:prstClr val="black"/>
                </a:solidFill>
                <a:latin typeface="Times New Roman" panose="02020603050405020304" pitchFamily="18" charset="0"/>
                <a:cs typeface="Times New Roman" panose="02020603050405020304" pitchFamily="18" charset="0"/>
              </a:rPr>
              <a:t> minh</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4205564" y="2329371"/>
            <a:ext cx="1898073"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 Tin </a:t>
            </a:r>
            <a:r>
              <a:rPr lang="en-US" sz="2400" b="1" dirty="0" err="1">
                <a:solidFill>
                  <a:prstClr val="black"/>
                </a:solidFill>
                <a:latin typeface="Times New Roman" panose="02020603050405020304" pitchFamily="18" charset="0"/>
                <a:cs typeface="Times New Roman" panose="02020603050405020304" pitchFamily="18" charset="0"/>
              </a:rPr>
              <a:t>cậy</a:t>
            </a:r>
            <a:endParaRPr lang="en-US" sz="2400" b="1" dirty="0">
              <a:solidFill>
                <a:prstClr val="black"/>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3195353" y="1765411"/>
            <a:ext cx="936698" cy="41549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3195353" y="2175927"/>
            <a:ext cx="1009342" cy="24079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stCxn id="18" idx="3"/>
            <a:endCxn id="19" idx="1"/>
          </p:cNvCxnSpPr>
          <p:nvPr/>
        </p:nvCxnSpPr>
        <p:spPr>
          <a:xfrm flipV="1">
            <a:off x="3116482" y="3964698"/>
            <a:ext cx="1446644" cy="119497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a:stCxn id="18" idx="3"/>
            <a:endCxn id="2" idx="1"/>
          </p:cNvCxnSpPr>
          <p:nvPr/>
        </p:nvCxnSpPr>
        <p:spPr>
          <a:xfrm flipV="1">
            <a:off x="3116482" y="5049610"/>
            <a:ext cx="1446642" cy="11006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a:stCxn id="18" idx="3"/>
            <a:endCxn id="3" idx="1"/>
          </p:cNvCxnSpPr>
          <p:nvPr/>
        </p:nvCxnSpPr>
        <p:spPr>
          <a:xfrm>
            <a:off x="3116482" y="5159671"/>
            <a:ext cx="1446643" cy="6055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6"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par>
                                <p:cTn id="55" presetID="16" presetClass="entr" presetSubtype="21"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8" grpId="0" animBg="1"/>
      <p:bldP spid="19"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9"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2"/>
            <a:srcRect l="15285" t="10430" r="46645" b="11190"/>
            <a:stretch>
              <a:fillRect/>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3"/>
            <a:srcRect l="18975" t="9789" r="12467"/>
            <a:stretch>
              <a:fillRect/>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4"/>
            <a:stretch>
              <a:fillRect/>
            </a:stretch>
          </p:blipFill>
          <p:spPr>
            <a:xfrm>
              <a:off x="4132164" y="-16497"/>
              <a:ext cx="7556253" cy="4066384"/>
            </a:xfrm>
            <a:prstGeom prst="rect">
              <a:avLst/>
            </a:prstGeom>
          </p:spPr>
        </p:pic>
        <p:sp>
          <p:nvSpPr>
            <p:cNvPr id="6" name="文本框 6"/>
            <p:cNvSpPr txBox="1"/>
            <p:nvPr/>
          </p:nvSpPr>
          <p:spPr>
            <a:xfrm>
              <a:off x="4295808" y="1763028"/>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KHỞI </a:t>
              </a:r>
              <a:r>
                <a:rPr lang="en-US" altLang="zh-CN" sz="6600" dirty="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ĐỘNG</a:t>
              </a:r>
              <a:endParaRPr lang="zh-CN" altLang="en-US" sz="6600" dirty="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endParaRPr>
            </a:p>
          </p:txBody>
        </p:sp>
        <p:grpSp>
          <p:nvGrpSpPr>
            <p:cNvPr id="3" name="Group 2"/>
            <p:cNvGrpSpPr/>
            <p:nvPr/>
          </p:nvGrpSpPr>
          <p:grpSpPr>
            <a:xfrm>
              <a:off x="461175" y="2028686"/>
              <a:ext cx="3834635" cy="3406471"/>
              <a:chOff x="286247" y="1977062"/>
              <a:chExt cx="3834635" cy="3406471"/>
            </a:xfrm>
          </p:grpSpPr>
          <p:sp>
            <p:nvSpPr>
              <p:cNvPr id="5" name="PA_菱形 1"/>
              <p:cNvSpPr/>
              <p:nvPr>
                <p:custDataLst>
                  <p:tags r:id="rId5"/>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7" name="文本框 10"/>
              <p:cNvSpPr txBox="1"/>
              <p:nvPr/>
            </p:nvSpPr>
            <p:spPr>
              <a:xfrm>
                <a:off x="675682" y="3118744"/>
                <a:ext cx="2953373" cy="954107"/>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endParaRPr lang="en-US" altLang="en-US" sz="2800" b="1" dirty="0">
                  <a:solidFill>
                    <a:srgbClr val="FF0000"/>
                  </a:solidFill>
                  <a:latin typeface="#9Slide05 Brannboll Ny" panose="02000000000000000000" pitchFamily="2" charset="0"/>
                  <a:ea typeface="Helvetica Neue"/>
                  <a:cs typeface="Helvetica Neue"/>
                </a:endParaRPr>
              </a:p>
              <a:p>
                <a:pPr algn="ctr" eaLnBrk="0" fontAlgn="base" hangingPunct="0">
                  <a:spcBef>
                    <a:spcPct val="0"/>
                  </a:spcBef>
                  <a:spcAft>
                    <a:spcPct val="0"/>
                  </a:spcAft>
                </a:pPr>
                <a:r>
                  <a:rPr lang="en-US" altLang="en-US" sz="2800" b="1" dirty="0" smtClean="0">
                    <a:solidFill>
                      <a:srgbClr val="FF0000"/>
                    </a:solidFill>
                    <a:latin typeface="#9Slide05 Brannboll Ny" panose="02000000000000000000" pitchFamily="2" charset="0"/>
                    <a:ea typeface="Helvetica Neue"/>
                    <a:cs typeface="Helvetica Neue"/>
                  </a:rPr>
                  <a:t>CHÍ CÔNG VÔ TƯ</a:t>
                </a:r>
                <a:endParaRPr lang="zh-CN" altLang="en-US" sz="2800" dirty="0">
                  <a:solidFill>
                    <a:prstClr val="white"/>
                  </a:solidFill>
                  <a:latin typeface="Times New Roman" panose="02020603050405020304" pitchFamily="18" charset="0"/>
                  <a:cs typeface="Times New Roman" panose="02020603050405020304" pitchFamily="18" charset="0"/>
                </a:endParaRPr>
              </a:p>
            </p:txBody>
          </p:sp>
        </p:gr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A_库_图片 27"/>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5174318">
              <a:off x="1137202" y="-495134"/>
              <a:ext cx="1747392" cy="3099448"/>
            </a:xfrm>
            <a:prstGeom prst="rect">
              <a:avLst/>
            </a:prstGeom>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2"/>
          <p:cNvPicPr>
            <a:picLocks noChangeAspect="1"/>
          </p:cNvPicPr>
          <p:nvPr/>
        </p:nvPicPr>
        <p:blipFill>
          <a:blip r:embed="rId2"/>
          <a:stretch>
            <a:fillRect/>
          </a:stretch>
        </p:blipFill>
        <p:spPr>
          <a:xfrm>
            <a:off x="379690" y="0"/>
            <a:ext cx="9221510" cy="6659217"/>
          </a:xfrm>
          <a:prstGeom prst="rect">
            <a:avLst/>
          </a:prstGeom>
        </p:spPr>
      </p:pic>
      <p:sp>
        <p:nvSpPr>
          <p:cNvPr id="5" name="文本框 6"/>
          <p:cNvSpPr txBox="1"/>
          <p:nvPr/>
        </p:nvSpPr>
        <p:spPr>
          <a:xfrm>
            <a:off x="2492612" y="3496101"/>
            <a:ext cx="5792315" cy="830997"/>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3. </a:t>
            </a:r>
            <a:r>
              <a:rPr lang="en-US" altLang="zh-CN" sz="4800" b="1" dirty="0" err="1"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Cách</a:t>
            </a:r>
            <a:r>
              <a:rPr lang="en-US" altLang="zh-CN" sz="4800" b="1" dirty="0"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 </a:t>
            </a:r>
            <a:r>
              <a:rPr lang="en-US" altLang="zh-CN" sz="4800" b="1" dirty="0" err="1"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rèn</a:t>
            </a:r>
            <a:r>
              <a:rPr lang="en-US" altLang="zh-CN" sz="4800" b="1" dirty="0"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 </a:t>
            </a:r>
            <a:r>
              <a:rPr lang="en-US" altLang="zh-CN" sz="4800" b="1" dirty="0" err="1"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luyện</a:t>
            </a:r>
            <a:endParaRPr lang="zh-CN" altLang="en-US" sz="4800" b="1" dirty="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endParaRPr>
          </a:p>
        </p:txBody>
      </p:sp>
      <p:pic>
        <p:nvPicPr>
          <p:cNvPr id="9"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13"/>
          <p:cNvSpPr>
            <a:spLocks noChangeArrowheads="1"/>
          </p:cNvSpPr>
          <p:nvPr/>
        </p:nvSpPr>
        <p:spPr bwMode="auto">
          <a:xfrm>
            <a:off x="7438645" y="2117558"/>
            <a:ext cx="4496678" cy="3801980"/>
          </a:xfrm>
          <a:prstGeom prst="rect">
            <a:avLst/>
          </a:prstGeom>
          <a:solidFill>
            <a:srgbClr val="CCFFCC"/>
          </a:solidFill>
          <a:ln w="9525">
            <a:solidFill>
              <a:schemeClr val="tx1"/>
            </a:solid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FF3300"/>
              </a:solidFill>
              <a:effectLst/>
              <a:uLnTx/>
              <a:uFillTx/>
              <a:latin typeface="Tahoma" panose="020B0604030504040204" pitchFamily="34" charset="0"/>
              <a:ea typeface="+mn-ea"/>
              <a:cs typeface="+mn-cs"/>
            </a:endParaRPr>
          </a:p>
        </p:txBody>
      </p:sp>
      <p:sp>
        <p:nvSpPr>
          <p:cNvPr id="68" name="Rectangle 13"/>
          <p:cNvSpPr>
            <a:spLocks noChangeArrowheads="1"/>
          </p:cNvSpPr>
          <p:nvPr/>
        </p:nvSpPr>
        <p:spPr bwMode="auto">
          <a:xfrm>
            <a:off x="8572276" y="3103887"/>
            <a:ext cx="2374229" cy="1741938"/>
          </a:xfrm>
          <a:prstGeom prst="rect">
            <a:avLst/>
          </a:prstGeom>
          <a:solidFill>
            <a:srgbClr val="CCFFCC"/>
          </a:solidFill>
          <a:ln w="9525">
            <a:solidFill>
              <a:schemeClr val="tx1"/>
            </a:solid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FF3300"/>
              </a:solidFill>
              <a:effectLst/>
              <a:uLnTx/>
              <a:uFillTx/>
              <a:latin typeface="Tahoma" panose="020B0604030504040204" pitchFamily="34" charset="0"/>
              <a:ea typeface="+mn-ea"/>
              <a:cs typeface="+mn-cs"/>
            </a:endParaRPr>
          </a:p>
        </p:txBody>
      </p:sp>
      <p:cxnSp>
        <p:nvCxnSpPr>
          <p:cNvPr id="70" name="Straight Connector 69"/>
          <p:cNvCxnSpPr/>
          <p:nvPr/>
        </p:nvCxnSpPr>
        <p:spPr>
          <a:xfrm>
            <a:off x="7507702" y="2101515"/>
            <a:ext cx="1047472" cy="1042737"/>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10891499" y="4904872"/>
            <a:ext cx="1027782" cy="982580"/>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flipV="1">
            <a:off x="7423200" y="4904872"/>
            <a:ext cx="1124054" cy="1030709"/>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V="1">
            <a:off x="10906944" y="2133599"/>
            <a:ext cx="1012337" cy="985219"/>
          </a:xfrm>
          <a:prstGeom prst="line">
            <a:avLst/>
          </a:prstGeom>
        </p:spPr>
        <p:style>
          <a:lnRef idx="1">
            <a:schemeClr val="dk1"/>
          </a:lnRef>
          <a:fillRef idx="0">
            <a:schemeClr val="dk1"/>
          </a:fillRef>
          <a:effectRef idx="0">
            <a:schemeClr val="dk1"/>
          </a:effectRef>
          <a:fontRef idx="minor">
            <a:schemeClr val="tx1"/>
          </a:fontRef>
        </p:style>
      </p:cxnSp>
      <p:sp>
        <p:nvSpPr>
          <p:cNvPr id="81" name="TextBox 80"/>
          <p:cNvSpPr txBox="1"/>
          <p:nvPr/>
        </p:nvSpPr>
        <p:spPr>
          <a:xfrm>
            <a:off x="8454186" y="3577388"/>
            <a:ext cx="20213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Ý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chung</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của</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cả</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4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nhóm</a:t>
            </a:r>
            <a:r>
              <a:rPr kumimoji="0" lang="en-AU"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endParaRPr kumimoji="0" lang="en-US" sz="24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2" name="TextBox 81"/>
          <p:cNvSpPr txBox="1"/>
          <p:nvPr/>
        </p:nvSpPr>
        <p:spPr>
          <a:xfrm>
            <a:off x="8438142" y="2406315"/>
            <a:ext cx="23581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Viết</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ý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cá</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nhân</a:t>
            </a:r>
            <a:endParaRPr kumimoji="0" lang="en-US"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3" name="TextBox 82"/>
          <p:cNvSpPr txBox="1"/>
          <p:nvPr/>
        </p:nvSpPr>
        <p:spPr>
          <a:xfrm rot="16200000">
            <a:off x="10381015" y="3889794"/>
            <a:ext cx="2244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Viết</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ý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cá</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nhân</a:t>
            </a:r>
            <a:endParaRPr kumimoji="0" lang="en-US"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4" name="TextBox 83"/>
          <p:cNvSpPr txBox="1"/>
          <p:nvPr/>
        </p:nvSpPr>
        <p:spPr>
          <a:xfrm>
            <a:off x="8309807" y="5358063"/>
            <a:ext cx="2390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Viết</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ý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cá</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nhân</a:t>
            </a:r>
            <a:endParaRPr kumimoji="0" lang="en-US"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5" name="TextBox 84"/>
          <p:cNvSpPr txBox="1"/>
          <p:nvPr/>
        </p:nvSpPr>
        <p:spPr>
          <a:xfrm rot="5400000">
            <a:off x="7011700" y="3990557"/>
            <a:ext cx="22316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Viết</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ý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kiến</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cá</a:t>
            </a:r>
            <a:r>
              <a:rPr kumimoji="0" lang="en-AU"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rPr>
              <a:t> </a:t>
            </a:r>
            <a:r>
              <a:rPr kumimoji="0" lang="en-AU" sz="2000" b="1" i="0" u="none" strike="noStrike" kern="1200" cap="none" spc="0" normalizeH="0" baseline="0" noProof="0" dirty="0" err="1">
                <a:ln>
                  <a:noFill/>
                </a:ln>
                <a:solidFill>
                  <a:prstClr val="black"/>
                </a:solidFill>
                <a:effectLst/>
                <a:uLnTx/>
                <a:uFillTx/>
                <a:latin typeface="Andalus" pitchFamily="18" charset="-78"/>
                <a:ea typeface="+mn-ea"/>
                <a:cs typeface="Andalus" pitchFamily="18" charset="-78"/>
              </a:rPr>
              <a:t>nhân</a:t>
            </a:r>
            <a:endParaRPr kumimoji="0" lang="en-US" sz="2000" b="1" i="0" u="none" strike="noStrike" kern="1200" cap="none" spc="0" normalizeH="0" baseline="0" noProof="0" dirty="0">
              <a:ln>
                <a:noFill/>
              </a:ln>
              <a:solidFill>
                <a:prstClr val="black"/>
              </a:solidFill>
              <a:effectLst/>
              <a:uLnTx/>
              <a:uFillTx/>
              <a:latin typeface="Andalus" pitchFamily="18" charset="-78"/>
              <a:ea typeface="+mn-ea"/>
              <a:cs typeface="Andalus" pitchFamily="18" charset="-78"/>
            </a:endParaRPr>
          </a:p>
        </p:txBody>
      </p:sp>
      <p:sp>
        <p:nvSpPr>
          <p:cNvPr id="87" name="TextBox 86"/>
          <p:cNvSpPr txBox="1"/>
          <p:nvPr/>
        </p:nvSpPr>
        <p:spPr>
          <a:xfrm>
            <a:off x="7507702" y="1267327"/>
            <a:ext cx="3914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Kĩ</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 </a:t>
            </a: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thuật</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 “</a:t>
            </a: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Khăn</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 </a:t>
            </a: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trải</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 </a:t>
            </a:r>
            <a:r>
              <a:rPr kumimoji="0" lang="en-AU" sz="2800" b="1" i="1" u="none" strike="noStrike" kern="1200" cap="none" spc="0" normalizeH="0" baseline="0" noProof="0" dirty="0" err="1">
                <a:ln>
                  <a:noFill/>
                </a:ln>
                <a:solidFill>
                  <a:srgbClr val="FF0000"/>
                </a:solidFill>
                <a:effectLst/>
                <a:uLnTx/>
                <a:uFillTx/>
                <a:latin typeface="Andalus" pitchFamily="18" charset="-78"/>
                <a:ea typeface="+mn-ea"/>
                <a:cs typeface="Andalus" pitchFamily="18" charset="-78"/>
              </a:rPr>
              <a:t>bàn</a:t>
            </a:r>
            <a:r>
              <a:rPr kumimoji="0" lang="en-AU"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rPr>
              <a:t>”</a:t>
            </a:r>
            <a:endParaRPr kumimoji="0" lang="en-US" sz="2800" b="1" i="1" u="none" strike="noStrike" kern="1200" cap="none" spc="0" normalizeH="0" baseline="0" noProof="0" dirty="0">
              <a:ln>
                <a:noFill/>
              </a:ln>
              <a:solidFill>
                <a:srgbClr val="FF0000"/>
              </a:solidFill>
              <a:effectLst/>
              <a:uLnTx/>
              <a:uFillTx/>
              <a:latin typeface="Andalus" pitchFamily="18" charset="-78"/>
              <a:ea typeface="+mn-ea"/>
              <a:cs typeface="Andalus" pitchFamily="18" charset="-78"/>
            </a:endParaRPr>
          </a:p>
        </p:txBody>
      </p:sp>
      <p:pic>
        <p:nvPicPr>
          <p:cNvPr id="113" name="图片 8" descr="6fc417983c9675ce1b60e983870aeb8a"/>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860632" y="0"/>
            <a:ext cx="2181726" cy="11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Google Shape;164;p9"/>
          <p:cNvPicPr preferRelativeResize="0"/>
          <p:nvPr/>
        </p:nvPicPr>
        <p:blipFill rotWithShape="1">
          <a:blip r:embed="rId2"/>
          <a:srcRect l="15285" t="10430" r="46645" b="11190"/>
          <a:stretch>
            <a:fillRect/>
          </a:stretch>
        </p:blipFill>
        <p:spPr>
          <a:xfrm>
            <a:off x="-590169" y="-635725"/>
            <a:ext cx="8573341" cy="7876674"/>
          </a:xfrm>
          <a:prstGeom prst="rect">
            <a:avLst/>
          </a:prstGeom>
          <a:noFill/>
          <a:ln>
            <a:noFill/>
          </a:ln>
        </p:spPr>
      </p:pic>
      <p:cxnSp>
        <p:nvCxnSpPr>
          <p:cNvPr id="116" name="Straight Arrow Connector 115"/>
          <p:cNvCxnSpPr/>
          <p:nvPr/>
        </p:nvCxnSpPr>
        <p:spPr>
          <a:xfrm>
            <a:off x="3865861" y="727966"/>
            <a:ext cx="1942395" cy="687694"/>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1387628" y="656344"/>
            <a:ext cx="1431260" cy="5190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16200000" flipH="1">
            <a:off x="3291207" y="1277653"/>
            <a:ext cx="725933" cy="2153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459377" y="4716021"/>
            <a:ext cx="0" cy="37770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0" name="Straight Connector 119"/>
          <p:cNvCxnSpPr/>
          <p:nvPr/>
        </p:nvCxnSpPr>
        <p:spPr>
          <a:xfrm>
            <a:off x="4123480" y="375456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1" name="Straight Connector 120"/>
          <p:cNvCxnSpPr/>
          <p:nvPr/>
        </p:nvCxnSpPr>
        <p:spPr>
          <a:xfrm>
            <a:off x="6045992" y="373782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2" name="Rectangle: Rounded Corners 13"/>
          <p:cNvSpPr/>
          <p:nvPr/>
        </p:nvSpPr>
        <p:spPr>
          <a:xfrm>
            <a:off x="600333" y="1207988"/>
            <a:ext cx="2197461" cy="351960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Có</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ý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kiến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cho</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rằng</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chỉ</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có</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người</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lớn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nhất</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là</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những</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người</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có</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chức</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có</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quyền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mới</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cần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phải</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rèn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luyện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phẩm</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chất</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chí</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công</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vô</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tư</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còn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những</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người</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nhỏ</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tuổi</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thì</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không</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cần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Em</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có</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tán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thành</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ý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kiến</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này</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không</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Vì</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sao</a:t>
            </a:r>
            <a:r>
              <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sp>
        <p:nvSpPr>
          <p:cNvPr id="123" name="Rectangle: Rounded Corners 15"/>
          <p:cNvSpPr/>
          <p:nvPr/>
        </p:nvSpPr>
        <p:spPr>
          <a:xfrm>
            <a:off x="3048740" y="1568915"/>
            <a:ext cx="1948359" cy="2181276"/>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Là</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học</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sinh</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em</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thấy</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mình</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cần</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rèn</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luyện</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như</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thế</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nào</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để</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trở</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thành</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người</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chí</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công</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vô</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tư</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endPar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24" name="Rectangle: Rounded Corners 15"/>
          <p:cNvSpPr/>
          <p:nvPr/>
        </p:nvSpPr>
        <p:spPr>
          <a:xfrm>
            <a:off x="5031628" y="1489387"/>
            <a:ext cx="2021104" cy="208800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Trái</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với</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chí</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công</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vô</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tư</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là</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gì</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Tác</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hại</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của</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việc</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không</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chí</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công</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vô</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mn-ea"/>
                <a:cs typeface="+mn-cs"/>
              </a:rPr>
              <a:t>tư</a:t>
            </a:r>
            <a:r>
              <a:rPr kumimoji="0" lang="en-US" sz="24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Arial" panose="020B0604020202020204" pitchFamily="34" charset="0"/>
            </a:endParaRPr>
          </a:p>
        </p:txBody>
      </p:sp>
      <p:sp>
        <p:nvSpPr>
          <p:cNvPr id="125" name="Rectangle: Rounded Corners 24"/>
          <p:cNvSpPr/>
          <p:nvPr/>
        </p:nvSpPr>
        <p:spPr>
          <a:xfrm>
            <a:off x="3116640" y="4425128"/>
            <a:ext cx="2062525" cy="209913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6" name="Rectangle: Rounded Corners 24"/>
          <p:cNvSpPr/>
          <p:nvPr/>
        </p:nvSpPr>
        <p:spPr>
          <a:xfrm>
            <a:off x="5429913" y="4425128"/>
            <a:ext cx="1707520" cy="22282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27" name="Picture 2" descr="F:\360安全浏览器下载\六一\Nipic_2531170_60e991fb751d3f8f\Nipic_2531170_20140501162158900000 [转换].png"/>
          <p:cNvPicPr>
            <a:picLocks noChangeAspect="1" noChangeArrowheads="1"/>
          </p:cNvPicPr>
          <p:nvPr/>
        </p:nvPicPr>
        <p:blipFill>
          <a:blip r:embed="rId3" cstate="print"/>
          <a:srcRect/>
          <a:stretch>
            <a:fillRect/>
          </a:stretch>
        </p:blipFill>
        <p:spPr bwMode="auto">
          <a:xfrm>
            <a:off x="2596686" y="93850"/>
            <a:ext cx="2178860" cy="1173477"/>
          </a:xfrm>
          <a:prstGeom prst="rect">
            <a:avLst/>
          </a:prstGeom>
          <a:noFill/>
          <a:ln w="9525">
            <a:noFill/>
            <a:miter lim="800000"/>
            <a:headEnd/>
            <a:tailEnd/>
          </a:ln>
        </p:spPr>
      </p:pic>
      <p:sp>
        <p:nvSpPr>
          <p:cNvPr id="128" name="Rectangle 127"/>
          <p:cNvSpPr/>
          <p:nvPr/>
        </p:nvSpPr>
        <p:spPr>
          <a:xfrm>
            <a:off x="2997493" y="435578"/>
            <a:ext cx="141170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THẢO LUẬN NHÓM</a:t>
            </a:r>
            <a:endPar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29" name="Rectangle: Rounded Corners 24"/>
          <p:cNvSpPr/>
          <p:nvPr/>
        </p:nvSpPr>
        <p:spPr>
          <a:xfrm>
            <a:off x="592872" y="4904872"/>
            <a:ext cx="2348999" cy="18355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31" name="Picture 14" descr="EXCESIZE"/>
          <p:cNvPicPr>
            <a:picLocks noChangeAspect="1" noChangeArrowheads="1" noCrop="1"/>
          </p:cNvPicPr>
          <p:nvPr/>
        </p:nvPicPr>
        <p:blipFill>
          <a:blip r:embed="rId4"/>
          <a:srcRect/>
          <a:stretch>
            <a:fillRect/>
          </a:stretch>
        </p:blipFill>
        <p:spPr bwMode="auto">
          <a:xfrm>
            <a:off x="10595808" y="41258"/>
            <a:ext cx="1652336" cy="12913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linds(horizontal)">
                                      <p:cBhvr>
                                        <p:cTn id="13" dur="500"/>
                                        <p:tgtEl>
                                          <p:spTgt spid="6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linds(horizontal)">
                                      <p:cBhvr>
                                        <p:cTn id="16" dur="500"/>
                                        <p:tgtEl>
                                          <p:spTgt spid="68"/>
                                        </p:tgtEl>
                                      </p:cBhvr>
                                    </p:animEffect>
                                  </p:childTnLst>
                                </p:cTn>
                              </p:par>
                              <p:par>
                                <p:cTn id="17" presetID="3" presetClass="entr" presetSubtype="1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linds(horizontal)">
                                      <p:cBhvr>
                                        <p:cTn id="19" dur="500"/>
                                        <p:tgtEl>
                                          <p:spTgt spid="70"/>
                                        </p:tgtEl>
                                      </p:cBhvr>
                                    </p:animEffect>
                                  </p:childTnLst>
                                </p:cTn>
                              </p:par>
                              <p:par>
                                <p:cTn id="20" presetID="3" presetClass="entr" presetSubtype="1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blinds(horizontal)">
                                      <p:cBhvr>
                                        <p:cTn id="22" dur="500"/>
                                        <p:tgtEl>
                                          <p:spTgt spid="77"/>
                                        </p:tgtEl>
                                      </p:cBhvr>
                                    </p:animEffect>
                                  </p:childTnLst>
                                </p:cTn>
                              </p:par>
                              <p:par>
                                <p:cTn id="23" presetID="3" presetClass="entr" presetSubtype="1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blinds(horizontal)">
                                      <p:cBhvr>
                                        <p:cTn id="25" dur="500"/>
                                        <p:tgtEl>
                                          <p:spTgt spid="71"/>
                                        </p:tgtEl>
                                      </p:cBhvr>
                                    </p:animEffect>
                                  </p:childTnLst>
                                </p:cTn>
                              </p:par>
                              <p:par>
                                <p:cTn id="26" presetID="3" presetClass="entr" presetSubtype="1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linds(horizontal)">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blinds(horizontal)">
                                      <p:cBhvr>
                                        <p:cTn id="33" dur="500"/>
                                        <p:tgtEl>
                                          <p:spTgt spid="82"/>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linds(horizontal)">
                                      <p:cBhvr>
                                        <p:cTn id="37" dur="500"/>
                                        <p:tgtEl>
                                          <p:spTgt spid="85"/>
                                        </p:tgtEl>
                                      </p:cBhvr>
                                    </p:animEffect>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blinds(horizontal)">
                                      <p:cBhvr>
                                        <p:cTn id="41" dur="500"/>
                                        <p:tgtEl>
                                          <p:spTgt spid="84"/>
                                        </p:tgtEl>
                                      </p:cBhvr>
                                    </p:animEffect>
                                  </p:childTnLst>
                                </p:cTn>
                              </p:par>
                            </p:childTnLst>
                          </p:cTn>
                        </p:par>
                        <p:par>
                          <p:cTn id="42" fill="hold">
                            <p:stCondLst>
                              <p:cond delay="1500"/>
                            </p:stCondLst>
                            <p:childTnLst>
                              <p:par>
                                <p:cTn id="43" presetID="3" presetClass="entr" presetSubtype="10" fill="hold" grpId="0" nodeType="after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linds(horizontal)">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81"/>
                                        </p:tgtEl>
                                        <p:attrNameLst>
                                          <p:attrName>style.visibility</p:attrName>
                                        </p:attrNameLst>
                                      </p:cBhvr>
                                      <p:to>
                                        <p:strVal val="visible"/>
                                      </p:to>
                                    </p:set>
                                    <p:anim calcmode="lin" valueType="num">
                                      <p:cBhvr additive="base">
                                        <p:cTn id="50" dur="500" fill="hold"/>
                                        <p:tgtEl>
                                          <p:spTgt spid="81"/>
                                        </p:tgtEl>
                                        <p:attrNameLst>
                                          <p:attrName>ppt_x</p:attrName>
                                        </p:attrNameLst>
                                      </p:cBhvr>
                                      <p:tavLst>
                                        <p:tav tm="0">
                                          <p:val>
                                            <p:strVal val="#ppt_x"/>
                                          </p:val>
                                        </p:tav>
                                        <p:tav tm="100000">
                                          <p:val>
                                            <p:strVal val="#ppt_x"/>
                                          </p:val>
                                        </p:tav>
                                      </p:tavLst>
                                    </p:anim>
                                    <p:anim calcmode="lin" valueType="num">
                                      <p:cBhvr additive="base">
                                        <p:cTn id="51"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81" grpId="0"/>
      <p:bldP spid="82" grpId="0"/>
      <p:bldP spid="83" grpId="0"/>
      <p:bldP spid="84" grpId="0"/>
      <p:bldP spid="85" grpId="0"/>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2" name="Rounded Rectangle 1"/>
          <p:cNvSpPr/>
          <p:nvPr/>
        </p:nvSpPr>
        <p:spPr>
          <a:xfrm>
            <a:off x="327664" y="3201488"/>
            <a:ext cx="2512422" cy="16872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9Slide05 Habano" panose="02040603050506020204" pitchFamily="18" charset="0"/>
                <a:cs typeface="Times New Roman" panose="02020603050405020304" pitchFamily="18" charset="0"/>
              </a:rPr>
              <a:t>CÁCH RÈN LUYỆN</a:t>
            </a:r>
            <a:endParaRPr lang="en-US" sz="3200" b="1" dirty="0">
              <a:solidFill>
                <a:srgbClr val="FF0000"/>
              </a:solidFill>
              <a:latin typeface="#9Slide05 Habano" panose="02040603050506020204" pitchFamily="18" charset="0"/>
              <a:cs typeface="Times New Roman" panose="02020603050405020304" pitchFamily="18" charset="0"/>
            </a:endParaRPr>
          </a:p>
        </p:txBody>
      </p:sp>
      <p:sp>
        <p:nvSpPr>
          <p:cNvPr id="3" name="Rounded Rectangle 2"/>
          <p:cNvSpPr/>
          <p:nvPr/>
        </p:nvSpPr>
        <p:spPr>
          <a:xfrm>
            <a:off x="3069772" y="7619"/>
            <a:ext cx="1802674" cy="319386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err="1">
                <a:solidFill>
                  <a:srgbClr val="0000CC"/>
                </a:solidFill>
                <a:latin typeface="#9Slide05 Brannboll Ny" panose="02000000000000000000" pitchFamily="2" charset="0"/>
                <a:cs typeface="Times New Roman" panose="02020603050405020304" pitchFamily="18" charset="0"/>
              </a:rPr>
              <a:t>Suy</a:t>
            </a:r>
            <a:r>
              <a:rPr lang="en-US" sz="2800" b="1" u="sng" dirty="0">
                <a:solidFill>
                  <a:srgbClr val="0000CC"/>
                </a:solidFill>
                <a:latin typeface="#9Slide05 Brannboll Ny" panose="02000000000000000000" pitchFamily="2" charset="0"/>
                <a:cs typeface="Times New Roman" panose="02020603050405020304" pitchFamily="18" charset="0"/>
              </a:rPr>
              <a:t> </a:t>
            </a:r>
            <a:r>
              <a:rPr lang="en-US" sz="2800" b="1" u="sng" dirty="0" err="1">
                <a:solidFill>
                  <a:srgbClr val="0000CC"/>
                </a:solidFill>
                <a:latin typeface="#9Slide05 Brannboll Ny" panose="02000000000000000000" pitchFamily="2" charset="0"/>
                <a:cs typeface="Times New Roman" panose="02020603050405020304" pitchFamily="18" charset="0"/>
              </a:rPr>
              <a:t>nghĩ</a:t>
            </a:r>
            <a:r>
              <a:rPr lang="en-US" sz="2800" b="1" u="sng"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đúng</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đắn</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dựa</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trên</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lẽ</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phải</a:t>
            </a:r>
            <a:endParaRPr lang="en-US" sz="2800" dirty="0">
              <a:solidFill>
                <a:srgbClr val="0000CC"/>
              </a:solidFill>
              <a:latin typeface="#9Slide05 Brannboll Ny" panose="02000000000000000000" pitchFamily="2" charset="0"/>
              <a:cs typeface="Times New Roman" panose="02020603050405020304" pitchFamily="18" charset="0"/>
            </a:endParaRPr>
          </a:p>
        </p:txBody>
      </p:sp>
      <p:sp>
        <p:nvSpPr>
          <p:cNvPr id="4" name="Rounded Rectangle 3"/>
          <p:cNvSpPr/>
          <p:nvPr/>
        </p:nvSpPr>
        <p:spPr>
          <a:xfrm>
            <a:off x="5056414" y="678476"/>
            <a:ext cx="1893026" cy="324038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rgbClr val="0000CC"/>
                </a:solidFill>
                <a:latin typeface="#9Slide05 Brannboll Ny" panose="02000000000000000000" pitchFamily="2" charset="0"/>
                <a:cs typeface="Times New Roman" panose="02020603050405020304" pitchFamily="18" charset="0"/>
              </a:rPr>
              <a:t>Hành động: </a:t>
            </a:r>
            <a:r>
              <a:rPr lang="en-US" sz="2800" dirty="0">
                <a:solidFill>
                  <a:srgbClr val="0000CC"/>
                </a:solidFill>
                <a:latin typeface="#9Slide05 Brannboll Ny" panose="02000000000000000000" pitchFamily="2" charset="0"/>
                <a:cs typeface="Times New Roman" panose="02020603050405020304" pitchFamily="18" charset="0"/>
              </a:rPr>
              <a:t>ngay thẳng, không thiên vị, tôn trọng sự thật</a:t>
            </a:r>
            <a:endParaRPr lang="en-US" sz="2800" dirty="0">
              <a:solidFill>
                <a:srgbClr val="0000CC"/>
              </a:solidFill>
              <a:latin typeface="#9Slide05 Brannboll Ny" panose="02000000000000000000" pitchFamily="2" charset="0"/>
              <a:cs typeface="Times New Roman" panose="02020603050405020304" pitchFamily="18" charset="0"/>
            </a:endParaRPr>
          </a:p>
        </p:txBody>
      </p:sp>
      <p:sp>
        <p:nvSpPr>
          <p:cNvPr id="6" name="Rounded Rectangle 5"/>
          <p:cNvSpPr/>
          <p:nvPr/>
        </p:nvSpPr>
        <p:spPr>
          <a:xfrm>
            <a:off x="7055031" y="2259478"/>
            <a:ext cx="1822269" cy="357130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err="1">
                <a:solidFill>
                  <a:srgbClr val="0000CC"/>
                </a:solidFill>
                <a:latin typeface="#9Slide05 Brannboll Ny" panose="02000000000000000000" pitchFamily="2" charset="0"/>
                <a:cs typeface="Times New Roman" panose="02020603050405020304" pitchFamily="18" charset="0"/>
              </a:rPr>
              <a:t>Thái</a:t>
            </a:r>
            <a:r>
              <a:rPr lang="en-US" sz="2800" b="1" u="sng" dirty="0">
                <a:solidFill>
                  <a:srgbClr val="0000CC"/>
                </a:solidFill>
                <a:latin typeface="#9Slide05 Brannboll Ny" panose="02000000000000000000" pitchFamily="2" charset="0"/>
                <a:cs typeface="Times New Roman" panose="02020603050405020304" pitchFamily="18" charset="0"/>
              </a:rPr>
              <a:t> </a:t>
            </a:r>
            <a:r>
              <a:rPr lang="en-US" sz="2800" b="1" u="sng" dirty="0" err="1">
                <a:solidFill>
                  <a:srgbClr val="0000CC"/>
                </a:solidFill>
                <a:latin typeface="#9Slide05 Brannboll Ny" panose="02000000000000000000" pitchFamily="2" charset="0"/>
                <a:cs typeface="Times New Roman" panose="02020603050405020304" pitchFamily="18" charset="0"/>
              </a:rPr>
              <a:t>độ</a:t>
            </a:r>
            <a:r>
              <a:rPr lang="en-US" sz="2800" b="1" u="sng"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ủng</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hộ</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người</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chí</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công</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vô</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tư</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dám</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lên</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án</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người</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thiếu</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chí</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công</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vô</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tư</a:t>
            </a:r>
            <a:r>
              <a:rPr lang="en-US" sz="2400" dirty="0">
                <a:solidFill>
                  <a:srgbClr val="0000CC"/>
                </a:solidFill>
                <a:latin typeface="Times New Roman" panose="02020603050405020304" pitchFamily="18" charset="0"/>
                <a:cs typeface="Times New Roman" panose="02020603050405020304" pitchFamily="18" charset="0"/>
              </a:rPr>
              <a:t>	</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185363" y="3449684"/>
            <a:ext cx="1939834" cy="319931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err="1">
                <a:solidFill>
                  <a:srgbClr val="0000CC"/>
                </a:solidFill>
                <a:latin typeface="#9Slide05 Brannboll Ny" panose="02000000000000000000" pitchFamily="2" charset="0"/>
                <a:cs typeface="Times New Roman" panose="02020603050405020304" pitchFamily="18" charset="0"/>
              </a:rPr>
              <a:t>Phẩm</a:t>
            </a:r>
            <a:r>
              <a:rPr lang="en-US" sz="2800" b="1" u="sng" dirty="0">
                <a:solidFill>
                  <a:srgbClr val="0000CC"/>
                </a:solidFill>
                <a:latin typeface="#9Slide05 Brannboll Ny" panose="02000000000000000000" pitchFamily="2" charset="0"/>
                <a:cs typeface="Times New Roman" panose="02020603050405020304" pitchFamily="18" charset="0"/>
              </a:rPr>
              <a:t> </a:t>
            </a:r>
            <a:r>
              <a:rPr lang="en-US" sz="2800" b="1" u="sng" dirty="0" err="1">
                <a:solidFill>
                  <a:srgbClr val="0000CC"/>
                </a:solidFill>
                <a:latin typeface="#9Slide05 Brannboll Ny" panose="02000000000000000000" pitchFamily="2" charset="0"/>
                <a:cs typeface="Times New Roman" panose="02020603050405020304" pitchFamily="18" charset="0"/>
              </a:rPr>
              <a:t>chất</a:t>
            </a:r>
            <a:r>
              <a:rPr lang="en-US" sz="2800" b="1" u="sng"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Liêm</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khiết</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trung</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thực</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tự</a:t>
            </a:r>
            <a:r>
              <a:rPr lang="en-US" sz="2800" dirty="0">
                <a:solidFill>
                  <a:srgbClr val="0000CC"/>
                </a:solidFill>
                <a:latin typeface="#9Slide05 Brannboll Ny" panose="02000000000000000000" pitchFamily="2" charset="0"/>
                <a:cs typeface="Times New Roman" panose="02020603050405020304" pitchFamily="18" charset="0"/>
              </a:rPr>
              <a:t> </a:t>
            </a:r>
            <a:r>
              <a:rPr lang="en-US" sz="2800" dirty="0" err="1">
                <a:solidFill>
                  <a:srgbClr val="0000CC"/>
                </a:solidFill>
                <a:latin typeface="#9Slide05 Brannboll Ny" panose="02000000000000000000" pitchFamily="2" charset="0"/>
                <a:cs typeface="Times New Roman" panose="02020603050405020304" pitchFamily="18" charset="0"/>
              </a:rPr>
              <a:t>trọng</a:t>
            </a:r>
            <a:r>
              <a:rPr lang="en-US" sz="2800" dirty="0">
                <a:solidFill>
                  <a:srgbClr val="0000CC"/>
                </a:solidFill>
                <a:latin typeface="#9Slide05 Brannboll Ny" panose="02000000000000000000" pitchFamily="2" charset="0"/>
                <a:cs typeface="Times New Roman" panose="02020603050405020304" pitchFamily="18" charset="0"/>
              </a:rPr>
              <a:t>,…</a:t>
            </a:r>
            <a:endParaRPr lang="en-US" sz="2800" dirty="0">
              <a:solidFill>
                <a:srgbClr val="0000CC"/>
              </a:solidFill>
              <a:latin typeface="#9Slide05 Brannboll Ny" panose="02000000000000000000" pitchFamily="2"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2" name="Flowchart: Document 1"/>
          <p:cNvSpPr/>
          <p:nvPr/>
        </p:nvSpPr>
        <p:spPr>
          <a:xfrm>
            <a:off x="470017" y="2228564"/>
            <a:ext cx="1943057" cy="2654063"/>
          </a:xfrm>
          <a:prstGeom prst="flowChartDocument">
            <a:avLst/>
          </a:prstGeom>
          <a:gradFill>
            <a:gsLst>
              <a:gs pos="100000">
                <a:schemeClr val="accent1">
                  <a:tint val="66000"/>
                  <a:satMod val="160000"/>
                </a:schemeClr>
              </a:gs>
              <a:gs pos="0">
                <a:schemeClr val="tx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9Slide05 Fourth Medium" panose="00000600000000000000" pitchFamily="2" charset="0"/>
              </a:rPr>
              <a:t>Chí</a:t>
            </a:r>
            <a:r>
              <a:rPr lang="en-US" sz="3600" b="1" dirty="0">
                <a:solidFill>
                  <a:prstClr val="white"/>
                </a:solidFill>
                <a:latin typeface="#9Slide05 Fourth Medium" panose="00000600000000000000" pitchFamily="2" charset="0"/>
              </a:rPr>
              <a:t> </a:t>
            </a:r>
            <a:r>
              <a:rPr lang="en-US" sz="3600" b="1" dirty="0" err="1">
                <a:solidFill>
                  <a:prstClr val="white"/>
                </a:solidFill>
                <a:latin typeface="#9Slide05 Fourth Medium" panose="00000600000000000000" pitchFamily="2" charset="0"/>
              </a:rPr>
              <a:t>công</a:t>
            </a:r>
            <a:r>
              <a:rPr lang="en-US" sz="3600" b="1" dirty="0">
                <a:solidFill>
                  <a:prstClr val="white"/>
                </a:solidFill>
                <a:latin typeface="#9Slide05 Fourth Medium" panose="00000600000000000000" pitchFamily="2" charset="0"/>
              </a:rPr>
              <a:t> </a:t>
            </a:r>
            <a:r>
              <a:rPr lang="en-US" sz="3600" b="1" dirty="0" err="1">
                <a:solidFill>
                  <a:prstClr val="white"/>
                </a:solidFill>
                <a:latin typeface="#9Slide05 Fourth Medium" panose="00000600000000000000" pitchFamily="2" charset="0"/>
              </a:rPr>
              <a:t>vô</a:t>
            </a:r>
            <a:r>
              <a:rPr lang="en-US" sz="3600" b="1" dirty="0">
                <a:solidFill>
                  <a:prstClr val="white"/>
                </a:solidFill>
                <a:latin typeface="#9Slide05 Fourth Medium" panose="00000600000000000000" pitchFamily="2" charset="0"/>
              </a:rPr>
              <a:t> </a:t>
            </a:r>
            <a:r>
              <a:rPr lang="en-US" sz="3600" b="1" dirty="0" err="1">
                <a:solidFill>
                  <a:prstClr val="white"/>
                </a:solidFill>
                <a:latin typeface="#9Slide05 Fourth Medium" panose="00000600000000000000" pitchFamily="2" charset="0"/>
              </a:rPr>
              <a:t>tư</a:t>
            </a:r>
            <a:endParaRPr lang="en-US" sz="3600" b="1" dirty="0">
              <a:solidFill>
                <a:prstClr val="white"/>
              </a:solidFill>
              <a:latin typeface="#9Slide05 Fourth Medium" panose="00000600000000000000" pitchFamily="2" charset="0"/>
            </a:endParaRPr>
          </a:p>
        </p:txBody>
      </p:sp>
      <p:sp>
        <p:nvSpPr>
          <p:cNvPr id="4" name="Rectangle 3"/>
          <p:cNvSpPr/>
          <p:nvPr/>
        </p:nvSpPr>
        <p:spPr>
          <a:xfrm>
            <a:off x="5638799" y="1489973"/>
            <a:ext cx="3886201"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tangle 4"/>
          <p:cNvSpPr/>
          <p:nvPr/>
        </p:nvSpPr>
        <p:spPr>
          <a:xfrm>
            <a:off x="5624076" y="238307"/>
            <a:ext cx="3797974"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9Slide05 Brannboll Ny" panose="02000000000000000000" pitchFamily="2" charset="0"/>
              </a:rPr>
              <a:t>Công</a:t>
            </a:r>
            <a:r>
              <a:rPr lang="en-US" sz="2400" b="1" dirty="0">
                <a:solidFill>
                  <a:schemeClr val="bg1"/>
                </a:solidFill>
                <a:latin typeface="#9Slide05 Brannboll Ny" panose="02000000000000000000" pitchFamily="2" charset="0"/>
              </a:rPr>
              <a:t> </a:t>
            </a:r>
            <a:r>
              <a:rPr lang="en-US" sz="2400" b="1" dirty="0" err="1">
                <a:solidFill>
                  <a:schemeClr val="bg1"/>
                </a:solidFill>
                <a:latin typeface="#9Slide05 Brannboll Ny" panose="02000000000000000000" pitchFamily="2" charset="0"/>
              </a:rPr>
              <a:t>bằng</a:t>
            </a:r>
            <a:r>
              <a:rPr lang="en-US" sz="2400" b="1" dirty="0">
                <a:solidFill>
                  <a:schemeClr val="bg1"/>
                </a:solidFill>
                <a:latin typeface="#9Slide05 Brannboll Ny" panose="02000000000000000000" pitchFamily="2" charset="0"/>
              </a:rPr>
              <a:t> (</a:t>
            </a:r>
            <a:r>
              <a:rPr lang="en-US" sz="2400" b="1" dirty="0" err="1">
                <a:solidFill>
                  <a:schemeClr val="bg1"/>
                </a:solidFill>
                <a:latin typeface="#9Slide05 Brannboll Ny" panose="02000000000000000000" pitchFamily="2" charset="0"/>
              </a:rPr>
              <a:t>không</a:t>
            </a:r>
            <a:r>
              <a:rPr lang="en-US" sz="2400" b="1" dirty="0">
                <a:solidFill>
                  <a:schemeClr val="bg1"/>
                </a:solidFill>
                <a:latin typeface="#9Slide05 Brannboll Ny" panose="02000000000000000000" pitchFamily="2" charset="0"/>
              </a:rPr>
              <a:t> </a:t>
            </a:r>
            <a:r>
              <a:rPr lang="en-US" sz="2400" b="1" dirty="0" err="1">
                <a:solidFill>
                  <a:schemeClr val="bg1"/>
                </a:solidFill>
                <a:latin typeface="#9Slide05 Brannboll Ny" panose="02000000000000000000" pitchFamily="2" charset="0"/>
              </a:rPr>
              <a:t>thiên</a:t>
            </a:r>
            <a:r>
              <a:rPr lang="en-US" sz="2400" b="1" dirty="0">
                <a:solidFill>
                  <a:schemeClr val="bg1"/>
                </a:solidFill>
                <a:latin typeface="#9Slide05 Brannboll Ny" panose="02000000000000000000" pitchFamily="2" charset="0"/>
              </a:rPr>
              <a:t> </a:t>
            </a:r>
            <a:r>
              <a:rPr lang="en-US" sz="2400" b="1" dirty="0" err="1">
                <a:solidFill>
                  <a:schemeClr val="bg1"/>
                </a:solidFill>
                <a:latin typeface="#9Slide05 Brannboll Ny" panose="02000000000000000000" pitchFamily="2" charset="0"/>
              </a:rPr>
              <a:t>vị</a:t>
            </a:r>
            <a:r>
              <a:rPr lang="en-US" sz="2400" b="1" dirty="0">
                <a:solidFill>
                  <a:schemeClr val="bg1"/>
                </a:solidFill>
                <a:latin typeface="#9Slide05 Brannboll Ny" panose="02000000000000000000" pitchFamily="2" charset="0"/>
              </a:rPr>
              <a:t>)</a:t>
            </a:r>
            <a:endParaRPr lang="en-US" sz="2400" b="1" dirty="0">
              <a:solidFill>
                <a:schemeClr val="bg1"/>
              </a:solidFill>
              <a:latin typeface="#9Slide05 Brannboll Ny" panose="02000000000000000000" pitchFamily="2" charset="0"/>
            </a:endParaRPr>
          </a:p>
        </p:txBody>
      </p:sp>
      <p:sp>
        <p:nvSpPr>
          <p:cNvPr id="6" name="Rectangle 5"/>
          <p:cNvSpPr/>
          <p:nvPr/>
        </p:nvSpPr>
        <p:spPr>
          <a:xfrm>
            <a:off x="5638800" y="800173"/>
            <a:ext cx="3783250" cy="425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p:cNvSpPr txBox="1"/>
          <p:nvPr/>
        </p:nvSpPr>
        <p:spPr>
          <a:xfrm>
            <a:off x="3200400" y="763633"/>
            <a:ext cx="1752600" cy="461665"/>
          </a:xfrm>
          <a:prstGeom prst="rect">
            <a:avLst/>
          </a:prstGeom>
          <a:gradFill>
            <a:gsLst>
              <a:gs pos="100000">
                <a:schemeClr val="accent1">
                  <a:tint val="66000"/>
                  <a:satMod val="160000"/>
                </a:schemeClr>
              </a:gs>
              <a:gs pos="0">
                <a:schemeClr val="tx2"/>
              </a:gs>
            </a:gsLst>
            <a:lin ang="5400000" scaled="0"/>
          </a:gradFill>
        </p:spPr>
        <p:txBody>
          <a:bodyPr wrap="square" rtlCol="0">
            <a:spAutoFit/>
          </a:bodyPr>
          <a:lstStyle/>
          <a:p>
            <a:r>
              <a:rPr lang="en-US" sz="2400" b="1" dirty="0" err="1">
                <a:solidFill>
                  <a:srgbClr val="F79646">
                    <a:lumMod val="20000"/>
                    <a:lumOff val="80000"/>
                  </a:srgbClr>
                </a:solidFill>
                <a:latin typeface="#9Slide05 Brannboll Ny" panose="02000000000000000000" pitchFamily="2" charset="0"/>
                <a:cs typeface="Times New Roman" panose="02020603050405020304" pitchFamily="18" charset="0"/>
              </a:rPr>
              <a:t>Khái</a:t>
            </a:r>
            <a:r>
              <a:rPr lang="en-US" sz="2400" b="1" dirty="0">
                <a:solidFill>
                  <a:srgbClr val="F79646">
                    <a:lumMod val="20000"/>
                    <a:lumOff val="80000"/>
                  </a:srgbClr>
                </a:solidFill>
                <a:latin typeface="#9Slide05 Brannboll Ny" panose="02000000000000000000" pitchFamily="2" charset="0"/>
                <a:cs typeface="Times New Roman" panose="02020603050405020304" pitchFamily="18" charset="0"/>
              </a:rPr>
              <a:t> </a:t>
            </a:r>
            <a:r>
              <a:rPr lang="en-US" sz="2400" b="1" dirty="0" err="1">
                <a:solidFill>
                  <a:srgbClr val="F79646">
                    <a:lumMod val="20000"/>
                    <a:lumOff val="80000"/>
                  </a:srgbClr>
                </a:solidFill>
                <a:latin typeface="#9Slide05 Brannboll Ny" panose="02000000000000000000" pitchFamily="2" charset="0"/>
                <a:cs typeface="Times New Roman" panose="02020603050405020304" pitchFamily="18" charset="0"/>
              </a:rPr>
              <a:t>niệm</a:t>
            </a:r>
            <a:endParaRPr lang="en-US" sz="2400" b="1" dirty="0">
              <a:solidFill>
                <a:srgbClr val="F79646">
                  <a:lumMod val="20000"/>
                  <a:lumOff val="80000"/>
                </a:srgbClr>
              </a:solidFill>
              <a:latin typeface="#9Slide05 Brannboll Ny" panose="02000000000000000000" pitchFamily="2" charset="0"/>
              <a:cs typeface="Times New Roman" panose="02020603050405020304" pitchFamily="18" charset="0"/>
            </a:endParaRPr>
          </a:p>
        </p:txBody>
      </p:sp>
      <p:sp>
        <p:nvSpPr>
          <p:cNvPr id="8" name="TextBox 7"/>
          <p:cNvSpPr txBox="1"/>
          <p:nvPr/>
        </p:nvSpPr>
        <p:spPr>
          <a:xfrm>
            <a:off x="5638800" y="1489973"/>
            <a:ext cx="3886200" cy="461665"/>
          </a:xfrm>
          <a:prstGeom prst="rect">
            <a:avLst/>
          </a:prstGeom>
          <a:solidFill>
            <a:schemeClr val="accent1"/>
          </a:solidFill>
        </p:spPr>
        <p:txBody>
          <a:bodyPr wrap="square" rtlCol="0">
            <a:spAutoFit/>
          </a:bodyPr>
          <a:lstStyle/>
          <a:p>
            <a:r>
              <a:rPr lang="en-US" sz="2400" b="1" dirty="0">
                <a:solidFill>
                  <a:schemeClr val="bg1"/>
                </a:solidFill>
                <a:latin typeface="#9Slide05 Brannboll Ny" panose="02000000000000000000" pitchFamily="2" charset="0"/>
                <a:cs typeface="Times New Roman" panose="02020603050405020304" pitchFamily="18" charset="0"/>
              </a:rPr>
              <a:t>-</a:t>
            </a:r>
            <a:r>
              <a:rPr lang="en-US" sz="2400" b="1" dirty="0" err="1">
                <a:solidFill>
                  <a:schemeClr val="bg1"/>
                </a:solidFill>
                <a:latin typeface="#9Slide05 Brannboll Ny" panose="02000000000000000000" pitchFamily="2" charset="0"/>
                <a:cs typeface="Times New Roman" panose="02020603050405020304" pitchFamily="18" charset="0"/>
              </a:rPr>
              <a:t>Xuất</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phát</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từ</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lợi</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ích</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chung</a:t>
            </a:r>
            <a:endParaRPr lang="en-US" sz="2400" b="1" dirty="0">
              <a:solidFill>
                <a:schemeClr val="bg1"/>
              </a:solidFill>
              <a:latin typeface="#9Slide05 Brannboll Ny" panose="02000000000000000000" pitchFamily="2" charset="0"/>
              <a:cs typeface="Times New Roman" panose="02020603050405020304" pitchFamily="18" charset="0"/>
            </a:endParaRPr>
          </a:p>
        </p:txBody>
      </p:sp>
      <p:sp>
        <p:nvSpPr>
          <p:cNvPr id="9" name="TextBox 8"/>
          <p:cNvSpPr txBox="1"/>
          <p:nvPr/>
        </p:nvSpPr>
        <p:spPr>
          <a:xfrm>
            <a:off x="5624076" y="794411"/>
            <a:ext cx="1739139" cy="830997"/>
          </a:xfrm>
          <a:prstGeom prst="rect">
            <a:avLst/>
          </a:prstGeom>
          <a:noFill/>
        </p:spPr>
        <p:txBody>
          <a:bodyPr wrap="square" rtlCol="0">
            <a:spAutoFit/>
          </a:bodyPr>
          <a:lstStyle/>
          <a:p>
            <a:r>
              <a:rPr lang="en-US" sz="2400" b="1" dirty="0">
                <a:solidFill>
                  <a:schemeClr val="bg1"/>
                </a:solidFill>
                <a:latin typeface="#9Slide05 Brannboll Ny" panose="02000000000000000000" pitchFamily="2" charset="0"/>
                <a:cs typeface="Times New Roman" panose="02020603050405020304" pitchFamily="18" charset="0"/>
              </a:rPr>
              <a:t>-</a:t>
            </a:r>
            <a:r>
              <a:rPr lang="en-US" sz="2400" b="1" dirty="0" err="1">
                <a:solidFill>
                  <a:schemeClr val="bg1"/>
                </a:solidFill>
                <a:latin typeface="#9Slide05 Brannboll Ny" panose="02000000000000000000" pitchFamily="2" charset="0"/>
                <a:cs typeface="Times New Roman" panose="02020603050405020304" pitchFamily="18" charset="0"/>
              </a:rPr>
              <a:t>Làm</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theo</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lẽ</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phải</a:t>
            </a:r>
            <a:endParaRPr lang="en-US" sz="2400" b="1" dirty="0">
              <a:solidFill>
                <a:schemeClr val="bg1"/>
              </a:solidFill>
              <a:latin typeface="#9Slide05 Brannboll Ny" panose="02000000000000000000" pitchFamily="2" charset="0"/>
              <a:cs typeface="Times New Roman" panose="02020603050405020304" pitchFamily="18" charset="0"/>
            </a:endParaRPr>
          </a:p>
        </p:txBody>
      </p:sp>
      <p:cxnSp>
        <p:nvCxnSpPr>
          <p:cNvPr id="10" name="Straight Arrow Connector 9"/>
          <p:cNvCxnSpPr/>
          <p:nvPr/>
        </p:nvCxnSpPr>
        <p:spPr>
          <a:xfrm flipV="1">
            <a:off x="4953000" y="445554"/>
            <a:ext cx="685800" cy="63615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4924816" y="1012735"/>
            <a:ext cx="713984" cy="182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4953000" y="1031005"/>
            <a:ext cx="685800" cy="67441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stCxn id="2" idx="0"/>
          </p:cNvCxnSpPr>
          <p:nvPr/>
        </p:nvCxnSpPr>
        <p:spPr>
          <a:xfrm flipV="1">
            <a:off x="2066926" y="1028125"/>
            <a:ext cx="1133475" cy="11054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4147704" y="2254282"/>
            <a:ext cx="140623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a:solidFill>
                  <a:srgbClr val="FF0000"/>
                </a:solidFill>
                <a:latin typeface="#9Slide05 Brannboll Ny" panose="02000000000000000000" pitchFamily="2" charset="0"/>
                <a:cs typeface="Times New Roman" panose="02020603050405020304" pitchFamily="18" charset="0"/>
              </a:rPr>
              <a:t>- </a:t>
            </a:r>
            <a:r>
              <a:rPr lang="en-US" sz="2400" b="1" dirty="0" err="1">
                <a:solidFill>
                  <a:srgbClr val="FF0000"/>
                </a:solidFill>
                <a:latin typeface="#9Slide05 Brannboll Ny" panose="02000000000000000000" pitchFamily="2" charset="0"/>
                <a:cs typeface="Times New Roman" panose="02020603050405020304" pitchFamily="18" charset="0"/>
              </a:rPr>
              <a:t>Đối</a:t>
            </a:r>
            <a:r>
              <a:rPr lang="en-US" sz="2400" b="1" dirty="0">
                <a:solidFill>
                  <a:srgbClr val="FF0000"/>
                </a:solidFill>
                <a:latin typeface="#9Slide05 Brannboll Ny" panose="02000000000000000000" pitchFamily="2" charset="0"/>
                <a:cs typeface="Times New Roman" panose="02020603050405020304" pitchFamily="18" charset="0"/>
              </a:rPr>
              <a:t> </a:t>
            </a:r>
            <a:r>
              <a:rPr lang="en-US" sz="2400" b="1" dirty="0" err="1">
                <a:solidFill>
                  <a:srgbClr val="FF0000"/>
                </a:solidFill>
                <a:latin typeface="#9Slide05 Brannboll Ny" panose="02000000000000000000" pitchFamily="2" charset="0"/>
                <a:cs typeface="Times New Roman" panose="02020603050405020304" pitchFamily="18" charset="0"/>
              </a:rPr>
              <a:t>với</a:t>
            </a:r>
            <a:r>
              <a:rPr lang="en-US" sz="2400" b="1" dirty="0">
                <a:solidFill>
                  <a:srgbClr val="FF0000"/>
                </a:solidFill>
                <a:latin typeface="#9Slide05 Brannboll Ny" panose="02000000000000000000" pitchFamily="2" charset="0"/>
                <a:cs typeface="Times New Roman" panose="02020603050405020304" pitchFamily="18" charset="0"/>
              </a:rPr>
              <a:t> </a:t>
            </a:r>
            <a:r>
              <a:rPr lang="en-US" sz="2400" b="1" dirty="0" err="1">
                <a:solidFill>
                  <a:srgbClr val="FF0000"/>
                </a:solidFill>
                <a:latin typeface="#9Slide05 Brannboll Ny" panose="02000000000000000000" pitchFamily="2" charset="0"/>
                <a:cs typeface="Times New Roman" panose="02020603050405020304" pitchFamily="18" charset="0"/>
              </a:rPr>
              <a:t>cá</a:t>
            </a:r>
            <a:r>
              <a:rPr lang="en-US" sz="2400" b="1" dirty="0">
                <a:solidFill>
                  <a:srgbClr val="FF0000"/>
                </a:solidFill>
                <a:latin typeface="#9Slide05 Brannboll Ny" panose="02000000000000000000" pitchFamily="2" charset="0"/>
                <a:cs typeface="Times New Roman" panose="02020603050405020304" pitchFamily="18" charset="0"/>
              </a:rPr>
              <a:t> </a:t>
            </a:r>
            <a:r>
              <a:rPr lang="en-US" sz="2400" b="1" dirty="0" err="1">
                <a:solidFill>
                  <a:srgbClr val="FF0000"/>
                </a:solidFill>
                <a:latin typeface="#9Slide05 Brannboll Ny" panose="02000000000000000000" pitchFamily="2" charset="0"/>
                <a:cs typeface="Times New Roman" panose="02020603050405020304" pitchFamily="18" charset="0"/>
              </a:rPr>
              <a:t>nhân</a:t>
            </a:r>
            <a:r>
              <a:rPr lang="en-US" sz="2400" b="1" dirty="0">
                <a:solidFill>
                  <a:srgbClr val="FF0000"/>
                </a:solidFill>
                <a:latin typeface="#9Slide05 Brannboll Ny" panose="02000000000000000000" pitchFamily="2" charset="0"/>
                <a:cs typeface="Times New Roman" panose="02020603050405020304" pitchFamily="18" charset="0"/>
              </a:rPr>
              <a:t>:</a:t>
            </a:r>
            <a:endParaRPr lang="en-US" sz="2400" b="1" dirty="0">
              <a:solidFill>
                <a:srgbClr val="FF0000"/>
              </a:solidFill>
              <a:latin typeface="#9Slide05 Brannboll Ny" panose="02000000000000000000" pitchFamily="2" charset="0"/>
              <a:cs typeface="Times New Roman" panose="02020603050405020304" pitchFamily="18" charset="0"/>
            </a:endParaRPr>
          </a:p>
        </p:txBody>
      </p:sp>
      <p:sp>
        <p:nvSpPr>
          <p:cNvPr id="17" name="TextBox 16"/>
          <p:cNvSpPr txBox="1"/>
          <p:nvPr/>
        </p:nvSpPr>
        <p:spPr>
          <a:xfrm>
            <a:off x="6554932" y="2023449"/>
            <a:ext cx="2970069"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Được</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kính</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trọng</a:t>
            </a:r>
            <a:endParaRPr lang="en-US" sz="2400" b="1" dirty="0">
              <a:solidFill>
                <a:schemeClr val="bg1"/>
              </a:solidFill>
              <a:latin typeface="#9Slide05 Brannboll Ny" panose="02000000000000000000" pitchFamily="2" charset="0"/>
              <a:cs typeface="Times New Roman" panose="02020603050405020304" pitchFamily="18" charset="0"/>
            </a:endParaRPr>
          </a:p>
        </p:txBody>
      </p:sp>
      <p:sp>
        <p:nvSpPr>
          <p:cNvPr id="21" name="Rectangle 20"/>
          <p:cNvSpPr/>
          <p:nvPr/>
        </p:nvSpPr>
        <p:spPr>
          <a:xfrm>
            <a:off x="6563283" y="2559347"/>
            <a:ext cx="296171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schemeClr val="bg1"/>
                </a:solidFill>
                <a:latin typeface="#9Slide05 Brannboll Ny" panose="02000000000000000000" pitchFamily="2" charset="0"/>
                <a:cs typeface="Times New Roman" panose="02020603050405020304" pitchFamily="18" charset="0"/>
              </a:rPr>
              <a:t>+ Tin </a:t>
            </a:r>
            <a:r>
              <a:rPr lang="en-US" sz="2400" b="1" dirty="0" err="1">
                <a:solidFill>
                  <a:schemeClr val="bg1"/>
                </a:solidFill>
                <a:latin typeface="#9Slide05 Brannboll Ny" panose="02000000000000000000" pitchFamily="2" charset="0"/>
                <a:cs typeface="Times New Roman" panose="02020603050405020304" pitchFamily="18" charset="0"/>
              </a:rPr>
              <a:t>cậy</a:t>
            </a:r>
            <a:endParaRPr lang="en-US" sz="2400" b="1" dirty="0">
              <a:solidFill>
                <a:schemeClr val="bg1"/>
              </a:solidFill>
              <a:latin typeface="#9Slide05 Brannboll Ny" panose="02000000000000000000" pitchFamily="2" charset="0"/>
              <a:cs typeface="Times New Roman" panose="02020603050405020304" pitchFamily="18" charset="0"/>
            </a:endParaRPr>
          </a:p>
        </p:txBody>
      </p:sp>
      <p:cxnSp>
        <p:nvCxnSpPr>
          <p:cNvPr id="22" name="Straight Arrow Connector 21"/>
          <p:cNvCxnSpPr>
            <a:stCxn id="16" idx="3"/>
          </p:cNvCxnSpPr>
          <p:nvPr/>
        </p:nvCxnSpPr>
        <p:spPr>
          <a:xfrm flipV="1">
            <a:off x="5553940" y="2254282"/>
            <a:ext cx="936698" cy="41549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a:stCxn id="16" idx="3"/>
            <a:endCxn id="21" idx="1"/>
          </p:cNvCxnSpPr>
          <p:nvPr/>
        </p:nvCxnSpPr>
        <p:spPr>
          <a:xfrm>
            <a:off x="5553940" y="2669781"/>
            <a:ext cx="1009343" cy="12039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7" name="TextBox 26"/>
          <p:cNvSpPr txBox="1"/>
          <p:nvPr/>
        </p:nvSpPr>
        <p:spPr>
          <a:xfrm>
            <a:off x="4244212" y="3610417"/>
            <a:ext cx="1361209"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sz="2400" b="1" dirty="0">
              <a:solidFill>
                <a:prstClr val="black"/>
              </a:solidFill>
              <a:latin typeface="Times New Roman" panose="02020603050405020304" pitchFamily="18" charset="0"/>
              <a:cs typeface="Times New Roman" panose="02020603050405020304" pitchFamily="18" charset="0"/>
            </a:endParaRPr>
          </a:p>
          <a:p>
            <a:r>
              <a:rPr lang="en-US" sz="2400" b="1" dirty="0">
                <a:solidFill>
                  <a:srgbClr val="FF0000"/>
                </a:solidFill>
                <a:latin typeface="#9Slide05 Brannboll Ny" panose="02000000000000000000" pitchFamily="2" charset="0"/>
                <a:cs typeface="Times New Roman" panose="02020603050405020304" pitchFamily="18" charset="0"/>
              </a:rPr>
              <a:t>-</a:t>
            </a:r>
            <a:r>
              <a:rPr lang="en-US" sz="2400" b="1" dirty="0" err="1">
                <a:solidFill>
                  <a:srgbClr val="FF0000"/>
                </a:solidFill>
                <a:latin typeface="#9Slide05 Brannboll Ny" panose="02000000000000000000" pitchFamily="2" charset="0"/>
                <a:cs typeface="Times New Roman" panose="02020603050405020304" pitchFamily="18" charset="0"/>
              </a:rPr>
              <a:t>Đối</a:t>
            </a:r>
            <a:r>
              <a:rPr lang="en-US" sz="2400" b="1" dirty="0">
                <a:solidFill>
                  <a:srgbClr val="FF0000"/>
                </a:solidFill>
                <a:latin typeface="#9Slide05 Brannboll Ny" panose="02000000000000000000" pitchFamily="2" charset="0"/>
                <a:cs typeface="Times New Roman" panose="02020603050405020304" pitchFamily="18" charset="0"/>
              </a:rPr>
              <a:t> </a:t>
            </a:r>
            <a:r>
              <a:rPr lang="en-US" sz="2400" b="1" dirty="0" err="1">
                <a:solidFill>
                  <a:srgbClr val="FF0000"/>
                </a:solidFill>
                <a:latin typeface="#9Slide05 Brannboll Ny" panose="02000000000000000000" pitchFamily="2" charset="0"/>
                <a:cs typeface="Times New Roman" panose="02020603050405020304" pitchFamily="18" charset="0"/>
              </a:rPr>
              <a:t>với</a:t>
            </a:r>
            <a:r>
              <a:rPr lang="en-US" sz="2400" b="1" dirty="0">
                <a:solidFill>
                  <a:srgbClr val="FF0000"/>
                </a:solidFill>
                <a:latin typeface="#9Slide05 Brannboll Ny" panose="02000000000000000000" pitchFamily="2" charset="0"/>
                <a:cs typeface="Times New Roman" panose="02020603050405020304" pitchFamily="18" charset="0"/>
              </a:rPr>
              <a:t> </a:t>
            </a:r>
            <a:r>
              <a:rPr lang="en-US" sz="2400" b="1" dirty="0" err="1">
                <a:solidFill>
                  <a:srgbClr val="FF0000"/>
                </a:solidFill>
                <a:latin typeface="#9Slide05 Brannboll Ny" panose="02000000000000000000" pitchFamily="2" charset="0"/>
                <a:cs typeface="Times New Roman" panose="02020603050405020304" pitchFamily="18" charset="0"/>
              </a:rPr>
              <a:t>xã</a:t>
            </a:r>
            <a:r>
              <a:rPr lang="en-US" sz="2400" b="1" dirty="0">
                <a:solidFill>
                  <a:srgbClr val="FF0000"/>
                </a:solidFill>
                <a:latin typeface="#9Slide05 Brannboll Ny" panose="02000000000000000000" pitchFamily="2" charset="0"/>
                <a:cs typeface="Times New Roman" panose="02020603050405020304" pitchFamily="18" charset="0"/>
              </a:rPr>
              <a:t> </a:t>
            </a:r>
            <a:r>
              <a:rPr lang="en-US" sz="2400" b="1" dirty="0" err="1">
                <a:solidFill>
                  <a:srgbClr val="FF0000"/>
                </a:solidFill>
                <a:latin typeface="#9Slide05 Brannboll Ny" panose="02000000000000000000" pitchFamily="2" charset="0"/>
                <a:cs typeface="Times New Roman" panose="02020603050405020304" pitchFamily="18" charset="0"/>
              </a:rPr>
              <a:t>hội</a:t>
            </a:r>
            <a:r>
              <a:rPr lang="en-US" sz="2400" b="1" dirty="0">
                <a:solidFill>
                  <a:srgbClr val="FF0000"/>
                </a:solidFill>
                <a:latin typeface="#9Slide05 Brannboll Ny" panose="02000000000000000000" pitchFamily="2" charset="0"/>
                <a:cs typeface="Times New Roman" panose="02020603050405020304" pitchFamily="18" charset="0"/>
              </a:rPr>
              <a:t>:</a:t>
            </a:r>
            <a:endParaRPr lang="en-US" sz="2400" b="1" dirty="0">
              <a:solidFill>
                <a:srgbClr val="FF0000"/>
              </a:solidFill>
              <a:latin typeface="#9Slide05 Brannboll Ny" panose="02000000000000000000" pitchFamily="2" charset="0"/>
              <a:cs typeface="Times New Roman" panose="02020603050405020304" pitchFamily="18" charset="0"/>
            </a:endParaRPr>
          </a:p>
          <a:p>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5811982" y="3190982"/>
            <a:ext cx="537918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Đem</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lại</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lợi</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ích</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cho</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tập</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thể</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và</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cộng</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đồng</a:t>
            </a:r>
            <a:r>
              <a:rPr lang="en-US" sz="2400" b="1" dirty="0">
                <a:solidFill>
                  <a:schemeClr val="bg1"/>
                </a:solidFill>
                <a:latin typeface="#9Slide05 Brannboll Ny" panose="02000000000000000000" pitchFamily="2" charset="0"/>
                <a:cs typeface="Times New Roman" panose="02020603050405020304" pitchFamily="18" charset="0"/>
              </a:rPr>
              <a:t>.</a:t>
            </a:r>
            <a:endParaRPr lang="en-US" sz="2400" b="1" dirty="0">
              <a:solidFill>
                <a:schemeClr val="bg1"/>
              </a:solidFill>
              <a:latin typeface="#9Slide05 Brannboll Ny" panose="02000000000000000000" pitchFamily="2" charset="0"/>
              <a:cs typeface="Times New Roman" panose="02020603050405020304" pitchFamily="18" charset="0"/>
            </a:endParaRPr>
          </a:p>
        </p:txBody>
      </p:sp>
      <p:sp>
        <p:nvSpPr>
          <p:cNvPr id="29" name="Rectangle 28"/>
          <p:cNvSpPr/>
          <p:nvPr/>
        </p:nvSpPr>
        <p:spPr>
          <a:xfrm>
            <a:off x="5811982" y="4150535"/>
            <a:ext cx="537918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Đất</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nước</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giàu</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mạnh</a:t>
            </a:r>
            <a:endParaRPr lang="en-US" sz="2400" b="1" dirty="0">
              <a:solidFill>
                <a:schemeClr val="bg1"/>
              </a:solidFill>
              <a:latin typeface="#9Slide05 Brannboll Ny" panose="02000000000000000000" pitchFamily="2" charset="0"/>
              <a:cs typeface="Times New Roman" panose="02020603050405020304" pitchFamily="18" charset="0"/>
            </a:endParaRPr>
          </a:p>
        </p:txBody>
      </p:sp>
      <p:sp>
        <p:nvSpPr>
          <p:cNvPr id="30" name="Rectangle 29"/>
          <p:cNvSpPr/>
          <p:nvPr/>
        </p:nvSpPr>
        <p:spPr>
          <a:xfrm>
            <a:off x="5708701" y="4756741"/>
            <a:ext cx="5482463"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a:solidFill>
                  <a:schemeClr val="bg1"/>
                </a:solidFill>
                <a:latin typeface="#9Slide05 Brannboll Ny" panose="02000000000000000000" pitchFamily="2" charset="0"/>
                <a:cs typeface="Times New Roman" panose="02020603050405020304" pitchFamily="18" charset="0"/>
              </a:rPr>
              <a:t>+ Xã hội </a:t>
            </a:r>
            <a:r>
              <a:rPr lang="en-US" sz="2400" b="1" dirty="0" err="1">
                <a:solidFill>
                  <a:schemeClr val="bg1"/>
                </a:solidFill>
                <a:latin typeface="#9Slide05 Brannboll Ny" panose="02000000000000000000" pitchFamily="2" charset="0"/>
                <a:cs typeface="Times New Roman" panose="02020603050405020304" pitchFamily="18" charset="0"/>
              </a:rPr>
              <a:t>công</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bằng</a:t>
            </a:r>
            <a:r>
              <a:rPr lang="en-US" sz="2400" b="1" dirty="0">
                <a:solidFill>
                  <a:schemeClr val="bg1"/>
                </a:solidFill>
                <a:latin typeface="#9Slide05 Brannboll Ny" panose="02000000000000000000" pitchFamily="2" charset="0"/>
                <a:cs typeface="Times New Roman" panose="02020603050405020304" pitchFamily="18" charset="0"/>
              </a:rPr>
              <a:t>, </a:t>
            </a:r>
            <a:r>
              <a:rPr lang="en-US" sz="2400" b="1" err="1">
                <a:solidFill>
                  <a:schemeClr val="bg1"/>
                </a:solidFill>
                <a:latin typeface="#9Slide05 Brannboll Ny" panose="02000000000000000000" pitchFamily="2" charset="0"/>
                <a:cs typeface="Times New Roman" panose="02020603050405020304" pitchFamily="18" charset="0"/>
              </a:rPr>
              <a:t>dân</a:t>
            </a:r>
            <a:r>
              <a:rPr lang="en-US" sz="2400" b="1">
                <a:solidFill>
                  <a:schemeClr val="bg1"/>
                </a:solidFill>
                <a:latin typeface="#9Slide05 Brannboll Ny" panose="02000000000000000000" pitchFamily="2" charset="0"/>
                <a:cs typeface="Times New Roman" panose="02020603050405020304" pitchFamily="18" charset="0"/>
              </a:rPr>
              <a:t> chủ</a:t>
            </a:r>
            <a:r>
              <a:rPr lang="en-US" sz="2400" b="1" dirty="0">
                <a:solidFill>
                  <a:schemeClr val="bg1"/>
                </a:solidFill>
                <a:latin typeface="#9Slide05 Brannboll Ny" panose="02000000000000000000" pitchFamily="2" charset="0"/>
                <a:cs typeface="Times New Roman" panose="02020603050405020304" pitchFamily="18" charset="0"/>
              </a:rPr>
              <a:t>,</a:t>
            </a:r>
            <a:r>
              <a:rPr lang="en-US" sz="2400" b="1">
                <a:solidFill>
                  <a:schemeClr val="bg1"/>
                </a:solidFill>
                <a:latin typeface="#9Slide05 Brannboll Ny" panose="02000000000000000000" pitchFamily="2" charset="0"/>
                <a:cs typeface="Times New Roman" panose="02020603050405020304" pitchFamily="18" charset="0"/>
              </a:rPr>
              <a:t> </a:t>
            </a:r>
            <a:r>
              <a:rPr lang="en-US" sz="2400" b="1" dirty="0" err="1">
                <a:solidFill>
                  <a:schemeClr val="bg1"/>
                </a:solidFill>
                <a:latin typeface="#9Slide05 Brannboll Ny" panose="02000000000000000000" pitchFamily="2" charset="0"/>
                <a:cs typeface="Times New Roman" panose="02020603050405020304" pitchFamily="18" charset="0"/>
              </a:rPr>
              <a:t>văn</a:t>
            </a:r>
            <a:r>
              <a:rPr lang="en-US" sz="2400" b="1" dirty="0">
                <a:solidFill>
                  <a:schemeClr val="bg1"/>
                </a:solidFill>
                <a:latin typeface="#9Slide05 Brannboll Ny" panose="02000000000000000000" pitchFamily="2" charset="0"/>
                <a:cs typeface="Times New Roman" panose="02020603050405020304" pitchFamily="18" charset="0"/>
              </a:rPr>
              <a:t> minh</a:t>
            </a:r>
            <a:endParaRPr lang="en-US" sz="2400" b="1" dirty="0">
              <a:solidFill>
                <a:schemeClr val="bg1"/>
              </a:solidFill>
              <a:latin typeface="#9Slide05 Brannboll Ny" panose="02000000000000000000" pitchFamily="2" charset="0"/>
              <a:cs typeface="Times New Roman" panose="02020603050405020304" pitchFamily="18" charset="0"/>
            </a:endParaRPr>
          </a:p>
        </p:txBody>
      </p:sp>
      <p:cxnSp>
        <p:nvCxnSpPr>
          <p:cNvPr id="31" name="Straight Arrow Connector 30"/>
          <p:cNvCxnSpPr>
            <a:stCxn id="27" idx="3"/>
            <a:endCxn id="28" idx="1"/>
          </p:cNvCxnSpPr>
          <p:nvPr/>
        </p:nvCxnSpPr>
        <p:spPr>
          <a:xfrm flipV="1">
            <a:off x="5605421" y="3421815"/>
            <a:ext cx="206561" cy="9734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a:stCxn id="27" idx="3"/>
            <a:endCxn id="29" idx="1"/>
          </p:cNvCxnSpPr>
          <p:nvPr/>
        </p:nvCxnSpPr>
        <p:spPr>
          <a:xfrm flipV="1">
            <a:off x="5605421" y="4381368"/>
            <a:ext cx="206561" cy="1387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3" name="Straight Arrow Connector 32"/>
          <p:cNvCxnSpPr>
            <a:stCxn id="27" idx="3"/>
            <a:endCxn id="30" idx="1"/>
          </p:cNvCxnSpPr>
          <p:nvPr/>
        </p:nvCxnSpPr>
        <p:spPr>
          <a:xfrm>
            <a:off x="5605421" y="4395247"/>
            <a:ext cx="103280" cy="59232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7" name="Rectangle 46"/>
          <p:cNvSpPr/>
          <p:nvPr/>
        </p:nvSpPr>
        <p:spPr>
          <a:xfrm>
            <a:off x="2819400" y="3085278"/>
            <a:ext cx="1066800" cy="940637"/>
          </a:xfrm>
          <a:prstGeom prst="rect">
            <a:avLst/>
          </a:prstGeom>
          <a:gradFill>
            <a:gsLst>
              <a:gs pos="100000">
                <a:schemeClr val="accent1">
                  <a:tint val="66000"/>
                  <a:satMod val="160000"/>
                </a:schemeClr>
              </a:gs>
              <a:gs pos="0">
                <a:schemeClr val="tx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9Slide05 Brannboll Ny" panose="02000000000000000000" pitchFamily="2" charset="0"/>
              </a:rPr>
              <a:t>Ý </a:t>
            </a:r>
            <a:r>
              <a:rPr lang="en-US" sz="2400" b="1" dirty="0" err="1">
                <a:solidFill>
                  <a:prstClr val="white"/>
                </a:solidFill>
                <a:latin typeface="#9Slide05 Brannboll Ny" panose="02000000000000000000" pitchFamily="2" charset="0"/>
              </a:rPr>
              <a:t>nghĩa</a:t>
            </a:r>
            <a:endParaRPr lang="en-US" sz="2400" b="1" dirty="0">
              <a:solidFill>
                <a:prstClr val="white"/>
              </a:solidFill>
              <a:latin typeface="#9Slide05 Brannboll Ny" panose="02000000000000000000" pitchFamily="2" charset="0"/>
            </a:endParaRPr>
          </a:p>
        </p:txBody>
      </p:sp>
      <p:cxnSp>
        <p:nvCxnSpPr>
          <p:cNvPr id="49" name="Straight Arrow Connector 48"/>
          <p:cNvCxnSpPr>
            <a:stCxn id="2" idx="3"/>
            <a:endCxn id="47" idx="1"/>
          </p:cNvCxnSpPr>
          <p:nvPr/>
        </p:nvCxnSpPr>
        <p:spPr>
          <a:xfrm>
            <a:off x="2413074" y="3555596"/>
            <a:ext cx="406326"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 name="Straight Arrow Connector 50"/>
          <p:cNvCxnSpPr>
            <a:stCxn id="47" idx="0"/>
            <a:endCxn id="16" idx="1"/>
          </p:cNvCxnSpPr>
          <p:nvPr/>
        </p:nvCxnSpPr>
        <p:spPr>
          <a:xfrm flipV="1">
            <a:off x="3352800" y="2669781"/>
            <a:ext cx="794904" cy="4154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5" name="Straight Arrow Connector 54"/>
          <p:cNvCxnSpPr>
            <a:stCxn id="47" idx="2"/>
          </p:cNvCxnSpPr>
          <p:nvPr/>
        </p:nvCxnSpPr>
        <p:spPr>
          <a:xfrm>
            <a:off x="3352801" y="4025914"/>
            <a:ext cx="891411" cy="46988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7" name="Straight Arrow Connector 56"/>
          <p:cNvCxnSpPr>
            <a:endCxn id="58" idx="1"/>
          </p:cNvCxnSpPr>
          <p:nvPr/>
        </p:nvCxnSpPr>
        <p:spPr>
          <a:xfrm>
            <a:off x="1802674" y="4479290"/>
            <a:ext cx="830988" cy="157141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8" name="Rectangle 57"/>
          <p:cNvSpPr/>
          <p:nvPr/>
        </p:nvSpPr>
        <p:spPr>
          <a:xfrm>
            <a:off x="2633662" y="5419493"/>
            <a:ext cx="1443038" cy="1262424"/>
          </a:xfrm>
          <a:prstGeom prst="rect">
            <a:avLst/>
          </a:prstGeom>
          <a:gradFill>
            <a:gsLst>
              <a:gs pos="74000">
                <a:schemeClr val="accent1">
                  <a:tint val="66000"/>
                  <a:satMod val="160000"/>
                </a:schemeClr>
              </a:gs>
              <a:gs pos="0">
                <a:schemeClr val="tx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9Slide05 Brannboll Ny" panose="02000000000000000000" pitchFamily="2" charset="0"/>
              </a:rPr>
              <a:t>Cách</a:t>
            </a:r>
            <a:r>
              <a:rPr lang="en-US" sz="2800" b="1" dirty="0">
                <a:solidFill>
                  <a:prstClr val="white"/>
                </a:solidFill>
                <a:latin typeface="#9Slide05 Brannboll Ny" panose="02000000000000000000" pitchFamily="2" charset="0"/>
              </a:rPr>
              <a:t> </a:t>
            </a:r>
            <a:r>
              <a:rPr lang="en-US" sz="2800" b="1" dirty="0" err="1">
                <a:solidFill>
                  <a:prstClr val="white"/>
                </a:solidFill>
                <a:latin typeface="#9Slide05 Brannboll Ny" panose="02000000000000000000" pitchFamily="2" charset="0"/>
              </a:rPr>
              <a:t>rèn</a:t>
            </a:r>
            <a:r>
              <a:rPr lang="en-US" sz="2800" b="1" dirty="0">
                <a:solidFill>
                  <a:prstClr val="white"/>
                </a:solidFill>
                <a:latin typeface="#9Slide05 Brannboll Ny" panose="02000000000000000000" pitchFamily="2" charset="0"/>
              </a:rPr>
              <a:t> </a:t>
            </a:r>
            <a:r>
              <a:rPr lang="en-US" sz="2800" b="1" dirty="0" err="1">
                <a:solidFill>
                  <a:prstClr val="white"/>
                </a:solidFill>
                <a:latin typeface="#9Slide05 Brannboll Ny" panose="02000000000000000000" pitchFamily="2" charset="0"/>
              </a:rPr>
              <a:t>luyện</a:t>
            </a:r>
            <a:endParaRPr lang="en-US" sz="2800" b="1" dirty="0">
              <a:solidFill>
                <a:prstClr val="white"/>
              </a:solidFill>
              <a:latin typeface="#9Slide05 Brannboll Ny" panose="02000000000000000000" pitchFamily="2" charset="0"/>
            </a:endParaRPr>
          </a:p>
        </p:txBody>
      </p:sp>
      <p:cxnSp>
        <p:nvCxnSpPr>
          <p:cNvPr id="67" name="Straight Arrow Connector 66"/>
          <p:cNvCxnSpPr>
            <a:stCxn id="58" idx="3"/>
          </p:cNvCxnSpPr>
          <p:nvPr/>
        </p:nvCxnSpPr>
        <p:spPr>
          <a:xfrm flipV="1">
            <a:off x="4076700" y="5920953"/>
            <a:ext cx="554572" cy="1297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a:stCxn id="58" idx="3"/>
            <a:endCxn id="83" idx="1"/>
          </p:cNvCxnSpPr>
          <p:nvPr/>
        </p:nvCxnSpPr>
        <p:spPr>
          <a:xfrm>
            <a:off x="4076700" y="6050705"/>
            <a:ext cx="419100" cy="44123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6" name="Rectangle 75"/>
          <p:cNvSpPr/>
          <p:nvPr/>
        </p:nvSpPr>
        <p:spPr>
          <a:xfrm>
            <a:off x="4631272" y="5693387"/>
            <a:ext cx="5984082" cy="45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5 Brannboll Ny" panose="02000000000000000000" pitchFamily="2" charset="0"/>
              </a:rPr>
              <a:t>Đồng tình, ủng hộ những người chí công vô tư</a:t>
            </a:r>
            <a:endParaRPr lang="en-US" sz="2400" b="1">
              <a:solidFill>
                <a:schemeClr val="bg1"/>
              </a:solidFill>
              <a:latin typeface="#9Slide05 Brannboll Ny" panose="02000000000000000000" pitchFamily="2" charset="0"/>
            </a:endParaRPr>
          </a:p>
        </p:txBody>
      </p:sp>
      <p:sp>
        <p:nvSpPr>
          <p:cNvPr id="83" name="Rectangle 82"/>
          <p:cNvSpPr/>
          <p:nvPr/>
        </p:nvSpPr>
        <p:spPr>
          <a:xfrm>
            <a:off x="4495800" y="6301953"/>
            <a:ext cx="6119554" cy="379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5 Brannboll Ny" panose="02000000000000000000" pitchFamily="2" charset="0"/>
              </a:rPr>
              <a:t>Lên án, phê phán người thiếu chí công vô tư</a:t>
            </a:r>
            <a:endParaRPr lang="en-US" sz="2400" b="1">
              <a:solidFill>
                <a:schemeClr val="bg1"/>
              </a:solidFill>
              <a:latin typeface="#9Slide05 Brannboll Ny"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Vertical)">
                                      <p:cBhvr>
                                        <p:cTn id="54" dur="500"/>
                                        <p:tgtEl>
                                          <p:spTgt spid="47"/>
                                        </p:tgtEl>
                                      </p:cBhvr>
                                    </p:animEffect>
                                  </p:childTnLst>
                                </p:cTn>
                              </p:par>
                              <p:par>
                                <p:cTn id="55" presetID="16" presetClass="entr" presetSubtype="21"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ircle(in)">
                                      <p:cBhvr>
                                        <p:cTn id="62" dur="2000"/>
                                        <p:tgtEl>
                                          <p:spTgt spid="16"/>
                                        </p:tgtEl>
                                      </p:cBhvr>
                                    </p:animEffect>
                                  </p:childTnLst>
                                </p:cTn>
                              </p:par>
                              <p:par>
                                <p:cTn id="63" presetID="6" presetClass="entr" presetSubtype="16"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circle(in)">
                                      <p:cBhvr>
                                        <p:cTn id="65" dur="2000"/>
                                        <p:tgtEl>
                                          <p:spTgt spid="5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par>
                                <p:cTn id="71" presetID="22" presetClass="entr" presetSubtype="4"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down)">
                                      <p:cBhvr>
                                        <p:cTn id="78" dur="500"/>
                                        <p:tgtEl>
                                          <p:spTgt spid="21"/>
                                        </p:tgtEl>
                                      </p:cBhvr>
                                    </p:animEffect>
                                  </p:childTnLst>
                                </p:cTn>
                              </p:par>
                              <p:par>
                                <p:cTn id="79" presetID="22" presetClass="entr" presetSubtype="4"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circle(in)">
                                      <p:cBhvr>
                                        <p:cTn id="86" dur="2000"/>
                                        <p:tgtEl>
                                          <p:spTgt spid="27"/>
                                        </p:tgtEl>
                                      </p:cBhvr>
                                    </p:animEffect>
                                  </p:childTnLst>
                                </p:cTn>
                              </p:par>
                              <p:par>
                                <p:cTn id="87" presetID="6" presetClass="entr" presetSubtype="16"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circle(in)">
                                      <p:cBhvr>
                                        <p:cTn id="89" dur="2000"/>
                                        <p:tgtEl>
                                          <p:spTgt spid="55"/>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circle(in)">
                                      <p:cBhvr>
                                        <p:cTn id="94" dur="2000"/>
                                        <p:tgtEl>
                                          <p:spTgt spid="28"/>
                                        </p:tgtEl>
                                      </p:cBhvr>
                                    </p:animEffect>
                                  </p:childTnLst>
                                </p:cTn>
                              </p:par>
                              <p:par>
                                <p:cTn id="95" presetID="6" presetClass="entr" presetSubtype="16" fill="hold"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circle(in)">
                                      <p:cBhvr>
                                        <p:cTn id="97" dur="20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1000"/>
                                        <p:tgtEl>
                                          <p:spTgt spid="29"/>
                                        </p:tgtEl>
                                      </p:cBhvr>
                                    </p:animEffect>
                                  </p:childTnLst>
                                </p:cTn>
                              </p:par>
                              <p:par>
                                <p:cTn id="103" presetID="10" presetClass="entr" presetSubtype="0"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1000"/>
                                        <p:tgtEl>
                                          <p:spTgt spid="32"/>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barn(inVertical)">
                                      <p:cBhvr>
                                        <p:cTn id="110" dur="500"/>
                                        <p:tgtEl>
                                          <p:spTgt spid="30"/>
                                        </p:tgtEl>
                                      </p:cBhvr>
                                    </p:animEffect>
                                  </p:childTnLst>
                                </p:cTn>
                              </p:par>
                              <p:par>
                                <p:cTn id="111" presetID="16" presetClass="entr" presetSubtype="21" fill="hold" nodeType="with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barn(inVertical)">
                                      <p:cBhvr>
                                        <p:cTn id="113" dur="500"/>
                                        <p:tgtEl>
                                          <p:spTgt spid="33"/>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wipe(down)">
                                      <p:cBhvr>
                                        <p:cTn id="118" dur="500"/>
                                        <p:tgtEl>
                                          <p:spTgt spid="57"/>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wipe(down)">
                                      <p:cBhvr>
                                        <p:cTn id="121" dur="500"/>
                                        <p:tgtEl>
                                          <p:spTgt spid="58"/>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 calcmode="lin" valueType="num">
                                      <p:cBhvr>
                                        <p:cTn id="126" dur="500" fill="hold"/>
                                        <p:tgtEl>
                                          <p:spTgt spid="67"/>
                                        </p:tgtEl>
                                        <p:attrNameLst>
                                          <p:attrName>ppt_w</p:attrName>
                                        </p:attrNameLst>
                                      </p:cBhvr>
                                      <p:tavLst>
                                        <p:tav tm="0">
                                          <p:val>
                                            <p:fltVal val="0"/>
                                          </p:val>
                                        </p:tav>
                                        <p:tav tm="100000">
                                          <p:val>
                                            <p:strVal val="#ppt_w"/>
                                          </p:val>
                                        </p:tav>
                                      </p:tavLst>
                                    </p:anim>
                                    <p:anim calcmode="lin" valueType="num">
                                      <p:cBhvr>
                                        <p:cTn id="127" dur="500" fill="hold"/>
                                        <p:tgtEl>
                                          <p:spTgt spid="67"/>
                                        </p:tgtEl>
                                        <p:attrNameLst>
                                          <p:attrName>ppt_h</p:attrName>
                                        </p:attrNameLst>
                                      </p:cBhvr>
                                      <p:tavLst>
                                        <p:tav tm="0">
                                          <p:val>
                                            <p:fltVal val="0"/>
                                          </p:val>
                                        </p:tav>
                                        <p:tav tm="100000">
                                          <p:val>
                                            <p:strVal val="#ppt_h"/>
                                          </p:val>
                                        </p:tav>
                                      </p:tavLst>
                                    </p:anim>
                                    <p:animEffect transition="in" filter="fade">
                                      <p:cBhvr>
                                        <p:cTn id="128" dur="500"/>
                                        <p:tgtEl>
                                          <p:spTgt spid="67"/>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76"/>
                                        </p:tgtEl>
                                        <p:attrNameLst>
                                          <p:attrName>style.visibility</p:attrName>
                                        </p:attrNameLst>
                                      </p:cBhvr>
                                      <p:to>
                                        <p:strVal val="visible"/>
                                      </p:to>
                                    </p:set>
                                    <p:anim calcmode="lin" valueType="num">
                                      <p:cBhvr>
                                        <p:cTn id="131" dur="500" fill="hold"/>
                                        <p:tgtEl>
                                          <p:spTgt spid="76"/>
                                        </p:tgtEl>
                                        <p:attrNameLst>
                                          <p:attrName>ppt_w</p:attrName>
                                        </p:attrNameLst>
                                      </p:cBhvr>
                                      <p:tavLst>
                                        <p:tav tm="0">
                                          <p:val>
                                            <p:fltVal val="0"/>
                                          </p:val>
                                        </p:tav>
                                        <p:tav tm="100000">
                                          <p:val>
                                            <p:strVal val="#ppt_w"/>
                                          </p:val>
                                        </p:tav>
                                      </p:tavLst>
                                    </p:anim>
                                    <p:anim calcmode="lin" valueType="num">
                                      <p:cBhvr>
                                        <p:cTn id="132" dur="500" fill="hold"/>
                                        <p:tgtEl>
                                          <p:spTgt spid="76"/>
                                        </p:tgtEl>
                                        <p:attrNameLst>
                                          <p:attrName>ppt_h</p:attrName>
                                        </p:attrNameLst>
                                      </p:cBhvr>
                                      <p:tavLst>
                                        <p:tav tm="0">
                                          <p:val>
                                            <p:fltVal val="0"/>
                                          </p:val>
                                        </p:tav>
                                        <p:tav tm="100000">
                                          <p:val>
                                            <p:strVal val="#ppt_h"/>
                                          </p:val>
                                        </p:tav>
                                      </p:tavLst>
                                    </p:anim>
                                    <p:animEffect transition="in" filter="fade">
                                      <p:cBhvr>
                                        <p:cTn id="133" dur="500"/>
                                        <p:tgtEl>
                                          <p:spTgt spid="76"/>
                                        </p:tgtEl>
                                      </p:cBhvr>
                                    </p:animEffect>
                                  </p:childTnLst>
                                </p:cTn>
                              </p:par>
                            </p:childTnLst>
                          </p:cTn>
                        </p:par>
                      </p:childTnLst>
                    </p:cTn>
                  </p:par>
                  <p:par>
                    <p:cTn id="134" fill="hold">
                      <p:stCondLst>
                        <p:cond delay="indefinite"/>
                      </p:stCondLst>
                      <p:childTnLst>
                        <p:par>
                          <p:cTn id="135" fill="hold">
                            <p:stCondLst>
                              <p:cond delay="0"/>
                            </p:stCondLst>
                            <p:childTnLst>
                              <p:par>
                                <p:cTn id="136" presetID="31" presetClass="entr" presetSubtype="0" fill="hold" nodeType="clickEffect">
                                  <p:stCondLst>
                                    <p:cond delay="0"/>
                                  </p:stCondLst>
                                  <p:childTnLst>
                                    <p:set>
                                      <p:cBhvr>
                                        <p:cTn id="137" dur="1" fill="hold">
                                          <p:stCondLst>
                                            <p:cond delay="0"/>
                                          </p:stCondLst>
                                        </p:cTn>
                                        <p:tgtEl>
                                          <p:spTgt spid="74"/>
                                        </p:tgtEl>
                                        <p:attrNameLst>
                                          <p:attrName>style.visibility</p:attrName>
                                        </p:attrNameLst>
                                      </p:cBhvr>
                                      <p:to>
                                        <p:strVal val="visible"/>
                                      </p:to>
                                    </p:set>
                                    <p:anim calcmode="lin" valueType="num">
                                      <p:cBhvr>
                                        <p:cTn id="138" dur="1000" fill="hold"/>
                                        <p:tgtEl>
                                          <p:spTgt spid="74"/>
                                        </p:tgtEl>
                                        <p:attrNameLst>
                                          <p:attrName>ppt_w</p:attrName>
                                        </p:attrNameLst>
                                      </p:cBhvr>
                                      <p:tavLst>
                                        <p:tav tm="0">
                                          <p:val>
                                            <p:fltVal val="0"/>
                                          </p:val>
                                        </p:tav>
                                        <p:tav tm="100000">
                                          <p:val>
                                            <p:strVal val="#ppt_w"/>
                                          </p:val>
                                        </p:tav>
                                      </p:tavLst>
                                    </p:anim>
                                    <p:anim calcmode="lin" valueType="num">
                                      <p:cBhvr>
                                        <p:cTn id="139" dur="1000" fill="hold"/>
                                        <p:tgtEl>
                                          <p:spTgt spid="74"/>
                                        </p:tgtEl>
                                        <p:attrNameLst>
                                          <p:attrName>ppt_h</p:attrName>
                                        </p:attrNameLst>
                                      </p:cBhvr>
                                      <p:tavLst>
                                        <p:tav tm="0">
                                          <p:val>
                                            <p:fltVal val="0"/>
                                          </p:val>
                                        </p:tav>
                                        <p:tav tm="100000">
                                          <p:val>
                                            <p:strVal val="#ppt_h"/>
                                          </p:val>
                                        </p:tav>
                                      </p:tavLst>
                                    </p:anim>
                                    <p:anim calcmode="lin" valueType="num">
                                      <p:cBhvr>
                                        <p:cTn id="140" dur="1000" fill="hold"/>
                                        <p:tgtEl>
                                          <p:spTgt spid="74"/>
                                        </p:tgtEl>
                                        <p:attrNameLst>
                                          <p:attrName>style.rotation</p:attrName>
                                        </p:attrNameLst>
                                      </p:cBhvr>
                                      <p:tavLst>
                                        <p:tav tm="0">
                                          <p:val>
                                            <p:fltVal val="90"/>
                                          </p:val>
                                        </p:tav>
                                        <p:tav tm="100000">
                                          <p:val>
                                            <p:fltVal val="0"/>
                                          </p:val>
                                        </p:tav>
                                      </p:tavLst>
                                    </p:anim>
                                    <p:animEffect transition="in" filter="fade">
                                      <p:cBhvr>
                                        <p:cTn id="141" dur="1000"/>
                                        <p:tgtEl>
                                          <p:spTgt spid="74"/>
                                        </p:tgtEl>
                                      </p:cBhvr>
                                    </p:animEffect>
                                  </p:childTnLst>
                                </p:cTn>
                              </p:par>
                              <p:par>
                                <p:cTn id="142" presetID="31" presetClass="entr" presetSubtype="0" fill="hold" grpId="0" nodeType="withEffect">
                                  <p:stCondLst>
                                    <p:cond delay="0"/>
                                  </p:stCondLst>
                                  <p:childTnLst>
                                    <p:set>
                                      <p:cBhvr>
                                        <p:cTn id="143" dur="1" fill="hold">
                                          <p:stCondLst>
                                            <p:cond delay="0"/>
                                          </p:stCondLst>
                                        </p:cTn>
                                        <p:tgtEl>
                                          <p:spTgt spid="83"/>
                                        </p:tgtEl>
                                        <p:attrNameLst>
                                          <p:attrName>style.visibility</p:attrName>
                                        </p:attrNameLst>
                                      </p:cBhvr>
                                      <p:to>
                                        <p:strVal val="visible"/>
                                      </p:to>
                                    </p:set>
                                    <p:anim calcmode="lin" valueType="num">
                                      <p:cBhvr>
                                        <p:cTn id="144" dur="1000" fill="hold"/>
                                        <p:tgtEl>
                                          <p:spTgt spid="83"/>
                                        </p:tgtEl>
                                        <p:attrNameLst>
                                          <p:attrName>ppt_w</p:attrName>
                                        </p:attrNameLst>
                                      </p:cBhvr>
                                      <p:tavLst>
                                        <p:tav tm="0">
                                          <p:val>
                                            <p:fltVal val="0"/>
                                          </p:val>
                                        </p:tav>
                                        <p:tav tm="100000">
                                          <p:val>
                                            <p:strVal val="#ppt_w"/>
                                          </p:val>
                                        </p:tav>
                                      </p:tavLst>
                                    </p:anim>
                                    <p:anim calcmode="lin" valueType="num">
                                      <p:cBhvr>
                                        <p:cTn id="145" dur="1000" fill="hold"/>
                                        <p:tgtEl>
                                          <p:spTgt spid="83"/>
                                        </p:tgtEl>
                                        <p:attrNameLst>
                                          <p:attrName>ppt_h</p:attrName>
                                        </p:attrNameLst>
                                      </p:cBhvr>
                                      <p:tavLst>
                                        <p:tav tm="0">
                                          <p:val>
                                            <p:fltVal val="0"/>
                                          </p:val>
                                        </p:tav>
                                        <p:tav tm="100000">
                                          <p:val>
                                            <p:strVal val="#ppt_h"/>
                                          </p:val>
                                        </p:tav>
                                      </p:tavLst>
                                    </p:anim>
                                    <p:anim calcmode="lin" valueType="num">
                                      <p:cBhvr>
                                        <p:cTn id="146" dur="1000" fill="hold"/>
                                        <p:tgtEl>
                                          <p:spTgt spid="83"/>
                                        </p:tgtEl>
                                        <p:attrNameLst>
                                          <p:attrName>style.rotation</p:attrName>
                                        </p:attrNameLst>
                                      </p:cBhvr>
                                      <p:tavLst>
                                        <p:tav tm="0">
                                          <p:val>
                                            <p:fltVal val="90"/>
                                          </p:val>
                                        </p:tav>
                                        <p:tav tm="100000">
                                          <p:val>
                                            <p:fltVal val="0"/>
                                          </p:val>
                                        </p:tav>
                                      </p:tavLst>
                                    </p:anim>
                                    <p:animEffect transition="in" filter="fade">
                                      <p:cBhvr>
                                        <p:cTn id="147"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p:bldP spid="16" grpId="0" animBg="1"/>
      <p:bldP spid="17" grpId="0" animBg="1"/>
      <p:bldP spid="21" grpId="0" animBg="1"/>
      <p:bldP spid="27" grpId="0" animBg="1"/>
      <p:bldP spid="28" grpId="0" animBg="1"/>
      <p:bldP spid="29" grpId="0" animBg="1"/>
      <p:bldP spid="30" grpId="0" animBg="1"/>
      <p:bldP spid="47" grpId="0" animBg="1"/>
      <p:bldP spid="58" grpId="0" animBg="1"/>
      <p:bldP spid="76" grpId="0" animBg="1"/>
      <p:bldP spid="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64" name="Google Shape;164;p9"/>
          <p:cNvPicPr preferRelativeResize="0"/>
          <p:nvPr/>
        </p:nvPicPr>
        <p:blipFill rotWithShape="1">
          <a:blip r:embed="rId2"/>
          <a:srcRect l="15285" t="10430" r="46645" b="11190"/>
          <a:stretch>
            <a:fillRect/>
          </a:stretch>
        </p:blipFill>
        <p:spPr>
          <a:xfrm>
            <a:off x="-409647" y="1776262"/>
            <a:ext cx="5918745" cy="3808071"/>
          </a:xfrm>
          <a:prstGeom prst="rect">
            <a:avLst/>
          </a:prstGeom>
          <a:noFill/>
          <a:ln>
            <a:noFill/>
          </a:ln>
        </p:spPr>
      </p:pic>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anose="02020603050405020304" pitchFamily="18" charset="0"/>
                <a:cs typeface="Times New Roman" panose="02020603050405020304" pitchFamily="18" charset="0"/>
              </a:rPr>
              <a:t>III.</a:t>
            </a:r>
            <a:endParaRPr lang="zh-CN" altLang="en-US" sz="8800" dirty="0">
              <a:solidFill>
                <a:prstClr val="white"/>
              </a:solidFill>
              <a:latin typeface="Times New Roman" panose="02020603050405020304" pitchFamily="18" charset="0"/>
              <a:cs typeface="Times New Roman" panose="02020603050405020304" pitchFamily="18" charset="0"/>
            </a:endParaRPr>
          </a:p>
        </p:txBody>
      </p:sp>
      <p:pic>
        <p:nvPicPr>
          <p:cNvPr id="8" name="图片 2"/>
          <p:cNvPicPr>
            <a:picLocks noChangeAspect="1"/>
          </p:cNvPicPr>
          <p:nvPr/>
        </p:nvPicPr>
        <p:blipFill>
          <a:blip r:embed="rId3">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86247" y="-68121"/>
            <a:ext cx="11578213" cy="6166554"/>
            <a:chOff x="286247" y="-68121"/>
            <a:chExt cx="11578213" cy="6166554"/>
          </a:xfrm>
        </p:grpSpPr>
        <p:pic>
          <p:nvPicPr>
            <p:cNvPr id="165" name="Google Shape;165;p9"/>
            <p:cNvPicPr preferRelativeResize="0"/>
            <p:nvPr/>
          </p:nvPicPr>
          <p:blipFill rotWithShape="1">
            <a:blip r:embed="rId4"/>
            <a:srcRect l="18975" t="9789" r="12467"/>
            <a:stretch>
              <a:fillRect/>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5"/>
            <a:stretch>
              <a:fillRect/>
            </a:stretch>
          </p:blipFill>
          <p:spPr>
            <a:xfrm>
              <a:off x="3957236" y="-68121"/>
              <a:ext cx="7907224" cy="4066384"/>
            </a:xfrm>
            <a:prstGeom prst="rect">
              <a:avLst/>
            </a:prstGeom>
          </p:spPr>
        </p:pic>
        <p:sp>
          <p:nvSpPr>
            <p:cNvPr id="6" name="文本框 6"/>
            <p:cNvSpPr txBox="1"/>
            <p:nvPr/>
          </p:nvSpPr>
          <p:spPr>
            <a:xfrm>
              <a:off x="3855504" y="1545545"/>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LUYỆN TẬP</a:t>
              </a:r>
              <a:endParaRPr lang="zh-CN" altLang="en-US" sz="6600" dirty="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endParaRPr>
            </a:p>
          </p:txBody>
        </p:sp>
        <p:grpSp>
          <p:nvGrpSpPr>
            <p:cNvPr id="11" name="Group 10"/>
            <p:cNvGrpSpPr/>
            <p:nvPr/>
          </p:nvGrpSpPr>
          <p:grpSpPr>
            <a:xfrm>
              <a:off x="286247" y="1977062"/>
              <a:ext cx="3834635" cy="3406471"/>
              <a:chOff x="286247" y="1977062"/>
              <a:chExt cx="3834635" cy="3406471"/>
            </a:xfrm>
          </p:grpSpPr>
          <p:sp>
            <p:nvSpPr>
              <p:cNvPr id="12" name="PA_菱形 1"/>
              <p:cNvSpPr/>
              <p:nvPr>
                <p:custDataLst>
                  <p:tags r:id="rId6"/>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3" name="文本框 10"/>
              <p:cNvSpPr txBox="1"/>
              <p:nvPr/>
            </p:nvSpPr>
            <p:spPr>
              <a:xfrm>
                <a:off x="726877" y="3065621"/>
                <a:ext cx="2953373" cy="954107"/>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endParaRPr lang="en-US" altLang="en-US" sz="2800" b="1" dirty="0">
                  <a:solidFill>
                    <a:srgbClr val="FF0000"/>
                  </a:solidFill>
                  <a:latin typeface="#9Slide05 Brannboll Ny" panose="02000000000000000000" pitchFamily="2" charset="0"/>
                  <a:ea typeface="Helvetica Neue"/>
                  <a:cs typeface="Helvetica Neue"/>
                </a:endParaRPr>
              </a:p>
              <a:p>
                <a:pPr algn="ctr" eaLnBrk="0" fontAlgn="base" hangingPunct="0">
                  <a:spcBef>
                    <a:spcPct val="0"/>
                  </a:spcBef>
                  <a:spcAft>
                    <a:spcPct val="0"/>
                  </a:spcAft>
                </a:pPr>
                <a:r>
                  <a:rPr lang="en-US" altLang="en-US" sz="2800" b="1" dirty="0" smtClean="0">
                    <a:solidFill>
                      <a:srgbClr val="FF0000"/>
                    </a:solidFill>
                    <a:latin typeface="#9Slide05 Brannboll Ny" panose="02000000000000000000" pitchFamily="2" charset="0"/>
                    <a:ea typeface="Helvetica Neue"/>
                    <a:cs typeface="Helvetica Neue"/>
                  </a:rPr>
                  <a:t>CHÍ CÔNG VÔ TƯ</a:t>
                </a:r>
                <a:endParaRPr lang="zh-CN" altLang="en-US" sz="2800" dirty="0">
                  <a:solidFill>
                    <a:prstClr val="white"/>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9" name="Picture 8"/>
          <p:cNvPicPr>
            <a:picLocks noChangeAspect="1"/>
          </p:cNvPicPr>
          <p:nvPr/>
        </p:nvPicPr>
        <p:blipFill>
          <a:blip r:embed="rId2"/>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63776" y="2481648"/>
            <a:ext cx="7660556" cy="1754326"/>
          </a:xfrm>
          <a:prstGeom prst="rect">
            <a:avLst/>
          </a:prstGeom>
          <a:solidFill>
            <a:srgbClr val="FFFF00"/>
          </a:solidFill>
          <a:ln w="9525">
            <a:solidFill>
              <a:srgbClr val="FF3300"/>
            </a:solidFill>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chí</a:t>
            </a:r>
            <a:r>
              <a:rPr kumimoji="0" lang="en-US" altLang="en-US" sz="5400" b="1" i="0" u="none" strike="noStrike" kern="0" cap="none" spc="0" normalizeH="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noProof="0" dirty="0" err="1" smtClean="0">
                <a:ln>
                  <a:noFill/>
                </a:ln>
                <a:solidFill>
                  <a:srgbClr val="FF00FF"/>
                </a:solidFill>
                <a:effectLst/>
                <a:uLnTx/>
                <a:uFillTx/>
                <a:latin typeface="#9Slide06 Thillends Small" pitchFamily="2" charset="0"/>
              </a:rPr>
              <a:t>công</a:t>
            </a:r>
            <a:r>
              <a:rPr kumimoji="0" lang="en-US" altLang="en-US" sz="5400" b="1" i="0" u="none" strike="noStrike" kern="0" cap="none" spc="0" normalizeH="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noProof="0" dirty="0" err="1" smtClean="0">
                <a:ln>
                  <a:noFill/>
                </a:ln>
                <a:solidFill>
                  <a:srgbClr val="FF00FF"/>
                </a:solidFill>
                <a:effectLst/>
                <a:uLnTx/>
                <a:uFillTx/>
                <a:latin typeface="#9Slide06 Thillends Small" pitchFamily="2" charset="0"/>
              </a:rPr>
              <a:t>vô</a:t>
            </a:r>
            <a:r>
              <a:rPr kumimoji="0" lang="en-US" altLang="en-US" sz="5400" b="1" i="0" u="none" strike="noStrike" kern="0" cap="none" spc="0" normalizeH="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noProof="0" dirty="0" err="1" smtClean="0">
                <a:ln>
                  <a:noFill/>
                </a:ln>
                <a:solidFill>
                  <a:srgbClr val="FF00FF"/>
                </a:solidFill>
                <a:effectLst/>
                <a:uLnTx/>
                <a:uFillTx/>
                <a:latin typeface="#9Slide06 Thillends Small" pitchFamily="2" charset="0"/>
              </a:rPr>
              <a:t>tư</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9Slide05 Brannboll Ny" panose="02000000000000000000" pitchFamily="2" charset="0"/>
                <a:cs typeface="Times New Roman" panose="02020603050405020304" pitchFamily="18" charset="0"/>
              </a:rPr>
              <a:t>LUẬT CHƠI</a:t>
            </a:r>
            <a:r>
              <a:rPr lang="en-US" sz="2400" dirty="0">
                <a:solidFill>
                  <a:prstClr val="black"/>
                </a:solidFill>
                <a:latin typeface="#9Slide05 Brannboll Ny" panose="02000000000000000000" pitchFamily="2" charset="0"/>
                <a:cs typeface="Times New Roman" panose="02020603050405020304" pitchFamily="18" charset="0"/>
              </a:rPr>
              <a:t>: </a:t>
            </a:r>
            <a:endParaRPr lang="en-US" sz="2400" dirty="0" smtClean="0">
              <a:solidFill>
                <a:prstClr val="black"/>
              </a:solidFill>
              <a:latin typeface="#9Slide05 Brannboll Ny" panose="02000000000000000000" pitchFamily="2" charset="0"/>
              <a:cs typeface="Times New Roman" panose="02020603050405020304" pitchFamily="18" charset="0"/>
            </a:endParaRPr>
          </a:p>
          <a:p>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Số</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người</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tham</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gia</a:t>
            </a:r>
            <a:r>
              <a:rPr lang="en-US" sz="2400" b="1" dirty="0" smtClean="0">
                <a:solidFill>
                  <a:srgbClr val="0000FF"/>
                </a:solidFill>
                <a:latin typeface="#9Slide05 Brannboll Ny" panose="02000000000000000000" pitchFamily="2" charset="0"/>
                <a:cs typeface="Times New Roman" panose="02020603050405020304" pitchFamily="18" charset="0"/>
              </a:rPr>
              <a:t>: 5 </a:t>
            </a:r>
            <a:r>
              <a:rPr lang="en-US" sz="2400" b="1" dirty="0" err="1" smtClean="0">
                <a:solidFill>
                  <a:srgbClr val="0000FF"/>
                </a:solidFill>
                <a:latin typeface="#9Slide05 Brannboll Ny" panose="02000000000000000000" pitchFamily="2" charset="0"/>
                <a:cs typeface="Times New Roman" panose="02020603050405020304" pitchFamily="18" charset="0"/>
              </a:rPr>
              <a:t>bạn</a:t>
            </a:r>
            <a:endParaRPr lang="en-US" sz="2400" b="1" dirty="0" smtClean="0">
              <a:solidFill>
                <a:srgbClr val="0000FF"/>
              </a:solidFill>
              <a:latin typeface="#9Slide05 Brannboll Ny" panose="02000000000000000000" pitchFamily="2" charset="0"/>
              <a:cs typeface="Times New Roman" panose="02020603050405020304" pitchFamily="18" charset="0"/>
            </a:endParaRPr>
          </a:p>
          <a:p>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Cách</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thức</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Các</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bạn</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đứng</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vòng</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tròn</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Lần</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lượt</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đọc</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câu</a:t>
            </a:r>
            <a:r>
              <a:rPr lang="en-US" sz="2400" b="1" dirty="0" smtClean="0">
                <a:solidFill>
                  <a:srgbClr val="0000FF"/>
                </a:solidFill>
                <a:latin typeface="#9Slide05 Brannboll Ny" panose="02000000000000000000" pitchFamily="2" charset="0"/>
                <a:cs typeface="Times New Roman" panose="02020603050405020304" pitchFamily="18" charset="0"/>
              </a:rPr>
              <a:t> ca </a:t>
            </a:r>
            <a:r>
              <a:rPr lang="en-US" sz="2400" b="1" dirty="0" err="1" smtClean="0">
                <a:solidFill>
                  <a:srgbClr val="0000FF"/>
                </a:solidFill>
                <a:latin typeface="#9Slide05 Brannboll Ny" panose="02000000000000000000" pitchFamily="2" charset="0"/>
                <a:cs typeface="Times New Roman" panose="02020603050405020304" pitchFamily="18" charset="0"/>
              </a:rPr>
              <a:t>dao</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tục</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ngữ</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châm</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ngôn</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về</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chí</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công</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vô</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tư</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smtClean="0">
                <a:solidFill>
                  <a:srgbClr val="0000FF"/>
                </a:solidFill>
                <a:latin typeface="#9Slide05 Brannboll Ny" panose="02000000000000000000" pitchFamily="2" charset="0"/>
                <a:cs typeface="Times New Roman" panose="02020603050405020304" pitchFamily="18" charset="0"/>
              </a:rPr>
              <a:t>(</a:t>
            </a:r>
            <a:r>
              <a:rPr lang="en-US" sz="2400" b="1" dirty="0" err="1" smtClean="0">
                <a:solidFill>
                  <a:srgbClr val="0000FF"/>
                </a:solidFill>
                <a:latin typeface="#9Slide05 Brannboll Ny" panose="02000000000000000000" pitchFamily="2" charset="0"/>
                <a:cs typeface="Times New Roman" panose="02020603050405020304" pitchFamily="18" charset="0"/>
              </a:rPr>
              <a:t>Không</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được</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đọc</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lặp</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lại</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câu</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của</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người</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khác</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Đến</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lượt</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bạn</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nào</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không</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đọc</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được</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sẽ</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bị</a:t>
            </a:r>
            <a:r>
              <a:rPr lang="en-US" sz="2400" b="1" dirty="0" smtClean="0">
                <a:solidFill>
                  <a:srgbClr val="0000FF"/>
                </a:solidFill>
                <a:latin typeface="#9Slide05 Brannboll Ny" panose="02000000000000000000" pitchFamily="2" charset="0"/>
                <a:cs typeface="Times New Roman" panose="02020603050405020304" pitchFamily="18" charset="0"/>
              </a:rPr>
              <a:t> </a:t>
            </a:r>
            <a:r>
              <a:rPr lang="en-US" sz="2400" b="1" dirty="0" err="1" smtClean="0">
                <a:solidFill>
                  <a:srgbClr val="0000FF"/>
                </a:solidFill>
                <a:latin typeface="#9Slide05 Brannboll Ny" panose="02000000000000000000" pitchFamily="2" charset="0"/>
                <a:cs typeface="Times New Roman" panose="02020603050405020304" pitchFamily="18" charset="0"/>
              </a:rPr>
              <a:t>loại</a:t>
            </a:r>
            <a:r>
              <a:rPr lang="en-US" sz="2400" b="1" dirty="0" smtClean="0">
                <a:solidFill>
                  <a:srgbClr val="0000FF"/>
                </a:solidFill>
                <a:latin typeface="#9Slide05 Brannboll Ny" panose="02000000000000000000" pitchFamily="2" charset="0"/>
                <a:cs typeface="Times New Roman" panose="02020603050405020304" pitchFamily="18" charset="0"/>
              </a:rPr>
              <a:t>. </a:t>
            </a:r>
            <a:endParaRPr lang="en-US" sz="2400" b="1" dirty="0">
              <a:solidFill>
                <a:srgbClr val="0000FF"/>
              </a:solidFill>
              <a:latin typeface="#9Slide05 Brannboll Ny" panose="02000000000000000000" pitchFamily="2" charset="0"/>
              <a:cs typeface="Times New Roman" panose="02020603050405020304" pitchFamily="18" charset="0"/>
            </a:endParaRPr>
          </a:p>
        </p:txBody>
      </p:sp>
      <p:pic>
        <p:nvPicPr>
          <p:cNvPr id="16"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9" name="Picture 8"/>
          <p:cNvPicPr>
            <a:picLocks noChangeAspect="1"/>
          </p:cNvPicPr>
          <p:nvPr/>
        </p:nvPicPr>
        <p:blipFill>
          <a:blip r:embed="rId2"/>
          <a:stretch>
            <a:fillRect/>
          </a:stretch>
        </p:blipFill>
        <p:spPr>
          <a:xfrm>
            <a:off x="9784328" y="2808220"/>
            <a:ext cx="3224780" cy="4359018"/>
          </a:xfrm>
          <a:prstGeom prst="rect">
            <a:avLst/>
          </a:prstGeom>
        </p:spPr>
      </p:pic>
      <p:sp>
        <p:nvSpPr>
          <p:cNvPr id="13" name="Text Box 3"/>
          <p:cNvSpPr txBox="1">
            <a:spLocks noChangeArrowheads="1"/>
          </p:cNvSpPr>
          <p:nvPr/>
        </p:nvSpPr>
        <p:spPr bwMode="auto">
          <a:xfrm>
            <a:off x="204711" y="3618411"/>
            <a:ext cx="4271755" cy="2739211"/>
          </a:xfrm>
          <a:prstGeom prst="rect">
            <a:avLst/>
          </a:prstGeom>
          <a:ln w="57150">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r>
              <a:rPr lang="en-US" altLang="en-US" sz="2800" dirty="0" smtClean="0">
                <a:solidFill>
                  <a:srgbClr val="FF0066"/>
                </a:solidFill>
                <a:latin typeface="Times New Roman" panose="02020603050405020304" pitchFamily="18" charset="0"/>
              </a:rPr>
              <a:t> </a:t>
            </a:r>
            <a:r>
              <a:rPr lang="vi-VN" dirty="0">
                <a:latin typeface="#9Slide05 Brannboll Ny" panose="02000000000000000000" pitchFamily="2" charset="0"/>
              </a:rPr>
              <a:t>Bề trên ở chẳng kỷ cương</a:t>
            </a:r>
            <a:endParaRPr lang="vi-VN" dirty="0">
              <a:latin typeface="#9Slide05 Brannboll Ny" panose="02000000000000000000" pitchFamily="2" charset="0"/>
            </a:endParaRPr>
          </a:p>
          <a:p>
            <a:r>
              <a:rPr lang="vi-VN" dirty="0">
                <a:latin typeface="#9Slide05 Brannboll Ny" panose="02000000000000000000" pitchFamily="2" charset="0"/>
              </a:rPr>
              <a:t>Cho nên kẻ dưới lập đường mây </a:t>
            </a:r>
            <a:r>
              <a:rPr lang="vi-VN" dirty="0" smtClean="0">
                <a:latin typeface="#9Slide05 Brannboll Ny" panose="02000000000000000000" pitchFamily="2" charset="0"/>
              </a:rPr>
              <a:t>mưa</a:t>
            </a:r>
            <a:endParaRPr lang="en-US" altLang="en-US" b="1" dirty="0" smtClean="0">
              <a:solidFill>
                <a:srgbClr val="FF0066"/>
              </a:solidFill>
              <a:latin typeface="SVN-Vanilla Daisy Pro" panose="00000500000000000000" pitchFamily="2" charset="0"/>
            </a:endParaRPr>
          </a:p>
          <a:p>
            <a:pPr marL="342900" indent="-342900" algn="l">
              <a:buFontTx/>
              <a:buChar char="-"/>
            </a:pPr>
            <a:r>
              <a:rPr lang="vi-VN" dirty="0" smtClean="0">
                <a:solidFill>
                  <a:srgbClr val="222222"/>
                </a:solidFill>
                <a:latin typeface="#9Slide05 Brannboll Ny" panose="02000000000000000000" pitchFamily="2" charset="0"/>
              </a:rPr>
              <a:t>Thượng </a:t>
            </a:r>
            <a:r>
              <a:rPr lang="vi-VN" dirty="0">
                <a:solidFill>
                  <a:srgbClr val="222222"/>
                </a:solidFill>
                <a:latin typeface="#9Slide05 Brannboll Ny" panose="02000000000000000000" pitchFamily="2" charset="0"/>
              </a:rPr>
              <a:t>bất chính, hạ tắc </a:t>
            </a:r>
            <a:r>
              <a:rPr lang="vi-VN" dirty="0" smtClean="0">
                <a:solidFill>
                  <a:srgbClr val="222222"/>
                </a:solidFill>
                <a:latin typeface="#9Slide05 Brannboll Ny" panose="02000000000000000000" pitchFamily="2" charset="0"/>
              </a:rPr>
              <a:t>loạn</a:t>
            </a:r>
            <a:endParaRPr lang="en-US" dirty="0" smtClean="0">
              <a:solidFill>
                <a:srgbClr val="222222"/>
              </a:solidFill>
              <a:latin typeface="#9Slide05 Brannboll Ny" panose="02000000000000000000" pitchFamily="2" charset="0"/>
            </a:endParaRPr>
          </a:p>
          <a:p>
            <a:pPr algn="l"/>
            <a:r>
              <a:rPr lang="en-US" dirty="0" smtClean="0">
                <a:solidFill>
                  <a:srgbClr val="222222"/>
                </a:solidFill>
                <a:latin typeface="#9Slide05 Brannboll Ny" panose="02000000000000000000" pitchFamily="2" charset="0"/>
              </a:rPr>
              <a:t>- </a:t>
            </a:r>
            <a:r>
              <a:rPr lang="vi-VN" dirty="0" smtClean="0">
                <a:solidFill>
                  <a:srgbClr val="222222"/>
                </a:solidFill>
                <a:latin typeface="#9Slide05 Brannboll Ny" panose="02000000000000000000" pitchFamily="2" charset="0"/>
              </a:rPr>
              <a:t>Thương </a:t>
            </a:r>
            <a:r>
              <a:rPr lang="vi-VN" dirty="0">
                <a:solidFill>
                  <a:srgbClr val="222222"/>
                </a:solidFill>
                <a:latin typeface="#9Slide05 Brannboll Ny" panose="02000000000000000000" pitchFamily="2" charset="0"/>
              </a:rPr>
              <a:t>em anh để trong lòng</a:t>
            </a:r>
            <a:endParaRPr lang="vi-VN" dirty="0">
              <a:solidFill>
                <a:srgbClr val="222222"/>
              </a:solidFill>
              <a:latin typeface="#9Slide05 Brannboll Ny" panose="02000000000000000000" pitchFamily="2" charset="0"/>
            </a:endParaRPr>
          </a:p>
          <a:p>
            <a:pPr algn="l"/>
            <a:r>
              <a:rPr lang="vi-VN" dirty="0">
                <a:solidFill>
                  <a:srgbClr val="222222"/>
                </a:solidFill>
                <a:latin typeface="#9Slide05 Brannboll Ny" panose="02000000000000000000" pitchFamily="2" charset="0"/>
              </a:rPr>
              <a:t>Việc quan anh cứ phép công anh </a:t>
            </a:r>
            <a:r>
              <a:rPr lang="vi-VN" dirty="0" smtClean="0">
                <a:solidFill>
                  <a:srgbClr val="222222"/>
                </a:solidFill>
                <a:latin typeface="#9Slide05 Brannboll Ny" panose="02000000000000000000" pitchFamily="2" charset="0"/>
              </a:rPr>
              <a:t>làm</a:t>
            </a:r>
            <a:endParaRPr lang="vi-VN" dirty="0">
              <a:solidFill>
                <a:srgbClr val="222222"/>
              </a:solidFill>
              <a:latin typeface="#9Slide05 Brannboll Ny" panose="02000000000000000000" pitchFamily="2" charset="0"/>
            </a:endParaRPr>
          </a:p>
        </p:txBody>
      </p:sp>
      <p:sp>
        <p:nvSpPr>
          <p:cNvPr id="14" name="Text Box 6"/>
          <p:cNvSpPr txBox="1">
            <a:spLocks noChangeArrowheads="1"/>
          </p:cNvSpPr>
          <p:nvPr/>
        </p:nvSpPr>
        <p:spPr bwMode="auto">
          <a:xfrm>
            <a:off x="2340587" y="185402"/>
            <a:ext cx="7612865" cy="707886"/>
          </a:xfrm>
          <a:prstGeom prst="rect">
            <a:avLst/>
          </a:prstGeom>
          <a:ln w="57150">
            <a:solidFill>
              <a:schemeClr val="accent2">
                <a:lumMod val="75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defRPr/>
            </a:pP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về</a:t>
            </a:r>
            <a:r>
              <a:rPr kumimoji="0" lang="en-US" altLang="en-US" sz="4000" b="1" i="1" u="sng" strike="noStrike" kern="0" cap="none" spc="0" normalizeH="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noProof="0" dirty="0" err="1" smtClean="0">
                <a:ln>
                  <a:noFill/>
                </a:ln>
                <a:solidFill>
                  <a:srgbClr val="2B05CB"/>
                </a:solidFill>
                <a:effectLst/>
                <a:uLnTx/>
                <a:uFillTx/>
                <a:latin typeface="#9Slide06 Thillends Small" pitchFamily="2" charset="0"/>
              </a:rPr>
              <a:t>chí</a:t>
            </a:r>
            <a:r>
              <a:rPr kumimoji="0" lang="en-US" altLang="en-US" sz="4000" b="1" i="1" u="sng" strike="noStrike" kern="0" cap="none" spc="0" normalizeH="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noProof="0" dirty="0" err="1" smtClean="0">
                <a:ln>
                  <a:noFill/>
                </a:ln>
                <a:solidFill>
                  <a:srgbClr val="2B05CB"/>
                </a:solidFill>
                <a:effectLst/>
                <a:uLnTx/>
                <a:uFillTx/>
                <a:latin typeface="#9Slide06 Thillends Small" pitchFamily="2" charset="0"/>
              </a:rPr>
              <a:t>công</a:t>
            </a:r>
            <a:r>
              <a:rPr kumimoji="0" lang="en-US" altLang="en-US" sz="4000" b="1" i="1" u="sng" strike="noStrike" kern="0" cap="none" spc="0" normalizeH="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noProof="0" dirty="0" err="1" smtClean="0">
                <a:ln>
                  <a:noFill/>
                </a:ln>
                <a:solidFill>
                  <a:srgbClr val="2B05CB"/>
                </a:solidFill>
                <a:effectLst/>
                <a:uLnTx/>
                <a:uFillTx/>
                <a:latin typeface="#9Slide06 Thillends Small" pitchFamily="2" charset="0"/>
              </a:rPr>
              <a:t>vô</a:t>
            </a:r>
            <a:r>
              <a:rPr kumimoji="0" lang="en-US" altLang="en-US" sz="4000" b="1" i="1" u="sng" strike="noStrike" kern="0" cap="none" spc="0" normalizeH="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noProof="0" dirty="0" err="1" smtClean="0">
                <a:ln>
                  <a:noFill/>
                </a:ln>
                <a:solidFill>
                  <a:srgbClr val="2B05CB"/>
                </a:solidFill>
                <a:effectLst/>
                <a:uLnTx/>
                <a:uFillTx/>
                <a:latin typeface="#9Slide06 Thillends Small" pitchFamily="2" charset="0"/>
              </a:rPr>
              <a:t>tư</a:t>
            </a:r>
            <a:endPar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endParaRPr>
          </a:p>
        </p:txBody>
      </p:sp>
      <p:pic>
        <p:nvPicPr>
          <p:cNvPr id="15" name="Picture 7" descr="cam%20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10" y="1329410"/>
            <a:ext cx="4271755" cy="2289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5284950" y="1037136"/>
            <a:ext cx="4781322" cy="5262979"/>
          </a:xfrm>
          <a:prstGeom prst="rect">
            <a:avLst/>
          </a:prstGeom>
          <a:ln w="57150">
            <a:solidFill>
              <a:srgbClr val="92D050"/>
            </a:solidFill>
          </a:ln>
        </p:spPr>
        <p:style>
          <a:lnRef idx="0">
            <a:schemeClr val="accent4"/>
          </a:lnRef>
          <a:fillRef idx="3">
            <a:schemeClr val="accent4"/>
          </a:fillRef>
          <a:effectRef idx="3">
            <a:schemeClr val="accent4"/>
          </a:effectRef>
          <a:fontRef idx="minor">
            <a:schemeClr val="lt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a:buFont typeface="Arial" panose="020B0604020202020204" pitchFamily="34" charset="0"/>
              <a:buChar char="•"/>
            </a:pPr>
            <a:r>
              <a:rPr lang="vi-VN" dirty="0">
                <a:solidFill>
                  <a:srgbClr val="222222"/>
                </a:solidFill>
                <a:latin typeface="#9Slide05 Brannboll Ny" panose="02000000000000000000" pitchFamily="2" charset="0"/>
              </a:rPr>
              <a:t>Quân pháp bất vị thân</a:t>
            </a:r>
            <a:endParaRPr lang="vi-VN" dirty="0">
              <a:solidFill>
                <a:srgbClr val="222222"/>
              </a:solidFill>
              <a:latin typeface="#9Slide05 Brannboll Ny" panose="02000000000000000000" pitchFamily="2" charset="0"/>
            </a:endParaRPr>
          </a:p>
          <a:p>
            <a:pPr algn="l">
              <a:buFont typeface="Arial" panose="020B0604020202020204" pitchFamily="34" charset="0"/>
              <a:buChar char="•"/>
            </a:pPr>
            <a:r>
              <a:rPr lang="vi-VN" dirty="0">
                <a:solidFill>
                  <a:srgbClr val="222222"/>
                </a:solidFill>
                <a:latin typeface="#9Slide05 Brannboll Ny" panose="02000000000000000000" pitchFamily="2" charset="0"/>
              </a:rPr>
              <a:t> Phải để việc công, việc nước lên trên, lên trước việc tư, việc nhà</a:t>
            </a:r>
            <a:endParaRPr lang="vi-VN" dirty="0">
              <a:solidFill>
                <a:srgbClr val="222222"/>
              </a:solidFill>
              <a:latin typeface="#9Slide05 Brannboll Ny" panose="02000000000000000000" pitchFamily="2" charset="0"/>
            </a:endParaRPr>
          </a:p>
          <a:p>
            <a:pPr algn="l">
              <a:buFont typeface="Arial" panose="020B0604020202020204" pitchFamily="34" charset="0"/>
              <a:buChar char="•"/>
            </a:pPr>
            <a:r>
              <a:rPr lang="vi-VN" dirty="0">
                <a:solidFill>
                  <a:srgbClr val="222222"/>
                </a:solidFill>
                <a:latin typeface="#9Slide05 Brannboll Ny" panose="02000000000000000000" pitchFamily="2" charset="0"/>
              </a:rPr>
              <a:t> Người trên đứng </a:t>
            </a:r>
            <a:r>
              <a:rPr lang="vi-VN" dirty="0" smtClean="0">
                <a:solidFill>
                  <a:srgbClr val="222222"/>
                </a:solidFill>
                <a:latin typeface="#9Slide05 Brannboll Ny" panose="02000000000000000000" pitchFamily="2" charset="0"/>
              </a:rPr>
              <a:t>đắn, </a:t>
            </a:r>
            <a:r>
              <a:rPr lang="vi-VN" dirty="0">
                <a:solidFill>
                  <a:srgbClr val="222222"/>
                </a:solidFill>
                <a:latin typeface="#9Slide05 Brannboll Ny" panose="02000000000000000000" pitchFamily="2" charset="0"/>
              </a:rPr>
              <a:t>kẻ dưới dám nhờn</a:t>
            </a:r>
            <a:endParaRPr lang="vi-VN" dirty="0">
              <a:solidFill>
                <a:srgbClr val="222222"/>
              </a:solidFill>
              <a:latin typeface="#9Slide05 Brannboll Ny" panose="02000000000000000000" pitchFamily="2" charset="0"/>
            </a:endParaRPr>
          </a:p>
          <a:p>
            <a:pPr algn="l">
              <a:buFont typeface="Arial" panose="020B0604020202020204" pitchFamily="34" charset="0"/>
              <a:buChar char="•"/>
            </a:pPr>
            <a:r>
              <a:rPr lang="vi-VN" dirty="0">
                <a:solidFill>
                  <a:srgbClr val="222222"/>
                </a:solidFill>
                <a:latin typeface="#9Slide05 Brannboll Ny" panose="02000000000000000000" pitchFamily="2" charset="0"/>
              </a:rPr>
              <a:t> Vua xử thần tử, thần bất tử bất trung</a:t>
            </a:r>
            <a:endParaRPr lang="vi-VN" dirty="0">
              <a:solidFill>
                <a:srgbClr val="222222"/>
              </a:solidFill>
              <a:latin typeface="#9Slide05 Brannboll Ny" panose="02000000000000000000" pitchFamily="2" charset="0"/>
            </a:endParaRPr>
          </a:p>
          <a:p>
            <a:pPr algn="l">
              <a:buFont typeface="Arial" panose="020B0604020202020204" pitchFamily="34" charset="0"/>
              <a:buChar char="•"/>
            </a:pPr>
            <a:r>
              <a:rPr lang="vi-VN" dirty="0">
                <a:solidFill>
                  <a:srgbClr val="222222"/>
                </a:solidFill>
                <a:latin typeface="#9Slide05 Brannboll Ny" panose="02000000000000000000" pitchFamily="2" charset="0"/>
              </a:rPr>
              <a:t> Tha kẻ gian, oan người ngay.</a:t>
            </a:r>
            <a:endParaRPr lang="vi-VN" dirty="0">
              <a:solidFill>
                <a:srgbClr val="222222"/>
              </a:solidFill>
              <a:latin typeface="#9Slide05 Brannboll Ny" panose="02000000000000000000" pitchFamily="2" charset="0"/>
            </a:endParaRPr>
          </a:p>
          <a:p>
            <a:pPr algn="l">
              <a:buFont typeface="Arial" panose="020B0604020202020204" pitchFamily="34" charset="0"/>
              <a:buChar char="•"/>
            </a:pPr>
            <a:r>
              <a:rPr lang="vi-VN" dirty="0">
                <a:solidFill>
                  <a:srgbClr val="222222"/>
                </a:solidFill>
                <a:latin typeface="#9Slide05 Brannboll Ny" panose="02000000000000000000" pitchFamily="2" charset="0"/>
              </a:rPr>
              <a:t> Công ai nấy nhớ, tội ai nấy chịu.</a:t>
            </a:r>
            <a:endParaRPr lang="vi-VN" dirty="0">
              <a:solidFill>
                <a:srgbClr val="222222"/>
              </a:solidFill>
              <a:latin typeface="#9Slide05 Brannboll Ny" panose="02000000000000000000" pitchFamily="2" charset="0"/>
            </a:endParaRPr>
          </a:p>
          <a:p>
            <a:pPr algn="l">
              <a:buFont typeface="Arial" panose="020B0604020202020204" pitchFamily="34" charset="0"/>
              <a:buChar char="•"/>
            </a:pPr>
            <a:r>
              <a:rPr lang="vi-VN" dirty="0">
                <a:solidFill>
                  <a:srgbClr val="222222"/>
                </a:solidFill>
                <a:latin typeface="#9Slide05 Brannboll Ny" panose="02000000000000000000" pitchFamily="2" charset="0"/>
              </a:rPr>
              <a:t> Chớ dong kẻ gian, chớ oan người ngay</a:t>
            </a:r>
            <a:endParaRPr lang="vi-VN" dirty="0">
              <a:solidFill>
                <a:srgbClr val="222222"/>
              </a:solidFill>
              <a:latin typeface="#9Slide05 Brannboll Ny" panose="02000000000000000000" pitchFamily="2" charset="0"/>
            </a:endParaRPr>
          </a:p>
          <a:p>
            <a:pPr algn="l">
              <a:buFont typeface="Arial" panose="020B0604020202020204" pitchFamily="34" charset="0"/>
              <a:buChar char="•"/>
            </a:pPr>
            <a:r>
              <a:rPr lang="vi-VN" dirty="0">
                <a:solidFill>
                  <a:srgbClr val="222222"/>
                </a:solidFill>
                <a:latin typeface="#9Slide05 Brannboll Ny" panose="02000000000000000000" pitchFamily="2" charset="0"/>
              </a:rPr>
              <a:t> Bênh lí, không bênh thân</a:t>
            </a:r>
            <a:endParaRPr lang="vi-VN" dirty="0">
              <a:solidFill>
                <a:srgbClr val="222222"/>
              </a:solidFill>
              <a:latin typeface="#9Slide05 Brannboll Ny" panose="02000000000000000000" pitchFamily="2" charset="0"/>
            </a:endParaRPr>
          </a:p>
          <a:p>
            <a:pPr algn="l">
              <a:buFont typeface="Arial" panose="020B0604020202020204" pitchFamily="34" charset="0"/>
              <a:buChar char="•"/>
            </a:pPr>
            <a:r>
              <a:rPr lang="vi-VN" dirty="0">
                <a:solidFill>
                  <a:srgbClr val="222222"/>
                </a:solidFill>
                <a:latin typeface="#9Slide05 Brannboll Ny" panose="02000000000000000000" pitchFamily="2" charset="0"/>
              </a:rPr>
              <a:t> Cầm cân nảy mực</a:t>
            </a:r>
            <a:r>
              <a:rPr lang="vi-VN" dirty="0" smtClean="0">
                <a:solidFill>
                  <a:srgbClr val="222222"/>
                </a:solidFill>
                <a:latin typeface="#9Slide05 Brannboll Ny" panose="02000000000000000000" pitchFamily="2" charset="0"/>
              </a:rPr>
              <a:t>.</a:t>
            </a:r>
            <a:endParaRPr lang="vi-VN" dirty="0">
              <a:solidFill>
                <a:srgbClr val="222222"/>
              </a:solidFill>
              <a:latin typeface="#9Slide05 Brannboll Ny"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ppt_x</p:attrName>
                                        </p:attrNameLst>
                                      </p:cBhvr>
                                      <p:tavLst>
                                        <p:tav tm="0">
                                          <p:val>
                                            <p:strVal val="#ppt_x-.2"/>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ppt_x</p:attrName>
                                        </p:attrNameLst>
                                      </p:cBhvr>
                                      <p:tavLst>
                                        <p:tav tm="0">
                                          <p:val>
                                            <p:strVal val="#ppt_x-.2"/>
                                          </p:val>
                                        </p:tav>
                                        <p:tav tm="100000">
                                          <p:val>
                                            <p:strVal val="#ppt_x"/>
                                          </p:val>
                                        </p:tav>
                                      </p:tavLst>
                                    </p:anim>
                                    <p:anim calcmode="lin" valueType="num">
                                      <p:cBhvr>
                                        <p:cTn id="2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2"/>
                                          </p:val>
                                        </p:tav>
                                        <p:tav tm="100000">
                                          <p:val>
                                            <p:strVal val="#ppt_x"/>
                                          </p:val>
                                        </p:tav>
                                      </p:tavLst>
                                    </p:anim>
                                    <p:anim calcmode="lin" valueType="num">
                                      <p:cBhvr>
                                        <p:cTn id="27"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TextBox 2"/>
          <p:cNvSpPr txBox="1"/>
          <p:nvPr/>
        </p:nvSpPr>
        <p:spPr>
          <a:xfrm>
            <a:off x="330727" y="192925"/>
            <a:ext cx="11634850" cy="830997"/>
          </a:xfrm>
          <a:prstGeom prst="rect">
            <a:avLst/>
          </a:prstGeom>
          <a:noFill/>
        </p:spPr>
        <p:txBody>
          <a:bodyPr wrap="square" rtlCol="0">
            <a:spAutoFit/>
          </a:bodyPr>
          <a:lstStyle/>
          <a:p>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1.Trong </a:t>
            </a:r>
            <a:r>
              <a:rPr lang="en-US" sz="2400" b="1" dirty="0" err="1">
                <a:solidFill>
                  <a:srgbClr val="C00000"/>
                </a:solidFill>
                <a:latin typeface="Times New Roman" panose="02020603050405020304" pitchFamily="18" charset="0"/>
                <a:cs typeface="Times New Roman" panose="02020603050405020304" pitchFamily="18" charset="0"/>
              </a:rPr>
              <a:t>những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hành</a:t>
            </a:r>
            <a:r>
              <a:rPr lang="en-US" sz="2400" b="1" dirty="0">
                <a:solidFill>
                  <a:srgbClr val="C00000"/>
                </a:solidFill>
                <a:latin typeface="Times New Roman" panose="02020603050405020304" pitchFamily="18" charset="0"/>
                <a:cs typeface="Times New Roman" panose="02020603050405020304" pitchFamily="18" charset="0"/>
              </a:rPr>
              <a:t> vi </a:t>
            </a:r>
            <a:r>
              <a:rPr lang="en-US" sz="2400" b="1" dirty="0" err="1">
                <a:solidFill>
                  <a:srgbClr val="C00000"/>
                </a:solidFill>
                <a:latin typeface="Times New Roman" panose="02020603050405020304" pitchFamily="18" charset="0"/>
                <a:cs typeface="Times New Roman" panose="02020603050405020304" pitchFamily="18" charset="0"/>
              </a:rPr>
              <a:t>sau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đây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hành</a:t>
            </a:r>
            <a:r>
              <a:rPr lang="en-US" sz="2400" b="1" dirty="0">
                <a:solidFill>
                  <a:srgbClr val="C00000"/>
                </a:solidFill>
                <a:latin typeface="Times New Roman" panose="02020603050405020304" pitchFamily="18" charset="0"/>
                <a:cs typeface="Times New Roman" panose="02020603050405020304" pitchFamily="18" charset="0"/>
              </a:rPr>
              <a:t> vi </a:t>
            </a:r>
            <a:r>
              <a:rPr lang="en-US" sz="2400" b="1" dirty="0" err="1">
                <a:solidFill>
                  <a:srgbClr val="C00000"/>
                </a:solidFill>
                <a:latin typeface="Times New Roman" panose="02020603050405020304" pitchFamily="18" charset="0"/>
                <a:cs typeface="Times New Roman" panose="02020603050405020304" pitchFamily="18" charset="0"/>
              </a:rPr>
              <a:t>nào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thể</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hiện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phẩm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chất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chí</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công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vô</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tư</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hoặc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không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chí</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công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vô</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tư</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Vì</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sao</a:t>
            </a:r>
            <a:r>
              <a:rPr lang="en-US" sz="2400" b="1" dirty="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47254" y="1248897"/>
            <a:ext cx="11418323" cy="830997"/>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000" dirty="0">
                <a:solidFill>
                  <a:srgbClr val="FF0000"/>
                </a:solidFill>
                <a:latin typeface="#9Slide05 Brannboll Ny" panose="02000000000000000000" pitchFamily="2" charset="0"/>
                <a:cs typeface="Times New Roman" panose="02020603050405020304" pitchFamily="18" charset="0"/>
              </a:rPr>
              <a:t>a</a:t>
            </a:r>
            <a:r>
              <a:rPr lang="en-US" sz="2400" dirty="0">
                <a:solidFill>
                  <a:srgbClr val="FF0000"/>
                </a:solidFill>
                <a:latin typeface="#9Slide05 Brannboll Ny" panose="02000000000000000000" pitchFamily="2" charset="0"/>
                <a:cs typeface="Times New Roman" panose="02020603050405020304" pitchFamily="18" charset="0"/>
              </a:rPr>
              <a:t>. Mai </a:t>
            </a:r>
            <a:r>
              <a:rPr lang="en-US" sz="2400" dirty="0" err="1">
                <a:solidFill>
                  <a:srgbClr val="FF0000"/>
                </a:solidFill>
                <a:latin typeface="#9Slide05 Brannboll Ny" panose="02000000000000000000" pitchFamily="2" charset="0"/>
                <a:cs typeface="Times New Roman" panose="02020603050405020304" pitchFamily="18" charset="0"/>
              </a:rPr>
              <a:t>là</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học</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sinh</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giỏi</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của</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lớp</a:t>
            </a:r>
            <a:r>
              <a:rPr lang="en-US" sz="2400" dirty="0">
                <a:solidFill>
                  <a:srgbClr val="FF0000"/>
                </a:solidFill>
                <a:latin typeface="#9Slide05 Brannboll Ny" panose="02000000000000000000" pitchFamily="2" charset="0"/>
                <a:cs typeface="Times New Roman" panose="02020603050405020304" pitchFamily="18" charset="0"/>
              </a:rPr>
              <a:t> 9A, </a:t>
            </a:r>
            <a:r>
              <a:rPr lang="en-US" sz="2400" dirty="0" err="1">
                <a:solidFill>
                  <a:srgbClr val="FF0000"/>
                </a:solidFill>
                <a:latin typeface="#9Slide05 Brannboll Ny" panose="02000000000000000000" pitchFamily="2" charset="0"/>
                <a:cs typeface="Times New Roman" panose="02020603050405020304" pitchFamily="18" charset="0"/>
              </a:rPr>
              <a:t>nhưng</a:t>
            </a:r>
            <a:r>
              <a:rPr lang="en-US" sz="2400" dirty="0">
                <a:solidFill>
                  <a:srgbClr val="FF0000"/>
                </a:solidFill>
                <a:latin typeface="#9Slide05 Brannboll Ny" panose="02000000000000000000" pitchFamily="2" charset="0"/>
                <a:cs typeface="Times New Roman" panose="02020603050405020304" pitchFamily="18" charset="0"/>
              </a:rPr>
              <a:t> Mai </a:t>
            </a:r>
            <a:r>
              <a:rPr lang="en-US" sz="2400" dirty="0" err="1">
                <a:solidFill>
                  <a:srgbClr val="FF0000"/>
                </a:solidFill>
                <a:latin typeface="#9Slide05 Brannboll Ny" panose="02000000000000000000" pitchFamily="2" charset="0"/>
                <a:cs typeface="Times New Roman" panose="02020603050405020304" pitchFamily="18" charset="0"/>
              </a:rPr>
              <a:t>không</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muốn</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tham</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gia</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các</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hoạt</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động</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tập</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thể</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của</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trường</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của</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lớp</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vì</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sợ</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mất</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thời</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gian</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ảnh</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hưởng</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đến</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kết</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quả</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học</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tập</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của</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bản</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thân</a:t>
            </a:r>
            <a:r>
              <a:rPr lang="en-US" sz="2400" dirty="0">
                <a:solidFill>
                  <a:srgbClr val="FF0000"/>
                </a:solidFill>
                <a:latin typeface="#9Slide05 Brannboll Ny" panose="02000000000000000000" pitchFamily="2" charset="0"/>
                <a:cs typeface="Times New Roman" panose="02020603050405020304" pitchFamily="18" charset="0"/>
              </a:rPr>
              <a:t>.</a:t>
            </a:r>
            <a:endParaRPr lang="en-US" sz="2400" dirty="0">
              <a:solidFill>
                <a:srgbClr val="FF0000"/>
              </a:solidFill>
              <a:latin typeface="#9Slide05 Brannboll Ny" panose="02000000000000000000" pitchFamily="2" charset="0"/>
              <a:cs typeface="Times New Roman" panose="02020603050405020304" pitchFamily="18" charset="0"/>
            </a:endParaRPr>
          </a:p>
        </p:txBody>
      </p:sp>
      <p:sp>
        <p:nvSpPr>
          <p:cNvPr id="8" name="TextBox 7"/>
          <p:cNvSpPr txBox="1"/>
          <p:nvPr/>
        </p:nvSpPr>
        <p:spPr>
          <a:xfrm>
            <a:off x="547253" y="2345560"/>
            <a:ext cx="11418323" cy="461665"/>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solidFill>
                  <a:prstClr val="black"/>
                </a:solidFill>
                <a:latin typeface="#9Slide05 Brannboll Ny" panose="02000000000000000000" pitchFamily="2" charset="0"/>
                <a:cs typeface="Times New Roman" panose="02020603050405020304" pitchFamily="18" charset="0"/>
              </a:rPr>
              <a:t>b. </a:t>
            </a:r>
            <a:r>
              <a:rPr lang="en-US" sz="2400" dirty="0" err="1">
                <a:solidFill>
                  <a:prstClr val="black"/>
                </a:solidFill>
                <a:latin typeface="#9Slide05 Brannboll Ny" panose="02000000000000000000" pitchFamily="2" charset="0"/>
                <a:cs typeface="Times New Roman" panose="02020603050405020304" pitchFamily="18" charset="0"/>
              </a:rPr>
              <a:t>Là</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lớp</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trưởng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Quân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thường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bỏ</a:t>
            </a:r>
            <a:r>
              <a:rPr lang="en-US" sz="2400" dirty="0">
                <a:solidFill>
                  <a:prstClr val="black"/>
                </a:solidFill>
                <a:latin typeface="#9Slide05 Brannboll Ny" panose="02000000000000000000" pitchFamily="2" charset="0"/>
                <a:cs typeface="Times New Roman" panose="02020603050405020304" pitchFamily="18" charset="0"/>
              </a:rPr>
              <a:t> qua </a:t>
            </a:r>
            <a:r>
              <a:rPr lang="en-US" sz="2400" dirty="0" err="1">
                <a:solidFill>
                  <a:prstClr val="black"/>
                </a:solidFill>
                <a:latin typeface="#9Slide05 Brannboll Ny" panose="02000000000000000000" pitchFamily="2" charset="0"/>
                <a:cs typeface="Times New Roman" panose="02020603050405020304" pitchFamily="18" charset="0"/>
              </a:rPr>
              <a:t>khuyết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điểm</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cho</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những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bạn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chơi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thân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với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mình</a:t>
            </a:r>
            <a:r>
              <a:rPr lang="en-US" sz="2400" dirty="0">
                <a:solidFill>
                  <a:prstClr val="black"/>
                </a:solidFill>
                <a:latin typeface="#9Slide05 Brannboll Ny" panose="02000000000000000000" pitchFamily="2" charset="0"/>
                <a:cs typeface="Times New Roman" panose="02020603050405020304" pitchFamily="18" charset="0"/>
              </a:rPr>
              <a:t>.</a:t>
            </a:r>
            <a:endParaRPr lang="en-US" sz="2400" dirty="0">
              <a:solidFill>
                <a:prstClr val="black"/>
              </a:solidFill>
              <a:latin typeface="#9Slide05 Brannboll Ny" panose="02000000000000000000" pitchFamily="2" charset="0"/>
              <a:cs typeface="Times New Roman" panose="02020603050405020304" pitchFamily="18" charset="0"/>
            </a:endParaRPr>
          </a:p>
        </p:txBody>
      </p:sp>
      <p:sp>
        <p:nvSpPr>
          <p:cNvPr id="10" name="TextBox 9"/>
          <p:cNvSpPr txBox="1"/>
          <p:nvPr/>
        </p:nvSpPr>
        <p:spPr>
          <a:xfrm>
            <a:off x="547252" y="2986033"/>
            <a:ext cx="11418323" cy="830997"/>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solidFill>
                  <a:prstClr val="black"/>
                </a:solidFill>
                <a:latin typeface="#9Slide05 Brannboll Ny" panose="02000000000000000000" pitchFamily="2" charset="0"/>
                <a:cs typeface="Times New Roman" panose="02020603050405020304" pitchFamily="18" charset="0"/>
              </a:rPr>
              <a:t>c. </a:t>
            </a:r>
            <a:r>
              <a:rPr lang="en-US" sz="2400" dirty="0" err="1">
                <a:solidFill>
                  <a:prstClr val="black"/>
                </a:solidFill>
                <a:latin typeface="#9Slide05 Brannboll Ny" panose="02000000000000000000" pitchFamily="2" charset="0"/>
                <a:cs typeface="Times New Roman" panose="02020603050405020304" pitchFamily="18" charset="0"/>
              </a:rPr>
              <a:t>Là</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cán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bộ</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lãnh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đạo</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nhà</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máy</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ông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Lợi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cho</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rằng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chỉ</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nên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đề</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bạt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những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người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luôn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ủng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hộ</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và</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bảo</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vệ</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ông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trong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mọi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việc</a:t>
            </a:r>
            <a:r>
              <a:rPr lang="en-US" sz="2400" dirty="0">
                <a:solidFill>
                  <a:prstClr val="black"/>
                </a:solidFill>
                <a:latin typeface="#9Slide05 Brannboll Ny" panose="02000000000000000000" pitchFamily="2" charset="0"/>
                <a:cs typeface="Times New Roman" panose="02020603050405020304" pitchFamily="18" charset="0"/>
              </a:rPr>
              <a:t>.</a:t>
            </a:r>
            <a:endParaRPr lang="en-US" sz="2400" dirty="0">
              <a:solidFill>
                <a:prstClr val="black"/>
              </a:solidFill>
              <a:latin typeface="#9Slide05 Brannboll Ny" panose="02000000000000000000" pitchFamily="2" charset="0"/>
              <a:cs typeface="Times New Roman" panose="02020603050405020304" pitchFamily="18" charset="0"/>
            </a:endParaRPr>
          </a:p>
        </p:txBody>
      </p:sp>
      <p:sp>
        <p:nvSpPr>
          <p:cNvPr id="12" name="TextBox 11"/>
          <p:cNvSpPr txBox="1"/>
          <p:nvPr/>
        </p:nvSpPr>
        <p:spPr>
          <a:xfrm>
            <a:off x="547252" y="4063171"/>
            <a:ext cx="11418323" cy="830997"/>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rgbClr val="FF0000"/>
                </a:solidFill>
                <a:latin typeface="#9Slide05 Brannboll Ny" panose="02000000000000000000" pitchFamily="2" charset="0"/>
                <a:cs typeface="Times New Roman" panose="02020603050405020304" pitchFamily="18" charset="0"/>
              </a:rPr>
              <a:t>d. </a:t>
            </a:r>
            <a:r>
              <a:rPr lang="en-US" sz="2400" dirty="0" err="1">
                <a:solidFill>
                  <a:srgbClr val="FF0000"/>
                </a:solidFill>
                <a:latin typeface="#9Slide05 Brannboll Ny" panose="02000000000000000000" pitchFamily="2" charset="0"/>
                <a:cs typeface="Times New Roman" panose="02020603050405020304" pitchFamily="18" charset="0"/>
              </a:rPr>
              <a:t>Trong</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đợt</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bình</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xét</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thi</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đua</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cuối</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năm</a:t>
            </a:r>
            <a:r>
              <a:rPr lang="en-US" sz="2400" dirty="0">
                <a:solidFill>
                  <a:srgbClr val="FF0000"/>
                </a:solidFill>
                <a:latin typeface="#9Slide05 Brannboll Ny" panose="02000000000000000000" pitchFamily="2" charset="0"/>
                <a:cs typeface="Times New Roman" panose="02020603050405020304" pitchFamily="18" charset="0"/>
              </a:rPr>
              <a:t>, Lam </a:t>
            </a:r>
            <a:r>
              <a:rPr lang="en-US" sz="2400" dirty="0" err="1">
                <a:solidFill>
                  <a:srgbClr val="FF0000"/>
                </a:solidFill>
                <a:latin typeface="#9Slide05 Brannboll Ny" panose="02000000000000000000" pitchFamily="2" charset="0"/>
                <a:cs typeface="Times New Roman" panose="02020603050405020304" pitchFamily="18" charset="0"/>
              </a:rPr>
              <a:t>cho</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rằng</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chỉ</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nên</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bầu</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những</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bạn</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có</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đủ</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tiêu</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chuẩn</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đã</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đề</a:t>
            </a:r>
            <a:r>
              <a:rPr lang="en-US" sz="2400" dirty="0">
                <a:solidFill>
                  <a:srgbClr val="FF0000"/>
                </a:solidFill>
                <a:latin typeface="#9Slide05 Brannboll Ny" panose="02000000000000000000" pitchFamily="2" charset="0"/>
                <a:cs typeface="Times New Roman" panose="02020603050405020304" pitchFamily="18" charset="0"/>
              </a:rPr>
              <a:t> </a:t>
            </a:r>
            <a:r>
              <a:rPr lang="en-US" sz="2400" dirty="0" err="1">
                <a:solidFill>
                  <a:srgbClr val="FF0000"/>
                </a:solidFill>
                <a:latin typeface="#9Slide05 Brannboll Ny" panose="02000000000000000000" pitchFamily="2" charset="0"/>
                <a:cs typeface="Times New Roman" panose="02020603050405020304" pitchFamily="18" charset="0"/>
              </a:rPr>
              <a:t>ra.</a:t>
            </a:r>
            <a:endParaRPr lang="en-US" sz="2400" dirty="0">
              <a:solidFill>
                <a:srgbClr val="FF0000"/>
              </a:solidFill>
              <a:latin typeface="#9Slide05 Brannboll Ny" panose="02000000000000000000" pitchFamily="2" charset="0"/>
              <a:cs typeface="Times New Roman" panose="02020603050405020304" pitchFamily="18" charset="0"/>
            </a:endParaRPr>
          </a:p>
        </p:txBody>
      </p:sp>
      <p:sp>
        <p:nvSpPr>
          <p:cNvPr id="14" name="TextBox 13"/>
          <p:cNvSpPr txBox="1"/>
          <p:nvPr/>
        </p:nvSpPr>
        <p:spPr>
          <a:xfrm>
            <a:off x="558927" y="5057100"/>
            <a:ext cx="11418323" cy="830997"/>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prstClr val="black"/>
                </a:solidFill>
                <a:latin typeface="#9Slide05 Brannboll Ny" panose="02000000000000000000" pitchFamily="2" charset="0"/>
                <a:cs typeface="Times New Roman" panose="02020603050405020304" pitchFamily="18" charset="0"/>
              </a:rPr>
              <a:t>đ. </a:t>
            </a:r>
            <a:r>
              <a:rPr lang="en-US" sz="2400" dirty="0" err="1">
                <a:solidFill>
                  <a:prstClr val="black"/>
                </a:solidFill>
                <a:latin typeface="#9Slide05 Brannboll Ny" panose="02000000000000000000" pitchFamily="2" charset="0"/>
                <a:cs typeface="Times New Roman" panose="02020603050405020304" pitchFamily="18" charset="0"/>
              </a:rPr>
              <a:t>Để</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chấn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chỉnh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nền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nếp</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kỉ</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luật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trong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xí</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nghiệp</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theo</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ông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Đĩnh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cần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phải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xử</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lí</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nghiêm</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những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trường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hợp</a:t>
            </a:r>
            <a:r>
              <a:rPr lang="en-US" sz="2400" dirty="0">
                <a:solidFill>
                  <a:prstClr val="black"/>
                </a:solidFill>
                <a:latin typeface="#9Slide05 Brannboll Ny" panose="02000000000000000000" pitchFamily="2" charset="0"/>
                <a:cs typeface="Times New Roman" panose="02020603050405020304" pitchFamily="18" charset="0"/>
              </a:rPr>
              <a:t> vi </a:t>
            </a:r>
            <a:r>
              <a:rPr lang="en-US" sz="2400" dirty="0" err="1">
                <a:solidFill>
                  <a:prstClr val="black"/>
                </a:solidFill>
                <a:latin typeface="#9Slide05 Brannboll Ny" panose="02000000000000000000" pitchFamily="2" charset="0"/>
                <a:cs typeface="Times New Roman" panose="02020603050405020304" pitchFamily="18" charset="0"/>
              </a:rPr>
              <a:t>phạm</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của</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cán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bộ</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cấp</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dưới</a:t>
            </a:r>
            <a:r>
              <a:rPr lang="en-US" sz="2400" dirty="0">
                <a:solidFill>
                  <a:prstClr val="black"/>
                </a:solidFill>
                <a:latin typeface="#9Slide05 Brannboll Ny" panose="02000000000000000000" pitchFamily="2" charset="0"/>
                <a:cs typeface="Times New Roman" panose="02020603050405020304" pitchFamily="18" charset="0"/>
              </a:rPr>
              <a:t>.</a:t>
            </a:r>
            <a:endParaRPr lang="en-US" sz="2400" dirty="0">
              <a:solidFill>
                <a:prstClr val="black"/>
              </a:solidFill>
              <a:latin typeface="#9Slide05 Brannboll Ny" panose="02000000000000000000" pitchFamily="2" charset="0"/>
              <a:cs typeface="Times New Roman" panose="02020603050405020304" pitchFamily="18" charset="0"/>
            </a:endParaRPr>
          </a:p>
        </p:txBody>
      </p:sp>
      <p:sp>
        <p:nvSpPr>
          <p:cNvPr id="16" name="TextBox 15"/>
          <p:cNvSpPr txBox="1"/>
          <p:nvPr/>
        </p:nvSpPr>
        <p:spPr>
          <a:xfrm>
            <a:off x="570602" y="6009406"/>
            <a:ext cx="11406648" cy="83099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prstClr val="black"/>
                </a:solidFill>
                <a:latin typeface="#9Slide05 Brannboll Ny" panose="02000000000000000000" pitchFamily="2" charset="0"/>
                <a:cs typeface="Times New Roman" panose="02020603050405020304" pitchFamily="18" charset="0"/>
              </a:rPr>
              <a:t>e. </a:t>
            </a:r>
            <a:r>
              <a:rPr lang="en-US" sz="2400" dirty="0" err="1">
                <a:solidFill>
                  <a:prstClr val="black"/>
                </a:solidFill>
                <a:latin typeface="#9Slide05 Brannboll Ny" panose="02000000000000000000" pitchFamily="2" charset="0"/>
                <a:cs typeface="Times New Roman" panose="02020603050405020304" pitchFamily="18" charset="0"/>
              </a:rPr>
              <a:t>Nhà</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bà</a:t>
            </a:r>
            <a:r>
              <a:rPr lang="en-US" sz="2400" dirty="0">
                <a:solidFill>
                  <a:prstClr val="black"/>
                </a:solidFill>
                <a:latin typeface="#9Slide05 Brannboll Ny" panose="02000000000000000000" pitchFamily="2" charset="0"/>
                <a:cs typeface="Times New Roman" panose="02020603050405020304" pitchFamily="18" charset="0"/>
              </a:rPr>
              <a:t> Nga ở </a:t>
            </a:r>
            <a:r>
              <a:rPr lang="en-US" sz="2400" dirty="0" err="1">
                <a:solidFill>
                  <a:prstClr val="black"/>
                </a:solidFill>
                <a:latin typeface="#9Slide05 Brannboll Ny" panose="02000000000000000000" pitchFamily="2" charset="0"/>
                <a:cs typeface="Times New Roman" panose="02020603050405020304" pitchFamily="18" charset="0"/>
              </a:rPr>
              <a:t>mặt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phố</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rất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thuận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lợi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cho</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việc</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kinh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doanh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nhưng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khi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nhà</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nước</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có</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chủ</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trương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về</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giải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phóng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mặt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bằng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để</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mở</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đường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bà</a:t>
            </a:r>
            <a:r>
              <a:rPr lang="en-US" sz="2400" dirty="0">
                <a:solidFill>
                  <a:prstClr val="black"/>
                </a:solidFill>
                <a:latin typeface="#9Slide05 Brannboll Ny" panose="02000000000000000000" pitchFamily="2" charset="0"/>
                <a:cs typeface="Times New Roman" panose="02020603050405020304" pitchFamily="18" charset="0"/>
              </a:rPr>
              <a:t> Nga </a:t>
            </a:r>
            <a:r>
              <a:rPr lang="en-US" sz="2400" dirty="0" err="1">
                <a:solidFill>
                  <a:prstClr val="black"/>
                </a:solidFill>
                <a:latin typeface="#9Slide05 Brannboll Ny" panose="02000000000000000000" pitchFamily="2" charset="0"/>
                <a:cs typeface="Times New Roman" panose="02020603050405020304" pitchFamily="18" charset="0"/>
              </a:rPr>
              <a:t>vui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vẻ</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chấp</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hành</a:t>
            </a:r>
            <a:r>
              <a:rPr lang="en-US" sz="2400" dirty="0">
                <a:solidFill>
                  <a:prstClr val="black"/>
                </a:solidFill>
                <a:latin typeface="#9Slide05 Brannboll Ny" panose="02000000000000000000" pitchFamily="2" charset="0"/>
                <a:cs typeface="Times New Roman" panose="02020603050405020304" pitchFamily="18" charset="0"/>
              </a:rPr>
              <a:t>.</a:t>
            </a:r>
            <a:endParaRPr lang="en-US" sz="2400" dirty="0">
              <a:solidFill>
                <a:prstClr val="black"/>
              </a:solidFill>
              <a:latin typeface="#9Slide05 Brannboll Ny" panose="02000000000000000000" pitchFamily="2"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08927" y="685334"/>
            <a:ext cx="4924337" cy="4563611"/>
          </a:xfrm>
          <a:prstGeom prst="rect">
            <a:avLst/>
          </a:prstGeom>
          <a:solidFill>
            <a:schemeClr val="bg1"/>
          </a:solid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56400" b="95000" l="0" r="22571">
                        <a14:backgroundMark x1="5857" y1="57200" x2="22857" y2="68800"/>
                        <a14:backgroundMark x1="22286" y1="68600" x2="21429" y2="92600"/>
                      </a14:backgroundRemoval>
                    </a14:imgEffect>
                  </a14:imgLayer>
                </a14:imgProps>
              </a:ext>
              <a:ext uri="{28A0092B-C50C-407E-A947-70E740481C1C}">
                <a14:useLocalDpi xmlns:a14="http://schemas.microsoft.com/office/drawing/2010/main" val="0"/>
              </a:ext>
            </a:extLst>
          </a:blip>
          <a:srcRect l="173" t="51702" r="77669" b="-51702"/>
          <a:stretch>
            <a:fillRect/>
          </a:stretch>
        </p:blipFill>
        <p:spPr>
          <a:xfrm>
            <a:off x="0" y="3469016"/>
            <a:ext cx="2490282" cy="6321763"/>
          </a:xfrm>
          <a:prstGeom prst="rect">
            <a:avLst/>
          </a:prstGeom>
        </p:spPr>
      </p:pic>
      <p:grpSp>
        <p:nvGrpSpPr>
          <p:cNvPr id="19" name="Group 18"/>
          <p:cNvGrpSpPr/>
          <p:nvPr/>
        </p:nvGrpSpPr>
        <p:grpSpPr>
          <a:xfrm rot="198976">
            <a:off x="5680120" y="-474191"/>
            <a:ext cx="6884256" cy="4659579"/>
            <a:chOff x="5855626" y="-119829"/>
            <a:chExt cx="5927300" cy="3556577"/>
          </a:xfrm>
        </p:grpSpPr>
        <p:sp>
          <p:nvSpPr>
            <p:cNvPr id="18" name="Rectangle 17"/>
            <p:cNvSpPr/>
            <p:nvPr/>
          </p:nvSpPr>
          <p:spPr>
            <a:xfrm rot="21415615">
              <a:off x="6017340" y="626201"/>
              <a:ext cx="5027723" cy="2810547"/>
            </a:xfrm>
            <a:prstGeom prst="rect">
              <a:avLst/>
            </a:prstGeom>
            <a:no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2">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a:fillRect/>
            </a:stretch>
          </p:blipFill>
          <p:spPr>
            <a:xfrm>
              <a:off x="5855626" y="-119829"/>
              <a:ext cx="5927300" cy="1209103"/>
            </a:xfrm>
            <a:prstGeom prst="rect">
              <a:avLst/>
            </a:prstGeom>
          </p:spPr>
        </p:pic>
      </p:gr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2">
                    <a14:imgEffect>
                      <a14:backgroundRemoval t="52600" b="98200" l="40143" r="85571">
                        <a14:foregroundMark x1="46857" y1="58000" x2="46857" y2="58000"/>
                        <a14:foregroundMark x1="46429" y1="63200" x2="46429" y2="63200"/>
                        <a14:foregroundMark x1="44143" y1="64000" x2="44143" y2="64000"/>
                        <a14:foregroundMark x1="43286" y1="65600" x2="43286" y2="65600"/>
                        <a14:foregroundMark x1="47571" y1="67000" x2="47571" y2="67000"/>
                        <a14:foregroundMark x1="41714" y1="77000" x2="41714" y2="77000"/>
                        <a14:foregroundMark x1="41000" y1="78200" x2="41000" y2="78200"/>
                        <a14:foregroundMark x1="40143" y1="78200" x2="40143" y2="78200"/>
                        <a14:foregroundMark x1="40571" y1="95800" x2="40571" y2="95800"/>
                        <a14:foregroundMark x1="41857" y1="94800" x2="41857" y2="94800"/>
                        <a14:foregroundMark x1="46286" y1="54600" x2="46286" y2="54600"/>
                        <a14:foregroundMark x1="45000" y1="53800" x2="45000" y2="53800"/>
                        <a14:foregroundMark x1="59714" y1="52600" x2="59714" y2="52600"/>
                        <a14:foregroundMark x1="78143" y1="65400" x2="78143" y2="65400"/>
                        <a14:foregroundMark x1="75714" y1="62400" x2="75714" y2="62400"/>
                        <a14:foregroundMark x1="73857" y1="60400" x2="73857" y2="60400"/>
                        <a14:foregroundMark x1="81571" y1="71600" x2="81571" y2="71600"/>
                        <a14:foregroundMark x1="83000" y1="75600" x2="83000" y2="75600"/>
                        <a14:foregroundMark x1="40857" y1="84200" x2="40857" y2="84200"/>
                        <a14:foregroundMark x1="40571" y1="88600" x2="40571" y2="88600"/>
                        <a14:foregroundMark x1="83571" y1="94600" x2="83571" y2="94600"/>
                        <a14:foregroundMark x1="85714" y1="95400" x2="85714" y2="95400"/>
                        <a14:foregroundMark x1="84143" y1="98200" x2="84143" y2="98200"/>
                        <a14:foregroundMark x1="73000" y1="60200" x2="73000" y2="60200"/>
                        <a14:foregroundMark x1="74571" y1="61200" x2="74571" y2="61200"/>
                        <a14:foregroundMark x1="76571" y1="63200" x2="76571" y2="63200"/>
                        <a14:foregroundMark x1="40714" y1="85800" x2="40714" y2="85800"/>
                        <a14:backgroundMark x1="73714" y1="58000" x2="77714" y2="63000"/>
                        <a14:backgroundMark x1="78143" y1="62400" x2="79286" y2="61400"/>
                      </a14:backgroundRemoval>
                    </a14:imgEffect>
                  </a14:imgLayer>
                </a14:imgProps>
              </a:ext>
              <a:ext uri="{28A0092B-C50C-407E-A947-70E740481C1C}">
                <a14:useLocalDpi xmlns:a14="http://schemas.microsoft.com/office/drawing/2010/main" val="0"/>
              </a:ext>
            </a:extLst>
          </a:blip>
          <a:srcRect l="38170" t="51395" r="12493" b="-51395"/>
          <a:stretch>
            <a:fillRect/>
          </a:stretch>
        </p:blipFill>
        <p:spPr>
          <a:xfrm>
            <a:off x="3820848" y="3697118"/>
            <a:ext cx="5544767" cy="632176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6486" y="4993681"/>
            <a:ext cx="1759079" cy="1759079"/>
          </a:xfrm>
          <a:prstGeom prst="ellipse">
            <a:avLst/>
          </a:prstGeom>
          <a:ln>
            <a:noFill/>
          </a:ln>
          <a:effectLst>
            <a:softEdge rad="1125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488" y="4057120"/>
            <a:ext cx="2413000" cy="1816100"/>
          </a:xfrm>
          <a:prstGeom prst="rect">
            <a:avLst/>
          </a:prstGeom>
        </p:spPr>
      </p:pic>
      <p:sp>
        <p:nvSpPr>
          <p:cNvPr id="10" name="Rectangle 9"/>
          <p:cNvSpPr/>
          <p:nvPr/>
        </p:nvSpPr>
        <p:spPr>
          <a:xfrm>
            <a:off x="3604975" y="4583538"/>
            <a:ext cx="5760640" cy="2784309"/>
          </a:xfrm>
          <a:prstGeom prst="rect">
            <a:avLst/>
          </a:prstGeom>
          <a:noFill/>
        </p:spPr>
        <p:txBody>
          <a:bodyPr spcFirstLastPara="1" wrap="none" lIns="121920" tIns="60960" rIns="121920" bIns="6096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735"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mn-cs"/>
              </a:rPr>
              <a:t>Trò chơi: Chim đổi tổ</a:t>
            </a:r>
            <a:endParaRPr kumimoji="0" lang="en-US" sz="3735"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panose="020F0502020204030204"/>
              <a:ea typeface="+mn-ea"/>
              <a:cs typeface="+mn-cs"/>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9827" y="4676015"/>
            <a:ext cx="3520347" cy="2394410"/>
          </a:xfrm>
          <a:prstGeom prst="ellipse">
            <a:avLst/>
          </a:prstGeom>
          <a:ln>
            <a:noFill/>
          </a:ln>
          <a:effectLst>
            <a:softEdge rad="112500"/>
          </a:effectLst>
        </p:spPr>
      </p:pic>
      <p:sp>
        <p:nvSpPr>
          <p:cNvPr id="12" name="Rectangle 11"/>
          <p:cNvSpPr/>
          <p:nvPr/>
        </p:nvSpPr>
        <p:spPr>
          <a:xfrm>
            <a:off x="4709827" y="5039071"/>
            <a:ext cx="3771224" cy="861774"/>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Times New Roman" panose="02020603050405020304" pitchFamily="18" charset="0"/>
                <a:ea typeface="+mn-ea"/>
                <a:cs typeface="+mn-cs"/>
              </a:rPr>
              <a:t>HĐ luyện tập</a:t>
            </a:r>
            <a:endParaRPr kumimoji="0" lang="en-US" sz="48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Calibri" panose="020F0502020204030204"/>
              <a:ea typeface="+mn-ea"/>
              <a:cs typeface="+mn-cs"/>
            </a:endParaRPr>
          </a:p>
        </p:txBody>
      </p:sp>
      <p:sp>
        <p:nvSpPr>
          <p:cNvPr id="13" name="TextBox 12"/>
          <p:cNvSpPr txBox="1"/>
          <p:nvPr/>
        </p:nvSpPr>
        <p:spPr>
          <a:xfrm>
            <a:off x="466170" y="596980"/>
            <a:ext cx="48098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Vòng 1: Nhóm chuyên gia</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14" name="TextBox 13"/>
          <p:cNvSpPr txBox="1"/>
          <p:nvPr/>
        </p:nvSpPr>
        <p:spPr>
          <a:xfrm>
            <a:off x="672313" y="998151"/>
            <a:ext cx="460851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Lớp chia thành 4 nhóm</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N1: BT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N2: BT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b</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N3: BT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a:t>
            </a:r>
            <a:r>
              <a:rPr lang="en-US" sz="3200" dirty="0">
                <a:solidFill>
                  <a:prstClr val="black"/>
                </a:solidFill>
                <a:latin typeface="Times New Roman" panose="02020603050405020304" pitchFamily="18" charset="0"/>
              </a:rPr>
              <a:t>c</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N4: BT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a:t>
            </a:r>
            <a:r>
              <a:rPr lang="en-US" sz="3200" dirty="0">
                <a:solidFill>
                  <a:prstClr val="black"/>
                </a:solidFill>
                <a:latin typeface="Times New Roman" panose="02020603050405020304" pitchFamily="18" charset="0"/>
              </a:rPr>
              <a:t>đ</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p:cNvSpPr txBox="1"/>
          <p:nvPr/>
        </p:nvSpPr>
        <p:spPr>
          <a:xfrm>
            <a:off x="624800" y="3465524"/>
            <a:ext cx="48098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Các thành viên trong mỗi nhóm đánh số thứ tự từ 1 đến 4</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 name="TextBox 15"/>
          <p:cNvSpPr txBox="1"/>
          <p:nvPr/>
        </p:nvSpPr>
        <p:spPr>
          <a:xfrm>
            <a:off x="6160600" y="522569"/>
            <a:ext cx="48098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Vòng 2: Nhóm mảnh ghép</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20" name="TextBox 19"/>
          <p:cNvSpPr txBox="1"/>
          <p:nvPr/>
        </p:nvSpPr>
        <p:spPr>
          <a:xfrm rot="21596473">
            <a:off x="6354778" y="1315413"/>
            <a:ext cx="48098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Các thành viên có số thứ tự giống nhau vào 1 nhóm, thành lập nhóm mới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 name="TextBox 20"/>
          <p:cNvSpPr txBox="1"/>
          <p:nvPr/>
        </p:nvSpPr>
        <p:spPr>
          <a:xfrm rot="21596473">
            <a:off x="6355030" y="2890566"/>
            <a:ext cx="480984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Thống nhất nội dung và trình bày</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2" name="TextBox 21"/>
          <p:cNvSpPr txBox="1"/>
          <p:nvPr/>
        </p:nvSpPr>
        <p:spPr>
          <a:xfrm>
            <a:off x="201651" y="-9107"/>
            <a:ext cx="11485813" cy="461665"/>
          </a:xfrm>
          <a:prstGeom prst="rect">
            <a:avLst/>
          </a:prstGeom>
          <a:ln w="57150">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2. Em tán thành hay không tán thành với những quan điểm nào sau đây? </a:t>
            </a:r>
            <a:r>
              <a:rPr lang="en-US" sz="2400" b="1" dirty="0" err="1">
                <a:solidFill>
                  <a:srgbClr val="C00000"/>
                </a:solidFill>
                <a:latin typeface="Times New Roman" panose="02020603050405020304" pitchFamily="18" charset="0"/>
                <a:cs typeface="Times New Roman" panose="02020603050405020304" pitchFamily="18" charset="0"/>
              </a:rPr>
              <a:t>Vì</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sao</a:t>
            </a:r>
            <a:r>
              <a:rPr lang="en-US" sz="2400" b="1" dirty="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afterEffect">
                                  <p:stCondLst>
                                    <p:cond delay="0"/>
                                  </p:stCondLst>
                                  <p:childTnLst>
                                    <p:animMotion origin="layout" path="M -2.5E-6 -0.01483 L 0.17188 -0.39006 C 0.20851 -0.47283 0.26233 -0.51761 0.3191 -0.51761 C 0.38334 -0.51761 0.43455 -0.47283 0.47118 -0.39006 L 0.6441 -0.01483 " pathEditMode="relative" rAng="0" ptsTypes="FffFF">
                                      <p:cBhvr>
                                        <p:cTn id="6" dur="2000" fill="hold"/>
                                        <p:tgtEl>
                                          <p:spTgt spid="8"/>
                                        </p:tgtEl>
                                        <p:attrNameLst>
                                          <p:attrName>ppt_x</p:attrName>
                                          <p:attrName>ppt_y</p:attrName>
                                        </p:attrNameLst>
                                      </p:cBhvr>
                                      <p:rCtr x="32205" y="-25139"/>
                                    </p:animMotion>
                                  </p:childTnLst>
                                </p:cTn>
                              </p:par>
                            </p:childTnLst>
                          </p:cTn>
                        </p:par>
                        <p:par>
                          <p:cTn id="7" fill="hold">
                            <p:stCondLst>
                              <p:cond delay="2000"/>
                            </p:stCondLst>
                            <p:childTnLst>
                              <p:par>
                                <p:cTn id="8" presetID="44" presetClass="path" presetSubtype="0" accel="50000" decel="50000" fill="hold" nodeType="afterEffect">
                                  <p:stCondLst>
                                    <p:cond delay="0"/>
                                  </p:stCondLst>
                                  <p:childTnLst>
                                    <p:animMotion origin="layout" path="M 2.5E-6 0.0698 L -0.22778 -0.41013 C -0.27518 -0.51637 -0.34601 -0.57412 -0.41997 -0.57412 C -0.50469 -0.57412 -0.57222 -0.51637 -0.61945 -0.41013 L -0.84566 0.0698 " pathEditMode="relative" rAng="0" ptsTypes="FffFF">
                                      <p:cBhvr>
                                        <p:cTn id="9" dur="2000" fill="hold"/>
                                        <p:tgtEl>
                                          <p:spTgt spid="9"/>
                                        </p:tgtEl>
                                        <p:attrNameLst>
                                          <p:attrName>ppt_x</p:attrName>
                                          <p:attrName>ppt_y</p:attrName>
                                        </p:attrNameLst>
                                      </p:cBhvr>
                                      <p:rCtr x="-42292" y="-321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TextBox 2"/>
          <p:cNvSpPr txBox="1"/>
          <p:nvPr/>
        </p:nvSpPr>
        <p:spPr>
          <a:xfrm>
            <a:off x="362197" y="160080"/>
            <a:ext cx="11485813" cy="461665"/>
          </a:xfrm>
          <a:prstGeom prst="rect">
            <a:avLst/>
          </a:prstGeom>
          <a:ln w="57150">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2. Em tán thành hay không tán thành với những quan điểm nào sau đây? </a:t>
            </a:r>
            <a:r>
              <a:rPr lang="en-US" sz="2400" b="1" dirty="0" err="1">
                <a:solidFill>
                  <a:srgbClr val="C00000"/>
                </a:solidFill>
                <a:latin typeface="Times New Roman" panose="02020603050405020304" pitchFamily="18" charset="0"/>
                <a:cs typeface="Times New Roman" panose="02020603050405020304" pitchFamily="18" charset="0"/>
              </a:rPr>
              <a:t>Vì</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sao</a:t>
            </a:r>
            <a:r>
              <a:rPr lang="en-US" sz="2400" b="1" dirty="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65461" y="764081"/>
            <a:ext cx="10487297" cy="461665"/>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a. </a:t>
            </a:r>
            <a:r>
              <a:rPr lang="en-US" sz="2400" b="1" dirty="0" err="1">
                <a:solidFill>
                  <a:prstClr val="black"/>
                </a:solidFill>
                <a:latin typeface="Times New Roman" panose="02020603050405020304" pitchFamily="18" charset="0"/>
                <a:cs typeface="Times New Roman" panose="02020603050405020304" pitchFamily="18" charset="0"/>
              </a:rPr>
              <a:t>Chỉ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những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người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chức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quyền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mới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chí</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vô</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17170" y="2223337"/>
            <a:ext cx="8153400" cy="461665"/>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b</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chí</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vô</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thiệt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mình</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46759" y="3787915"/>
            <a:ext cx="9768841" cy="461665"/>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c. HS </a:t>
            </a:r>
            <a:r>
              <a:rPr lang="en-US" sz="2400" b="1" dirty="0" err="1">
                <a:solidFill>
                  <a:prstClr val="black"/>
                </a:solidFill>
                <a:latin typeface="Times New Roman" panose="02020603050405020304" pitchFamily="18" charset="0"/>
                <a:cs typeface="Times New Roman" panose="02020603050405020304" pitchFamily="18" charset="0"/>
              </a:rPr>
              <a:t>còn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nhỏ</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tuổi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thì</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thể</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rèn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luyện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được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phẩm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chất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chí</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vô</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68883" y="5121660"/>
            <a:ext cx="8153400" cy="461665"/>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d. </a:t>
            </a:r>
            <a:r>
              <a:rPr lang="en-US" sz="2400" b="1" dirty="0" err="1">
                <a:solidFill>
                  <a:prstClr val="black"/>
                </a:solidFill>
                <a:latin typeface="Times New Roman" panose="02020603050405020304" pitchFamily="18" charset="0"/>
                <a:cs typeface="Times New Roman" panose="02020603050405020304" pitchFamily="18" charset="0"/>
              </a:rPr>
              <a:t>Chí</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vô</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phẩm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chất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tốt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đẹp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dân</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928056" y="5536559"/>
            <a:ext cx="8153400" cy="461665"/>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đ. </a:t>
            </a:r>
            <a:r>
              <a:rPr lang="en-US" sz="2400" b="1" dirty="0" err="1">
                <a:solidFill>
                  <a:prstClr val="black"/>
                </a:solidFill>
                <a:latin typeface="Times New Roman" panose="02020603050405020304" pitchFamily="18" charset="0"/>
                <a:cs typeface="Times New Roman" panose="02020603050405020304" pitchFamily="18" charset="0"/>
              </a:rPr>
              <a:t>Chí</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vô</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được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thể</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hiện</a:t>
            </a:r>
            <a:r>
              <a:rPr lang="en-US" sz="2400" b="1" dirty="0">
                <a:solidFill>
                  <a:prstClr val="black"/>
                </a:solidFill>
                <a:latin typeface="Times New Roman" panose="02020603050405020304" pitchFamily="18" charset="0"/>
                <a:cs typeface="Times New Roman" panose="02020603050405020304" pitchFamily="18" charset="0"/>
              </a:rPr>
              <a:t> ở </a:t>
            </a:r>
            <a:r>
              <a:rPr lang="en-US" sz="2400" b="1" dirty="0" err="1">
                <a:solidFill>
                  <a:prstClr val="black"/>
                </a:solidFill>
                <a:latin typeface="Times New Roman" panose="02020603050405020304" pitchFamily="18" charset="0"/>
                <a:cs typeface="Times New Roman" panose="02020603050405020304" pitchFamily="18" charset="0"/>
              </a:rPr>
              <a:t>cả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nói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việc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làm</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46759" y="1245362"/>
            <a:ext cx="10619509"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rPr>
              <a:t>Sai</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Vì</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tất</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cả</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chúng</a:t>
            </a:r>
            <a:r>
              <a:rPr lang="en-US" sz="2400" dirty="0">
                <a:solidFill>
                  <a:srgbClr val="FF0000"/>
                </a:solidFill>
                <a:latin typeface="#9Slide05 Brannboll Ny" panose="02000000000000000000" pitchFamily="2" charset="0"/>
              </a:rPr>
              <a:t> ta </a:t>
            </a:r>
            <a:r>
              <a:rPr lang="en-US" sz="2400" dirty="0" err="1">
                <a:solidFill>
                  <a:srgbClr val="FF0000"/>
                </a:solidFill>
                <a:latin typeface="#9Slide05 Brannboll Ny" panose="02000000000000000000" pitchFamily="2" charset="0"/>
              </a:rPr>
              <a:t>phải</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sống</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chí</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công</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vô</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tư</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để</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xây</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dựng</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xã</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hội</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lành</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mạnh</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dân</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chủ</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công</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bằng</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văn</a:t>
            </a:r>
            <a:r>
              <a:rPr lang="en-US" sz="2400" dirty="0">
                <a:solidFill>
                  <a:srgbClr val="FF0000"/>
                </a:solidFill>
                <a:latin typeface="#9Slide05 Brannboll Ny" panose="02000000000000000000" pitchFamily="2" charset="0"/>
              </a:rPr>
              <a:t> minh </a:t>
            </a:r>
            <a:r>
              <a:rPr lang="en-US" sz="2400" dirty="0" err="1">
                <a:solidFill>
                  <a:srgbClr val="FF0000"/>
                </a:solidFill>
                <a:latin typeface="#9Slide05 Brannboll Ny" panose="02000000000000000000" pitchFamily="2" charset="0"/>
              </a:rPr>
              <a:t>và</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đem</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lại</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lợi</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ích</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chung</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cho</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mọi</a:t>
            </a:r>
            <a:r>
              <a:rPr lang="en-US" sz="2400" dirty="0">
                <a:solidFill>
                  <a:srgbClr val="FF0000"/>
                </a:solidFill>
                <a:latin typeface="#9Slide05 Brannboll Ny" panose="02000000000000000000" pitchFamily="2" charset="0"/>
              </a:rPr>
              <a:t> </a:t>
            </a:r>
            <a:r>
              <a:rPr lang="en-US" sz="2400" dirty="0" err="1">
                <a:solidFill>
                  <a:srgbClr val="FF0000"/>
                </a:solidFill>
                <a:latin typeface="#9Slide05 Brannboll Ny" panose="02000000000000000000" pitchFamily="2" charset="0"/>
              </a:rPr>
              <a:t>người</a:t>
            </a:r>
            <a:r>
              <a:rPr lang="en-US" sz="2400" dirty="0">
                <a:solidFill>
                  <a:srgbClr val="FF0000"/>
                </a:solidFill>
                <a:latin typeface="#9Slide05 Brannboll Ny" panose="02000000000000000000" pitchFamily="2" charset="0"/>
              </a:rPr>
              <a:t>.</a:t>
            </a:r>
            <a:endParaRPr lang="en-US" sz="2400" dirty="0">
              <a:solidFill>
                <a:srgbClr val="FF0000"/>
              </a:solidFill>
              <a:latin typeface="#9Slide05 Brannboll Ny" panose="02000000000000000000" pitchFamily="2" charset="0"/>
            </a:endParaRPr>
          </a:p>
        </p:txBody>
      </p:sp>
      <p:sp>
        <p:nvSpPr>
          <p:cNvPr id="17" name="TextBox 16"/>
          <p:cNvSpPr txBox="1"/>
          <p:nvPr/>
        </p:nvSpPr>
        <p:spPr>
          <a:xfrm>
            <a:off x="928056" y="2759388"/>
            <a:ext cx="10919953"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Sai</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Vì</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họ</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là</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những</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người</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liêm</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khiết</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ngay</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thẳng</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tự</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trọng</a:t>
            </a:r>
            <a:r>
              <a:rPr lang="en-US" sz="2400" dirty="0">
                <a:solidFill>
                  <a:srgbClr val="FF0000"/>
                </a:solidFill>
                <a:latin typeface="#9Slide05 Brannboll Ny" panose="02000000000000000000" pitchFamily="2" charset="0"/>
                <a:sym typeface="Wingdings" panose="05000000000000000000" pitchFamily="2" charset="2"/>
              </a:rPr>
              <a:t> … </a:t>
            </a:r>
            <a:r>
              <a:rPr lang="en-US" sz="2400" dirty="0" err="1">
                <a:solidFill>
                  <a:srgbClr val="FF0000"/>
                </a:solidFill>
                <a:latin typeface="#9Slide05 Brannboll Ny" panose="02000000000000000000" pitchFamily="2" charset="0"/>
                <a:sym typeface="Wingdings" panose="05000000000000000000" pitchFamily="2" charset="2"/>
              </a:rPr>
              <a:t>sẽ</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được</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mọi</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người</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nể</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phục</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sẵn</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sàng</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hợp</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tác</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trong</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mọi</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công</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việc</a:t>
            </a:r>
            <a:r>
              <a:rPr lang="en-US" sz="2400" dirty="0">
                <a:solidFill>
                  <a:srgbClr val="FF0000"/>
                </a:solidFill>
                <a:latin typeface="#9Slide05 Brannboll Ny" panose="02000000000000000000" pitchFamily="2" charset="0"/>
                <a:sym typeface="Wingdings" panose="05000000000000000000" pitchFamily="2" charset="2"/>
              </a:rPr>
              <a:t>.</a:t>
            </a:r>
            <a:endParaRPr lang="en-US" sz="2400" dirty="0">
              <a:solidFill>
                <a:srgbClr val="FF0000"/>
              </a:solidFill>
              <a:latin typeface="#9Slide05 Brannboll Ny" panose="02000000000000000000" pitchFamily="2" charset="0"/>
            </a:endParaRPr>
          </a:p>
        </p:txBody>
      </p:sp>
      <p:sp>
        <p:nvSpPr>
          <p:cNvPr id="18" name="TextBox 17"/>
          <p:cNvSpPr txBox="1"/>
          <p:nvPr/>
        </p:nvSpPr>
        <p:spPr>
          <a:xfrm>
            <a:off x="868883" y="4248980"/>
            <a:ext cx="10919953"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Sai</a:t>
            </a:r>
            <a:r>
              <a:rPr lang="en-US" sz="2400" dirty="0">
                <a:solidFill>
                  <a:srgbClr val="FF0000"/>
                </a:solidFill>
                <a:latin typeface="#9Slide05 Brannboll Ny" panose="02000000000000000000" pitchFamily="2" charset="0"/>
                <a:sym typeface="Wingdings" panose="05000000000000000000" pitchFamily="2" charset="2"/>
              </a:rPr>
              <a:t>. Mọi người cần phải rèn  luyện chí công vô tư ngay từ những việc nhỏ nhặt nhất trong cuộc sống và rèn từ khi còn nhỏ, rèn mọi lúc, mọi nơi.</a:t>
            </a:r>
            <a:endParaRPr lang="en-US" sz="2400" dirty="0">
              <a:solidFill>
                <a:srgbClr val="FF0000"/>
              </a:solidFill>
              <a:latin typeface="#9Slide05 Brannboll Ny" panose="02000000000000000000" pitchFamily="2" charset="0"/>
            </a:endParaRPr>
          </a:p>
        </p:txBody>
      </p:sp>
      <p:sp>
        <p:nvSpPr>
          <p:cNvPr id="19" name="TextBox 18"/>
          <p:cNvSpPr txBox="1"/>
          <p:nvPr/>
        </p:nvSpPr>
        <p:spPr>
          <a:xfrm>
            <a:off x="1031966" y="6042432"/>
            <a:ext cx="10946673"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Đúng</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Vì</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nó</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là</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phẩm</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chất</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đáng</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quý</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của</a:t>
            </a:r>
            <a:r>
              <a:rPr lang="en-US" sz="2400" dirty="0">
                <a:solidFill>
                  <a:srgbClr val="FF0000"/>
                </a:solidFill>
                <a:latin typeface="#9Slide05 Brannboll Ny" panose="02000000000000000000" pitchFamily="2" charset="0"/>
                <a:sym typeface="Wingdings" panose="05000000000000000000" pitchFamily="2" charset="2"/>
              </a:rPr>
              <a:t> con </a:t>
            </a:r>
            <a:r>
              <a:rPr lang="en-US" sz="2400" dirty="0" err="1">
                <a:solidFill>
                  <a:srgbClr val="FF0000"/>
                </a:solidFill>
                <a:latin typeface="#9Slide05 Brannboll Ny" panose="02000000000000000000" pitchFamily="2" charset="0"/>
                <a:sym typeface="Wingdings" panose="05000000000000000000" pitchFamily="2" charset="2"/>
              </a:rPr>
              <a:t>người</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Nó</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đem</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lại</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lợi</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ích</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cho</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cá</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nhân</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và</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tập</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thể</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cộng</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đồng</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xã</a:t>
            </a:r>
            <a:r>
              <a:rPr lang="en-US" sz="2400" dirty="0">
                <a:solidFill>
                  <a:srgbClr val="FF0000"/>
                </a:solidFill>
                <a:latin typeface="#9Slide05 Brannboll Ny" panose="02000000000000000000" pitchFamily="2" charset="0"/>
                <a:sym typeface="Wingdings" panose="05000000000000000000" pitchFamily="2" charset="2"/>
              </a:rPr>
              <a:t> </a:t>
            </a:r>
            <a:r>
              <a:rPr lang="en-US" sz="2400" dirty="0" err="1">
                <a:solidFill>
                  <a:srgbClr val="FF0000"/>
                </a:solidFill>
                <a:latin typeface="#9Slide05 Brannboll Ny" panose="02000000000000000000" pitchFamily="2" charset="0"/>
                <a:sym typeface="Wingdings" panose="05000000000000000000" pitchFamily="2" charset="2"/>
              </a:rPr>
              <a:t>hội</a:t>
            </a:r>
            <a:r>
              <a:rPr lang="en-US" sz="2400" dirty="0">
                <a:solidFill>
                  <a:srgbClr val="FF0000"/>
                </a:solidFill>
                <a:latin typeface="#9Slide05 Brannboll Ny" panose="02000000000000000000" pitchFamily="2" charset="0"/>
                <a:sym typeface="Wingdings" panose="05000000000000000000" pitchFamily="2" charset="2"/>
              </a:rPr>
              <a:t>…</a:t>
            </a:r>
            <a:endParaRPr lang="en-US" sz="2400" dirty="0">
              <a:solidFill>
                <a:srgbClr val="FF0000"/>
              </a:solidFill>
              <a:latin typeface="#9Slide05 Brannboll Ny" panose="02000000000000000000" pitchFamily="2"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84244" y="0"/>
            <a:ext cx="9259159" cy="7438945"/>
          </a:xfrm>
          <a:prstGeom prst="rect">
            <a:avLst/>
          </a:prstGeom>
          <a:effectLst>
            <a:softEdge rad="939800"/>
          </a:effectLst>
        </p:spPr>
      </p:pic>
      <p:pic>
        <p:nvPicPr>
          <p:cNvPr id="18" name="Google Shape;154;p8"/>
          <p:cNvPicPr preferRelativeResize="0"/>
          <p:nvPr/>
        </p:nvPicPr>
        <p:blipFill rotWithShape="1">
          <a:blip r:embed="rId2"/>
          <a:srcRect l="16992" t="-937" r="50159" b="17086"/>
          <a:stretch>
            <a:fillRect/>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93779" y="1367624"/>
            <a:ext cx="3721873" cy="3127936"/>
          </a:xfrm>
          <a:prstGeom prst="cloudCallout">
            <a:avLst>
              <a:gd name="adj1" fmla="val -991"/>
              <a:gd name="adj2" fmla="val 67005"/>
            </a:avLst>
          </a:prstGeom>
          <a:solidFill>
            <a:schemeClr val="bg1"/>
          </a:solidFill>
          <a:ln w="9525">
            <a:solidFill>
              <a:srgbClr val="FF0000"/>
            </a:solidFill>
            <a:rou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401852" y="1971441"/>
            <a:ext cx="3413800"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Video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nói</a:t>
            </a: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về</a:t>
            </a: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ai</a:t>
            </a:r>
            <a:r>
              <a:rPr lang="vi-VN"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vi-VN" sz="3200" dirty="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Hãy chia sẻ hiểu biết của em về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nhân</a:t>
            </a: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vật</a:t>
            </a:r>
            <a:r>
              <a:rPr lang="en-US"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en-US" sz="3200" dirty="0" err="1"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ấy</a:t>
            </a:r>
            <a:r>
              <a:rPr lang="vi-VN" sz="3200" dirty="0" smtClean="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 </a:t>
            </a:r>
            <a:r>
              <a:rPr lang="vi-VN" sz="3200" dirty="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rPr>
              <a:t>đó.</a:t>
            </a:r>
            <a:endParaRPr lang="en-US" sz="3200" dirty="0">
              <a:solidFill>
                <a:srgbClr val="0000FF"/>
              </a:solidFill>
              <a:latin typeface="#9Slide07 Marbelia Regular" panose="02000500000000000000" pitchFamily="2"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265844" y="4821101"/>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027735" y="0"/>
            <a:ext cx="9248366"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Microsoft YaHei" panose="020B0503020204020204" charset="-122"/>
                <a:cs typeface="Times New Roman" panose="02020603050405020304" pitchFamily="18" charset="0"/>
              </a:rPr>
              <a:t>TRÒ CHƠI: </a:t>
            </a:r>
            <a:r>
              <a:rPr lang="en-US" altLang="en-US" sz="4400" b="1" dirty="0" smtClean="0">
                <a:solidFill>
                  <a:srgbClr val="FF0000"/>
                </a:solidFill>
                <a:latin typeface="#9Slide07 Marbelia Regular" panose="02000500000000000000" pitchFamily="2" charset="0"/>
                <a:ea typeface="Microsoft YaHei" panose="020B0503020204020204" charset="-122"/>
                <a:cs typeface="Times New Roman" panose="02020603050405020304" pitchFamily="18" charset="0"/>
              </a:rPr>
              <a:t>AI HIỂU BIẾT</a:t>
            </a:r>
            <a:endParaRPr lang="it-IT" altLang="en-US" sz="4400" b="1" dirty="0">
              <a:solidFill>
                <a:srgbClr val="FF0000"/>
              </a:solidFill>
              <a:latin typeface="#9Slide07 Marbelia Regular" panose="02000500000000000000" pitchFamily="2" charset="0"/>
              <a:ea typeface="Microsoft YaHei" panose="020B0503020204020204" charset="-122"/>
              <a:cs typeface="Times New Roman" panose="02020603050405020304" pitchFamily="18" charset="0"/>
            </a:endParaRPr>
          </a:p>
        </p:txBody>
      </p:sp>
      <p:pic>
        <p:nvPicPr>
          <p:cNvPr id="14" name="chí công vô tư">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4123725" y="1559752"/>
            <a:ext cx="7327106" cy="502920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6106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4"/>
                                        </p:tgtEl>
                                      </p:cBhvr>
                                    </p:cmd>
                                  </p:childTnLst>
                                </p:cTn>
                              </p:par>
                            </p:childTnLst>
                          </p:cTn>
                        </p:par>
                      </p:childTnLst>
                    </p:cTn>
                  </p:par>
                </p:childTnLst>
              </p:cTn>
              <p:nextCondLst>
                <p:cond evt="onClick" delay="0">
                  <p:tgtEl>
                    <p:spTgt spid="14"/>
                  </p:tgtEl>
                </p:cond>
              </p:nextCondLst>
            </p:seq>
            <p:video>
              <p:cMediaNode vol="80000">
                <p:cTn id="26" fill="hold" display="0">
                  <p:stCondLst>
                    <p:cond delay="indefinite"/>
                  </p:stCondLst>
                </p:cTn>
                <p:tgtEl>
                  <p:spTgt spid="14"/>
                </p:tgtEl>
              </p:cMediaNode>
            </p:vide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anose="02020603050405020304" pitchFamily="18" charset="0"/>
                <a:cs typeface="Times New Roman" panose="02020603050405020304" pitchFamily="18" charset="0"/>
              </a:rPr>
              <a:t>IV.</a:t>
            </a:r>
            <a:endParaRPr lang="zh-CN" altLang="en-US" sz="8800" dirty="0">
              <a:solidFill>
                <a:prstClr val="white"/>
              </a:solidFill>
              <a:latin typeface="Times New Roman" panose="02020603050405020304" pitchFamily="18" charset="0"/>
              <a:cs typeface="Times New Roman" panose="02020603050405020304" pitchFamily="18" charset="0"/>
            </a:endParaRPr>
          </a:p>
        </p:txBody>
      </p:sp>
      <p:pic>
        <p:nvPicPr>
          <p:cNvPr id="8" name="图片 2"/>
          <p:cNvPicPr>
            <a:picLocks noChangeAspect="1"/>
          </p:cNvPicPr>
          <p:nvPr/>
        </p:nvPicPr>
        <p:blipFill>
          <a:blip r:embed="rId2">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09647" y="-91975"/>
            <a:ext cx="12026503" cy="6190408"/>
            <a:chOff x="-409647" y="-91975"/>
            <a:chExt cx="12026503" cy="6190408"/>
          </a:xfrm>
        </p:grpSpPr>
        <p:pic>
          <p:nvPicPr>
            <p:cNvPr id="164" name="Google Shape;164;p9"/>
            <p:cNvPicPr preferRelativeResize="0"/>
            <p:nvPr/>
          </p:nvPicPr>
          <p:blipFill rotWithShape="1">
            <a:blip r:embed="rId3"/>
            <a:srcRect l="15285" t="10430" r="46645" b="11190"/>
            <a:stretch>
              <a:fillRect/>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4"/>
            <a:srcRect l="18975" t="9789" r="12467"/>
            <a:stretch>
              <a:fillRect/>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5"/>
            <a:stretch>
              <a:fillRect/>
            </a:stretch>
          </p:blipFill>
          <p:spPr>
            <a:xfrm>
              <a:off x="3957236" y="-91975"/>
              <a:ext cx="7659620" cy="4066384"/>
            </a:xfrm>
            <a:prstGeom prst="rect">
              <a:avLst/>
            </a:prstGeom>
          </p:spPr>
        </p:pic>
        <p:sp>
          <p:nvSpPr>
            <p:cNvPr id="6" name="文本框 6"/>
            <p:cNvSpPr txBox="1"/>
            <p:nvPr/>
          </p:nvSpPr>
          <p:spPr>
            <a:xfrm>
              <a:off x="4989237" y="1591024"/>
              <a:ext cx="5147539"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VẬN DỤNG</a:t>
              </a:r>
              <a:endParaRPr lang="zh-CN" altLang="en-US" sz="6600" dirty="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0446" y="1625329"/>
          <a:ext cx="11634849" cy="5232671"/>
        </p:xfrm>
        <a:graphic>
          <a:graphicData uri="http://schemas.openxmlformats.org/drawingml/2006/table">
            <a:tbl>
              <a:tblPr firstRow="1" firstCol="1" lastRow="1" lastCol="1" bandRow="1" bandCol="1"/>
              <a:tblGrid>
                <a:gridCol w="7093131"/>
                <a:gridCol w="1959429"/>
                <a:gridCol w="2582289"/>
              </a:tblGrid>
              <a:tr h="600894">
                <a:tc>
                  <a:txBody>
                    <a:bodyPr/>
                    <a:lstStyle/>
                    <a:p>
                      <a:pPr marL="0" marR="0">
                        <a:lnSpc>
                          <a:spcPct val="115000"/>
                        </a:lnSpc>
                        <a:spcBef>
                          <a:spcPts val="0"/>
                        </a:spcBef>
                        <a:spcAft>
                          <a:spcPts val="0"/>
                        </a:spcAft>
                      </a:pPr>
                      <a:r>
                        <a:rPr lang="nl-NL" sz="2400" b="1" dirty="0" smtClean="0">
                          <a:effectLst/>
                          <a:latin typeface="#9Slide05 SVNVanilla Daisy Pro" panose="00000500000000000000" pitchFamily="2" charset="0"/>
                          <a:ea typeface="Times New Roman" panose="02020603050405020304" pitchFamily="18" charset="0"/>
                          <a:cs typeface="Times New Roman" panose="02020603050405020304" pitchFamily="18" charset="0"/>
                        </a:rPr>
                        <a:t>                          Biểu </a:t>
                      </a:r>
                      <a:r>
                        <a:rPr lang="nl-NL" sz="2400" b="1" dirty="0">
                          <a:effectLst/>
                          <a:latin typeface="#9Slide05 SVNVanilla Daisy Pro" panose="00000500000000000000" pitchFamily="2" charset="0"/>
                          <a:ea typeface="Times New Roman" panose="02020603050405020304" pitchFamily="18" charset="0"/>
                          <a:cs typeface="Times New Roman" panose="02020603050405020304" pitchFamily="18" charset="0"/>
                        </a:rPr>
                        <a:t>hiện</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nl-NL" sz="2400" b="1" dirty="0">
                          <a:effectLst/>
                          <a:latin typeface="#9Slide05 SVNVanilla Daisy Pro" panose="00000500000000000000" pitchFamily="2" charset="0"/>
                          <a:ea typeface="Times New Roman" panose="02020603050405020304" pitchFamily="18" charset="0"/>
                          <a:cs typeface="Times New Roman" panose="02020603050405020304" pitchFamily="18" charset="0"/>
                        </a:rPr>
                        <a:t>Chí công vô tư</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nl-NL" sz="2400" b="1" dirty="0">
                          <a:effectLst/>
                          <a:latin typeface="#9Slide05 SVNVanilla Daisy Pro" panose="00000500000000000000" pitchFamily="2" charset="0"/>
                          <a:ea typeface="Times New Roman" panose="02020603050405020304" pitchFamily="18" charset="0"/>
                          <a:cs typeface="Times New Roman" panose="02020603050405020304" pitchFamily="18" charset="0"/>
                        </a:rPr>
                        <a:t>Không chí công vô tư</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075904">
                <a:tc>
                  <a:txBody>
                    <a:bodyPr/>
                    <a:lstStyle/>
                    <a:p>
                      <a:pPr marL="0" marR="0">
                        <a:lnSpc>
                          <a:spcPct val="115000"/>
                        </a:lnSpc>
                        <a:spcBef>
                          <a:spcPts val="0"/>
                        </a:spcBef>
                        <a:spcAft>
                          <a:spcPts val="0"/>
                        </a:spcAft>
                      </a:pPr>
                      <a:r>
                        <a:rPr lang="nl-NL" sz="2400" dirty="0">
                          <a:effectLst/>
                          <a:latin typeface="#9Slide05 SVNVanilla Daisy Pro" panose="00000500000000000000" pitchFamily="2" charset="0"/>
                          <a:ea typeface="Times New Roman" panose="02020603050405020304" pitchFamily="18" charset="0"/>
                          <a:cs typeface="Times New Roman" panose="02020603050405020304" pitchFamily="18" charset="0"/>
                        </a:rPr>
                        <a:t>a. Không vì tình cảm riêng hoặc vì danh lợi mà đối xử thiên lệch với mọi người.</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4000" dirty="0">
                        <a:solidFill>
                          <a:srgbClr val="FF0000"/>
                        </a:solidFill>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37953">
                <a:tc>
                  <a:txBody>
                    <a:bodyPr/>
                    <a:lstStyle/>
                    <a:p>
                      <a:pPr marL="0" marR="0">
                        <a:lnSpc>
                          <a:spcPct val="115000"/>
                        </a:lnSpc>
                        <a:spcBef>
                          <a:spcPts val="0"/>
                        </a:spcBef>
                        <a:spcAft>
                          <a:spcPts val="0"/>
                        </a:spcAft>
                      </a:pPr>
                      <a:r>
                        <a:rPr lang="nl-NL" sz="2400" dirty="0">
                          <a:effectLst/>
                          <a:latin typeface="#9Slide05 SVNVanilla Daisy Pro" panose="00000500000000000000" pitchFamily="2" charset="0"/>
                          <a:ea typeface="Times New Roman" panose="02020603050405020304" pitchFamily="18" charset="0"/>
                          <a:cs typeface="Times New Roman" panose="02020603050405020304" pitchFamily="18" charset="0"/>
                        </a:rPr>
                        <a:t>b.Có thái độ vô tư khách quan.</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37953">
                <a:tc>
                  <a:txBody>
                    <a:bodyPr/>
                    <a:lstStyle/>
                    <a:p>
                      <a:pPr marL="0" marR="0">
                        <a:lnSpc>
                          <a:spcPct val="115000"/>
                        </a:lnSpc>
                        <a:spcBef>
                          <a:spcPts val="0"/>
                        </a:spcBef>
                        <a:spcAft>
                          <a:spcPts val="0"/>
                        </a:spcAft>
                      </a:pPr>
                      <a:r>
                        <a:rPr lang="nl-NL" sz="2400">
                          <a:effectLst/>
                          <a:latin typeface="#9Slide05 SVNVanilla Daisy Pro" panose="00000500000000000000" pitchFamily="2" charset="0"/>
                          <a:ea typeface="Times New Roman" panose="02020603050405020304" pitchFamily="18" charset="0"/>
                          <a:cs typeface="Times New Roman" panose="02020603050405020304" pitchFamily="18" charset="0"/>
                        </a:rPr>
                        <a:t>c. Coi trọng lợi ích chung hơn lợi ích cá nhân.</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866108">
                <a:tc>
                  <a:txBody>
                    <a:bodyPr/>
                    <a:lstStyle/>
                    <a:p>
                      <a:pPr marL="0" marR="0">
                        <a:lnSpc>
                          <a:spcPct val="115000"/>
                        </a:lnSpc>
                        <a:spcBef>
                          <a:spcPts val="0"/>
                        </a:spcBef>
                        <a:spcAft>
                          <a:spcPts val="0"/>
                        </a:spcAft>
                      </a:pPr>
                      <a:r>
                        <a:rPr lang="nl-NL" sz="2400">
                          <a:effectLst/>
                          <a:latin typeface="#9Slide05 SVNVanilla Daisy Pro" panose="00000500000000000000" pitchFamily="2" charset="0"/>
                          <a:ea typeface="Times New Roman" panose="02020603050405020304" pitchFamily="18" charset="0"/>
                          <a:cs typeface="Times New Roman" panose="02020603050405020304" pitchFamily="18" charset="0"/>
                        </a:rPr>
                        <a:t>d. Đấu tranh chống những biểu hiện cá nhân, thu vén cho riêng mình.</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37953">
                <a:tc>
                  <a:txBody>
                    <a:bodyPr/>
                    <a:lstStyle/>
                    <a:p>
                      <a:pPr marL="0" marR="0">
                        <a:lnSpc>
                          <a:spcPct val="115000"/>
                        </a:lnSpc>
                        <a:spcBef>
                          <a:spcPts val="0"/>
                        </a:spcBef>
                        <a:spcAft>
                          <a:spcPts val="0"/>
                        </a:spcAft>
                      </a:pPr>
                      <a:r>
                        <a:rPr lang="nl-NL" sz="2400">
                          <a:effectLst/>
                          <a:latin typeface="#9Slide05 SVNVanilla Daisy Pro" panose="00000500000000000000" pitchFamily="2" charset="0"/>
                          <a:ea typeface="Times New Roman" panose="02020603050405020304" pitchFamily="18" charset="0"/>
                          <a:cs typeface="Times New Roman" panose="02020603050405020304" pitchFamily="18" charset="0"/>
                        </a:rPr>
                        <a:t>e. Ba phải, ai nói gì, làm gì cũng cho là đúng.</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37953">
                <a:tc>
                  <a:txBody>
                    <a:bodyPr/>
                    <a:lstStyle/>
                    <a:p>
                      <a:pPr marL="0" marR="0">
                        <a:lnSpc>
                          <a:spcPct val="115000"/>
                        </a:lnSpc>
                        <a:spcBef>
                          <a:spcPts val="0"/>
                        </a:spcBef>
                        <a:spcAft>
                          <a:spcPts val="0"/>
                        </a:spcAft>
                      </a:pPr>
                      <a:r>
                        <a:rPr lang="nl-NL" sz="2400" u="sng">
                          <a:effectLst/>
                          <a:latin typeface="#9Slide05 SVNVanilla Daisy Pro" panose="00000500000000000000" pitchFamily="2" charset="0"/>
                          <a:ea typeface="Times New Roman" panose="02020603050405020304" pitchFamily="18" charset="0"/>
                          <a:cs typeface="Times New Roman" panose="02020603050405020304" pitchFamily="18" charset="0"/>
                        </a:rPr>
                        <a:t>g</a:t>
                      </a:r>
                      <a:r>
                        <a:rPr lang="nl-NL" sz="2400">
                          <a:effectLst/>
                          <a:latin typeface="#9Slide05 SVNVanilla Daisy Pro" panose="00000500000000000000" pitchFamily="2" charset="0"/>
                          <a:ea typeface="Times New Roman" panose="02020603050405020304" pitchFamily="18" charset="0"/>
                          <a:cs typeface="Times New Roman" panose="02020603050405020304" pitchFamily="18" charset="0"/>
                        </a:rPr>
                        <a:t>. Lợi dụng chức quyền để thu lợi cá nhân.</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37953">
                <a:tc>
                  <a:txBody>
                    <a:bodyPr/>
                    <a:lstStyle/>
                    <a:p>
                      <a:pPr marL="0" marR="0">
                        <a:lnSpc>
                          <a:spcPct val="115000"/>
                        </a:lnSpc>
                        <a:spcBef>
                          <a:spcPts val="0"/>
                        </a:spcBef>
                        <a:spcAft>
                          <a:spcPts val="0"/>
                        </a:spcAft>
                      </a:pPr>
                      <a:r>
                        <a:rPr lang="nl-NL" sz="2400">
                          <a:effectLst/>
                          <a:latin typeface="#9Slide05 SVNVanilla Daisy Pro" panose="00000500000000000000" pitchFamily="2" charset="0"/>
                          <a:ea typeface="Times New Roman" panose="02020603050405020304" pitchFamily="18" charset="0"/>
                          <a:cs typeface="Times New Roman" panose="02020603050405020304" pitchFamily="18" charset="0"/>
                        </a:rPr>
                        <a:t>h. Bỏ qua những việc làm sai trái để mình được lợi.</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3" name="TextBox 2"/>
          <p:cNvSpPr txBox="1"/>
          <p:nvPr/>
        </p:nvSpPr>
        <p:spPr>
          <a:xfrm>
            <a:off x="418012" y="794332"/>
            <a:ext cx="11634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Trong</a:t>
            </a:r>
            <a:r>
              <a:rPr kumimoji="0" lang="en-US" sz="24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những</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hành</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vi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sau</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đây</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hành</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vi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nào</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thể</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hiện</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phẩm</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vô</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tư</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không</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vô</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tư</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sao</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sp>
        <p:nvSpPr>
          <p:cNvPr id="4" name="TextBox 4"/>
          <p:cNvSpPr txBox="1">
            <a:spLocks noChangeArrowheads="1"/>
          </p:cNvSpPr>
          <p:nvPr/>
        </p:nvSpPr>
        <p:spPr bwMode="auto">
          <a:xfrm>
            <a:off x="4500793" y="183431"/>
            <a:ext cx="3234155" cy="584775"/>
          </a:xfrm>
          <a:prstGeom prst="rect">
            <a:avLst/>
          </a:prstGeom>
          <a:ln w="57150"/>
        </p:spPr>
        <p:style>
          <a:lnRef idx="2">
            <a:schemeClr val="accent6"/>
          </a:lnRef>
          <a:fillRef idx="1">
            <a:schemeClr val="lt1"/>
          </a:fillRef>
          <a:effectRef idx="0">
            <a:schemeClr val="accent6"/>
          </a:effectRef>
          <a:fontRef idx="minor">
            <a:schemeClr val="dk1"/>
          </a:fontRef>
        </p:style>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b="1" dirty="0" smtClean="0">
                <a:ln w="22225">
                  <a:solidFill>
                    <a:srgbClr val="FF0000"/>
                  </a:solidFill>
                  <a:prstDash val="solid"/>
                </a:ln>
                <a:solidFill>
                  <a:srgbClr val="C0504D">
                    <a:lumMod val="40000"/>
                    <a:lumOff val="60000"/>
                  </a:srgbClr>
                </a:solidFill>
                <a:latin typeface="Times New Roman" panose="02020603050405020304" pitchFamily="18" charset="0"/>
                <a:ea typeface="Verdana" panose="020B0604030504040204" pitchFamily="34" charset="0"/>
                <a:cs typeface="Times New Roman" panose="02020603050405020304" pitchFamily="18" charset="0"/>
                <a:sym typeface="Arial" panose="020B0604020202020204" pitchFamily="34" charset="0"/>
              </a:rPr>
              <a:t>PHIẾU BÀI TẬP</a:t>
            </a:r>
            <a:endParaRPr lang="en-US" altLang="en-US" b="1" dirty="0" smtClean="0">
              <a:ln w="22225">
                <a:solidFill>
                  <a:srgbClr val="FF0000"/>
                </a:solidFill>
                <a:prstDash val="solid"/>
              </a:ln>
              <a:solidFill>
                <a:srgbClr val="C0504D">
                  <a:lumMod val="40000"/>
                  <a:lumOff val="60000"/>
                </a:srgbClr>
              </a:solidFill>
              <a:latin typeface="Times New Roman" panose="02020603050405020304" pitchFamily="18" charset="0"/>
              <a:ea typeface="Verdana" panose="020B0604030504040204" pitchFamily="34" charset="0"/>
              <a:cs typeface="Times New Roman" panose="02020603050405020304" pitchFamily="18" charset="0"/>
              <a:sym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2880" y="1340149"/>
          <a:ext cx="11634849" cy="5517851"/>
        </p:xfrm>
        <a:graphic>
          <a:graphicData uri="http://schemas.openxmlformats.org/drawingml/2006/table">
            <a:tbl>
              <a:tblPr firstRow="1" firstCol="1" lastRow="1" lastCol="1" bandRow="1" bandCol="1"/>
              <a:tblGrid>
                <a:gridCol w="7093131"/>
                <a:gridCol w="1959429"/>
                <a:gridCol w="2582289"/>
              </a:tblGrid>
              <a:tr h="600894">
                <a:tc>
                  <a:txBody>
                    <a:bodyPr/>
                    <a:lstStyle/>
                    <a:p>
                      <a:pPr marL="0" marR="0">
                        <a:lnSpc>
                          <a:spcPct val="115000"/>
                        </a:lnSpc>
                        <a:spcBef>
                          <a:spcPts val="0"/>
                        </a:spcBef>
                        <a:spcAft>
                          <a:spcPts val="0"/>
                        </a:spcAft>
                      </a:pPr>
                      <a:r>
                        <a:rPr lang="nl-NL" sz="2400" b="1" dirty="0" smtClean="0">
                          <a:effectLst/>
                          <a:latin typeface="#9Slide05 SVNVanilla Daisy Pro" panose="00000500000000000000" pitchFamily="2" charset="0"/>
                          <a:ea typeface="Times New Roman" panose="02020603050405020304" pitchFamily="18" charset="0"/>
                          <a:cs typeface="Times New Roman" panose="02020603050405020304" pitchFamily="18" charset="0"/>
                        </a:rPr>
                        <a:t>                          Biểu </a:t>
                      </a:r>
                      <a:r>
                        <a:rPr lang="nl-NL" sz="2400" b="1" dirty="0">
                          <a:effectLst/>
                          <a:latin typeface="#9Slide05 SVNVanilla Daisy Pro" panose="00000500000000000000" pitchFamily="2" charset="0"/>
                          <a:ea typeface="Times New Roman" panose="02020603050405020304" pitchFamily="18" charset="0"/>
                          <a:cs typeface="Times New Roman" panose="02020603050405020304" pitchFamily="18" charset="0"/>
                        </a:rPr>
                        <a:t>hiện</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nl-NL" sz="2400" b="1" dirty="0">
                          <a:effectLst/>
                          <a:latin typeface="#9Slide05 SVNVanilla Daisy Pro" panose="00000500000000000000" pitchFamily="2" charset="0"/>
                          <a:ea typeface="Times New Roman" panose="02020603050405020304" pitchFamily="18" charset="0"/>
                          <a:cs typeface="Times New Roman" panose="02020603050405020304" pitchFamily="18" charset="0"/>
                        </a:rPr>
                        <a:t>Chí công vô tư</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nl-NL" sz="2400" b="1" dirty="0">
                          <a:effectLst/>
                          <a:latin typeface="#9Slide05 SVNVanilla Daisy Pro" panose="00000500000000000000" pitchFamily="2" charset="0"/>
                          <a:ea typeface="Times New Roman" panose="02020603050405020304" pitchFamily="18" charset="0"/>
                          <a:cs typeface="Times New Roman" panose="02020603050405020304" pitchFamily="18" charset="0"/>
                        </a:rPr>
                        <a:t>Không chí công vô tư</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820284">
                <a:tc>
                  <a:txBody>
                    <a:bodyPr/>
                    <a:lstStyle/>
                    <a:p>
                      <a:pPr marL="0" marR="0">
                        <a:lnSpc>
                          <a:spcPct val="115000"/>
                        </a:lnSpc>
                        <a:spcBef>
                          <a:spcPts val="0"/>
                        </a:spcBef>
                        <a:spcAft>
                          <a:spcPts val="0"/>
                        </a:spcAft>
                      </a:pPr>
                      <a:r>
                        <a:rPr lang="nl-NL" sz="2400" dirty="0">
                          <a:effectLst/>
                          <a:latin typeface="#9Slide05 SVNVanilla Daisy Pro" panose="00000500000000000000" pitchFamily="2" charset="0"/>
                          <a:ea typeface="Times New Roman" panose="02020603050405020304" pitchFamily="18" charset="0"/>
                          <a:cs typeface="Times New Roman" panose="02020603050405020304" pitchFamily="18" charset="0"/>
                        </a:rPr>
                        <a:t>a. Không vì tình cảm riêng hoặc vì danh lợi mà đối xử thiên lệch với mọi người.</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nl-NL" sz="2400" u="none" strike="noStrike" dirty="0" smtClean="0">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nl-NL" sz="4000" u="none" strike="noStrike" dirty="0" smtClean="0">
                          <a:solidFill>
                            <a:srgbClr val="FF0000"/>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x</a:t>
                      </a:r>
                      <a:endParaRPr lang="en-US" sz="4000" dirty="0">
                        <a:solidFill>
                          <a:srgbClr val="FF0000"/>
                        </a:solidFill>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37953">
                <a:tc>
                  <a:txBody>
                    <a:bodyPr/>
                    <a:lstStyle/>
                    <a:p>
                      <a:pPr marL="0" marR="0">
                        <a:lnSpc>
                          <a:spcPct val="115000"/>
                        </a:lnSpc>
                        <a:spcBef>
                          <a:spcPts val="0"/>
                        </a:spcBef>
                        <a:spcAft>
                          <a:spcPts val="0"/>
                        </a:spcAft>
                      </a:pPr>
                      <a:r>
                        <a:rPr lang="nl-NL" sz="2400" dirty="0">
                          <a:effectLst/>
                          <a:latin typeface="#9Slide05 SVNVanilla Daisy Pro" panose="00000500000000000000" pitchFamily="2" charset="0"/>
                          <a:ea typeface="Times New Roman" panose="02020603050405020304" pitchFamily="18" charset="0"/>
                          <a:cs typeface="Times New Roman" panose="02020603050405020304" pitchFamily="18" charset="0"/>
                        </a:rPr>
                        <a:t>b.Có thái độ vô tư khách quan.</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kumimoji="0" lang="nl-NL"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x</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37953">
                <a:tc>
                  <a:txBody>
                    <a:bodyPr/>
                    <a:lstStyle/>
                    <a:p>
                      <a:pPr marL="0" marR="0">
                        <a:lnSpc>
                          <a:spcPct val="115000"/>
                        </a:lnSpc>
                        <a:spcBef>
                          <a:spcPts val="0"/>
                        </a:spcBef>
                        <a:spcAft>
                          <a:spcPts val="0"/>
                        </a:spcAft>
                      </a:pPr>
                      <a:r>
                        <a:rPr lang="nl-NL" sz="2400">
                          <a:effectLst/>
                          <a:latin typeface="#9Slide05 SVNVanilla Daisy Pro" panose="00000500000000000000" pitchFamily="2" charset="0"/>
                          <a:ea typeface="Times New Roman" panose="02020603050405020304" pitchFamily="18" charset="0"/>
                          <a:cs typeface="Times New Roman" panose="02020603050405020304" pitchFamily="18" charset="0"/>
                        </a:rPr>
                        <a:t>c. Coi trọng lợi ích chung hơn lợi ích cá nhân.</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kumimoji="0" lang="nl-NL"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x</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866108">
                <a:tc>
                  <a:txBody>
                    <a:bodyPr/>
                    <a:lstStyle/>
                    <a:p>
                      <a:pPr marL="0" marR="0">
                        <a:lnSpc>
                          <a:spcPct val="115000"/>
                        </a:lnSpc>
                        <a:spcBef>
                          <a:spcPts val="0"/>
                        </a:spcBef>
                        <a:spcAft>
                          <a:spcPts val="0"/>
                        </a:spcAft>
                      </a:pPr>
                      <a:r>
                        <a:rPr lang="nl-NL" sz="2400">
                          <a:effectLst/>
                          <a:latin typeface="#9Slide05 SVNVanilla Daisy Pro" panose="00000500000000000000" pitchFamily="2" charset="0"/>
                          <a:ea typeface="Times New Roman" panose="02020603050405020304" pitchFamily="18" charset="0"/>
                          <a:cs typeface="Times New Roman" panose="02020603050405020304" pitchFamily="18" charset="0"/>
                        </a:rPr>
                        <a:t>d. Đấu tranh chống những biểu hiện cá nhân, thu vén cho riêng mình.</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kumimoji="0" lang="nl-NL"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x</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37953">
                <a:tc>
                  <a:txBody>
                    <a:bodyPr/>
                    <a:lstStyle/>
                    <a:p>
                      <a:pPr marL="0" marR="0">
                        <a:lnSpc>
                          <a:spcPct val="115000"/>
                        </a:lnSpc>
                        <a:spcBef>
                          <a:spcPts val="0"/>
                        </a:spcBef>
                        <a:spcAft>
                          <a:spcPts val="0"/>
                        </a:spcAft>
                      </a:pPr>
                      <a:r>
                        <a:rPr lang="nl-NL" sz="2400">
                          <a:effectLst/>
                          <a:latin typeface="#9Slide05 SVNVanilla Daisy Pro" panose="00000500000000000000" pitchFamily="2" charset="0"/>
                          <a:ea typeface="Times New Roman" panose="02020603050405020304" pitchFamily="18" charset="0"/>
                          <a:cs typeface="Times New Roman" panose="02020603050405020304" pitchFamily="18" charset="0"/>
                        </a:rPr>
                        <a:t>e. Ba phải, ai nói gì, làm gì cũng cho là đúng.</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kumimoji="0" lang="nl-NL"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x</a:t>
                      </a:r>
                      <a:endParaRPr kumimoji="0" lang="en-US" sz="4000" b="0" i="0" u="none" strike="noStrike" kern="1200" cap="none" spc="0" normalizeH="0" baseline="0" noProof="0" dirty="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37953">
                <a:tc>
                  <a:txBody>
                    <a:bodyPr/>
                    <a:lstStyle/>
                    <a:p>
                      <a:pPr marL="0" marR="0">
                        <a:lnSpc>
                          <a:spcPct val="115000"/>
                        </a:lnSpc>
                        <a:spcBef>
                          <a:spcPts val="0"/>
                        </a:spcBef>
                        <a:spcAft>
                          <a:spcPts val="0"/>
                        </a:spcAft>
                      </a:pPr>
                      <a:r>
                        <a:rPr lang="nl-NL" sz="2400" u="sng" dirty="0">
                          <a:effectLst/>
                          <a:latin typeface="#9Slide05 SVNVanilla Daisy Pro" panose="00000500000000000000" pitchFamily="2" charset="0"/>
                          <a:ea typeface="Times New Roman" panose="02020603050405020304" pitchFamily="18" charset="0"/>
                          <a:cs typeface="Times New Roman" panose="02020603050405020304" pitchFamily="18" charset="0"/>
                        </a:rPr>
                        <a:t>g</a:t>
                      </a:r>
                      <a:r>
                        <a:rPr lang="nl-NL" sz="2400" dirty="0">
                          <a:effectLst/>
                          <a:latin typeface="#9Slide05 SVNVanilla Daisy Pro" panose="00000500000000000000" pitchFamily="2" charset="0"/>
                          <a:ea typeface="Times New Roman" panose="02020603050405020304" pitchFamily="18" charset="0"/>
                          <a:cs typeface="Times New Roman" panose="02020603050405020304" pitchFamily="18" charset="0"/>
                        </a:rPr>
                        <a:t>. Lợi dụng chức quyền để thu lợi cá nhân.</a:t>
                      </a:r>
                      <a:endParaRPr lang="en-US" sz="2400" dirty="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kumimoji="0" lang="nl-NL"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x</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465908">
                <a:tc>
                  <a:txBody>
                    <a:bodyPr/>
                    <a:lstStyle/>
                    <a:p>
                      <a:pPr marL="0" marR="0">
                        <a:lnSpc>
                          <a:spcPct val="115000"/>
                        </a:lnSpc>
                        <a:spcBef>
                          <a:spcPts val="0"/>
                        </a:spcBef>
                        <a:spcAft>
                          <a:spcPts val="0"/>
                        </a:spcAft>
                      </a:pPr>
                      <a:r>
                        <a:rPr lang="nl-NL" sz="2400">
                          <a:effectLst/>
                          <a:latin typeface="#9Slide05 SVNVanilla Daisy Pro" panose="00000500000000000000" pitchFamily="2" charset="0"/>
                          <a:ea typeface="Times New Roman" panose="02020603050405020304" pitchFamily="18" charset="0"/>
                          <a:cs typeface="Times New Roman" panose="02020603050405020304" pitchFamily="18" charset="0"/>
                        </a:rPr>
                        <a:t>h. Bỏ qua những việc làm sai trái để mình được lợi.</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nl-NL" sz="2400" u="none" strike="noStrike">
                          <a:effectLst/>
                          <a:latin typeface="#9Slide05 SVNVanilla Daisy Pro" panose="00000500000000000000" pitchFamily="2" charset="0"/>
                          <a:ea typeface="Times New Roman" panose="02020603050405020304" pitchFamily="18" charset="0"/>
                          <a:cs typeface="Times New Roman" panose="02020603050405020304" pitchFamily="18" charset="0"/>
                        </a:rPr>
                        <a:t> </a:t>
                      </a:r>
                      <a:endParaRPr lang="en-US" sz="2400">
                        <a:effectLst/>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defRPr/>
                      </a:pPr>
                      <a:r>
                        <a:rPr lang="nl-NL" sz="2400" u="none" strike="noStrike" dirty="0">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kumimoji="0" lang="nl-NL"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x</a:t>
                      </a:r>
                      <a:endParaRPr kumimoji="0" lang="en-US" sz="4000" b="0" i="0" u="none" strike="noStrike" kern="1200" cap="none" spc="0" normalizeH="0" baseline="0" noProof="0" dirty="0" smtClean="0">
                        <a:ln>
                          <a:noFill/>
                        </a:ln>
                        <a:solidFill>
                          <a:srgbClr val="FF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4" name="TextBox 3"/>
          <p:cNvSpPr txBox="1"/>
          <p:nvPr/>
        </p:nvSpPr>
        <p:spPr>
          <a:xfrm>
            <a:off x="418011" y="584775"/>
            <a:ext cx="11634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Trong</a:t>
            </a:r>
            <a:r>
              <a:rPr kumimoji="0" lang="en-US" sz="24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những</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hành</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vi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sau</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đây</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hành</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vi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nào</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thể</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hiện</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phẩm</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vô</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tư</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không</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vô</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tư</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sao</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sp>
        <p:nvSpPr>
          <p:cNvPr id="5" name="TextBox 4"/>
          <p:cNvSpPr txBox="1">
            <a:spLocks noChangeArrowheads="1"/>
          </p:cNvSpPr>
          <p:nvPr/>
        </p:nvSpPr>
        <p:spPr bwMode="auto">
          <a:xfrm>
            <a:off x="4618359" y="0"/>
            <a:ext cx="3234155" cy="584775"/>
          </a:xfrm>
          <a:prstGeom prst="rect">
            <a:avLst/>
          </a:prstGeom>
          <a:ln w="57150"/>
        </p:spPr>
        <p:style>
          <a:lnRef idx="2">
            <a:schemeClr val="accent6"/>
          </a:lnRef>
          <a:fillRef idx="1">
            <a:schemeClr val="lt1"/>
          </a:fillRef>
          <a:effectRef idx="0">
            <a:schemeClr val="accent6"/>
          </a:effectRef>
          <a:fontRef idx="minor">
            <a:schemeClr val="dk1"/>
          </a:fontRef>
        </p:style>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b="1" dirty="0" smtClean="0">
                <a:ln w="22225">
                  <a:solidFill>
                    <a:srgbClr val="FF0000"/>
                  </a:solidFill>
                  <a:prstDash val="solid"/>
                </a:ln>
                <a:solidFill>
                  <a:srgbClr val="C0504D">
                    <a:lumMod val="40000"/>
                    <a:lumOff val="60000"/>
                  </a:srgbClr>
                </a:solidFill>
                <a:latin typeface="Times New Roman" panose="02020603050405020304" pitchFamily="18" charset="0"/>
                <a:ea typeface="Verdana" panose="020B0604030504040204" pitchFamily="34" charset="0"/>
                <a:cs typeface="Times New Roman" panose="02020603050405020304" pitchFamily="18" charset="0"/>
                <a:sym typeface="Arial" panose="020B0604020202020204" pitchFamily="34" charset="0"/>
              </a:rPr>
              <a:t>PHIẾU BÀI TẬP</a:t>
            </a:r>
            <a:endParaRPr lang="en-US" altLang="en-US" b="1" dirty="0" smtClean="0">
              <a:ln w="22225">
                <a:solidFill>
                  <a:srgbClr val="FF0000"/>
                </a:solidFill>
                <a:prstDash val="solid"/>
              </a:ln>
              <a:solidFill>
                <a:srgbClr val="C0504D">
                  <a:lumMod val="40000"/>
                  <a:lumOff val="60000"/>
                </a:srgbClr>
              </a:solidFill>
              <a:latin typeface="Times New Roman" panose="02020603050405020304" pitchFamily="18" charset="0"/>
              <a:ea typeface="Verdana" panose="020B0604030504040204" pitchFamily="34" charset="0"/>
              <a:cs typeface="Times New Roman" panose="02020603050405020304" pitchFamily="18" charset="0"/>
              <a:sym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7" name="Group 6"/>
          <p:cNvGrpSpPr/>
          <p:nvPr/>
        </p:nvGrpSpPr>
        <p:grpSpPr>
          <a:xfrm>
            <a:off x="6928205" y="1854261"/>
            <a:ext cx="5430008" cy="5231761"/>
            <a:chOff x="-166977" y="0"/>
            <a:chExt cx="8523798" cy="5698029"/>
          </a:xfrm>
        </p:grpSpPr>
        <p:pic>
          <p:nvPicPr>
            <p:cNvPr id="5" name="Google Shape;164;p9"/>
            <p:cNvPicPr preferRelativeResize="0"/>
            <p:nvPr/>
          </p:nvPicPr>
          <p:blipFill rotWithShape="1">
            <a:blip r:embed="rId2"/>
            <a:srcRect l="15285" t="10430" r="46645" b="11190"/>
            <a:stretch>
              <a:fillRect/>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srcRect l="18975" t="9789" r="12467"/>
            <a:stretch>
              <a:fillRect/>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908415" y="3076143"/>
            <a:ext cx="3650554" cy="2308324"/>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l" defTabSz="914400" rtl="0" eaLnBrk="0" fontAlgn="auto" latinLnBrk="0" hangingPunct="0">
              <a:lnSpc>
                <a:spcPct val="100000"/>
              </a:lnSpc>
              <a:spcBef>
                <a:spcPts val="0"/>
              </a:spcBef>
              <a:spcAft>
                <a:spcPts val="0"/>
              </a:spcAft>
              <a:buClrTx/>
              <a:buSzTx/>
              <a:buFontTx/>
              <a:buNone/>
              <a:defRPr/>
            </a:pPr>
            <a:r>
              <a:rPr kumimoji="0" lang="en-US" sz="3200" b="0" i="1" u="none" strike="noStrike" kern="0" cap="none" spc="0" normalizeH="0" baseline="0" noProof="0" dirty="0" smtClean="0">
                <a:ln>
                  <a:noFill/>
                </a:ln>
                <a:solidFill>
                  <a:srgbClr val="FF0000"/>
                </a:solidFill>
                <a:effectLst/>
                <a:uLnTx/>
                <a:uFillTx/>
                <a:latin typeface="#9Slide05 Brannboll Ny" panose="02000000000000000000" pitchFamily="2" charset="0"/>
                <a:ea typeface="+mn-ea"/>
                <a:cs typeface="#9Slide03 Arima Madurai Black" panose="00000A00000000000000" pitchFamily="2" charset="0"/>
              </a:rPr>
              <a:t> </a:t>
            </a:r>
            <a:r>
              <a:rPr kumimoji="0" lang="en-US" sz="2800" i="0" u="none" strike="noStrike" kern="1200" cap="none" spc="0" normalizeH="0" baseline="0" noProof="0" dirty="0" err="1" smtClean="0">
                <a:ln>
                  <a:noFill/>
                </a:ln>
                <a:solidFill>
                  <a:srgbClr val="FF0000"/>
                </a:solidFill>
                <a:effectLst/>
                <a:uLnTx/>
                <a:uFillTx/>
                <a:latin typeface="#9Slide05 Brannboll Ny" panose="02000000000000000000" pitchFamily="2" charset="0"/>
                <a:cs typeface="Times New Roman" panose="02020603050405020304" pitchFamily="18" charset="0"/>
              </a:rPr>
              <a:t>Tình</a:t>
            </a:r>
            <a:r>
              <a:rPr kumimoji="0" lang="en-US" sz="2800" i="0" u="none" strike="noStrike" kern="1200" cap="none" spc="0" normalizeH="0" baseline="0" noProof="0" dirty="0" smtClean="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sz="2800" i="0" u="none" strike="noStrike" kern="1200" cap="none" spc="0" normalizeH="0" baseline="0" noProof="0" dirty="0" err="1" smtClean="0">
                <a:ln>
                  <a:noFill/>
                </a:ln>
                <a:solidFill>
                  <a:srgbClr val="FF0000"/>
                </a:solidFill>
                <a:effectLst/>
                <a:uLnTx/>
                <a:uFillTx/>
                <a:latin typeface="#9Slide05 Brannboll Ny" panose="02000000000000000000" pitchFamily="2" charset="0"/>
                <a:cs typeface="Times New Roman" panose="02020603050405020304" pitchFamily="18" charset="0"/>
              </a:rPr>
              <a:t>huống</a:t>
            </a:r>
            <a:r>
              <a:rPr kumimoji="0" lang="en-US" sz="2800" i="0" u="none" strike="noStrike" kern="1200" cap="none" spc="0" normalizeH="0" baseline="0" noProof="0" dirty="0" smtClean="0">
                <a:ln>
                  <a:noFill/>
                </a:ln>
                <a:solidFill>
                  <a:srgbClr val="FF0000"/>
                </a:solidFill>
                <a:effectLst/>
                <a:uLnTx/>
                <a:uFillTx/>
                <a:latin typeface="#9Slide05 Brannboll Ny" panose="02000000000000000000" pitchFamily="2" charset="0"/>
                <a:cs typeface="Times New Roman" panose="02020603050405020304" pitchFamily="18" charset="0"/>
              </a:rPr>
              <a:t> 2: </a:t>
            </a:r>
            <a:endParaRPr kumimoji="0" lang="en-US" sz="2800" i="0" u="none" strike="noStrike" kern="1200" cap="none" spc="0" normalizeH="0" baseline="0" noProof="0" dirty="0" smtClean="0">
              <a:ln>
                <a:noFill/>
              </a:ln>
              <a:solidFill>
                <a:srgbClr val="FF0000"/>
              </a:solidFill>
              <a:effectLst/>
              <a:uLnTx/>
              <a:uFillTx/>
              <a:latin typeface="#9Slide05 Brannboll Ny" panose="02000000000000000000" pitchFamily="2" charset="0"/>
              <a:cs typeface="Times New Roman" panose="02020603050405020304" pitchFamily="18" charset="0"/>
            </a:endParaRPr>
          </a:p>
          <a:p>
            <a:r>
              <a:rPr kumimoji="0" lang="en-US" sz="2800" i="0" u="none" strike="noStrike" kern="1200" cap="none" spc="0" normalizeH="0" baseline="0" noProof="0" dirty="0" smtClean="0">
                <a:ln>
                  <a:noFill/>
                </a:ln>
                <a:solidFill>
                  <a:srgbClr val="000000"/>
                </a:solidFill>
                <a:effectLst/>
                <a:uLnTx/>
                <a:uFillTx/>
                <a:latin typeface="#9Slide05 Brannboll Ny" panose="02000000000000000000" pitchFamily="2" charset="0"/>
              </a:rPr>
              <a:t>    </a:t>
            </a:r>
            <a:r>
              <a:rPr lang="en-US" sz="2800" dirty="0" err="1">
                <a:solidFill>
                  <a:prstClr val="black"/>
                </a:solidFill>
                <a:latin typeface="#9Slide05 Brannboll Ny" panose="02000000000000000000" pitchFamily="2" charset="0"/>
                <a:cs typeface="Times New Roman" panose="02020603050405020304" pitchFamily="18" charset="0"/>
              </a:rPr>
              <a:t>Em</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biết</a:t>
            </a:r>
            <a:r>
              <a:rPr lang="en-US" sz="2800" dirty="0">
                <a:solidFill>
                  <a:prstClr val="black"/>
                </a:solidFill>
                <a:latin typeface="#9Slide05 Brannboll Ny" panose="02000000000000000000" pitchFamily="2" charset="0"/>
                <a:cs typeface="Times New Roman" panose="02020603050405020304" pitchFamily="18" charset="0"/>
              </a:rPr>
              <a:t> ý </a:t>
            </a:r>
            <a:r>
              <a:rPr lang="en-US" sz="2800" dirty="0" err="1">
                <a:solidFill>
                  <a:prstClr val="black"/>
                </a:solidFill>
                <a:latin typeface="#9Slide05 Brannboll Ny" panose="02000000000000000000" pitchFamily="2" charset="0"/>
                <a:cs typeface="Times New Roman" panose="02020603050405020304" pitchFamily="18" charset="0"/>
              </a:rPr>
              <a:t>kiến</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của</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bạn</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Trung</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là</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đúng</a:t>
            </a:r>
            <a:r>
              <a:rPr lang="en-US" sz="2800" dirty="0">
                <a:solidFill>
                  <a:prstClr val="black"/>
                </a:solidFill>
                <a:latin typeface="#9Slide05 Brannboll Ny" panose="02000000000000000000" pitchFamily="2" charset="0"/>
                <a:cs typeface="Times New Roman" panose="02020603050405020304" pitchFamily="18" charset="0"/>
              </a:rPr>
              <a:t> , song ý </a:t>
            </a:r>
            <a:r>
              <a:rPr lang="en-US" sz="2800" dirty="0" err="1">
                <a:solidFill>
                  <a:prstClr val="black"/>
                </a:solidFill>
                <a:latin typeface="#9Slide05 Brannboll Ny" panose="02000000000000000000" pitchFamily="2" charset="0"/>
                <a:cs typeface="Times New Roman" panose="02020603050405020304" pitchFamily="18" charset="0"/>
              </a:rPr>
              <a:t>kiến</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đó</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lại</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bị</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đa</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số</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các</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bạn</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trong</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lớp</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phản</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đối</a:t>
            </a:r>
            <a:r>
              <a:rPr lang="en-US" sz="2800" dirty="0">
                <a:solidFill>
                  <a:prstClr val="black"/>
                </a:solidFill>
                <a:latin typeface="#9Slide05 Brannboll Ny" panose="02000000000000000000" pitchFamily="2" charset="0"/>
                <a:cs typeface="Times New Roman" panose="02020603050405020304" pitchFamily="18" charset="0"/>
              </a:rPr>
              <a:t>.</a:t>
            </a:r>
            <a:endParaRPr lang="en-US" sz="2800" dirty="0">
              <a:solidFill>
                <a:prstClr val="black"/>
              </a:solidFill>
              <a:latin typeface="#9Slide05 Brannboll Ny" panose="02000000000000000000" pitchFamily="2" charset="0"/>
              <a:cs typeface="Times New Roman" panose="02020603050405020304" pitchFamily="18" charset="0"/>
            </a:endParaRPr>
          </a:p>
        </p:txBody>
      </p:sp>
      <p:sp>
        <p:nvSpPr>
          <p:cNvPr id="13" name="Text Box 6"/>
          <p:cNvSpPr txBox="1">
            <a:spLocks noChangeArrowheads="1"/>
          </p:cNvSpPr>
          <p:nvPr/>
        </p:nvSpPr>
        <p:spPr bwMode="auto">
          <a:xfrm>
            <a:off x="7646187" y="2585134"/>
            <a:ext cx="411489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just" defTabSz="914400" rtl="0" eaLnBrk="0" fontAlgn="auto" latinLnBrk="0" hangingPunct="0">
              <a:lnSpc>
                <a:spcPct val="100000"/>
              </a:lnSpc>
              <a:spcBef>
                <a:spcPts val="0"/>
              </a:spcBef>
              <a:spcAft>
                <a:spcPts val="0"/>
              </a:spcAft>
              <a:buClrTx/>
              <a:buSzTx/>
              <a:buFontTx/>
              <a:buNone/>
              <a:defRPr/>
            </a:pPr>
            <a:r>
              <a:rPr kumimoji="0" lang="en-US" sz="3200" b="0" i="1" u="none" strike="noStrike" kern="0" cap="none" spc="0" normalizeH="0" baseline="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1" i="0" u="none" strike="noStrike" kern="1200" cap="none" spc="0" normalizeH="0" baseline="0" noProof="0" dirty="0" err="1" smtClean="0">
                <a:ln>
                  <a:noFill/>
                </a:ln>
                <a:solidFill>
                  <a:srgbClr val="FF0000"/>
                </a:solidFill>
                <a:effectLst/>
                <a:uLnTx/>
                <a:uFillTx/>
                <a:latin typeface="#9Slide05 Brannboll Ny" panose="02000000000000000000" pitchFamily="2" charset="0"/>
                <a:ea typeface="Times New Roman" panose="02020603050405020304" pitchFamily="18" charset="0"/>
                <a:cs typeface="Times" panose="02020603050405020304" pitchFamily="18" charset="0"/>
              </a:rPr>
              <a:t>Tình</a:t>
            </a:r>
            <a:r>
              <a:rPr kumimoji="0" lang="en-US" sz="28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Times New Roman" panose="02020603050405020304" pitchFamily="18" charset="0"/>
                <a:cs typeface="Times"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panose="02020603050405020304" pitchFamily="18" charset="0"/>
              </a:rPr>
              <a:t>huống</a:t>
            </a:r>
            <a:r>
              <a:rPr kumimoji="0" lang="en-US" sz="28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panose="02020603050405020304" pitchFamily="18" charset="0"/>
              </a:rPr>
              <a:t> 3: </a:t>
            </a:r>
            <a:endParaRPr kumimoji="0" lang="en-US" sz="28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Times New Roman" panose="02020603050405020304" pitchFamily="18" charset="0"/>
              <a:cs typeface="Times" panose="02020603050405020304" pitchFamily="18" charset="0"/>
            </a:endParaRPr>
          </a:p>
          <a:p>
            <a:pPr algn="just"/>
            <a:r>
              <a:rPr kumimoji="0" lang="en-US" sz="2800" b="1" i="0" u="none" strike="noStrike" kern="1200" cap="none" spc="0" normalizeH="0" baseline="0" noProof="0" dirty="0">
                <a:ln>
                  <a:noFill/>
                </a:ln>
                <a:solidFill>
                  <a:srgbClr val="FF0000"/>
                </a:solidFill>
                <a:effectLst/>
                <a:uLnTx/>
                <a:uFillTx/>
                <a:latin typeface="#9Slide05 Brannboll Ny" panose="02000000000000000000" pitchFamily="2" charset="0"/>
                <a:cs typeface="Times" panose="02020603050405020304" pitchFamily="18" charset="0"/>
              </a:rPr>
              <a:t> </a:t>
            </a:r>
            <a:r>
              <a:rPr kumimoji="0" lang="en-US" sz="2800" b="1" i="0" u="none" strike="noStrike" kern="1200" cap="none" spc="0" normalizeH="0" baseline="0" noProof="0" dirty="0" smtClean="0">
                <a:ln>
                  <a:noFill/>
                </a:ln>
                <a:solidFill>
                  <a:srgbClr val="FF0000"/>
                </a:solidFill>
                <a:effectLst/>
                <a:uLnTx/>
                <a:uFillTx/>
                <a:latin typeface="#9Slide05 Brannboll Ny" panose="02000000000000000000" pitchFamily="2" charset="0"/>
                <a:cs typeface="Times" panose="02020603050405020304" pitchFamily="18" charset="0"/>
              </a:rPr>
              <a:t>     </a:t>
            </a:r>
            <a:r>
              <a:rPr lang="en-US" sz="2800" b="1" dirty="0" err="1" smtClean="0">
                <a:solidFill>
                  <a:prstClr val="black"/>
                </a:solidFill>
                <a:latin typeface="#9Slide05 Brannboll Ny" panose="02000000000000000000" pitchFamily="2" charset="0"/>
                <a:cs typeface="Times New Roman" panose="02020603050405020304" pitchFamily="18" charset="0"/>
              </a:rPr>
              <a:t>Khi</a:t>
            </a:r>
            <a:r>
              <a:rPr lang="en-US" sz="2800" b="1" dirty="0" smtClean="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đề</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cử</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đại</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biểu</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tham</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dự</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Đại</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hội</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Cháu</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ngoan</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bác</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Hồ</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của</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thành</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phốp</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một</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số</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bạn</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biết</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Trang</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hoàn</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toàn</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xứng</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đáng</a:t>
            </a:r>
            <a:r>
              <a:rPr lang="en-US" sz="2800" b="1" dirty="0">
                <a:solidFill>
                  <a:prstClr val="black"/>
                </a:solidFill>
                <a:latin typeface="#9Slide05 Brannboll Ny" panose="02000000000000000000" pitchFamily="2" charset="0"/>
                <a:cs typeface="Times New Roman" panose="02020603050405020304" pitchFamily="18" charset="0"/>
              </a:rPr>
              <a:t>, song </a:t>
            </a:r>
            <a:r>
              <a:rPr lang="en-US" sz="2800" b="1" dirty="0" err="1">
                <a:solidFill>
                  <a:prstClr val="black"/>
                </a:solidFill>
                <a:latin typeface="#9Slide05 Brannboll Ny" panose="02000000000000000000" pitchFamily="2" charset="0"/>
                <a:cs typeface="Times New Roman" panose="02020603050405020304" pitchFamily="18" charset="0"/>
              </a:rPr>
              <a:t>lại</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không</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đồng</a:t>
            </a:r>
            <a:r>
              <a:rPr lang="en-US" sz="2800" b="1" dirty="0">
                <a:solidFill>
                  <a:prstClr val="black"/>
                </a:solidFill>
                <a:latin typeface="#9Slide05 Brannboll Ny" panose="02000000000000000000" pitchFamily="2" charset="0"/>
                <a:cs typeface="Times New Roman" panose="02020603050405020304" pitchFamily="18" charset="0"/>
              </a:rPr>
              <a:t> ý </a:t>
            </a:r>
            <a:r>
              <a:rPr lang="en-US" sz="2800" b="1" dirty="0" err="1">
                <a:solidFill>
                  <a:prstClr val="black"/>
                </a:solidFill>
                <a:latin typeface="#9Slide05 Brannboll Ny" panose="02000000000000000000" pitchFamily="2" charset="0"/>
                <a:cs typeface="Times New Roman" panose="02020603050405020304" pitchFamily="18" charset="0"/>
              </a:rPr>
              <a:t>cử</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Trang</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vì</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Trang</a:t>
            </a:r>
            <a:r>
              <a:rPr lang="en-US" sz="2800" b="1" dirty="0">
                <a:solidFill>
                  <a:prstClr val="black"/>
                </a:solidFill>
                <a:latin typeface="#9Slide05 Brannboll Ny" panose="02000000000000000000" pitchFamily="2" charset="0"/>
                <a:cs typeface="Times New Roman" panose="02020603050405020304" pitchFamily="18" charset="0"/>
              </a:rPr>
              <a:t> hay </a:t>
            </a:r>
            <a:r>
              <a:rPr lang="en-US" sz="2800" b="1" dirty="0" err="1">
                <a:solidFill>
                  <a:prstClr val="black"/>
                </a:solidFill>
                <a:latin typeface="#9Slide05 Brannboll Ny" panose="02000000000000000000" pitchFamily="2" charset="0"/>
                <a:cs typeface="Times New Roman" panose="02020603050405020304" pitchFamily="18" charset="0"/>
              </a:rPr>
              <a:t>phê</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bình</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mỗi</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khi</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các</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bạn</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có</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khuyết</a:t>
            </a:r>
            <a:r>
              <a:rPr lang="en-US" sz="2800" b="1" dirty="0">
                <a:solidFill>
                  <a:prstClr val="black"/>
                </a:solidFill>
                <a:latin typeface="#9Slide05 Brannboll Ny" panose="02000000000000000000" pitchFamily="2" charset="0"/>
                <a:cs typeface="Times New Roman" panose="02020603050405020304" pitchFamily="18" charset="0"/>
              </a:rPr>
              <a:t> </a:t>
            </a:r>
            <a:r>
              <a:rPr lang="en-US" sz="2800" b="1" dirty="0" err="1">
                <a:solidFill>
                  <a:prstClr val="black"/>
                </a:solidFill>
                <a:latin typeface="#9Slide05 Brannboll Ny" panose="02000000000000000000" pitchFamily="2" charset="0"/>
                <a:cs typeface="Times New Roman" panose="02020603050405020304" pitchFamily="18" charset="0"/>
              </a:rPr>
              <a:t>điểm</a:t>
            </a:r>
            <a:r>
              <a:rPr lang="en-US" sz="2800" b="1" dirty="0">
                <a:solidFill>
                  <a:prstClr val="black"/>
                </a:solidFill>
                <a:latin typeface="#9Slide05 Brannboll Ny" panose="02000000000000000000" pitchFamily="2" charset="0"/>
                <a:cs typeface="Times New Roman" panose="02020603050405020304" pitchFamily="18" charset="0"/>
              </a:rPr>
              <a:t>.</a:t>
            </a:r>
            <a:endParaRPr lang="en-US" sz="2800" b="1" dirty="0">
              <a:solidFill>
                <a:prstClr val="black"/>
              </a:solidFill>
              <a:latin typeface="#9Slide05 Brannboll Ny" panose="02000000000000000000" pitchFamily="2" charset="0"/>
              <a:cs typeface="Times New Roman" panose="02020603050405020304" pitchFamily="18" charset="0"/>
            </a:endParaRPr>
          </a:p>
        </p:txBody>
      </p:sp>
      <p:sp>
        <p:nvSpPr>
          <p:cNvPr id="14" name="Text Box 5"/>
          <p:cNvSpPr txBox="1">
            <a:spLocks noChangeArrowheads="1"/>
          </p:cNvSpPr>
          <p:nvPr/>
        </p:nvSpPr>
        <p:spPr bwMode="auto">
          <a:xfrm>
            <a:off x="255457" y="3809549"/>
            <a:ext cx="3416490" cy="216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i="0" u="none" strike="noStrike" kern="120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Tình</a:t>
            </a:r>
            <a:r>
              <a:rPr kumimoji="0" lang="en-US" i="0" u="none" strike="noStrike" kern="120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i="0" u="none" strike="noStrike" kern="120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huống</a:t>
            </a:r>
            <a:r>
              <a:rPr kumimoji="0" lang="en-US" i="0" u="none" strike="noStrike" kern="120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1: </a:t>
            </a:r>
            <a:endParaRPr kumimoji="0" lang="en-US" i="0" u="none" strike="noStrike" kern="120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endParaRPr>
          </a:p>
          <a:p>
            <a:r>
              <a:rPr lang="en-US" dirty="0" err="1">
                <a:solidFill>
                  <a:prstClr val="black"/>
                </a:solidFill>
                <a:latin typeface="#9Slide05 Brannboll Ny" panose="02000000000000000000" pitchFamily="2" charset="0"/>
                <a:cs typeface="Times New Roman" panose="02020603050405020304" pitchFamily="18" charset="0"/>
              </a:rPr>
              <a:t>Em</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biết</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ông</a:t>
            </a:r>
            <a:r>
              <a:rPr lang="en-US" dirty="0">
                <a:solidFill>
                  <a:prstClr val="black"/>
                </a:solidFill>
                <a:latin typeface="#9Slide05 Brannboll Ny" panose="02000000000000000000" pitchFamily="2" charset="0"/>
                <a:cs typeface="Times New Roman" panose="02020603050405020304" pitchFamily="18" charset="0"/>
              </a:rPr>
              <a:t> Ba </a:t>
            </a:r>
            <a:r>
              <a:rPr lang="en-US" dirty="0" err="1">
                <a:solidFill>
                  <a:prstClr val="black"/>
                </a:solidFill>
                <a:latin typeface="#9Slide05 Brannboll Ny" panose="02000000000000000000" pitchFamily="2" charset="0"/>
                <a:cs typeface="Times New Roman" panose="02020603050405020304" pitchFamily="18" charset="0"/>
              </a:rPr>
              <a:t>làm</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nhiều</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việc</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sai</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trái</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nhưng</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ông</a:t>
            </a:r>
            <a:r>
              <a:rPr lang="en-US" dirty="0">
                <a:solidFill>
                  <a:prstClr val="black"/>
                </a:solidFill>
                <a:latin typeface="#9Slide05 Brannboll Ny" panose="02000000000000000000" pitchFamily="2" charset="0"/>
                <a:cs typeface="Times New Roman" panose="02020603050405020304" pitchFamily="18" charset="0"/>
              </a:rPr>
              <a:t> Ba </a:t>
            </a:r>
            <a:r>
              <a:rPr lang="en-US" dirty="0" err="1">
                <a:solidFill>
                  <a:prstClr val="black"/>
                </a:solidFill>
                <a:latin typeface="#9Slide05 Brannboll Ny" panose="02000000000000000000" pitchFamily="2" charset="0"/>
                <a:cs typeface="Times New Roman" panose="02020603050405020304" pitchFamily="18" charset="0"/>
              </a:rPr>
              <a:t>lại</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là</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ân</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nhân</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của</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gia</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đình</a:t>
            </a:r>
            <a:r>
              <a:rPr lang="en-US" dirty="0">
                <a:solidFill>
                  <a:prstClr val="black"/>
                </a:solidFill>
                <a:latin typeface="#9Slide05 Brannboll Ny" panose="02000000000000000000" pitchFamily="2" charset="0"/>
                <a:cs typeface="Times New Roman" panose="02020603050405020304" pitchFamily="18" charset="0"/>
              </a:rPr>
              <a:t> </a:t>
            </a:r>
            <a:r>
              <a:rPr lang="en-US" dirty="0" err="1">
                <a:solidFill>
                  <a:prstClr val="black"/>
                </a:solidFill>
                <a:latin typeface="#9Slide05 Brannboll Ny" panose="02000000000000000000" pitchFamily="2" charset="0"/>
                <a:cs typeface="Times New Roman" panose="02020603050405020304" pitchFamily="18" charset="0"/>
              </a:rPr>
              <a:t>em</a:t>
            </a:r>
            <a:r>
              <a:rPr lang="en-US" dirty="0">
                <a:solidFill>
                  <a:prstClr val="black"/>
                </a:solidFill>
                <a:latin typeface="#9Slide05 Brannboll Ny" panose="02000000000000000000" pitchFamily="2" charset="0"/>
                <a:cs typeface="Times New Roman" panose="02020603050405020304" pitchFamily="18" charset="0"/>
              </a:rPr>
              <a:t>.</a:t>
            </a:r>
            <a:endParaRPr lang="en-US" dirty="0">
              <a:solidFill>
                <a:prstClr val="black"/>
              </a:solidFill>
              <a:latin typeface="#9Slide05 Brannboll Ny" panose="02000000000000000000"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4" cstate="print"/>
          <a:srcRect l="7143" t="16071" r="5357" b="14286"/>
          <a:stretch>
            <a:fillRect/>
          </a:stretch>
        </p:blipFill>
        <p:spPr>
          <a:xfrm>
            <a:off x="-76967" y="3283081"/>
            <a:ext cx="4081337" cy="3802941"/>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icrosoft YaHei" panose="020B0503020204020204" charset="-122"/>
                <a:cs typeface="Times New Roman" panose="02020603050405020304" pitchFamily="18" charset="0"/>
              </a:rPr>
              <a:t>TRÒ CHƠI: ĐÓNG VAI</a:t>
            </a:r>
            <a:endParaRPr kumimoji="0" lang="it-IT"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23956" y="573023"/>
            <a:ext cx="12168045" cy="1631216"/>
          </a:xfrm>
          <a:prstGeom prst="rect">
            <a:avLst/>
          </a:prstGeom>
          <a:solidFill>
            <a:schemeClr val="accent2">
              <a:lumMod val="20000"/>
              <a:lumOff val="80000"/>
            </a:schemeClr>
          </a:solidFill>
          <a:ln w="381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LUẬT 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srgbClr val="0000FF"/>
                </a:solidFill>
                <a:effectLst/>
                <a:uLnTx/>
                <a:uFillTx/>
                <a:latin typeface="#9Slide06 Thillends Small" pitchFamily="2" charset="0"/>
                <a:ea typeface="+mn-ea"/>
                <a:cs typeface="Times New Roman" panose="02020603050405020304" pitchFamily="18" charset="0"/>
              </a:rPr>
              <a:t>S</a:t>
            </a:r>
            <a:r>
              <a:rPr kumimoji="0" lang="vi-VN" sz="2800" b="0" i="0" u="none" strike="noStrike" kern="1200" cap="none" spc="0" normalizeH="0" baseline="0" noProof="0" dirty="0" smtClean="0">
                <a:ln>
                  <a:noFill/>
                </a:ln>
                <a:solidFill>
                  <a:srgbClr val="0000FF"/>
                </a:solidFill>
                <a:effectLst/>
                <a:uLnTx/>
                <a:uFillTx/>
                <a:latin typeface="#9Slide06 Thillends Small" pitchFamily="2" charset="0"/>
                <a:ea typeface="+mn-ea"/>
                <a:cs typeface="Times New Roman" panose="02020603050405020304" pitchFamily="18" charset="0"/>
              </a:rPr>
              <a:t>ắm </a:t>
            </a:r>
            <a:r>
              <a:rPr kumimoji="0" lang="vi-VN" sz="2800" b="0" i="0" u="none" strike="noStrike" kern="1200" cap="none" spc="0" normalizeH="0" baseline="0" noProof="0" dirty="0">
                <a:ln>
                  <a:noFill/>
                </a:ln>
                <a:solidFill>
                  <a:srgbClr val="0000FF"/>
                </a:solidFill>
                <a:effectLst/>
                <a:uLnTx/>
                <a:uFillTx/>
                <a:latin typeface="#9Slide06 Thillends Small" pitchFamily="2" charset="0"/>
                <a:ea typeface="+mn-ea"/>
                <a:cs typeface="Times New Roman" panose="02020603050405020304" pitchFamily="18" charset="0"/>
              </a:rPr>
              <a:t>vai ở tình huống</a:t>
            </a:r>
            <a:r>
              <a:rPr kumimoji="0" lang="en-US" sz="2800" b="0" i="0" u="none" strike="noStrike" kern="1200" cap="none" spc="0" normalizeH="0" baseline="0" noProof="0" dirty="0">
                <a:ln>
                  <a:noFill/>
                </a:ln>
                <a:solidFill>
                  <a:srgbClr val="0000FF"/>
                </a:solidFill>
                <a:effectLst/>
                <a:uLnTx/>
                <a:uFillTx/>
                <a:latin typeface="#9Slide06 Thillends Small"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9Slide06 Thillends Small" pitchFamily="2" charset="0"/>
                <a:ea typeface="+mn-ea"/>
                <a:cs typeface="Times New Roman" panose="02020603050405020304" pitchFamily="18" charset="0"/>
              </a:rPr>
              <a:t>tập</a:t>
            </a:r>
            <a:r>
              <a:rPr kumimoji="0" lang="en-US" sz="2800" b="0" i="0" u="none" strike="noStrike" kern="1200" cap="none" spc="0" normalizeH="0" baseline="0" noProof="0" dirty="0">
                <a:ln>
                  <a:noFill/>
                </a:ln>
                <a:solidFill>
                  <a:srgbClr val="0000FF"/>
                </a:solidFill>
                <a:effectLst/>
                <a:uLnTx/>
                <a:uFillTx/>
                <a:latin typeface="#9Slide06 Thillends Small"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9Slide06 Thillends Small" pitchFamily="2" charset="0"/>
                <a:ea typeface="+mn-ea"/>
                <a:cs typeface="Times New Roman" panose="02020603050405020304" pitchFamily="18" charset="0"/>
              </a:rPr>
              <a:t>làm</a:t>
            </a:r>
            <a:r>
              <a:rPr kumimoji="0" lang="en-US" sz="2800" b="0" i="0" u="none" strike="noStrike" kern="1200" cap="none" spc="0" normalizeH="0" baseline="0" noProof="0" dirty="0">
                <a:ln>
                  <a:noFill/>
                </a:ln>
                <a:solidFill>
                  <a:srgbClr val="0000FF"/>
                </a:solidFill>
                <a:effectLst/>
                <a:uLnTx/>
                <a:uFillTx/>
                <a:latin typeface="#9Slide06 Thillends Small"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9Slide06 Thillends Small" pitchFamily="2" charset="0"/>
                <a:ea typeface="+mn-ea"/>
                <a:cs typeface="Times New Roman" panose="02020603050405020304" pitchFamily="18" charset="0"/>
              </a:rPr>
              <a:t>chuyên</a:t>
            </a:r>
            <a:r>
              <a:rPr kumimoji="0" lang="en-US" sz="2800" b="0" i="0" u="none" strike="noStrike" kern="1200" cap="none" spc="0" normalizeH="0" baseline="0" noProof="0" dirty="0">
                <a:ln>
                  <a:noFill/>
                </a:ln>
                <a:solidFill>
                  <a:srgbClr val="0000FF"/>
                </a:solidFill>
                <a:effectLst/>
                <a:uLnTx/>
                <a:uFillTx/>
                <a:latin typeface="#9Slide06 Thillends Small"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9Slide06 Thillends Small" pitchFamily="2" charset="0"/>
                <a:ea typeface="+mn-ea"/>
                <a:cs typeface="Times New Roman" panose="02020603050405020304" pitchFamily="18" charset="0"/>
              </a:rPr>
              <a:t>gia</a:t>
            </a:r>
            <a:r>
              <a:rPr kumimoji="0" lang="en-US" sz="2800" b="0" i="0" u="none" strike="noStrike" kern="1200" cap="none" spc="0" normalizeH="0" baseline="0" noProof="0" dirty="0">
                <a:ln>
                  <a:noFill/>
                </a:ln>
                <a:solidFill>
                  <a:srgbClr val="0000FF"/>
                </a:solidFill>
                <a:effectLst/>
                <a:uLnTx/>
                <a:uFillTx/>
                <a:latin typeface="#9Slide06 Thillends Small"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9Slide06 Thillends Small" pitchFamily="2"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00FF"/>
                </a:solidFill>
                <a:effectLst/>
                <a:uLnTx/>
                <a:uFillTx/>
                <a:latin typeface="#9Slide06 Thillends Small"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9Slide06 Thillends Small" pitchFamily="2" charset="0"/>
                <a:ea typeface="+mn-ea"/>
                <a:cs typeface="Times New Roman" panose="02020603050405020304" pitchFamily="18" charset="0"/>
              </a:rPr>
              <a:t>trả</a:t>
            </a:r>
            <a:r>
              <a:rPr kumimoji="0" lang="en-US" sz="2800" b="0" i="0" u="none" strike="noStrike" kern="1200" cap="none" spc="0" normalizeH="0" baseline="0" noProof="0" dirty="0">
                <a:ln>
                  <a:noFill/>
                </a:ln>
                <a:solidFill>
                  <a:srgbClr val="0000FF"/>
                </a:solidFill>
                <a:effectLst/>
                <a:uLnTx/>
                <a:uFillTx/>
                <a:latin typeface="#9Slide06 Thillends Small"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9Slide06 Thillends Small" pitchFamily="2" charset="0"/>
                <a:ea typeface="+mn-ea"/>
                <a:cs typeface="Times New Roman" panose="02020603050405020304" pitchFamily="18" charset="0"/>
              </a:rPr>
              <a:t>lời</a:t>
            </a:r>
            <a:r>
              <a:rPr kumimoji="0" lang="en-US" sz="2400" b="0" i="0" u="none" strike="noStrike" kern="1200" cap="none" spc="0" normalizeH="0" baseline="0" noProof="0" dirty="0" smtClean="0">
                <a:ln>
                  <a:noFill/>
                </a:ln>
                <a:solidFill>
                  <a:prstClr val="black"/>
                </a:solidFill>
                <a:effectLst/>
                <a:uLnTx/>
                <a:uFillTx/>
                <a:latin typeface="SVN-Vanilla Daisy Pro" panose="00000500000000000000" pitchFamily="2" charset="0"/>
                <a:ea typeface="+mn-ea"/>
                <a:cs typeface="Times New Roman" panose="02020603050405020304" pitchFamily="18" charset="0"/>
              </a:rPr>
              <a:t>.</a:t>
            </a:r>
            <a:endParaRPr kumimoji="0" lang="en-US" sz="2400" b="0" i="0" u="none" strike="noStrike" kern="1200" cap="none" spc="0" normalizeH="0" baseline="0" noProof="0" dirty="0" smtClean="0">
              <a:ln>
                <a:noFill/>
              </a:ln>
              <a:solidFill>
                <a:prstClr val="black"/>
              </a:solidFill>
              <a:effectLst/>
              <a:uLnTx/>
              <a:uFillTx/>
              <a:latin typeface="SVN-Vanilla Daisy Pro" panose="00000500000000000000" pitchFamily="2" charset="0"/>
              <a:ea typeface="+mn-ea"/>
              <a:cs typeface="Times New Roman" panose="02020603050405020304" pitchFamily="18" charset="0"/>
            </a:endParaRPr>
          </a:p>
          <a:p>
            <a:pPr lvl="0"/>
            <a:r>
              <a:rPr lang="en-US" sz="2400" b="1" dirty="0" err="1">
                <a:solidFill>
                  <a:srgbClr val="C00000"/>
                </a:solidFill>
                <a:latin typeface="#9Slide05 Brannboll Ny" panose="02000000000000000000" pitchFamily="2" charset="0"/>
                <a:cs typeface="Times New Roman" panose="02020603050405020304" pitchFamily="18" charset="0"/>
              </a:rPr>
              <a:t>Em</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sẽ</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làm</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gì</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trong</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mỗi</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trường</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hợp</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sau</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đây</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im</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lặng</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phản</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đối</a:t>
            </a:r>
            <a:r>
              <a:rPr lang="en-US" sz="2400" b="1" dirty="0">
                <a:solidFill>
                  <a:srgbClr val="C00000"/>
                </a:solidFill>
                <a:latin typeface="#9Slide05 Brannboll Ny" panose="02000000000000000000" pitchFamily="2" charset="0"/>
                <a:cs typeface="Times New Roman" panose="02020603050405020304" pitchFamily="18" charset="0"/>
              </a:rPr>
              <a:t> hay </a:t>
            </a:r>
            <a:r>
              <a:rPr lang="en-US" sz="2400" b="1" dirty="0" err="1">
                <a:solidFill>
                  <a:srgbClr val="C00000"/>
                </a:solidFill>
                <a:latin typeface="#9Slide05 Brannboll Ny" panose="02000000000000000000" pitchFamily="2" charset="0"/>
                <a:cs typeface="Times New Roman" panose="02020603050405020304" pitchFamily="18" charset="0"/>
              </a:rPr>
              <a:t>đồng</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tình</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và</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giải</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thích</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vì</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sao</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em</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lại</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làm</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như</a:t>
            </a:r>
            <a:r>
              <a:rPr lang="en-US" sz="2400" b="1" dirty="0">
                <a:solidFill>
                  <a:srgbClr val="C00000"/>
                </a:solidFill>
                <a:latin typeface="#9Slide05 Brannboll Ny" panose="02000000000000000000" pitchFamily="2" charset="0"/>
                <a:cs typeface="Times New Roman" panose="02020603050405020304" pitchFamily="18" charset="0"/>
              </a:rPr>
              <a:t> </a:t>
            </a:r>
            <a:r>
              <a:rPr lang="en-US" sz="2400" b="1" dirty="0" err="1">
                <a:solidFill>
                  <a:srgbClr val="C00000"/>
                </a:solidFill>
                <a:latin typeface="#9Slide05 Brannboll Ny" panose="02000000000000000000" pitchFamily="2" charset="0"/>
                <a:cs typeface="Times New Roman" panose="02020603050405020304" pitchFamily="18" charset="0"/>
              </a:rPr>
              <a:t>vậy</a:t>
            </a:r>
            <a:r>
              <a:rPr lang="en-US" sz="2400" b="1" dirty="0" smtClean="0">
                <a:solidFill>
                  <a:srgbClr val="C00000"/>
                </a:solidFill>
                <a:latin typeface="#9Slide05 Brannboll Ny" panose="02000000000000000000" pitchFamily="2" charset="0"/>
                <a:cs typeface="Times New Roman" panose="02020603050405020304" pitchFamily="18" charset="0"/>
              </a:rPr>
              <a:t>?</a:t>
            </a:r>
            <a:endParaRPr lang="en-US" sz="2400" b="1" dirty="0">
              <a:solidFill>
                <a:srgbClr val="C00000"/>
              </a:solidFill>
              <a:latin typeface="#9Slide05 Brannboll Ny"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7" name="Group 6"/>
          <p:cNvGrpSpPr/>
          <p:nvPr/>
        </p:nvGrpSpPr>
        <p:grpSpPr>
          <a:xfrm>
            <a:off x="7116148" y="290877"/>
            <a:ext cx="5075852" cy="5999659"/>
            <a:chOff x="-166977" y="0"/>
            <a:chExt cx="8523798" cy="5698029"/>
          </a:xfrm>
        </p:grpSpPr>
        <p:pic>
          <p:nvPicPr>
            <p:cNvPr id="5" name="Google Shape;164;p9"/>
            <p:cNvPicPr preferRelativeResize="0"/>
            <p:nvPr/>
          </p:nvPicPr>
          <p:blipFill rotWithShape="1">
            <a:blip r:embed="rId2"/>
            <a:srcRect l="15285" t="10430" r="46645" b="11190"/>
            <a:stretch>
              <a:fillRect/>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srcRect l="18975" t="9789" r="12467"/>
            <a:stretch>
              <a:fillRect/>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161911" y="2077844"/>
            <a:ext cx="3472197" cy="3170099"/>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l" defTabSz="914400" rtl="0" eaLnBrk="0" fontAlgn="auto" latinLnBrk="0" hangingPunct="0">
              <a:lnSpc>
                <a:spcPct val="100000"/>
              </a:lnSpc>
              <a:spcBef>
                <a:spcPts val="0"/>
              </a:spcBef>
              <a:spcAft>
                <a:spcPts val="0"/>
              </a:spcAft>
              <a:buClrTx/>
              <a:buSzTx/>
              <a:buFontTx/>
              <a:buNone/>
              <a:defRPr/>
            </a:pPr>
            <a:r>
              <a:rPr kumimoji="0" lang="en-US" sz="3200" b="0" i="1" u="none" strike="noStrike" kern="0" cap="none" spc="0" normalizeH="0" baseline="0" noProof="0" dirty="0" smtClean="0">
                <a:ln>
                  <a:noFill/>
                </a:ln>
                <a:solidFill>
                  <a:srgbClr val="FF0000"/>
                </a:solidFill>
                <a:effectLst/>
                <a:uLnTx/>
                <a:uFillTx/>
                <a:latin typeface="#9Slide05 Brannboll Ny" panose="02000000000000000000" pitchFamily="2" charset="0"/>
                <a:ea typeface="+mn-ea"/>
                <a:cs typeface="#9Slide03 Arima Madurai Black" panose="00000A00000000000000" pitchFamily="2" charset="0"/>
              </a:rPr>
              <a:t>   </a:t>
            </a:r>
            <a:r>
              <a:rPr kumimoji="0" lang="en-US" sz="2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huống</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lvl="0" indent="0" eaLnBrk="1" hangingPunct="1"/>
            <a:r>
              <a:rPr kumimoji="0" lang="en-US" sz="2000" b="0" i="0" u="none" strike="noStrike" kern="1200" cap="none" spc="0" normalizeH="0" baseline="0" noProof="0" dirty="0" smtClean="0">
                <a:ln>
                  <a:noFill/>
                </a:ln>
                <a:solidFill>
                  <a:srgbClr val="000000"/>
                </a:solidFill>
                <a:effectLst/>
                <a:uLnTx/>
                <a:uFillTx/>
                <a:latin typeface="#9Slide05 Brannboll Ny" panose="02000000000000000000" pitchFamily="2" charset="0"/>
                <a:ea typeface="+mn-ea"/>
                <a:cs typeface="+mn-cs"/>
              </a:rPr>
              <a:t>    </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Bảo</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vệ</a:t>
            </a:r>
            <a:r>
              <a:rPr lang="en-US" sz="2400" dirty="0">
                <a:solidFill>
                  <a:srgbClr val="0000FF"/>
                </a:solidFill>
                <a:latin typeface="#9Slide05 Brannboll Ny" panose="02000000000000000000" pitchFamily="2" charset="0"/>
                <a:cs typeface="Times New Roman" panose="02020603050405020304" pitchFamily="18" charset="0"/>
              </a:rPr>
              <a:t> ý </a:t>
            </a:r>
            <a:r>
              <a:rPr lang="en-US" sz="2400" dirty="0" err="1">
                <a:solidFill>
                  <a:srgbClr val="0000FF"/>
                </a:solidFill>
                <a:latin typeface="#9Slide05 Brannboll Ny" panose="02000000000000000000" pitchFamily="2" charset="0"/>
                <a:cs typeface="Times New Roman" panose="02020603050405020304" pitchFamily="18" charset="0"/>
              </a:rPr>
              <a:t>kiến</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của</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bạn</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Trung</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vì</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đấy</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là</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lẽ</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phải</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thuyết</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phục</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các</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bạn</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khác</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công</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nhận</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lẽ</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phải</a:t>
            </a:r>
            <a:r>
              <a:rPr lang="en-US" sz="2400" dirty="0">
                <a:solidFill>
                  <a:srgbClr val="0000FF"/>
                </a:solidFill>
                <a:latin typeface="#9Slide05 Brannboll Ny" panose="02000000000000000000" pitchFamily="2" charset="0"/>
                <a:cs typeface="Times New Roman" panose="02020603050405020304" pitchFamily="18" charset="0"/>
              </a:rPr>
              <a:t>.</a:t>
            </a:r>
            <a:endParaRPr lang="en-US" sz="2400" dirty="0">
              <a:solidFill>
                <a:srgbClr val="0000FF"/>
              </a:solidFill>
              <a:latin typeface="#9Slide05 Brannboll Ny" panose="02000000000000000000" pitchFamily="2" charset="0"/>
              <a:cs typeface="Times New Roman" panose="02020603050405020304" pitchFamily="18" charset="0"/>
            </a:endParaRPr>
          </a:p>
          <a:p>
            <a:pPr marL="0" lvl="0" indent="0" eaLnBrk="1" hangingPunct="1"/>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Không</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được</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im</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lặng</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vì</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như</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thế</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mình</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là</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kẻ</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ba</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phải</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không</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chí</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công</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vô</a:t>
            </a:r>
            <a:r>
              <a:rPr lang="en-US" sz="2400" dirty="0">
                <a:solidFill>
                  <a:srgbClr val="0000FF"/>
                </a:solidFill>
                <a:latin typeface="#9Slide05 Brannboll Ny" panose="02000000000000000000" pitchFamily="2" charset="0"/>
                <a:cs typeface="Times New Roman" panose="02020603050405020304" pitchFamily="18" charset="0"/>
              </a:rPr>
              <a:t> </a:t>
            </a:r>
            <a:r>
              <a:rPr lang="en-US" sz="2400" dirty="0" err="1">
                <a:solidFill>
                  <a:srgbClr val="0000FF"/>
                </a:solidFill>
                <a:latin typeface="#9Slide05 Brannboll Ny" panose="02000000000000000000" pitchFamily="2" charset="0"/>
                <a:cs typeface="Times New Roman" panose="02020603050405020304" pitchFamily="18" charset="0"/>
              </a:rPr>
              <a:t>tư</a:t>
            </a:r>
            <a:r>
              <a:rPr lang="en-US" sz="2400" dirty="0">
                <a:solidFill>
                  <a:srgbClr val="0000FF"/>
                </a:solidFill>
                <a:latin typeface="#9Slide05 Brannboll Ny" panose="02000000000000000000" pitchFamily="2" charset="0"/>
                <a:cs typeface="Times New Roman" panose="02020603050405020304" pitchFamily="18" charset="0"/>
              </a:rPr>
              <a:t>.</a:t>
            </a:r>
            <a:endParaRPr lang="en-US" sz="2400" dirty="0">
              <a:solidFill>
                <a:srgbClr val="0000FF"/>
              </a:solidFill>
              <a:latin typeface="#9Slide05 Brannboll Ny" panose="02000000000000000000" pitchFamily="2" charset="0"/>
              <a:cs typeface="Times New Roman" panose="02020603050405020304" pitchFamily="18" charset="0"/>
            </a:endParaRPr>
          </a:p>
        </p:txBody>
      </p:sp>
      <p:sp>
        <p:nvSpPr>
          <p:cNvPr id="13" name="Text Box 6"/>
          <p:cNvSpPr txBox="1">
            <a:spLocks noChangeArrowheads="1"/>
          </p:cNvSpPr>
          <p:nvPr/>
        </p:nvSpPr>
        <p:spPr bwMode="auto">
          <a:xfrm>
            <a:off x="7976629" y="1204924"/>
            <a:ext cx="373914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l" defTabSz="914400" rtl="0" eaLnBrk="0" fontAlgn="auto" latinLnBrk="0" hangingPunct="0">
              <a:lnSpc>
                <a:spcPct val="100000"/>
              </a:lnSpc>
              <a:spcBef>
                <a:spcPts val="0"/>
              </a:spcBef>
              <a:spcAft>
                <a:spcPts val="0"/>
              </a:spcAft>
              <a:buClrTx/>
              <a:buSzTx/>
              <a:buFontTx/>
              <a:buNone/>
              <a:defRPr/>
            </a:pPr>
            <a:r>
              <a:rPr kumimoji="0" lang="en-US" sz="3200" b="0" i="1" u="none" strike="noStrike" kern="0" cap="none" spc="0" normalizeH="0" baseline="0" noProof="0" dirty="0" smtClean="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1800" b="1" i="0" u="none" strike="noStrike" kern="1200" cap="none" spc="0" normalizeH="0" baseline="0" noProof="0" dirty="0" err="1" smtClean="0">
                <a:ln>
                  <a:noFill/>
                </a:ln>
                <a:solidFill>
                  <a:srgbClr val="FF0000"/>
                </a:solidFill>
                <a:effectLst/>
                <a:uLnTx/>
                <a:uFillTx/>
                <a:latin typeface="Times" panose="02020603050405020304" pitchFamily="18" charset="0"/>
                <a:ea typeface="Times New Roman" panose="02020603050405020304" pitchFamily="18" charset="0"/>
                <a:cs typeface="Times" panose="02020603050405020304" pitchFamily="18" charset="0"/>
              </a:rPr>
              <a:t>Tình</a:t>
            </a:r>
            <a:r>
              <a:rPr kumimoji="0" lang="en-US" sz="1800" b="1" i="0" u="none" strike="noStrike" kern="1200" cap="none" spc="0" normalizeH="0" baseline="0" noProof="0" dirty="0" smtClean="0">
                <a:ln>
                  <a:noFill/>
                </a:ln>
                <a:solidFill>
                  <a:srgbClr val="FF0000"/>
                </a:solidFill>
                <a:effectLst/>
                <a:uLnTx/>
                <a:uFillTx/>
                <a:latin typeface="Times" panose="02020603050405020304" pitchFamily="18" charset="0"/>
                <a:ea typeface="Times New Roman" panose="02020603050405020304" pitchFamily="18" charset="0"/>
                <a:cs typeface="Times"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panose="02020603050405020304" pitchFamily="18" charset="0"/>
                <a:ea typeface="Times New Roman" panose="02020603050405020304" pitchFamily="18" charset="0"/>
                <a:cs typeface="Times" panose="02020603050405020304" pitchFamily="18" charset="0"/>
              </a:rPr>
              <a:t>huống</a:t>
            </a:r>
            <a:r>
              <a:rPr kumimoji="0" lang="en-US" sz="1800" b="1" i="0" u="none" strike="noStrike" kern="1200" cap="none" spc="0" normalizeH="0" baseline="0" noProof="0" dirty="0">
                <a:ln>
                  <a:noFill/>
                </a:ln>
                <a:solidFill>
                  <a:srgbClr val="FF0000"/>
                </a:solidFill>
                <a:effectLst/>
                <a:uLnTx/>
                <a:uFillTx/>
                <a:latin typeface="Times" panose="02020603050405020304" pitchFamily="18" charset="0"/>
                <a:ea typeface="Times New Roman" panose="02020603050405020304" pitchFamily="18" charset="0"/>
                <a:cs typeface="Times" panose="02020603050405020304" pitchFamily="18" charset="0"/>
              </a:rPr>
              <a:t> 3: </a:t>
            </a:r>
            <a:endParaRPr kumimoji="0" lang="en-US" sz="1800" b="1" i="0" u="none" strike="noStrike" kern="1200" cap="none" spc="0" normalizeH="0" baseline="0" noProof="0" dirty="0" smtClean="0">
              <a:ln>
                <a:noFill/>
              </a:ln>
              <a:solidFill>
                <a:srgbClr val="FF0000"/>
              </a:solidFill>
              <a:effectLst/>
              <a:uLnTx/>
              <a:uFillTx/>
              <a:latin typeface="Times" panose="02020603050405020304" pitchFamily="18" charset="0"/>
              <a:ea typeface="Times New Roman" panose="02020603050405020304" pitchFamily="18" charset="0"/>
              <a:cs typeface="Times" panose="02020603050405020304" pitchFamily="18" charset="0"/>
            </a:endParaRPr>
          </a:p>
          <a:p>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cs typeface="Times" panose="02020603050405020304" pitchFamily="18" charset="0"/>
              </a:rPr>
              <a:t> </a:t>
            </a:r>
            <a:r>
              <a:rPr kumimoji="0" lang="en-US" sz="2400" b="1" i="0" u="none" strike="noStrike" kern="1200" cap="none" spc="0" normalizeH="0" baseline="0" noProof="0" dirty="0" smtClean="0">
                <a:ln>
                  <a:noFill/>
                </a:ln>
                <a:solidFill>
                  <a:srgbClr val="FF0000"/>
                </a:solidFill>
                <a:effectLst/>
                <a:uLnTx/>
                <a:uFillTx/>
                <a:latin typeface="#9Slide05 Brannboll Ny" panose="02000000000000000000" pitchFamily="2" charset="0"/>
                <a:cs typeface="Times" panose="02020603050405020304" pitchFamily="18" charset="0"/>
              </a:rPr>
              <a:t>     </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Ủng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hộ</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bạn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Trang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tham</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gia</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đại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biểu</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vì</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bạn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là</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người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xứng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đáng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nhất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vì</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bạn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ấy</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là</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người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chí</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công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vô</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tư</a:t>
            </a:r>
            <a:r>
              <a:rPr lang="en-US" sz="2400" dirty="0">
                <a:solidFill>
                  <a:prstClr val="black"/>
                </a:solidFill>
                <a:latin typeface="#9Slide05 Brannboll Ny" panose="02000000000000000000" pitchFamily="2" charset="0"/>
                <a:cs typeface="Times New Roman" panose="02020603050405020304" pitchFamily="18" charset="0"/>
              </a:rPr>
              <a:t>.</a:t>
            </a:r>
            <a:endParaRPr lang="en-US" sz="2400" dirty="0">
              <a:solidFill>
                <a:prstClr val="black"/>
              </a:solidFill>
              <a:latin typeface="#9Slide05 Brannboll Ny" panose="02000000000000000000" pitchFamily="2" charset="0"/>
              <a:cs typeface="Times New Roman" panose="02020603050405020304" pitchFamily="18" charset="0"/>
            </a:endParaRPr>
          </a:p>
          <a:p>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Chỉ</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rõ</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cho</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các</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bạn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thấy</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mình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là</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người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ích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kỉ</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đặt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lợi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ích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cá</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nhân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lên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trên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lợi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ích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chung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khi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giải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quyết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công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việc</a:t>
            </a:r>
            <a:r>
              <a:rPr lang="en-US" sz="2400" dirty="0">
                <a:solidFill>
                  <a:prstClr val="black"/>
                </a:solidFill>
                <a:latin typeface="#9Slide05 Brannboll Ny" panose="02000000000000000000" pitchFamily="2" charset="0"/>
                <a:cs typeface="Times New Roman" panose="02020603050405020304" pitchFamily="18" charset="0"/>
              </a:rPr>
              <a:t>.</a:t>
            </a:r>
            <a:endParaRPr lang="en-US" sz="2400" dirty="0">
              <a:solidFill>
                <a:prstClr val="black"/>
              </a:solidFill>
              <a:latin typeface="#9Slide05 Brannboll Ny" panose="02000000000000000000"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4" cstate="print"/>
          <a:srcRect l="7143" t="16071" r="5357" b="14286"/>
          <a:stretch>
            <a:fillRect/>
          </a:stretch>
        </p:blipFill>
        <p:spPr>
          <a:xfrm>
            <a:off x="-132341" y="1718191"/>
            <a:ext cx="4443084" cy="5425078"/>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icrosoft YaHei" panose="020B0503020204020204" charset="-122"/>
                <a:cs typeface="Times New Roman" panose="02020603050405020304" pitchFamily="18" charset="0"/>
              </a:rPr>
              <a:t>TRÒ CHƠI: ĐÓNG VAI</a:t>
            </a:r>
            <a:endParaRPr kumimoji="0" lang="it-IT"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icrosoft YaHei" panose="020B0503020204020204" charset="-122"/>
                <a:cs typeface="Times New Roman" panose="02020603050405020304" pitchFamily="18" charset="0"/>
              </a:rPr>
              <a:t>CHUYÊN GIA TRẢ LỜI BẠN</a:t>
            </a:r>
            <a:endParaRPr kumimoji="0" lang="it-IT"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203623" y="2243169"/>
            <a:ext cx="3715233" cy="4185761"/>
          </a:xfrm>
          <a:prstGeom prst="rect">
            <a:avLst/>
          </a:prstGeom>
          <a:noFill/>
        </p:spPr>
        <p:txBody>
          <a:bodyPr wrap="square" rtlCol="0">
            <a:spAutoFit/>
          </a:bodyPr>
          <a:lstStyle/>
          <a:p>
            <a:pPr lvl="0"/>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 </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2200" dirty="0" smtClean="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Nhờ</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người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lớn</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khuyên</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ông</a:t>
            </a:r>
            <a:r>
              <a:rPr lang="en-US" sz="2200" dirty="0">
                <a:solidFill>
                  <a:prstClr val="black"/>
                </a:solidFill>
                <a:latin typeface="#9Slide05 Brannboll Ny" panose="02000000000000000000" pitchFamily="2" charset="0"/>
                <a:cs typeface="Times New Roman" panose="02020603050405020304" pitchFamily="18" charset="0"/>
              </a:rPr>
              <a:t> Ba </a:t>
            </a:r>
            <a:r>
              <a:rPr lang="en-US" sz="2200" dirty="0" err="1">
                <a:solidFill>
                  <a:prstClr val="black"/>
                </a:solidFill>
                <a:latin typeface="#9Slide05 Brannboll Ny" panose="02000000000000000000" pitchFamily="2" charset="0"/>
                <a:cs typeface="Times New Roman" panose="02020603050405020304" pitchFamily="18" charset="0"/>
              </a:rPr>
              <a:t>thôi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không</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làm</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những</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việc</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sai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trái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đó</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nữa</a:t>
            </a:r>
            <a:r>
              <a:rPr lang="en-US" sz="2200" dirty="0">
                <a:solidFill>
                  <a:prstClr val="black"/>
                </a:solidFill>
                <a:latin typeface="#9Slide05 Brannboll Ny" panose="02000000000000000000" pitchFamily="2" charset="0"/>
                <a:cs typeface="Times New Roman" panose="02020603050405020304" pitchFamily="18" charset="0"/>
              </a:rPr>
              <a:t>.</a:t>
            </a:r>
            <a:endParaRPr lang="en-US" sz="2200" dirty="0">
              <a:solidFill>
                <a:prstClr val="black"/>
              </a:solidFill>
              <a:latin typeface="#9Slide05 Brannboll Ny" panose="02000000000000000000" pitchFamily="2" charset="0"/>
              <a:cs typeface="Times New Roman" panose="02020603050405020304" pitchFamily="18" charset="0"/>
            </a:endParaRPr>
          </a:p>
          <a:p>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Phân</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tích</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cho</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ông</a:t>
            </a:r>
            <a:r>
              <a:rPr lang="en-US" sz="2200" dirty="0">
                <a:solidFill>
                  <a:prstClr val="black"/>
                </a:solidFill>
                <a:latin typeface="#9Slide05 Brannboll Ny" panose="02000000000000000000" pitchFamily="2" charset="0"/>
                <a:cs typeface="Times New Roman" panose="02020603050405020304" pitchFamily="18" charset="0"/>
              </a:rPr>
              <a:t> Ba </a:t>
            </a:r>
            <a:r>
              <a:rPr lang="en-US" sz="2200" dirty="0" err="1">
                <a:solidFill>
                  <a:prstClr val="black"/>
                </a:solidFill>
                <a:latin typeface="#9Slide05 Brannboll Ny" panose="02000000000000000000" pitchFamily="2" charset="0"/>
                <a:cs typeface="Times New Roman" panose="02020603050405020304" pitchFamily="18" charset="0"/>
              </a:rPr>
              <a:t>thấy</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việc</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ông</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đang</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làm</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là</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sai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và</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nói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với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ông</a:t>
            </a:r>
            <a:r>
              <a:rPr lang="en-US" sz="2200" dirty="0">
                <a:solidFill>
                  <a:prstClr val="black"/>
                </a:solidFill>
                <a:latin typeface="#9Slide05 Brannboll Ny" panose="02000000000000000000" pitchFamily="2" charset="0"/>
                <a:cs typeface="Times New Roman" panose="02020603050405020304" pitchFamily="18" charset="0"/>
              </a:rPr>
              <a:t> Ba </a:t>
            </a:r>
            <a:r>
              <a:rPr lang="en-US" sz="2200" dirty="0" err="1">
                <a:solidFill>
                  <a:prstClr val="black"/>
                </a:solidFill>
                <a:latin typeface="#9Slide05 Brannboll Ny" panose="02000000000000000000" pitchFamily="2" charset="0"/>
                <a:cs typeface="Times New Roman" panose="02020603050405020304" pitchFamily="18" charset="0"/>
              </a:rPr>
              <a:t>không</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nên</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làm</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những</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việc</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sai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đó</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nữa</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vì</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nó</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ảnh</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hưởng</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đến</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danh</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dự</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của</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ông</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lợi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ích</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của</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mọi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người</a:t>
            </a:r>
            <a:r>
              <a:rPr lang="en-US" sz="2200" dirty="0">
                <a:solidFill>
                  <a:prstClr val="black"/>
                </a:solidFill>
                <a:latin typeface="#9Slide05 Brannboll Ny" panose="02000000000000000000" pitchFamily="2" charset="0"/>
                <a:cs typeface="Times New Roman" panose="02020603050405020304" pitchFamily="18" charset="0"/>
              </a:rPr>
              <a:t> …</a:t>
            </a:r>
            <a:endParaRPr lang="en-US" sz="2200" dirty="0">
              <a:solidFill>
                <a:prstClr val="black"/>
              </a:solidFill>
              <a:latin typeface="#9Slide05 Brannboll Ny" panose="02000000000000000000" pitchFamily="2" charset="0"/>
              <a:cs typeface="Times New Roman" panose="02020603050405020304" pitchFamily="18" charset="0"/>
            </a:endParaRPr>
          </a:p>
          <a:p>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Tố</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cáo</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việc</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làm</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sai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trái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của</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ông</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với</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chính</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quyền</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địa</a:t>
            </a:r>
            <a:r>
              <a:rPr lang="en-US" sz="2200" dirty="0">
                <a:solidFill>
                  <a:prstClr val="black"/>
                </a:solidFill>
                <a:latin typeface="#9Slide05 Brannboll Ny" panose="02000000000000000000" pitchFamily="2" charset="0"/>
                <a:cs typeface="Times New Roman" panose="02020603050405020304" pitchFamily="18" charset="0"/>
              </a:rPr>
              <a:t> </a:t>
            </a:r>
            <a:r>
              <a:rPr lang="en-US" sz="2200" dirty="0" err="1">
                <a:solidFill>
                  <a:prstClr val="black"/>
                </a:solidFill>
                <a:latin typeface="#9Slide05 Brannboll Ny" panose="02000000000000000000" pitchFamily="2" charset="0"/>
                <a:cs typeface="Times New Roman" panose="02020603050405020304" pitchFamily="18" charset="0"/>
              </a:rPr>
              <a:t>phương</a:t>
            </a:r>
            <a:r>
              <a:rPr lang="en-US" sz="2200" dirty="0">
                <a:solidFill>
                  <a:prstClr val="black"/>
                </a:solidFill>
                <a:latin typeface="#9Slide05 Brannboll Ny" panose="02000000000000000000" pitchFamily="2" charset="0"/>
                <a:cs typeface="Times New Roman" panose="02020603050405020304" pitchFamily="18" charset="0"/>
              </a:rPr>
              <a:t>.</a:t>
            </a:r>
            <a:endParaRPr lang="en-US" sz="2200" dirty="0">
              <a:solidFill>
                <a:prstClr val="black"/>
              </a:solidFill>
              <a:latin typeface="#9Slide05 Brannboll Ny"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lide(fromBottom)">
                                      <p:cBhvr>
                                        <p:cTn id="18" dur="2000"/>
                                        <p:tgtEl>
                                          <p:spTgt spid="13"/>
                                        </p:tgtEl>
                                      </p:cBhvr>
                                    </p:animEffect>
                                  </p:childTnLst>
                                </p:cTn>
                              </p:par>
                              <p:par>
                                <p:cTn id="19" presetID="2" presetClass="entr" presetSubtype="8" fill="hold" grpId="0" nodeType="withEffect">
                                  <p:stCondLst>
                                    <p:cond delay="150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1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3" name="Picture 12"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7916" y="1084708"/>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0091" y="14944"/>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74981" y="4707595"/>
            <a:ext cx="2687293" cy="2158894"/>
          </a:xfrm>
          <a:prstGeom prst="rect">
            <a:avLst/>
          </a:prstGeom>
        </p:spPr>
      </p:pic>
      <p:sp>
        <p:nvSpPr>
          <p:cNvPr id="16" name="AutoShape 3"/>
          <p:cNvSpPr>
            <a:spLocks noChangeArrowheads="1"/>
          </p:cNvSpPr>
          <p:nvPr/>
        </p:nvSpPr>
        <p:spPr bwMode="gray">
          <a:xfrm>
            <a:off x="3327474" y="150038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sp>
        <p:nvSpPr>
          <p:cNvPr id="17" name="Right Brace 16"/>
          <p:cNvSpPr/>
          <p:nvPr/>
        </p:nvSpPr>
        <p:spPr>
          <a:xfrm>
            <a:off x="6648995" y="2299063"/>
            <a:ext cx="594936" cy="4127863"/>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165201" y="2471150"/>
            <a:ext cx="3868559" cy="1815882"/>
          </a:xfrm>
          <a:prstGeom prst="rect">
            <a:avLst/>
          </a:prstGeom>
          <a:noFill/>
          <a:ln w="9525">
            <a:noFill/>
            <a:miter lim="800000"/>
          </a:ln>
          <a:effectLst/>
        </p:spPr>
        <p:txBody>
          <a:bodyPr vert="horz" wrap="square" lIns="91440" tIns="45720" rIns="91440" bIns="45720" numCol="1" anchor="ctr" anchorCtr="0" compatLnSpc="1">
            <a:spAutoFit/>
          </a:bodyPr>
          <a:lstStyle/>
          <a:p>
            <a:pPr algn="ctr" eaLnBrk="0" fontAlgn="base" hangingPunct="0">
              <a:spcBef>
                <a:spcPct val="0"/>
              </a:spcBef>
              <a:spcAft>
                <a:spcPct val="0"/>
              </a:spcAft>
            </a:pPr>
            <a:r>
              <a:rPr lang="en-US" sz="2800" dirty="0" smtClean="0">
                <a:solidFill>
                  <a:srgbClr val="0000FF"/>
                </a:solidFill>
                <a:latin typeface="#9Slide03 Arima Madurai Black" panose="00000A00000000000000" pitchFamily="2" charset="0"/>
                <a:ea typeface="Calibri" panose="020F0502020204030204" pitchFamily="34" charset="0"/>
                <a:cs typeface="#9Slide03 Arima Madurai Black" panose="00000A00000000000000" pitchFamily="2" charset="0"/>
                <a:sym typeface="Wingdings" panose="05000000000000000000"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smtClean="0">
              <a:solidFill>
                <a:srgbClr val="0000FF"/>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19" name="Rectangle 1"/>
          <p:cNvSpPr>
            <a:spLocks noChangeArrowheads="1"/>
          </p:cNvSpPr>
          <p:nvPr/>
        </p:nvSpPr>
        <p:spPr bwMode="auto">
          <a:xfrm>
            <a:off x="7175681" y="4504541"/>
            <a:ext cx="3291840" cy="553998"/>
          </a:xfrm>
          <a:prstGeom prst="rect">
            <a:avLst/>
          </a:prstGeom>
          <a:noFill/>
          <a:ln w="9525">
            <a:noFill/>
            <a:miter lim="800000"/>
          </a:ln>
          <a:effectLst/>
        </p:spPr>
        <p:txBody>
          <a:bodyPr vert="horz" wrap="square" lIns="91440" tIns="45720" rIns="91440" bIns="45720" numCol="1" anchor="ctr" anchorCtr="0" compatLnSpc="1">
            <a:spAutoFit/>
          </a:bodyPr>
          <a:lstStyle/>
          <a:p>
            <a:pPr algn="ctr" eaLnBrk="0" fontAlgn="base" hangingPunct="0">
              <a:spcBef>
                <a:spcPct val="0"/>
              </a:spcBef>
              <a:spcAft>
                <a:spcPct val="0"/>
              </a:spcAft>
            </a:pPr>
            <a:r>
              <a:rPr lang="en-US" sz="3000" b="1" dirty="0" smtClean="0">
                <a:solidFill>
                  <a:srgbClr val="00B050"/>
                </a:solidFill>
                <a:latin typeface="#9Slide05 Brannboll Ny" panose="02000000000000000000" pitchFamily="2" charset="0"/>
                <a:ea typeface="Calibri" panose="020F0502020204030204" pitchFamily="34" charset="0"/>
                <a:cs typeface="Times New Roman" panose="02020603050405020304" pitchFamily="18" charset="0"/>
                <a:sym typeface="Wingdings" panose="05000000000000000000" pitchFamily="2" charset="2"/>
              </a:rPr>
              <a:t> </a:t>
            </a:r>
            <a:r>
              <a:rPr lang="en-US" sz="3000" b="1" dirty="0" err="1" smtClean="0">
                <a:solidFill>
                  <a:srgbClr val="00B050"/>
                </a:solidFill>
                <a:latin typeface="#9Slide05 Brannboll Ny" panose="02000000000000000000" pitchFamily="2" charset="0"/>
                <a:ea typeface="Calibri" panose="020F0502020204030204" pitchFamily="34" charset="0"/>
                <a:cs typeface="Times New Roman" panose="02020603050405020304" pitchFamily="18" charset="0"/>
              </a:rPr>
              <a:t>Dán</a:t>
            </a:r>
            <a:r>
              <a:rPr lang="en-US" sz="3000" b="1" dirty="0" smtClean="0">
                <a:solidFill>
                  <a:srgbClr val="00B050"/>
                </a:solidFill>
                <a:latin typeface="#9Slide05 Brannboll Ny" panose="02000000000000000000" pitchFamily="2" charset="0"/>
                <a:ea typeface="Calibri" panose="020F0502020204030204" pitchFamily="34" charset="0"/>
                <a:cs typeface="Times New Roman" panose="02020603050405020304" pitchFamily="18" charset="0"/>
              </a:rPr>
              <a:t> </a:t>
            </a:r>
            <a:r>
              <a:rPr lang="en-US" sz="3000" b="1" dirty="0" err="1" smtClean="0">
                <a:solidFill>
                  <a:srgbClr val="00B050"/>
                </a:solidFill>
                <a:latin typeface="#9Slide05 Brannboll Ny" panose="02000000000000000000" pitchFamily="2" charset="0"/>
                <a:ea typeface="Calibri" panose="020F0502020204030204" pitchFamily="34" charset="0"/>
                <a:cs typeface="Times New Roman" panose="02020603050405020304" pitchFamily="18" charset="0"/>
              </a:rPr>
              <a:t>vào</a:t>
            </a:r>
            <a:r>
              <a:rPr lang="en-US" sz="3000" b="1" dirty="0" smtClean="0">
                <a:solidFill>
                  <a:srgbClr val="00B050"/>
                </a:solidFill>
                <a:latin typeface="#9Slide05 Brannboll Ny" panose="02000000000000000000" pitchFamily="2" charset="0"/>
                <a:ea typeface="Calibri" panose="020F0502020204030204" pitchFamily="34" charset="0"/>
                <a:cs typeface="Times New Roman" panose="02020603050405020304" pitchFamily="18" charset="0"/>
              </a:rPr>
              <a:t>   </a:t>
            </a:r>
            <a:r>
              <a:rPr lang="en-US" sz="3000" b="1" dirty="0" err="1" smtClean="0">
                <a:solidFill>
                  <a:srgbClr val="00B050"/>
                </a:solidFill>
                <a:latin typeface="#9Slide05 Brannboll Ny" panose="02000000000000000000" pitchFamily="2" charset="0"/>
                <a:ea typeface="Calibri" panose="020F0502020204030204" pitchFamily="34" charset="0"/>
                <a:cs typeface="Times New Roman" panose="02020603050405020304" pitchFamily="18" charset="0"/>
              </a:rPr>
              <a:t>bảng</a:t>
            </a:r>
            <a:endParaRPr lang="en-US" sz="3000" b="1" dirty="0" smtClean="0">
              <a:solidFill>
                <a:srgbClr val="00B050"/>
              </a:solidFill>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20" name="Rectangle 1"/>
          <p:cNvSpPr>
            <a:spLocks noChangeArrowheads="1"/>
          </p:cNvSpPr>
          <p:nvPr/>
        </p:nvSpPr>
        <p:spPr bwMode="auto">
          <a:xfrm>
            <a:off x="7367302" y="5423900"/>
            <a:ext cx="3600372" cy="553998"/>
          </a:xfrm>
          <a:prstGeom prst="rect">
            <a:avLst/>
          </a:prstGeom>
          <a:noFill/>
          <a:ln w="9525">
            <a:noFill/>
            <a:miter lim="800000"/>
          </a:ln>
          <a:effectLst/>
        </p:spPr>
        <p:txBody>
          <a:bodyPr vert="horz" wrap="square" lIns="91440" tIns="45720" rIns="91440" bIns="45720" numCol="1" anchor="ctr" anchorCtr="0" compatLnSpc="1">
            <a:spAutoFit/>
          </a:bodyPr>
          <a:lstStyle/>
          <a:p>
            <a:pPr algn="ctr" eaLnBrk="0" fontAlgn="base" hangingPunct="0">
              <a:spcBef>
                <a:spcPct val="0"/>
              </a:spcBef>
              <a:spcAft>
                <a:spcPct val="0"/>
              </a:spcAft>
            </a:pPr>
            <a:r>
              <a:rPr lang="en-US" sz="3000" dirty="0"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000" b="1" dirty="0" err="1"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rPr>
              <a:t>Chia</a:t>
            </a:r>
            <a:r>
              <a:rPr lang="en-US" sz="3000" b="1" dirty="0"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rPr>
              <a:t> </a:t>
            </a:r>
            <a:r>
              <a:rPr lang="en-US" sz="3000" b="1" dirty="0" err="1"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rPr>
              <a:t>sẻ</a:t>
            </a:r>
            <a:r>
              <a:rPr lang="en-US" sz="3000" b="1" dirty="0"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rPr>
              <a:t> </a:t>
            </a:r>
            <a:r>
              <a:rPr lang="en-US" sz="3000" b="1" dirty="0" err="1"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rPr>
              <a:t>cho</a:t>
            </a:r>
            <a:r>
              <a:rPr lang="en-US" sz="3000" b="1" dirty="0"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rPr>
              <a:t> </a:t>
            </a:r>
            <a:r>
              <a:rPr lang="en-US" sz="3000" b="1" dirty="0" err="1"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rPr>
              <a:t>cả</a:t>
            </a:r>
            <a:r>
              <a:rPr lang="en-US" sz="3000" b="1" dirty="0"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rPr>
              <a:t> </a:t>
            </a:r>
            <a:r>
              <a:rPr lang="en-US" sz="3000" b="1" dirty="0" err="1"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rPr>
              <a:t>lớp</a:t>
            </a:r>
            <a:endParaRPr lang="en-US" sz="3000" b="1" dirty="0" smtClean="0">
              <a:solidFill>
                <a:srgbClr val="FF0000"/>
              </a:solidFill>
              <a:latin typeface="#9Slide05 Habano" panose="02040603050506020204" pitchFamily="18" charset="0"/>
              <a:ea typeface="Calibri" panose="020F0502020204030204" pitchFamily="34" charset="0"/>
              <a:cs typeface="Times New Roman" panose="02020603050405020304" pitchFamily="18" charset="0"/>
            </a:endParaRPr>
          </a:p>
        </p:txBody>
      </p:sp>
      <p:sp>
        <p:nvSpPr>
          <p:cNvPr id="21" name="Rectangle 1"/>
          <p:cNvSpPr>
            <a:spLocks noChangeArrowheads="1"/>
          </p:cNvSpPr>
          <p:nvPr/>
        </p:nvSpPr>
        <p:spPr bwMode="auto">
          <a:xfrm>
            <a:off x="313495" y="2837278"/>
            <a:ext cx="6613192" cy="2062103"/>
          </a:xfrm>
          <a:prstGeom prst="rect">
            <a:avLst/>
          </a:prstGeom>
          <a:noFill/>
          <a:ln w="9525">
            <a:noFill/>
            <a:miter lim="800000"/>
          </a:ln>
          <a:effectLst/>
        </p:spPr>
        <p:txBody>
          <a:bodyPr vert="horz" wrap="square" lIns="91440" tIns="45720" rIns="91440" bIns="45720" numCol="1" anchor="ctr" anchorCtr="0" compatLnSpc="1">
            <a:spAutoFit/>
          </a:bodyPr>
          <a:lstStyle/>
          <a:p>
            <a:r>
              <a:rPr lang="en-US" sz="3200" b="1" dirty="0" err="1">
                <a:solidFill>
                  <a:srgbClr val="C00000"/>
                </a:solidFill>
                <a:latin typeface="#9Slide05 Brannboll Ny" panose="02000000000000000000" pitchFamily="2" charset="0"/>
                <a:cs typeface="Times New Roman" panose="02020603050405020304" pitchFamily="18" charset="0"/>
              </a:rPr>
              <a:t>Bài</a:t>
            </a:r>
            <a:r>
              <a:rPr lang="en-US" sz="3200" b="1" dirty="0">
                <a:solidFill>
                  <a:srgbClr val="C00000"/>
                </a:solidFill>
                <a:latin typeface="#9Slide05 Brannboll Ny" panose="02000000000000000000" pitchFamily="2" charset="0"/>
                <a:cs typeface="Times New Roman" panose="02020603050405020304" pitchFamily="18" charset="0"/>
              </a:rPr>
              <a:t> 4. </a:t>
            </a:r>
            <a:r>
              <a:rPr lang="en-US" sz="3200" b="1" dirty="0" err="1">
                <a:solidFill>
                  <a:srgbClr val="C00000"/>
                </a:solidFill>
                <a:latin typeface="#9Slide05 Brannboll Ny" panose="02000000000000000000" pitchFamily="2" charset="0"/>
                <a:cs typeface="Times New Roman" panose="02020603050405020304" pitchFamily="18" charset="0"/>
              </a:rPr>
              <a:t>Hãy</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nêu</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một</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ví</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dụ</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về</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việc</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làm</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thể</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hiện</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phẩm</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chất</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chí</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công</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vô</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tư</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của</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một</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bạn</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một</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thầy</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cô</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giáo</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hoặc</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của</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những</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người</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xung</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quanh</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mà</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em</a:t>
            </a:r>
            <a:r>
              <a:rPr lang="en-US" sz="3200" b="1" dirty="0">
                <a:solidFill>
                  <a:srgbClr val="C00000"/>
                </a:solidFill>
                <a:latin typeface="#9Slide05 Brannboll Ny" panose="02000000000000000000" pitchFamily="2" charset="0"/>
                <a:cs typeface="Times New Roman" panose="02020603050405020304" pitchFamily="18" charset="0"/>
              </a:rPr>
              <a:t> </a:t>
            </a:r>
            <a:r>
              <a:rPr lang="en-US" sz="3200" b="1" dirty="0" err="1">
                <a:solidFill>
                  <a:srgbClr val="C00000"/>
                </a:solidFill>
                <a:latin typeface="#9Slide05 Brannboll Ny" panose="02000000000000000000" pitchFamily="2" charset="0"/>
                <a:cs typeface="Times New Roman" panose="02020603050405020304" pitchFamily="18" charset="0"/>
              </a:rPr>
              <a:t>biết</a:t>
            </a:r>
            <a:r>
              <a:rPr lang="en-US" sz="3200" b="1" dirty="0">
                <a:solidFill>
                  <a:srgbClr val="C00000"/>
                </a:solidFill>
                <a:latin typeface="#9Slide05 Brannboll Ny" panose="02000000000000000000" pitchFamily="2" charset="0"/>
                <a:cs typeface="Times New Roman" panose="02020603050405020304" pitchFamily="18" charset="0"/>
              </a:rPr>
              <a:t>.</a:t>
            </a:r>
            <a:endParaRPr lang="en-US" sz="3200" b="1" dirty="0">
              <a:solidFill>
                <a:srgbClr val="C00000"/>
              </a:solidFill>
              <a:latin typeface="#9Slide05 Brannboll Ny"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7" name="Group 6"/>
          <p:cNvGrpSpPr/>
          <p:nvPr/>
        </p:nvGrpSpPr>
        <p:grpSpPr>
          <a:xfrm>
            <a:off x="1660690" y="1929304"/>
            <a:ext cx="9423918" cy="4911362"/>
            <a:chOff x="-166977" y="0"/>
            <a:chExt cx="8523798" cy="5698029"/>
          </a:xfrm>
        </p:grpSpPr>
        <p:pic>
          <p:nvPicPr>
            <p:cNvPr id="5" name="Google Shape;164;p9"/>
            <p:cNvPicPr preferRelativeResize="0"/>
            <p:nvPr/>
          </p:nvPicPr>
          <p:blipFill rotWithShape="1">
            <a:blip r:embed="rId2"/>
            <a:srcRect l="15285" t="10430" r="46645" b="11190"/>
            <a:stretch>
              <a:fillRect/>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srcRect l="18975" t="9789" r="12467"/>
            <a:stretch>
              <a:fillRect/>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798155" y="2471082"/>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Xin </a:t>
            </a:r>
            <a:r>
              <a:rPr lang="en-US" altLang="zh-CN" sz="6600" b="1" dirty="0" err="1"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chào</a:t>
            </a:r>
            <a:r>
              <a:rPr lang="en-US" altLang="zh-CN" sz="6600" b="1" dirty="0"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 </a:t>
            </a:r>
            <a:endParaRPr lang="en-US" altLang="zh-CN" sz="6600" b="1" dirty="0"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endParaRPr>
          </a:p>
          <a:p>
            <a:pPr algn="ctr" defTabSz="457200"/>
            <a:r>
              <a:rPr lang="en-US" altLang="zh-CN" sz="6600" b="1" dirty="0" err="1"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và</a:t>
            </a:r>
            <a:r>
              <a:rPr lang="en-US" altLang="zh-CN" sz="6600" b="1" dirty="0"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hẹn</a:t>
            </a:r>
            <a:r>
              <a:rPr lang="en-US" altLang="zh-CN" sz="6600" b="1" dirty="0"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gặp</a:t>
            </a:r>
            <a:r>
              <a:rPr lang="en-US" altLang="zh-CN" sz="6600" b="1" dirty="0"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lại</a:t>
            </a:r>
            <a:r>
              <a:rPr lang="en-US" altLang="zh-CN" sz="6600" b="1" dirty="0" smtClean="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rPr>
              <a:t>!</a:t>
            </a:r>
            <a:endParaRPr lang="zh-CN" altLang="en-US" sz="6600" b="1" dirty="0">
              <a:solidFill>
                <a:srgbClr val="FF0000"/>
              </a:solidFill>
              <a:latin typeface="#9Slide05 Brannboll Ny" panose="02000000000000000000" pitchFamily="2" charset="0"/>
              <a:ea typeface="华康海报体W12" panose="040B0C09000000000000" pitchFamily="81" charset="-122"/>
              <a:cs typeface="Times New Roman" panose="02020603050405020304" pitchFamily="18" charset="0"/>
            </a:endParaRPr>
          </a:p>
        </p:txBody>
      </p:sp>
      <p:grpSp>
        <p:nvGrpSpPr>
          <p:cNvPr id="2" name="Group 1"/>
          <p:cNvGrpSpPr/>
          <p:nvPr/>
        </p:nvGrpSpPr>
        <p:grpSpPr>
          <a:xfrm>
            <a:off x="1660690" y="-57152"/>
            <a:ext cx="3099448" cy="2235736"/>
            <a:chOff x="1746092" y="-135325"/>
            <a:chExt cx="3099448" cy="2235736"/>
          </a:xfrm>
        </p:grpSpPr>
        <p:pic>
          <p:nvPicPr>
            <p:cNvPr id="16" name="PA_库_图片 27"/>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2422120" y="-323009"/>
              <a:ext cx="1747392" cy="3099448"/>
            </a:xfrm>
            <a:prstGeom prst="rect">
              <a:avLst/>
            </a:prstGeom>
          </p:spPr>
        </p:pic>
        <p:sp>
          <p:nvSpPr>
            <p:cNvPr id="17" name="Rectangle 16"/>
            <p:cNvSpPr/>
            <p:nvPr/>
          </p:nvSpPr>
          <p:spPr>
            <a:xfrm>
              <a:off x="2504954" y="-135325"/>
              <a:ext cx="1510350" cy="830997"/>
            </a:xfrm>
            <a:prstGeom prst="rect">
              <a:avLst/>
            </a:prstGeom>
          </p:spPr>
          <p:txBody>
            <a:bodyPr wrap="none">
              <a:spAutoFit/>
            </a:bodyPr>
            <a:lstStyle/>
            <a:p>
              <a:r>
                <a:rPr lang="en-US" altLang="en-US" sz="32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1600" dirty="0" smtClean="0">
                  <a:solidFill>
                    <a:srgbClr val="FF0000"/>
                  </a:solidFill>
                  <a:latin typeface="#9Slide05 SVNVanilla Daisy Pro" panose="00000500000000000000" pitchFamily="2" charset="0"/>
                  <a:cs typeface="Times New Roman" panose="02020603050405020304" pitchFamily="18" charset="0"/>
                  <a:sym typeface="Arial" panose="020B0604020202020204"/>
                </a:rPr>
                <a:t>CÔ TUYẾT</a:t>
              </a:r>
              <a:endParaRPr lang="en-US" altLang="en-US" sz="1600" dirty="0" smtClean="0">
                <a:solidFill>
                  <a:srgbClr val="FF0000"/>
                </a:solidFill>
                <a:latin typeface="#9Slide05 SVNVanilla Daisy Pro" panose="00000500000000000000" pitchFamily="2" charset="0"/>
                <a:cs typeface="Times New Roman" panose="02020603050405020304" pitchFamily="18" charset="0"/>
                <a:sym typeface="Arial" panose="020B0604020202020204"/>
              </a:endParaRPr>
            </a:p>
            <a:p>
              <a:r>
                <a:rPr lang="en-US" sz="1600" dirty="0" smtClean="0">
                  <a:solidFill>
                    <a:srgbClr val="FF0000"/>
                  </a:solidFill>
                  <a:latin typeface="#9Slide05 SVNVanilla Daisy Pro" panose="00000500000000000000" pitchFamily="2" charset="0"/>
                  <a:cs typeface="Times New Roman" panose="02020603050405020304" pitchFamily="18" charset="0"/>
                  <a:sym typeface="Arial" panose="020B0604020202020204"/>
                </a:rPr>
                <a:t>THCS TÔ HIỆU</a:t>
              </a:r>
              <a:endParaRPr lang="en-US" sz="1600" dirty="0">
                <a:solidFill>
                  <a:srgbClr val="5F5F5F"/>
                </a:solidFill>
                <a:latin typeface="#9Slide05 SVNVanilla Daisy Pro" panose="00000500000000000000" pitchFamily="2" charset="0"/>
                <a:cs typeface="Arial" panose="020B0604020202020204"/>
                <a:sym typeface="Arial" panose="020B0604020202020204"/>
              </a:endParaRPr>
            </a:p>
          </p:txBody>
        </p:sp>
        <p:pic>
          <p:nvPicPr>
            <p:cNvPr id="18" name="Picture 17"/>
            <p:cNvPicPr>
              <a:picLocks noChangeAspect="1"/>
            </p:cNvPicPr>
            <p:nvPr/>
          </p:nvPicPr>
          <p:blipFill>
            <a:blip r:embed="rId8"/>
            <a:stretch>
              <a:fillRect/>
            </a:stretch>
          </p:blipFill>
          <p:spPr>
            <a:xfrm>
              <a:off x="2599881" y="465039"/>
              <a:ext cx="2169654" cy="135359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7" name="Rectangle 6"/>
          <p:cNvSpPr>
            <a:spLocks noChangeArrowheads="1"/>
          </p:cNvSpPr>
          <p:nvPr/>
        </p:nvSpPr>
        <p:spPr bwMode="auto">
          <a:xfrm>
            <a:off x="1084216" y="2551276"/>
            <a:ext cx="96403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charset="-122"/>
              </a:defRPr>
            </a:lvl1pPr>
            <a:lvl2pPr marL="742950" indent="-285750">
              <a:defRPr>
                <a:solidFill>
                  <a:schemeClr val="tx1"/>
                </a:solidFill>
                <a:latin typeface="Calibri" panose="020F0502020204030204" pitchFamily="34" charset="0"/>
                <a:ea typeface="Microsoft YaHei" panose="020B0503020204020204" charset="-122"/>
              </a:defRPr>
            </a:lvl2pPr>
            <a:lvl3pPr marL="1143000" indent="-228600">
              <a:defRPr>
                <a:solidFill>
                  <a:schemeClr val="tx1"/>
                </a:solidFill>
                <a:latin typeface="Calibri" panose="020F0502020204030204" pitchFamily="34" charset="0"/>
                <a:ea typeface="Microsoft YaHei" panose="020B0503020204020204" charset="-122"/>
              </a:defRPr>
            </a:lvl3pPr>
            <a:lvl4pPr marL="1600200" indent="-228600">
              <a:defRPr>
                <a:solidFill>
                  <a:schemeClr val="tx1"/>
                </a:solidFill>
                <a:latin typeface="Calibri" panose="020F0502020204030204" pitchFamily="34" charset="0"/>
                <a:ea typeface="Microsoft YaHei" panose="020B0503020204020204" charset="-122"/>
              </a:defRPr>
            </a:lvl4pPr>
            <a:lvl5pPr marL="2057400" indent="-228600">
              <a:defRPr>
                <a:solidFill>
                  <a:schemeClr val="tx1"/>
                </a:solidFill>
                <a:latin typeface="Calibri" panose="020F0502020204030204" pitchFamily="34" charset="0"/>
                <a:ea typeface="Microsoft YaHei"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charset="-122"/>
              </a:defRPr>
            </a:lvl9pPr>
          </a:lstStyle>
          <a:p>
            <a:pPr algn="ctr" eaLnBrk="0" fontAlgn="base" hangingPunct="0">
              <a:spcBef>
                <a:spcPct val="0"/>
              </a:spcBef>
              <a:spcAft>
                <a:spcPct val="0"/>
              </a:spcAft>
            </a:pPr>
            <a:r>
              <a:rPr lang="en-US" altLang="en-US" sz="4000" b="1" dirty="0" err="1" smtClean="0">
                <a:solidFill>
                  <a:srgbClr val="0000FF"/>
                </a:solidFill>
                <a:latin typeface="#9Slide05 Brannboll Ny" panose="02000000000000000000" pitchFamily="2" charset="0"/>
                <a:ea typeface="Helvetica Neue"/>
                <a:cs typeface="Helvetica Neue"/>
              </a:rPr>
              <a:t>Bài</a:t>
            </a:r>
            <a:r>
              <a:rPr lang="en-US" altLang="en-US" sz="4000" b="1" dirty="0" smtClean="0">
                <a:solidFill>
                  <a:srgbClr val="0000FF"/>
                </a:solidFill>
                <a:latin typeface="#9Slide05 Brannboll Ny" panose="02000000000000000000" pitchFamily="2" charset="0"/>
                <a:ea typeface="Helvetica Neue"/>
                <a:cs typeface="Helvetica Neue"/>
              </a:rPr>
              <a:t> 1:</a:t>
            </a:r>
            <a:r>
              <a:rPr lang="en-US" altLang="en-US" sz="4000" b="1" dirty="0" smtClean="0">
                <a:solidFill>
                  <a:srgbClr val="FF0000"/>
                </a:solidFill>
                <a:latin typeface="#9Slide05 Brannboll Ny" panose="02000000000000000000" pitchFamily="2" charset="0"/>
                <a:ea typeface="Helvetica Neue"/>
                <a:cs typeface="Helvetica Neue"/>
              </a:rPr>
              <a:t> </a:t>
            </a:r>
            <a:endParaRPr lang="en-US" altLang="en-US" sz="4000" b="1" dirty="0" smtClean="0">
              <a:solidFill>
                <a:srgbClr val="FF0000"/>
              </a:solidFill>
              <a:latin typeface="#9Slide05 Brannboll Ny" panose="02000000000000000000" pitchFamily="2" charset="0"/>
              <a:ea typeface="Helvetica Neue"/>
              <a:cs typeface="Helvetica Neue"/>
            </a:endParaRPr>
          </a:p>
          <a:p>
            <a:pPr algn="ctr" eaLnBrk="0" fontAlgn="base" hangingPunct="0">
              <a:spcBef>
                <a:spcPct val="0"/>
              </a:spcBef>
              <a:spcAft>
                <a:spcPct val="0"/>
              </a:spcAft>
            </a:pPr>
            <a:r>
              <a:rPr lang="en-US" altLang="en-US" sz="4000" b="1" dirty="0" smtClean="0">
                <a:solidFill>
                  <a:srgbClr val="FF0000"/>
                </a:solidFill>
                <a:latin typeface="#9Slide05 Brannboll Ny" panose="02000000000000000000" pitchFamily="2" charset="0"/>
                <a:ea typeface="Helvetica Neue"/>
                <a:cs typeface="Helvetica Neue"/>
              </a:rPr>
              <a:t>CHÍ CÔNG VÔ TƯ</a:t>
            </a:r>
            <a:endParaRPr lang="en-SG" altLang="en-US" sz="4000" b="1" dirty="0">
              <a:solidFill>
                <a:srgbClr val="0000FF"/>
              </a:solidFill>
              <a:latin typeface="#9Slide05 Brannboll Ny" panose="02000000000000000000" pitchFamily="2" charset="0"/>
            </a:endParaRPr>
          </a:p>
        </p:txBody>
      </p:sp>
      <p:pic>
        <p:nvPicPr>
          <p:cNvPr id="13" name="Picture 12"/>
          <p:cNvPicPr>
            <a:picLocks noChangeAspect="1"/>
          </p:cNvPicPr>
          <p:nvPr/>
        </p:nvPicPr>
        <p:blipFill>
          <a:blip r:embed="rId2"/>
          <a:stretch>
            <a:fillRect/>
          </a:stretch>
        </p:blipFill>
        <p:spPr>
          <a:xfrm>
            <a:off x="8704808" y="3874715"/>
            <a:ext cx="3469918" cy="285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2" descr="Káº¿t quáº£ hÃ¬nh áº£nh cho phong cÃ¡ch há» chÃ­ minh"/>
          <p:cNvPicPr>
            <a:picLocks noChangeAspect="1" noChangeArrowheads="1"/>
          </p:cNvPicPr>
          <p:nvPr/>
        </p:nvPicPr>
        <p:blipFill>
          <a:blip r:embed="rId3"/>
          <a:srcRect/>
          <a:stretch>
            <a:fillRect/>
          </a:stretch>
        </p:blipFill>
        <p:spPr bwMode="auto">
          <a:xfrm>
            <a:off x="4065382" y="106007"/>
            <a:ext cx="3678056" cy="2509381"/>
          </a:xfrm>
          <a:prstGeom prst="ellipse">
            <a:avLst/>
          </a:prstGeom>
          <a:ln>
            <a:noFill/>
          </a:ln>
          <a:effectLst>
            <a:softEdge rad="112500"/>
          </a:effectLst>
        </p:spPr>
      </p:pic>
      <p:pic>
        <p:nvPicPr>
          <p:cNvPr id="14" name="Picture 5" descr="C:\Users\VIETSTAR\Downloads\0514hcm.jpg"/>
          <p:cNvPicPr>
            <a:picLocks noChangeAspect="1" noChangeArrowheads="1"/>
          </p:cNvPicPr>
          <p:nvPr/>
        </p:nvPicPr>
        <p:blipFill>
          <a:blip r:embed="rId4"/>
          <a:srcRect/>
          <a:stretch>
            <a:fillRect/>
          </a:stretch>
        </p:blipFill>
        <p:spPr bwMode="auto">
          <a:xfrm>
            <a:off x="8148918" y="79770"/>
            <a:ext cx="4043082" cy="2561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0" descr="C:\Users\VIETSTAR\Downloads\0000043.jpg"/>
          <p:cNvPicPr>
            <a:picLocks noChangeAspect="1" noChangeArrowheads="1"/>
          </p:cNvPicPr>
          <p:nvPr/>
        </p:nvPicPr>
        <p:blipFill>
          <a:blip r:embed="rId5"/>
          <a:srcRect/>
          <a:stretch>
            <a:fillRect/>
          </a:stretch>
        </p:blipFill>
        <p:spPr bwMode="auto">
          <a:xfrm>
            <a:off x="268196" y="3970392"/>
            <a:ext cx="4147050" cy="285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11" descr="C:\Users\VIETSTAR\Downloads\bac-2.jpg"/>
          <p:cNvPicPr>
            <a:picLocks noChangeAspect="1" noChangeArrowheads="1"/>
          </p:cNvPicPr>
          <p:nvPr/>
        </p:nvPicPr>
        <p:blipFill>
          <a:blip r:embed="rId6"/>
          <a:srcRect/>
          <a:stretch>
            <a:fillRect/>
          </a:stretch>
        </p:blipFill>
        <p:spPr bwMode="auto">
          <a:xfrm>
            <a:off x="4951931" y="3970392"/>
            <a:ext cx="3390219" cy="2887608"/>
          </a:xfrm>
          <a:prstGeom prst="ellipse">
            <a:avLst/>
          </a:prstGeom>
          <a:ln>
            <a:noFill/>
          </a:ln>
          <a:effectLst>
            <a:softEdge rad="112500"/>
          </a:effectLst>
        </p:spPr>
      </p:pic>
      <p:pic>
        <p:nvPicPr>
          <p:cNvPr id="9" name="Picture 2" descr="Truyen tranh lich su Viet Nam - To Hien Thanh eBook by Quynh Viet -  9786042027946 | Rakuten Kobo United Stat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412" y="106006"/>
            <a:ext cx="3256489" cy="2535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64" name="Google Shape;164;p9"/>
          <p:cNvPicPr preferRelativeResize="0"/>
          <p:nvPr/>
        </p:nvPicPr>
        <p:blipFill rotWithShape="1">
          <a:blip r:embed="rId2"/>
          <a:srcRect l="15285" t="10430" r="46645" b="11190"/>
          <a:stretch>
            <a:fillRect/>
          </a:stretch>
        </p:blipFill>
        <p:spPr>
          <a:xfrm>
            <a:off x="-409647" y="1776262"/>
            <a:ext cx="5918745" cy="3808071"/>
          </a:xfrm>
          <a:prstGeom prst="rect">
            <a:avLst/>
          </a:prstGeom>
          <a:noFill/>
          <a:ln>
            <a:noFill/>
          </a:ln>
        </p:spPr>
      </p:pic>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anose="02020603050405020304" pitchFamily="18" charset="0"/>
                <a:cs typeface="Times New Roman" panose="02020603050405020304" pitchFamily="18" charset="0"/>
              </a:rPr>
              <a:t>II.</a:t>
            </a:r>
            <a:endParaRPr lang="zh-CN" altLang="en-US" sz="8800" dirty="0">
              <a:solidFill>
                <a:prstClr val="white"/>
              </a:solidFill>
              <a:latin typeface="Times New Roman" panose="02020603050405020304" pitchFamily="18" charset="0"/>
              <a:cs typeface="Times New Roman" panose="02020603050405020304" pitchFamily="18" charset="0"/>
            </a:endParaRPr>
          </a:p>
        </p:txBody>
      </p:sp>
      <p:pic>
        <p:nvPicPr>
          <p:cNvPr id="8" name="图片 2"/>
          <p:cNvPicPr>
            <a:picLocks noChangeAspect="1"/>
          </p:cNvPicPr>
          <p:nvPr/>
        </p:nvPicPr>
        <p:blipFill>
          <a:blip r:embed="rId3">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70226" y="-94247"/>
            <a:ext cx="11306755" cy="6166554"/>
            <a:chOff x="286247" y="-68121"/>
            <a:chExt cx="11306755" cy="6166554"/>
          </a:xfrm>
        </p:grpSpPr>
        <p:pic>
          <p:nvPicPr>
            <p:cNvPr id="165" name="Google Shape;165;p9"/>
            <p:cNvPicPr preferRelativeResize="0"/>
            <p:nvPr/>
          </p:nvPicPr>
          <p:blipFill rotWithShape="1">
            <a:blip r:embed="rId4"/>
            <a:srcRect l="18975" t="9789" r="12467"/>
            <a:stretch>
              <a:fillRect/>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5"/>
            <a:stretch>
              <a:fillRect/>
            </a:stretch>
          </p:blipFill>
          <p:spPr>
            <a:xfrm>
              <a:off x="3957236" y="-68121"/>
              <a:ext cx="7635766" cy="4066384"/>
            </a:xfrm>
            <a:prstGeom prst="rect">
              <a:avLst/>
            </a:prstGeom>
          </p:spPr>
        </p:pic>
        <p:sp>
          <p:nvSpPr>
            <p:cNvPr id="6" name="文本框 6"/>
            <p:cNvSpPr txBox="1"/>
            <p:nvPr/>
          </p:nvSpPr>
          <p:spPr>
            <a:xfrm>
              <a:off x="4023360" y="1604905"/>
              <a:ext cx="6902846" cy="2123658"/>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rPr>
                <a:t>HÌNH THÀNH KIẾN THỨC</a:t>
              </a:r>
              <a:endParaRPr lang="zh-CN" altLang="en-US" sz="6600" dirty="0">
                <a:solidFill>
                  <a:prstClr val="black"/>
                </a:solidFill>
                <a:effectLst>
                  <a:glow rad="101600">
                    <a:srgbClr val="E6B91E">
                      <a:satMod val="175000"/>
                      <a:alpha val="40000"/>
                    </a:srgbClr>
                  </a:glow>
                </a:effectLst>
                <a:latin typeface="#9Slide05 Brannboll Ny" panose="02000000000000000000" pitchFamily="2" charset="0"/>
                <a:ea typeface="Microsoft YaHei" panose="020B0503020204020204" charset="-122"/>
                <a:cs typeface="Times New Roman" panose="02020603050405020304" pitchFamily="18" charset="0"/>
              </a:endParaRPr>
            </a:p>
          </p:txBody>
        </p:sp>
        <p:grpSp>
          <p:nvGrpSpPr>
            <p:cNvPr id="11" name="Group 10"/>
            <p:cNvGrpSpPr/>
            <p:nvPr/>
          </p:nvGrpSpPr>
          <p:grpSpPr>
            <a:xfrm>
              <a:off x="286247" y="1977062"/>
              <a:ext cx="3834635" cy="3406471"/>
              <a:chOff x="286247" y="1977062"/>
              <a:chExt cx="3834635" cy="3406471"/>
            </a:xfrm>
          </p:grpSpPr>
          <p:sp>
            <p:nvSpPr>
              <p:cNvPr id="12" name="PA_菱形 1"/>
              <p:cNvSpPr/>
              <p:nvPr>
                <p:custDataLst>
                  <p:tags r:id="rId6"/>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3" name="文本框 10"/>
              <p:cNvSpPr txBox="1"/>
              <p:nvPr/>
            </p:nvSpPr>
            <p:spPr>
              <a:xfrm>
                <a:off x="694348" y="3001269"/>
                <a:ext cx="2953373" cy="954107"/>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endParaRPr lang="en-US" altLang="en-US" sz="2800" b="1" dirty="0">
                  <a:solidFill>
                    <a:srgbClr val="FF0000"/>
                  </a:solidFill>
                  <a:latin typeface="#9Slide05 Brannboll Ny" panose="02000000000000000000" pitchFamily="2" charset="0"/>
                  <a:ea typeface="Helvetica Neue"/>
                  <a:cs typeface="Helvetica Neue"/>
                </a:endParaRPr>
              </a:p>
              <a:p>
                <a:pPr algn="ctr" eaLnBrk="0" fontAlgn="base" hangingPunct="0">
                  <a:spcBef>
                    <a:spcPct val="0"/>
                  </a:spcBef>
                  <a:spcAft>
                    <a:spcPct val="0"/>
                  </a:spcAft>
                </a:pPr>
                <a:r>
                  <a:rPr lang="en-US" altLang="en-US" sz="2800" b="1" dirty="0" smtClean="0">
                    <a:solidFill>
                      <a:srgbClr val="FF0000"/>
                    </a:solidFill>
                    <a:latin typeface="#9Slide05 Brannboll Ny" panose="02000000000000000000" pitchFamily="2" charset="0"/>
                    <a:ea typeface="Helvetica Neue"/>
                    <a:cs typeface="Helvetica Neue"/>
                  </a:rPr>
                  <a:t>CHÍ CÔNG VÔ TU</a:t>
                </a:r>
                <a:endParaRPr lang="zh-CN" altLang="en-US" sz="2800" dirty="0">
                  <a:solidFill>
                    <a:prstClr val="white"/>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4949795" y="1249055"/>
            <a:ext cx="6349577"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 name="TextBox 5"/>
          <p:cNvSpPr txBox="1"/>
          <p:nvPr/>
        </p:nvSpPr>
        <p:spPr>
          <a:xfrm>
            <a:off x="5354058" y="2327538"/>
            <a:ext cx="6100355" cy="995209"/>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5865" b="1" i="0" strike="noStrike" kern="1200" cap="none" spc="0" normalizeH="0" baseline="0" noProof="0" dirty="0" smtClean="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I </a:t>
            </a:r>
            <a:r>
              <a:rPr kumimoji="0" lang="en-US" altLang="zh-CN" sz="5865" b="1" i="0" strike="noStrike" kern="1200" cap="none" spc="0" normalizeH="0" baseline="0" noProof="0" dirty="0">
                <a:ln>
                  <a:noFill/>
                </a:ln>
                <a:solidFill>
                  <a:prstClr val="black"/>
                </a:solidFill>
                <a:effectLst/>
                <a:uLnTx/>
                <a:uFillTx/>
                <a:latin typeface="#9Slide05 Brannboll Ny" panose="02000000000000000000" pitchFamily="2" charset="0"/>
                <a:ea typeface="落落补 汤圆" pitchFamily="2" charset="-128"/>
                <a:cs typeface="落落补 汤圆" pitchFamily="2" charset="-128"/>
              </a:rPr>
              <a:t>– </a:t>
            </a:r>
            <a:r>
              <a:rPr lang="en-US" altLang="zh-CN" sz="5865" b="1" dirty="0" smtClean="0">
                <a:solidFill>
                  <a:prstClr val="black"/>
                </a:solidFill>
                <a:latin typeface="#9Slide05 Brannboll Ny" panose="02000000000000000000" pitchFamily="2" charset="0"/>
                <a:ea typeface="落落补 汤圆" pitchFamily="2" charset="-128"/>
                <a:cs typeface="落落补 汤圆" pitchFamily="2" charset="-128"/>
              </a:rPr>
              <a:t>ĐẶT VẤN ĐỀ</a:t>
            </a:r>
            <a:endParaRPr kumimoji="0" lang="zh-CN" altLang="en-US" sz="5865" b="1" i="0" strike="noStrike" kern="1200" cap="none" spc="0" normalizeH="0" baseline="0" noProof="0" dirty="0">
              <a:ln>
                <a:noFill/>
              </a:ln>
              <a:solidFill>
                <a:prstClr val="black"/>
              </a:solidFill>
              <a:effectLst/>
              <a:uLnTx/>
              <a:uFillTx/>
              <a:latin typeface="#9Slide05 Brannboll Ny" panose="02000000000000000000" pitchFamily="2" charset="0"/>
              <a:ea typeface="落落补 汤圆" pitchFamily="2" charset="-128"/>
              <a:cs typeface="落落补 汤圆" pitchFamily="2" charset="-128"/>
            </a:endParaRPr>
          </a:p>
        </p:txBody>
      </p:sp>
      <p:pic>
        <p:nvPicPr>
          <p:cNvPr id="4" name="Google Shape;164;p9"/>
          <p:cNvPicPr preferRelativeResize="0"/>
          <p:nvPr/>
        </p:nvPicPr>
        <p:blipFill rotWithShape="1">
          <a:blip r:embed="rId2"/>
          <a:srcRect l="15285" t="10430" r="46645" b="11190"/>
          <a:stretch>
            <a:fillRect/>
          </a:stretch>
        </p:blipFill>
        <p:spPr>
          <a:xfrm>
            <a:off x="-409647" y="1776262"/>
            <a:ext cx="5918745" cy="3808071"/>
          </a:xfrm>
          <a:prstGeom prst="rect">
            <a:avLst/>
          </a:prstGeom>
          <a:noFill/>
          <a:ln>
            <a:noFill/>
          </a:ln>
        </p:spPr>
      </p:pic>
      <p:sp>
        <p:nvSpPr>
          <p:cNvPr id="11" name="PA_菱形 1"/>
          <p:cNvSpPr/>
          <p:nvPr>
            <p:custDataLst>
              <p:tags r:id="rId3"/>
            </p:custDataLst>
          </p:nvPr>
        </p:nvSpPr>
        <p:spPr>
          <a:xfrm>
            <a:off x="570226" y="1950936"/>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2" name="文本框 10"/>
          <p:cNvSpPr txBox="1"/>
          <p:nvPr/>
        </p:nvSpPr>
        <p:spPr>
          <a:xfrm>
            <a:off x="978327" y="2975143"/>
            <a:ext cx="2953373" cy="954107"/>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endParaRPr lang="en-US" altLang="en-US" sz="2800" b="1" dirty="0">
              <a:solidFill>
                <a:srgbClr val="FF0000"/>
              </a:solidFill>
              <a:latin typeface="#9Slide05 Brannboll Ny" panose="02000000000000000000" pitchFamily="2" charset="0"/>
              <a:ea typeface="Helvetica Neue"/>
              <a:cs typeface="Helvetica Neue"/>
            </a:endParaRPr>
          </a:p>
          <a:p>
            <a:pPr algn="ctr" eaLnBrk="0" fontAlgn="base" hangingPunct="0">
              <a:spcBef>
                <a:spcPct val="0"/>
              </a:spcBef>
              <a:spcAft>
                <a:spcPct val="0"/>
              </a:spcAft>
            </a:pPr>
            <a:r>
              <a:rPr lang="en-US" altLang="en-US" sz="2800" b="1" dirty="0" smtClean="0">
                <a:solidFill>
                  <a:srgbClr val="FF0000"/>
                </a:solidFill>
                <a:latin typeface="#9Slide05 Brannboll Ny" panose="02000000000000000000" pitchFamily="2" charset="0"/>
                <a:ea typeface="Helvetica Neue"/>
                <a:cs typeface="Helvetica Neue"/>
              </a:rPr>
              <a:t>CHÍ CÔNG VÔ TU</a:t>
            </a:r>
            <a:endParaRPr lang="zh-CN" altLang="en-US" sz="2800" dirty="0">
              <a:solidFill>
                <a:prstClr val="white"/>
              </a:solidFill>
              <a:latin typeface="Times New Roman" panose="02020603050405020304" pitchFamily="18" charset="0"/>
              <a:cs typeface="Times New Roman" panose="02020603050405020304" pitchFamily="18" charset="0"/>
            </a:endParaRPr>
          </a:p>
        </p:txBody>
      </p:sp>
      <p:pic>
        <p:nvPicPr>
          <p:cNvPr id="13" name="图片 2"/>
          <p:cNvPicPr>
            <a:picLocks noChangeAspect="1"/>
          </p:cNvPicPr>
          <p:nvPr/>
        </p:nvPicPr>
        <p:blipFill>
          <a:blip r:embed="rId4">
            <a:extLst>
              <a:ext uri="{28A0092B-C50C-407E-A947-70E740481C1C}">
                <a14:useLocalDpi xmlns:a14="http://schemas.microsoft.com/office/drawing/2010/main" val="0"/>
              </a:ext>
            </a:extLst>
          </a:blip>
          <a:srcRect l="50168" t="20952" r="548" b="27864"/>
          <a:stretch>
            <a:fillRect/>
          </a:stretch>
        </p:blipFill>
        <p:spPr bwMode="auto">
          <a:xfrm>
            <a:off x="8386354" y="4591724"/>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29229" y="1319349"/>
            <a:ext cx="9259159" cy="6466114"/>
          </a:xfrm>
          <a:prstGeom prst="rect">
            <a:avLst/>
          </a:prstGeom>
          <a:effectLst>
            <a:softEdge rad="939800"/>
          </a:effectLst>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502229"/>
            <a:ext cx="5381896" cy="5355771"/>
          </a:xfrm>
          <a:prstGeom prst="rect">
            <a:avLst/>
          </a:prstGeom>
        </p:spPr>
      </p:pic>
      <p:sp>
        <p:nvSpPr>
          <p:cNvPr id="5" name="Content Placeholder 2"/>
          <p:cNvSpPr txBox="1"/>
          <p:nvPr/>
        </p:nvSpPr>
        <p:spPr>
          <a:xfrm>
            <a:off x="452846" y="209007"/>
            <a:ext cx="4419599" cy="1188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vi-VN" sz="3200" i="0" u="none" strike="noStrike" kern="1200" cap="none" spc="0" normalizeH="0" baseline="0" noProof="0" dirty="0" smtClean="0">
                <a:ln>
                  <a:noFill/>
                </a:ln>
                <a:solidFill>
                  <a:srgbClr val="0000FF"/>
                </a:solidFill>
                <a:effectLst/>
                <a:uLnTx/>
                <a:uFillTx/>
                <a:latin typeface="#9Slide07 Marbelia Regular" panose="02000500000000000000" pitchFamily="2" charset="0"/>
              </a:rPr>
              <a:t>Tô Hiến Thành </a:t>
            </a:r>
            <a:r>
              <a:rPr kumimoji="0" lang="en-US" sz="3200" i="0" u="none" strike="noStrike" kern="1200" cap="none" spc="0" normalizeH="0" baseline="0" noProof="0" dirty="0" smtClean="0">
                <a:ln>
                  <a:noFill/>
                </a:ln>
                <a:solidFill>
                  <a:srgbClr val="0000FF"/>
                </a:solidFill>
                <a:effectLst/>
                <a:uLnTx/>
                <a:uFillTx/>
                <a:latin typeface="#9Slide07 Marbelia Regular" panose="02000500000000000000" pitchFamily="2" charset="0"/>
              </a:rPr>
              <a:t>-</a:t>
            </a:r>
            <a:r>
              <a:rPr kumimoji="0" lang="vi-VN" sz="3200" i="0" u="none" strike="noStrike" kern="1200" cap="none" spc="0" normalizeH="0" baseline="0" noProof="0" dirty="0" smtClean="0">
                <a:ln>
                  <a:noFill/>
                </a:ln>
                <a:solidFill>
                  <a:srgbClr val="0000FF"/>
                </a:solidFill>
                <a:effectLst/>
                <a:uLnTx/>
                <a:uFillTx/>
                <a:latin typeface="#9Slide07 Marbelia Regular" panose="02000500000000000000" pitchFamily="2" charset="0"/>
              </a:rPr>
              <a:t> một tấm gương về chí công vô tư</a:t>
            </a:r>
            <a:endParaRPr kumimoji="0" lang="en-US" sz="3200" i="0" u="none" strike="noStrike" kern="1200" cap="none" spc="0" normalizeH="0" baseline="0" noProof="0" dirty="0" smtClean="0">
              <a:ln>
                <a:noFill/>
              </a:ln>
              <a:solidFill>
                <a:srgbClr val="0000FF"/>
              </a:solidFill>
              <a:effectLst/>
              <a:uLnTx/>
              <a:uFillTx/>
              <a:latin typeface="#9Slide07 Marbelia Regular" panose="02000500000000000000" pitchFamily="2"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 y="2072638"/>
            <a:ext cx="3600996" cy="4402456"/>
          </a:xfrm>
          <a:prstGeom prst="rect">
            <a:avLst/>
          </a:prstGeom>
        </p:spPr>
      </p:pic>
      <p:pic>
        <p:nvPicPr>
          <p:cNvPr id="7" name="Picture 4"/>
          <p:cNvPicPr>
            <a:picLocks noChangeAspect="1" noChangeArrowheads="1"/>
          </p:cNvPicPr>
          <p:nvPr/>
        </p:nvPicPr>
        <p:blipFill>
          <a:blip r:embed="rId4"/>
          <a:srcRect/>
          <a:stretch>
            <a:fillRect/>
          </a:stretch>
        </p:blipFill>
        <p:spPr bwMode="auto">
          <a:xfrm>
            <a:off x="6518429" y="1652999"/>
            <a:ext cx="5107514" cy="4930681"/>
          </a:xfrm>
          <a:prstGeom prst="rect">
            <a:avLst/>
          </a:prstGeom>
          <a:noFill/>
          <a:ln w="9525">
            <a:noFill/>
            <a:miter lim="800000"/>
            <a:headEnd/>
            <a:tailEnd/>
          </a:ln>
        </p:spPr>
      </p:pic>
      <p:sp>
        <p:nvSpPr>
          <p:cNvPr id="8" name="Content Placeholder 3"/>
          <p:cNvSpPr txBox="1"/>
          <p:nvPr/>
        </p:nvSpPr>
        <p:spPr>
          <a:xfrm>
            <a:off x="6376867" y="605246"/>
            <a:ext cx="5249076" cy="79248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1100" b="1" i="0" u="none" strike="noStrike" kern="1200" cap="none" spc="0" normalizeH="0" baseline="0" noProof="0" dirty="0" err="1" smtClean="0">
                <a:ln>
                  <a:noFill/>
                </a:ln>
                <a:solidFill>
                  <a:srgbClr val="0000FF"/>
                </a:solidFill>
                <a:effectLst/>
                <a:uLnTx/>
                <a:uFillTx/>
                <a:latin typeface="#9Slide07 Marbelia Regular" panose="02000500000000000000" pitchFamily="2" charset="0"/>
                <a:cs typeface="Times New Roman" panose="02020603050405020304" pitchFamily="18" charset="0"/>
              </a:rPr>
              <a:t>Điều</a:t>
            </a:r>
            <a:r>
              <a:rPr kumimoji="0" lang="en-US" sz="11100" b="1" i="0" u="none" strike="noStrike" kern="1200" cap="none" spc="0" normalizeH="0" baseline="0" noProof="0" dirty="0" smtClean="0">
                <a:ln>
                  <a:noFill/>
                </a:ln>
                <a:solidFill>
                  <a:srgbClr val="0000FF"/>
                </a:solidFill>
                <a:effectLst/>
                <a:uLnTx/>
                <a:uFillTx/>
                <a:latin typeface="#9Slide07 Marbelia Regular" panose="02000500000000000000" pitchFamily="2" charset="0"/>
                <a:cs typeface="Times New Roman" panose="02020603050405020304" pitchFamily="18" charset="0"/>
              </a:rPr>
              <a:t> </a:t>
            </a:r>
            <a:r>
              <a:rPr kumimoji="0" lang="en-US" sz="11100" b="1" i="0" u="none" strike="noStrike" kern="1200" cap="none" spc="0" normalizeH="0" baseline="0" noProof="0" dirty="0" err="1" smtClean="0">
                <a:ln>
                  <a:noFill/>
                </a:ln>
                <a:solidFill>
                  <a:srgbClr val="0000FF"/>
                </a:solidFill>
                <a:effectLst/>
                <a:uLnTx/>
                <a:uFillTx/>
                <a:latin typeface="#9Slide07 Marbelia Regular" panose="02000500000000000000" pitchFamily="2" charset="0"/>
                <a:cs typeface="Times New Roman" panose="02020603050405020304" pitchFamily="18" charset="0"/>
              </a:rPr>
              <a:t>mong</a:t>
            </a:r>
            <a:r>
              <a:rPr kumimoji="0" lang="en-US" sz="11100" b="1" i="0" u="none" strike="noStrike" kern="1200" cap="none" spc="0" normalizeH="0" baseline="0" noProof="0" dirty="0" smtClean="0">
                <a:ln>
                  <a:noFill/>
                </a:ln>
                <a:solidFill>
                  <a:srgbClr val="0000FF"/>
                </a:solidFill>
                <a:effectLst/>
                <a:uLnTx/>
                <a:uFillTx/>
                <a:latin typeface="#9Slide07 Marbelia Regular" panose="02000500000000000000" pitchFamily="2" charset="0"/>
                <a:cs typeface="Times New Roman" panose="02020603050405020304" pitchFamily="18" charset="0"/>
              </a:rPr>
              <a:t> </a:t>
            </a:r>
            <a:r>
              <a:rPr kumimoji="0" lang="en-US" sz="11100" b="1" i="0" u="none" strike="noStrike" kern="1200" cap="none" spc="0" normalizeH="0" baseline="0" noProof="0" dirty="0" err="1" smtClean="0">
                <a:ln>
                  <a:noFill/>
                </a:ln>
                <a:solidFill>
                  <a:srgbClr val="0000FF"/>
                </a:solidFill>
                <a:effectLst/>
                <a:uLnTx/>
                <a:uFillTx/>
                <a:latin typeface="#9Slide07 Marbelia Regular" panose="02000500000000000000" pitchFamily="2" charset="0"/>
                <a:cs typeface="Times New Roman" panose="02020603050405020304" pitchFamily="18" charset="0"/>
              </a:rPr>
              <a:t>muốn</a:t>
            </a:r>
            <a:r>
              <a:rPr kumimoji="0" lang="en-US" sz="11100" b="1" i="0" u="none" strike="noStrike" kern="1200" cap="none" spc="0" normalizeH="0" baseline="0" noProof="0" dirty="0" smtClean="0">
                <a:ln>
                  <a:noFill/>
                </a:ln>
                <a:solidFill>
                  <a:srgbClr val="0000FF"/>
                </a:solidFill>
                <a:effectLst/>
                <a:uLnTx/>
                <a:uFillTx/>
                <a:latin typeface="#9Slide07 Marbelia Regular" panose="02000500000000000000" pitchFamily="2" charset="0"/>
                <a:cs typeface="Times New Roman" panose="02020603050405020304" pitchFamily="18" charset="0"/>
              </a:rPr>
              <a:t> </a:t>
            </a:r>
            <a:r>
              <a:rPr kumimoji="0" lang="en-US" sz="11100" b="1" i="0" u="none" strike="noStrike" kern="1200" cap="none" spc="0" normalizeH="0" baseline="0" noProof="0" dirty="0" err="1" smtClean="0">
                <a:ln>
                  <a:noFill/>
                </a:ln>
                <a:solidFill>
                  <a:srgbClr val="0000FF"/>
                </a:solidFill>
                <a:effectLst/>
                <a:uLnTx/>
                <a:uFillTx/>
                <a:latin typeface="#9Slide07 Marbelia Regular" panose="02000500000000000000" pitchFamily="2" charset="0"/>
                <a:cs typeface="Times New Roman" panose="02020603050405020304" pitchFamily="18" charset="0"/>
              </a:rPr>
              <a:t>của</a:t>
            </a:r>
            <a:r>
              <a:rPr kumimoji="0" lang="en-US" sz="11100" b="1" i="0" u="none" strike="noStrike" kern="1200" cap="none" spc="0" normalizeH="0" baseline="0" noProof="0" dirty="0" smtClean="0">
                <a:ln>
                  <a:noFill/>
                </a:ln>
                <a:solidFill>
                  <a:srgbClr val="0000FF"/>
                </a:solidFill>
                <a:effectLst/>
                <a:uLnTx/>
                <a:uFillTx/>
                <a:latin typeface="#9Slide07 Marbelia Regular" panose="02000500000000000000" pitchFamily="2" charset="0"/>
                <a:cs typeface="Times New Roman" panose="02020603050405020304" pitchFamily="18" charset="0"/>
              </a:rPr>
              <a:t> </a:t>
            </a:r>
            <a:r>
              <a:rPr kumimoji="0" lang="en-US" sz="11100" b="1" i="0" u="none" strike="noStrike" kern="1200" cap="none" spc="0" normalizeH="0" baseline="0" noProof="0" dirty="0" err="1" smtClean="0">
                <a:ln>
                  <a:noFill/>
                </a:ln>
                <a:solidFill>
                  <a:srgbClr val="0000FF"/>
                </a:solidFill>
                <a:effectLst/>
                <a:uLnTx/>
                <a:uFillTx/>
                <a:latin typeface="#9Slide07 Marbelia Regular" panose="02000500000000000000" pitchFamily="2" charset="0"/>
                <a:cs typeface="Times New Roman" panose="02020603050405020304" pitchFamily="18" charset="0"/>
              </a:rPr>
              <a:t>Bác</a:t>
            </a:r>
            <a:r>
              <a:rPr kumimoji="0" lang="en-US" sz="11100" b="1" i="0" u="none" strike="noStrike" kern="1200" cap="none" spc="0" normalizeH="0" baseline="0" noProof="0" dirty="0" smtClean="0">
                <a:ln>
                  <a:noFill/>
                </a:ln>
                <a:solidFill>
                  <a:srgbClr val="0000FF"/>
                </a:solidFill>
                <a:effectLst/>
                <a:uLnTx/>
                <a:uFillTx/>
                <a:latin typeface="#9Slide07 Marbelia Regular" panose="02000500000000000000" pitchFamily="2" charset="0"/>
                <a:cs typeface="Times New Roman" panose="02020603050405020304" pitchFamily="18" charset="0"/>
              </a:rPr>
              <a:t> </a:t>
            </a:r>
            <a:r>
              <a:rPr kumimoji="0" lang="en-US" sz="11100" b="1" i="0" u="none" strike="noStrike" kern="1200" cap="none" spc="0" normalizeH="0" baseline="0" noProof="0" dirty="0" err="1" smtClean="0">
                <a:ln>
                  <a:noFill/>
                </a:ln>
                <a:solidFill>
                  <a:srgbClr val="0000FF"/>
                </a:solidFill>
                <a:effectLst/>
                <a:uLnTx/>
                <a:uFillTx/>
                <a:latin typeface="#9Slide07 Marbelia Regular" panose="02000500000000000000" pitchFamily="2" charset="0"/>
                <a:cs typeface="Times New Roman" panose="02020603050405020304" pitchFamily="18" charset="0"/>
              </a:rPr>
              <a:t>Hồ</a:t>
            </a:r>
            <a:endParaRPr kumimoji="0" lang="en-US" sz="11100" b="1" i="0" u="none" strike="noStrike" kern="1200" cap="none" spc="0" normalizeH="0" baseline="0" noProof="0" dirty="0" smtClean="0">
              <a:ln>
                <a:noFill/>
              </a:ln>
              <a:solidFill>
                <a:srgbClr val="0000FF"/>
              </a:solidFill>
              <a:effectLst/>
              <a:uLnTx/>
              <a:uFillTx/>
              <a:latin typeface="#9Slide07 Marbelia Regular" panose="02000500000000000000" pitchFamily="2"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7297" y="1881052"/>
            <a:ext cx="4715691" cy="43760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1"/>
          <a:srcRect l="15285" t="10430" r="46645" b="11190"/>
          <a:stretch>
            <a:fillRect/>
          </a:stretch>
        </p:blipFill>
        <p:spPr>
          <a:xfrm>
            <a:off x="-1815737" y="0"/>
            <a:ext cx="14813280" cy="7288306"/>
          </a:xfrm>
          <a:prstGeom prst="rect">
            <a:avLst/>
          </a:prstGeom>
          <a:noFill/>
          <a:ln>
            <a:noFill/>
          </a:ln>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018" y="2315253"/>
            <a:ext cx="9259159" cy="5143500"/>
          </a:xfrm>
          <a:prstGeom prst="rect">
            <a:avLst/>
          </a:prstGeom>
          <a:effectLst>
            <a:softEdge rad="939800"/>
          </a:effectLst>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126"/>
            <a:ext cx="3056708" cy="9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119380" y="170538"/>
            <a:ext cx="256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ĐẶT VẤN ĐỀ</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00446" y="1068877"/>
            <a:ext cx="11586753" cy="6066212"/>
          </a:xfrm>
          <a:prstGeom prst="rect">
            <a:avLst/>
          </a:prstGeom>
        </p:spPr>
        <p:txBody>
          <a:bodyPr wrap="square">
            <a:spAutoFit/>
          </a:bodyPr>
          <a:lstStyle/>
          <a:p>
            <a:pPr algn="just">
              <a:lnSpc>
                <a:spcPct val="144000"/>
              </a:lnSpc>
              <a:spcAft>
                <a:spcPts val="200"/>
              </a:spcAft>
            </a:pPr>
            <a:r>
              <a:rPr lang="en-US" sz="2000" b="1" i="1" dirty="0" smtClean="0">
                <a:solidFill>
                  <a:srgbClr val="0000FF"/>
                </a:solidFill>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Tô</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Hiến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Thành</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là</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một</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trụ</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cột</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của</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nhà</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lý</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vào</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thời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Lý</a:t>
            </a:r>
            <a:r>
              <a:rPr lang="en-US" b="1" dirty="0" smtClean="0">
                <a:latin typeface="#9Slide05 Brannboll Ny" panose="02000000000000000000" pitchFamily="2" charset="0"/>
                <a:ea typeface="Arial" panose="020B0604020202020204" pitchFamily="34" charset="0"/>
              </a:rPr>
              <a:t> Cao </a:t>
            </a:r>
            <a:r>
              <a:rPr lang="en-US" b="1" dirty="0" err="1" smtClean="0">
                <a:latin typeface="#9Slide05 Brannboll Ny" panose="02000000000000000000" pitchFamily="2" charset="0"/>
                <a:ea typeface="Arial" panose="020B0604020202020204" pitchFamily="34" charset="0"/>
              </a:rPr>
              <a:t>Tông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giữ</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chức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Tể</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tướng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tính</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tình</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trung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thực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khảng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khái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được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mọi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người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rất</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kính</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phục</a:t>
            </a:r>
            <a:r>
              <a:rPr lang="en-US" b="1" dirty="0" smtClean="0">
                <a:latin typeface="#9Slide05 Brannboll Ny" panose="02000000000000000000" pitchFamily="2" charset="0"/>
                <a:ea typeface="Arial" panose="020B0604020202020204" pitchFamily="34" charset="0"/>
              </a:rPr>
              <a:t>.</a:t>
            </a:r>
            <a:endParaRPr lang="en-US" b="1" dirty="0" smtClean="0">
              <a:latin typeface="#9Slide05 Brannboll Ny" panose="02000000000000000000" pitchFamily="2" charset="0"/>
              <a:ea typeface="Arial" panose="020B0604020202020204" pitchFamily="34" charset="0"/>
            </a:endParaRPr>
          </a:p>
          <a:p>
            <a:pPr algn="just">
              <a:lnSpc>
                <a:spcPct val="144000"/>
              </a:lnSpc>
              <a:spcAft>
                <a:spcPts val="200"/>
              </a:spcAft>
            </a:pPr>
            <a:r>
              <a:rPr lang="en-US" b="1" dirty="0">
                <a:latin typeface="#9Slide05 Brannboll Ny" panose="02000000000000000000" pitchFamily="2" charset="0"/>
                <a:ea typeface="Arial" panose="020B0604020202020204" pitchFamily="34" charset="0"/>
              </a:rPr>
              <a:t> </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Khi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bị</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bệnh</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nặng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Vũ</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Tán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Đường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ngày</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đêm</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hầu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hạ</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bên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giường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bệnh</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rất</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chu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đáo</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còn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trần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trung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tá</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thì</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mải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việc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chống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giặc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nơi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biên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cương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không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có</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điều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kiện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gần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gũi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Một</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hôm</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Thái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hậu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đến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thăm</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Tô</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Hiến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Thành</a:t>
            </a:r>
            <a:r>
              <a:rPr lang="en-US" b="1" dirty="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và</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hỏi</a:t>
            </a:r>
            <a:r>
              <a:rPr lang="en-US" b="1" dirty="0" smtClean="0">
                <a:latin typeface="#9Slide05 Brannboll Ny" panose="02000000000000000000" pitchFamily="2" charset="0"/>
                <a:ea typeface="Arial" panose="020B0604020202020204" pitchFamily="34" charset="0"/>
              </a:rPr>
              <a:t>: </a:t>
            </a:r>
            <a:endParaRPr lang="en-US" b="1" dirty="0" smtClean="0">
              <a:latin typeface="#9Slide05 Brannboll Ny" panose="02000000000000000000" pitchFamily="2" charset="0"/>
              <a:ea typeface="Arial" panose="020B0604020202020204" pitchFamily="34" charset="0"/>
            </a:endParaRPr>
          </a:p>
          <a:p>
            <a:pPr marL="342900" indent="-342900" algn="just">
              <a:lnSpc>
                <a:spcPct val="144000"/>
              </a:lnSpc>
              <a:spcAft>
                <a:spcPts val="200"/>
              </a:spcAft>
              <a:buFontTx/>
              <a:buChar char="-"/>
            </a:pPr>
            <a:r>
              <a:rPr lang="en-US" b="1" dirty="0" err="1" smtClean="0">
                <a:latin typeface="#9Slide05 Brannboll Ny" panose="02000000000000000000" pitchFamily="2" charset="0"/>
                <a:ea typeface="Arial" panose="020B0604020202020204" pitchFamily="34" charset="0"/>
              </a:rPr>
              <a:t>Nếu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chẳng</a:t>
            </a:r>
            <a:r>
              <a:rPr lang="en-US" b="1" dirty="0" smtClean="0">
                <a:latin typeface="#9Slide05 Brannboll Ny" panose="02000000000000000000" pitchFamily="2" charset="0"/>
                <a:ea typeface="Arial" panose="020B0604020202020204" pitchFamily="34" charset="0"/>
              </a:rPr>
              <a:t> may </a:t>
            </a:r>
            <a:r>
              <a:rPr lang="en-US" b="1" dirty="0" err="1" smtClean="0">
                <a:latin typeface="#9Slide05 Brannboll Ny" panose="02000000000000000000" pitchFamily="2" charset="0"/>
                <a:ea typeface="Arial" panose="020B0604020202020204" pitchFamily="34" charset="0"/>
              </a:rPr>
              <a:t>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mất</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thì</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ai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sẽ</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là</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người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thay</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ông</a:t>
            </a:r>
            <a:r>
              <a:rPr lang="en-US" b="1" dirty="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gánh</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vác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việc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của</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triều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đình</a:t>
            </a:r>
            <a:r>
              <a:rPr lang="en-US" b="1" dirty="0" smtClean="0">
                <a:latin typeface="#9Slide05 Brannboll Ny" panose="02000000000000000000" pitchFamily="2" charset="0"/>
                <a:ea typeface="Arial" panose="020B0604020202020204" pitchFamily="34" charset="0"/>
              </a:rPr>
              <a:t>?</a:t>
            </a:r>
            <a:endParaRPr lang="en-US" b="1" dirty="0" smtClean="0">
              <a:latin typeface="#9Slide05 Brannboll Ny" panose="02000000000000000000" pitchFamily="2" charset="0"/>
              <a:ea typeface="Arial" panose="020B0604020202020204" pitchFamily="34" charset="0"/>
            </a:endParaRPr>
          </a:p>
          <a:p>
            <a:pPr algn="just">
              <a:lnSpc>
                <a:spcPct val="144000"/>
              </a:lnSpc>
              <a:spcAft>
                <a:spcPts val="200"/>
              </a:spcAft>
            </a:pPr>
            <a:r>
              <a:rPr lang="en-US" b="1" dirty="0" err="1" smtClean="0">
                <a:latin typeface="#9Slide05 Brannboll Ny" panose="02000000000000000000" pitchFamily="2" charset="0"/>
                <a:ea typeface="Arial" panose="020B0604020202020204" pitchFamily="34" charset="0"/>
              </a:rPr>
              <a:t>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đáp</a:t>
            </a:r>
            <a:r>
              <a:rPr lang="en-US" b="1" dirty="0" smtClean="0">
                <a:latin typeface="#9Slide05 Brannboll Ny" panose="02000000000000000000" pitchFamily="2" charset="0"/>
                <a:ea typeface="Arial" panose="020B0604020202020204" pitchFamily="34" charset="0"/>
              </a:rPr>
              <a:t>:</a:t>
            </a:r>
            <a:endParaRPr lang="en-US" b="1" dirty="0" smtClean="0">
              <a:latin typeface="#9Slide05 Brannboll Ny" panose="02000000000000000000" pitchFamily="2" charset="0"/>
              <a:ea typeface="Arial" panose="020B0604020202020204" pitchFamily="34" charset="0"/>
            </a:endParaRPr>
          </a:p>
          <a:p>
            <a:pPr algn="just">
              <a:lnSpc>
                <a:spcPct val="144000"/>
              </a:lnSpc>
              <a:spcAft>
                <a:spcPts val="200"/>
              </a:spcAft>
            </a:pPr>
            <a:r>
              <a:rPr lang="en-US" b="1" dirty="0" smtClean="0">
                <a:latin typeface="#9Slide05 Brannboll Ny" panose="02000000000000000000" pitchFamily="2" charset="0"/>
                <a:ea typeface="Arial" panose="020B0604020202020204" pitchFamily="34" charset="0"/>
              </a:rPr>
              <a:t>-</a:t>
            </a:r>
            <a:r>
              <a:rPr lang="en-US" b="1" dirty="0" err="1" smtClean="0">
                <a:latin typeface="#9Slide05 Brannboll Ny" panose="02000000000000000000" pitchFamily="2" charset="0"/>
                <a:ea typeface="Arial" panose="020B0604020202020204" pitchFamily="34" charset="0"/>
              </a:rPr>
              <a:t>Tâu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Thái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hậu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quan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Giám</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nghị</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đâị</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phu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Trần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Trung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Tá</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có</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thể</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thay</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tôi</a:t>
            </a:r>
            <a:r>
              <a:rPr lang="en-US" b="1" dirty="0" smtClean="0">
                <a:latin typeface="#9Slide05 Brannboll Ny" panose="02000000000000000000" pitchFamily="2" charset="0"/>
                <a:ea typeface="Arial" panose="020B0604020202020204" pitchFamily="34" charset="0"/>
              </a:rPr>
              <a:t>!</a:t>
            </a:r>
            <a:endParaRPr lang="en-US" b="1" dirty="0" smtClean="0">
              <a:latin typeface="#9Slide05 Brannboll Ny" panose="02000000000000000000" pitchFamily="2" charset="0"/>
              <a:ea typeface="Arial" panose="020B0604020202020204" pitchFamily="34" charset="0"/>
            </a:endParaRPr>
          </a:p>
          <a:p>
            <a:pPr algn="just">
              <a:lnSpc>
                <a:spcPct val="144000"/>
              </a:lnSpc>
              <a:spcAft>
                <a:spcPts val="200"/>
              </a:spcAft>
            </a:pPr>
            <a:r>
              <a:rPr lang="en-US" b="1" dirty="0" err="1" smtClean="0">
                <a:latin typeface="#9Slide05 Brannboll Ny" panose="02000000000000000000" pitchFamily="2" charset="0"/>
                <a:ea typeface="Arial" panose="020B0604020202020204" pitchFamily="34" charset="0"/>
              </a:rPr>
              <a:t>Thái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hậu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ngạc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nhiên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hỏi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tiếp</a:t>
            </a:r>
            <a:r>
              <a:rPr lang="en-US" b="1" dirty="0" smtClean="0">
                <a:latin typeface="#9Slide05 Brannboll Ny" panose="02000000000000000000" pitchFamily="2" charset="0"/>
                <a:ea typeface="Arial" panose="020B0604020202020204" pitchFamily="34" charset="0"/>
              </a:rPr>
              <a:t>: </a:t>
            </a:r>
            <a:endParaRPr lang="en-US" b="1" dirty="0" smtClean="0">
              <a:latin typeface="#9Slide05 Brannboll Ny" panose="02000000000000000000" pitchFamily="2" charset="0"/>
              <a:ea typeface="Arial" panose="020B0604020202020204" pitchFamily="34" charset="0"/>
            </a:endParaRPr>
          </a:p>
          <a:p>
            <a:pPr algn="just">
              <a:lnSpc>
                <a:spcPct val="144000"/>
              </a:lnSpc>
              <a:spcAft>
                <a:spcPts val="200"/>
              </a:spcAft>
            </a:pPr>
            <a:r>
              <a:rPr lang="en-US" b="1" dirty="0">
                <a:latin typeface="#9Slide05 Brannboll Ny" panose="02000000000000000000" pitchFamily="2" charset="0"/>
                <a:ea typeface="Arial" panose="020B0604020202020204" pitchFamily="34" charset="0"/>
              </a:rPr>
              <a:t> </a:t>
            </a:r>
            <a:r>
              <a:rPr lang="en-US" b="1" dirty="0" smtClean="0">
                <a:latin typeface="#9Slide05 Brannboll Ny" panose="02000000000000000000" pitchFamily="2" charset="0"/>
                <a:ea typeface="Arial" panose="020B0604020202020204" pitchFamily="34" charset="0"/>
              </a:rPr>
              <a:t>- Sao </a:t>
            </a:r>
            <a:r>
              <a:rPr lang="en-US" b="1" dirty="0" err="1" smtClean="0">
                <a:latin typeface="#9Slide05 Brannboll Ny" panose="02000000000000000000" pitchFamily="2" charset="0"/>
                <a:ea typeface="Arial" panose="020B0604020202020204" pitchFamily="34" charset="0"/>
              </a:rPr>
              <a:t>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không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cử</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ông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Vũ</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Tán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Đường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là</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người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đã</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ngày</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đêm</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hầu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hạ</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ông</a:t>
            </a:r>
            <a:r>
              <a:rPr lang="en-US" b="1" dirty="0" smtClean="0">
                <a:latin typeface="#9Slide05 Brannboll Ny" panose="02000000000000000000" pitchFamily="2" charset="0"/>
                <a:ea typeface="Arial" panose="020B0604020202020204" pitchFamily="34" charset="0"/>
              </a:rPr>
              <a:t>?</a:t>
            </a:r>
            <a:endParaRPr lang="en-US" b="1" dirty="0" smtClean="0">
              <a:latin typeface="#9Slide05 Brannboll Ny" panose="02000000000000000000" pitchFamily="2" charset="0"/>
              <a:ea typeface="Arial" panose="020B0604020202020204" pitchFamily="34" charset="0"/>
            </a:endParaRPr>
          </a:p>
          <a:p>
            <a:pPr algn="just">
              <a:lnSpc>
                <a:spcPct val="144000"/>
              </a:lnSpc>
              <a:spcAft>
                <a:spcPts val="200"/>
              </a:spcAft>
            </a:pPr>
            <a:r>
              <a:rPr lang="en-US" b="1" dirty="0" err="1" smtClean="0">
                <a:latin typeface="#9Slide05 Brannboll Ny" panose="02000000000000000000" pitchFamily="2" charset="0"/>
                <a:ea typeface="Arial" panose="020B0604020202020204" pitchFamily="34" charset="0"/>
              </a:rPr>
              <a:t>Tô</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Hiến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Thành</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chậm</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rãi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trả</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lời</a:t>
            </a:r>
            <a:r>
              <a:rPr lang="en-US" b="1" dirty="0" smtClean="0">
                <a:latin typeface="#9Slide05 Brannboll Ny" panose="02000000000000000000" pitchFamily="2" charset="0"/>
                <a:ea typeface="Arial" panose="020B0604020202020204" pitchFamily="34" charset="0"/>
              </a:rPr>
              <a:t>:</a:t>
            </a:r>
            <a:endParaRPr lang="en-US" b="1" dirty="0" smtClean="0">
              <a:latin typeface="#9Slide05 Brannboll Ny" panose="02000000000000000000" pitchFamily="2" charset="0"/>
              <a:ea typeface="Arial" panose="020B0604020202020204" pitchFamily="34" charset="0"/>
            </a:endParaRPr>
          </a:p>
          <a:p>
            <a:pPr marL="342900" indent="-342900" algn="just">
              <a:lnSpc>
                <a:spcPct val="144000"/>
              </a:lnSpc>
              <a:spcAft>
                <a:spcPts val="200"/>
              </a:spcAft>
              <a:buFontTx/>
              <a:buChar char="-"/>
            </a:pPr>
            <a:r>
              <a:rPr lang="en-US" b="1" dirty="0" err="1" smtClean="0">
                <a:latin typeface="#9Slide05 Brannboll Ny" panose="02000000000000000000" pitchFamily="2" charset="0"/>
                <a:ea typeface="Arial" panose="020B0604020202020204" pitchFamily="34" charset="0"/>
              </a:rPr>
              <a:t>Nếu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Thái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hậu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hổi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ai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là</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người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hầu</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hạ</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vua</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tận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tình</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nhất</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thì</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tôi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xin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tiến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cử</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Vũ</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Tán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Đường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Còn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hỏi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người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thay</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thế</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tôi</a:t>
            </a:r>
            <a:r>
              <a:rPr lang="en-US" b="1" dirty="0" smtClean="0">
                <a:latin typeface="#9Slide05 Brannboll Ny" panose="02000000000000000000" pitchFamily="2" charset="0"/>
                <a:ea typeface="Arial" panose="020B0604020202020204" pitchFamily="34" charset="0"/>
              </a:rPr>
              <a:t> lo </a:t>
            </a:r>
            <a:r>
              <a:rPr lang="en-US" b="1" dirty="0" err="1" smtClean="0">
                <a:latin typeface="#9Slide05 Brannboll Ny" panose="02000000000000000000" pitchFamily="2" charset="0"/>
                <a:ea typeface="Arial" panose="020B0604020202020204" pitchFamily="34" charset="0"/>
              </a:rPr>
              <a:t>việc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nước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thì</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phải</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cử</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Trần</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Trung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Tá</a:t>
            </a:r>
            <a:r>
              <a:rPr lang="en-US" b="1" dirty="0" smtClean="0">
                <a:latin typeface="#9Slide05 Brannboll Ny" panose="02000000000000000000" pitchFamily="2" charset="0"/>
                <a:ea typeface="Arial" panose="020B0604020202020204" pitchFamily="34" charset="0"/>
              </a:rPr>
              <a:t>.</a:t>
            </a:r>
            <a:endParaRPr lang="en-US" b="1" dirty="0" smtClean="0">
              <a:latin typeface="#9Slide05 Brannboll Ny" panose="02000000000000000000" pitchFamily="2" charset="0"/>
              <a:ea typeface="Arial" panose="020B0604020202020204" pitchFamily="34" charset="0"/>
            </a:endParaRPr>
          </a:p>
          <a:p>
            <a:pPr algn="just">
              <a:lnSpc>
                <a:spcPct val="144000"/>
              </a:lnSpc>
              <a:spcAft>
                <a:spcPts val="200"/>
              </a:spcAft>
            </a:pP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Phỏng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theo</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Cuộc</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sống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và</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sự</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nghiệp</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tập</a:t>
            </a:r>
            <a:r>
              <a:rPr lang="en-US" b="1" dirty="0" smtClean="0">
                <a:latin typeface="#9Slide05 Brannboll Ny" panose="02000000000000000000" pitchFamily="2" charset="0"/>
                <a:ea typeface="Arial" panose="020B0604020202020204" pitchFamily="34" charset="0"/>
              </a:rPr>
              <a:t> III </a:t>
            </a:r>
            <a:r>
              <a:rPr lang="en-US" b="1" dirty="0" err="1" smtClean="0">
                <a:latin typeface="#9Slide05 Brannboll Ny" panose="02000000000000000000" pitchFamily="2" charset="0"/>
                <a:ea typeface="Arial" panose="020B0604020202020204" pitchFamily="34" charset="0"/>
              </a:rPr>
              <a:t>và</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Những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vì</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sao</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đất</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nước</a:t>
            </a:r>
            <a:r>
              <a:rPr lang="en-US" b="1" dirty="0" smtClean="0">
                <a:latin typeface="#9Slide05 Brannboll Ny" panose="02000000000000000000" pitchFamily="2" charset="0"/>
                <a:ea typeface="Arial" panose="020B0604020202020204" pitchFamily="34" charset="0"/>
              </a:rPr>
              <a:t> “, </a:t>
            </a:r>
            <a:r>
              <a:rPr lang="en-US" b="1" dirty="0" err="1" smtClean="0">
                <a:latin typeface="#9Slide05 Brannboll Ny" panose="02000000000000000000" pitchFamily="2" charset="0"/>
                <a:ea typeface="Arial" panose="020B0604020202020204" pitchFamily="34" charset="0"/>
              </a:rPr>
              <a:t>tập</a:t>
            </a:r>
            <a:r>
              <a:rPr lang="en-US" b="1" dirty="0" smtClean="0">
                <a:latin typeface="#9Slide05 Brannboll Ny" panose="02000000000000000000" pitchFamily="2" charset="0"/>
                <a:ea typeface="Arial" panose="020B0604020202020204" pitchFamily="34" charset="0"/>
              </a:rPr>
              <a:t> IV, NXB Kim </a:t>
            </a:r>
            <a:r>
              <a:rPr lang="en-US" b="1" dirty="0" err="1" smtClean="0">
                <a:latin typeface="#9Slide05 Brannboll Ny" panose="02000000000000000000" pitchFamily="2" charset="0"/>
                <a:ea typeface="Arial" panose="020B0604020202020204" pitchFamily="34" charset="0"/>
              </a:rPr>
              <a:t>Đồng</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Hà</a:t>
            </a:r>
            <a:r>
              <a:rPr lang="en-US" b="1" dirty="0" smtClean="0">
                <a:latin typeface="#9Slide05 Brannboll Ny" panose="02000000000000000000" pitchFamily="2" charset="0"/>
                <a:ea typeface="Arial" panose="020B0604020202020204" pitchFamily="34" charset="0"/>
              </a:rPr>
              <a:t> </a:t>
            </a:r>
            <a:r>
              <a:rPr lang="en-US" b="1" dirty="0" err="1" smtClean="0">
                <a:latin typeface="#9Slide05 Brannboll Ny" panose="02000000000000000000" pitchFamily="2" charset="0"/>
                <a:ea typeface="Arial" panose="020B0604020202020204" pitchFamily="34" charset="0"/>
              </a:rPr>
              <a:t>Nội</a:t>
            </a:r>
            <a:r>
              <a:rPr lang="en-US" b="1" dirty="0" smtClean="0">
                <a:latin typeface="#9Slide05 Brannboll Ny" panose="02000000000000000000" pitchFamily="2" charset="0"/>
                <a:ea typeface="Arial" panose="020B0604020202020204" pitchFamily="34" charset="0"/>
              </a:rPr>
              <a:t>, 1976)</a:t>
            </a:r>
            <a:endParaRPr lang="en-US" b="1" dirty="0" smtClean="0">
              <a:latin typeface="#9Slide05 Brannboll Ny" panose="02000000000000000000" pitchFamily="2" charset="0"/>
              <a:ea typeface="Arial" panose="020B0604020202020204" pitchFamily="34" charset="0"/>
            </a:endParaRPr>
          </a:p>
          <a:p>
            <a:pPr algn="just">
              <a:lnSpc>
                <a:spcPct val="144000"/>
              </a:lnSpc>
              <a:spcAft>
                <a:spcPts val="200"/>
              </a:spcAft>
            </a:pPr>
            <a:endParaRPr lang="en-US" sz="2200" b="1" dirty="0">
              <a:solidFill>
                <a:srgbClr val="0000FF"/>
              </a:solidFill>
              <a:effectLst/>
              <a:latin typeface="#9Slide05 Brannboll Ny" panose="02000000000000000000" pitchFamily="2" charset="0"/>
              <a:ea typeface="Arial" panose="020B0604020202020204" pitchFamily="34" charset="0"/>
            </a:endParaRPr>
          </a:p>
        </p:txBody>
      </p:sp>
      <p:sp>
        <p:nvSpPr>
          <p:cNvPr id="13" name="AutoShape 3"/>
          <p:cNvSpPr>
            <a:spLocks noChangeArrowheads="1"/>
          </p:cNvSpPr>
          <p:nvPr/>
        </p:nvSpPr>
        <p:spPr bwMode="gray">
          <a:xfrm>
            <a:off x="2938744" y="170538"/>
            <a:ext cx="9128738"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smtClean="0">
                <a:solidFill>
                  <a:srgbClr val="FFFF00"/>
                </a:solidFill>
                <a:latin typeface="Times New Roman" panose="02020603050405020304" pitchFamily="18" charset="0"/>
                <a:cs typeface="Times New Roman" panose="02020603050405020304" pitchFamily="18" charset="0"/>
              </a:rPr>
              <a:t>TÔ HIẾN THÀNH- MỘT TẤM GƯƠNG VỀ CHÍ CÔNG VÔ TƯ</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1"/>
          <a:srcRect l="15285" t="10430" r="46645" b="11190"/>
          <a:stretch>
            <a:fillRect/>
          </a:stretch>
        </p:blipFill>
        <p:spPr>
          <a:xfrm>
            <a:off x="-1479176" y="170538"/>
            <a:ext cx="14388352" cy="7198450"/>
          </a:xfrm>
          <a:prstGeom prst="rect">
            <a:avLst/>
          </a:prstGeom>
          <a:noFill/>
          <a:ln>
            <a:noFill/>
          </a:ln>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514" y="2434590"/>
            <a:ext cx="9259159" cy="5143500"/>
          </a:xfrm>
          <a:prstGeom prst="rect">
            <a:avLst/>
          </a:prstGeom>
          <a:effectLst>
            <a:softEdge rad="939800"/>
          </a:effectLst>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126"/>
            <a:ext cx="3056708" cy="9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119380" y="170538"/>
            <a:ext cx="256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ĐẶT VẤN ĐỀ</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874059" y="1096444"/>
            <a:ext cx="10367682" cy="6481646"/>
          </a:xfrm>
          <a:prstGeom prst="rect">
            <a:avLst/>
          </a:prstGeom>
        </p:spPr>
        <p:txBody>
          <a:bodyPr wrap="square">
            <a:spAutoFit/>
          </a:bodyPr>
          <a:lstStyle/>
          <a:p>
            <a:pPr lvl="0" algn="just">
              <a:lnSpc>
                <a:spcPct val="144000"/>
              </a:lnSpc>
              <a:spcAft>
                <a:spcPts val="200"/>
              </a:spcAft>
            </a:pPr>
            <a:r>
              <a:rPr kumimoji="0" lang="en-US" sz="2000" b="1" i="1" u="none" strike="noStrike" kern="1200" cap="none" spc="0" normalizeH="0" baseline="0" noProof="0" dirty="0" smtClean="0">
                <a:ln>
                  <a:noFill/>
                </a:ln>
                <a:solidFill>
                  <a:srgbClr val="0000FF"/>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baseline="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Chủ</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tịch</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Hồ</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Chí</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Minh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là</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một</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tấm</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gương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trong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sáng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tuyệt</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vời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về</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sự</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phấn</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đấu</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cho</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những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lí</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tưởng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đạo</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đức</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cao</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cả</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Hoài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bão</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lớn</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nhất</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của</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Người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là</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Tổ</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quốc</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được</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giải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phóng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nhân</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dân</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được</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hạnh</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phúc</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ấm</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no.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Sinh</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thời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lang="en-US" sz="2600" b="1" dirty="0" err="1">
                <a:solidFill>
                  <a:srgbClr val="000000"/>
                </a:solidFill>
                <a:latin typeface="#9Slide05 Brannboll Ny" panose="02000000000000000000" pitchFamily="2" charset="0"/>
                <a:ea typeface="Arial" panose="020B0604020202020204" pitchFamily="34" charset="0"/>
              </a:rPr>
              <a:t>Chủ</a:t>
            </a:r>
            <a:r>
              <a:rPr lang="en-US" sz="2600" b="1" dirty="0">
                <a:solidFill>
                  <a:srgbClr val="000000"/>
                </a:solidFill>
                <a:latin typeface="#9Slide05 Brannboll Ny" panose="02000000000000000000" pitchFamily="2" charset="0"/>
                <a:ea typeface="Arial" panose="020B0604020202020204" pitchFamily="34" charset="0"/>
              </a:rPr>
              <a:t> </a:t>
            </a:r>
            <a:r>
              <a:rPr lang="en-US" sz="2600" b="1" dirty="0" err="1">
                <a:solidFill>
                  <a:srgbClr val="000000"/>
                </a:solidFill>
                <a:latin typeface="#9Slide05 Brannboll Ny" panose="02000000000000000000" pitchFamily="2" charset="0"/>
                <a:ea typeface="Arial" panose="020B0604020202020204" pitchFamily="34" charset="0"/>
              </a:rPr>
              <a:t>tịch</a:t>
            </a:r>
            <a:r>
              <a:rPr lang="en-US" sz="2600" b="1" dirty="0">
                <a:solidFill>
                  <a:srgbClr val="000000"/>
                </a:solidFill>
                <a:latin typeface="#9Slide05 Brannboll Ny" panose="02000000000000000000" pitchFamily="2" charset="0"/>
                <a:ea typeface="Arial" panose="020B0604020202020204" pitchFamily="34" charset="0"/>
              </a:rPr>
              <a:t> </a:t>
            </a:r>
            <a:r>
              <a:rPr lang="en-US" sz="2600" b="1" dirty="0" err="1">
                <a:solidFill>
                  <a:srgbClr val="000000"/>
                </a:solidFill>
                <a:latin typeface="#9Slide05 Brannboll Ny" panose="02000000000000000000" pitchFamily="2" charset="0"/>
                <a:ea typeface="Arial" panose="020B0604020202020204" pitchFamily="34" charset="0"/>
              </a:rPr>
              <a:t>Hồ</a:t>
            </a:r>
            <a:r>
              <a:rPr lang="en-US" sz="2600" b="1" dirty="0">
                <a:solidFill>
                  <a:srgbClr val="000000"/>
                </a:solidFill>
                <a:latin typeface="#9Slide05 Brannboll Ny" panose="02000000000000000000" pitchFamily="2" charset="0"/>
                <a:ea typeface="Arial" panose="020B0604020202020204" pitchFamily="34" charset="0"/>
              </a:rPr>
              <a:t> </a:t>
            </a:r>
            <a:r>
              <a:rPr lang="en-US" sz="2600" b="1" dirty="0" err="1">
                <a:solidFill>
                  <a:srgbClr val="000000"/>
                </a:solidFill>
                <a:latin typeface="#9Slide05 Brannboll Ny" panose="02000000000000000000" pitchFamily="2" charset="0"/>
                <a:ea typeface="Arial" panose="020B0604020202020204" pitchFamily="34" charset="0"/>
              </a:rPr>
              <a:t>Chí</a:t>
            </a:r>
            <a:r>
              <a:rPr lang="en-US" sz="2600" b="1" dirty="0">
                <a:solidFill>
                  <a:srgbClr val="000000"/>
                </a:solidFill>
                <a:latin typeface="#9Slide05 Brannboll Ny" panose="02000000000000000000" pitchFamily="2" charset="0"/>
                <a:ea typeface="Arial" panose="020B0604020202020204" pitchFamily="34" charset="0"/>
              </a:rPr>
              <a:t> Minh </a:t>
            </a:r>
            <a:r>
              <a:rPr lang="en-US" sz="2600" b="1" dirty="0" err="1" smtClean="0">
                <a:solidFill>
                  <a:srgbClr val="000000"/>
                </a:solidFill>
                <a:latin typeface="#9Slide05 Brannboll Ny" panose="02000000000000000000" pitchFamily="2" charset="0"/>
                <a:ea typeface="Arial" panose="020B0604020202020204" pitchFamily="34" charset="0"/>
              </a:rPr>
              <a:t>đã</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từng</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nói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Cả</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đời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tôi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chỉ</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có</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mục</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đích</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là</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phấn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đấu</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cho</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quyền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lợi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của</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dân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tộc</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và</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hạnh</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phúc</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của</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nhân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dân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và</a:t>
            </a:r>
            <a:r>
              <a:rPr lang="en-US" sz="2600" b="1" dirty="0" smtClean="0">
                <a:solidFill>
                  <a:srgbClr val="000000"/>
                </a:solidFill>
                <a:latin typeface="#9Slide05 Brannboll Ny" panose="02000000000000000000" pitchFamily="2" charset="0"/>
                <a:ea typeface="Arial" panose="020B0604020202020204" pitchFamily="34" charset="0"/>
              </a:rPr>
              <a:t> “ </a:t>
            </a:r>
            <a:r>
              <a:rPr lang="en-US" sz="2600" b="1" dirty="0" err="1" smtClean="0">
                <a:solidFill>
                  <a:srgbClr val="000000"/>
                </a:solidFill>
                <a:latin typeface="#9Slide05 Brannboll Ny" panose="02000000000000000000" pitchFamily="2" charset="0"/>
                <a:ea typeface="Arial" panose="020B0604020202020204" pitchFamily="34" charset="0"/>
              </a:rPr>
              <a:t>Bất</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kì</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bao</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giờ</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bất</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kì</a:t>
            </a:r>
            <a:r>
              <a:rPr lang="en-US" sz="2600" b="1" dirty="0" smtClean="0">
                <a:solidFill>
                  <a:srgbClr val="000000"/>
                </a:solidFill>
                <a:latin typeface="#9Slide05 Brannboll Ny" panose="02000000000000000000" pitchFamily="2" charset="0"/>
                <a:ea typeface="Arial" panose="020B0604020202020204" pitchFamily="34" charset="0"/>
              </a:rPr>
              <a:t> ở </a:t>
            </a:r>
            <a:r>
              <a:rPr lang="en-US" sz="2600" b="1" dirty="0" err="1" smtClean="0">
                <a:solidFill>
                  <a:srgbClr val="000000"/>
                </a:solidFill>
                <a:latin typeface="#9Slide05 Brannboll Ny" panose="02000000000000000000" pitchFamily="2" charset="0"/>
                <a:ea typeface="Arial" panose="020B0604020202020204" pitchFamily="34" charset="0"/>
              </a:rPr>
              <a:t>đâu</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tôi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cũng</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chỉ</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theo</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đuổi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một</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mục</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đích</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là</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làm</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cho</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ích</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quốc</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lợi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dân</a:t>
            </a:r>
            <a:r>
              <a:rPr lang="en-US" sz="2600" b="1" dirty="0" smtClean="0">
                <a:solidFill>
                  <a:srgbClr val="000000"/>
                </a:solidFill>
                <a:latin typeface="#9Slide05 Brannboll Ny" panose="02000000000000000000" pitchFamily="2" charset="0"/>
                <a:ea typeface="Arial" panose="020B0604020202020204" pitchFamily="34" charset="0"/>
              </a:rPr>
              <a:t>”</a:t>
            </a:r>
            <a:endParaRPr lang="en-US" sz="2600" b="1" dirty="0" smtClean="0">
              <a:solidFill>
                <a:srgbClr val="000000"/>
              </a:solidFill>
              <a:latin typeface="#9Slide05 Brannboll Ny" panose="02000000000000000000" pitchFamily="2" charset="0"/>
              <a:ea typeface="Arial" panose="020B0604020202020204" pitchFamily="34" charset="0"/>
            </a:endParaRPr>
          </a:p>
          <a:p>
            <a:pPr lvl="0" algn="just">
              <a:lnSpc>
                <a:spcPct val="144000"/>
              </a:lnSpc>
              <a:spcAft>
                <a:spcPts val="200"/>
              </a:spcAft>
            </a:pPr>
            <a:r>
              <a:rPr kumimoji="0" lang="en-US" sz="2600" b="1" i="0" u="none" strike="noStrike" kern="1200" cap="none" spc="0" normalizeH="0" baseline="0" noProof="0" dirty="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baseline="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baseline="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Lúc</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còn</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sống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Người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đã</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dành</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tất</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cả</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tình</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yêu</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cho</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đồng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bào</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già</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trẻ</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gái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trai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Khi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sắp</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phải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từ</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biệt</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thế</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giới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này</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Người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cũng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chỉ</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tiếc</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rằng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không</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được</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phục</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vụ</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lâu</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hơn</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nữa</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nhiều</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hơn</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nữa</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và</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Người</a:t>
            </a:r>
            <a:r>
              <a:rPr kumimoji="0" lang="en-US" sz="2600" b="1" i="0" u="none" strike="noStrike" kern="1200" cap="none" spc="0" normalizeH="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rPr>
              <a:t> </a:t>
            </a:r>
            <a:r>
              <a:rPr kumimoji="0" lang="en-US" sz="2600" b="1" i="0" u="none" strike="noStrike" kern="1200" cap="none" spc="0" normalizeH="0" noProof="0" dirty="0" err="1" smtClean="0">
                <a:ln>
                  <a:noFill/>
                </a:ln>
                <a:solidFill>
                  <a:srgbClr val="000000"/>
                </a:solidFill>
                <a:effectLst/>
                <a:uLnTx/>
                <a:uFillTx/>
                <a:latin typeface="#9Slide05 Brannboll Ny" panose="02000000000000000000" pitchFamily="2" charset="0"/>
                <a:ea typeface="Arial" panose="020B0604020202020204" pitchFamily="34" charset="0"/>
                <a:cs typeface="+mn-cs"/>
              </a:rPr>
              <a:t>đã</a:t>
            </a:r>
            <a:r>
              <a:rPr lang="en-US" sz="2600" b="1" dirty="0">
                <a:solidFill>
                  <a:srgbClr val="000000"/>
                </a:solidFill>
                <a:latin typeface="#9Slide05 Brannboll Ny" panose="02000000000000000000" pitchFamily="2" charset="0"/>
                <a:ea typeface="Arial" panose="020B0604020202020204" pitchFamily="34" charset="0"/>
              </a:rPr>
              <a:t> </a:t>
            </a:r>
            <a:r>
              <a:rPr lang="en-US" sz="2600" b="1" dirty="0" smtClean="0">
                <a:solidFill>
                  <a:srgbClr val="000000"/>
                </a:solidFill>
                <a:latin typeface="#9Slide05 Brannboll Ny" panose="02000000000000000000" pitchFamily="2" charset="0"/>
                <a:ea typeface="Arial" panose="020B0604020202020204" pitchFamily="34" charset="0"/>
              </a:rPr>
              <a:t>“</a:t>
            </a:r>
            <a:r>
              <a:rPr lang="en-US" sz="2600" b="1" dirty="0" err="1" smtClean="0">
                <a:solidFill>
                  <a:srgbClr val="000000"/>
                </a:solidFill>
                <a:latin typeface="#9Slide05 Brannboll Ny" panose="02000000000000000000" pitchFamily="2" charset="0"/>
                <a:ea typeface="Arial" panose="020B0604020202020204" pitchFamily="34" charset="0"/>
              </a:rPr>
              <a:t>để</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lại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muôn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vàn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tình</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thân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yêu</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cho</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toàn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dân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toàng</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Đảng</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cho</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toàn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thể</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bộ</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đội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cho</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các</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cháu</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thanh</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niên</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và</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nhi</a:t>
            </a:r>
            <a:r>
              <a:rPr lang="en-US" sz="2600" b="1" dirty="0" smtClean="0">
                <a:solidFill>
                  <a:srgbClr val="000000"/>
                </a:solidFill>
                <a:latin typeface="#9Slide05 Brannboll Ny" panose="02000000000000000000" pitchFamily="2" charset="0"/>
                <a:ea typeface="Arial" panose="020B0604020202020204" pitchFamily="34" charset="0"/>
              </a:rPr>
              <a:t> </a:t>
            </a:r>
            <a:r>
              <a:rPr lang="en-US" sz="2600" b="1" dirty="0" err="1" smtClean="0">
                <a:solidFill>
                  <a:srgbClr val="000000"/>
                </a:solidFill>
                <a:latin typeface="#9Slide05 Brannboll Ny" panose="02000000000000000000" pitchFamily="2" charset="0"/>
                <a:ea typeface="Arial" panose="020B0604020202020204" pitchFamily="34" charset="0"/>
              </a:rPr>
              <a:t>đồng</a:t>
            </a:r>
            <a:r>
              <a:rPr lang="en-US" sz="2600" b="1" dirty="0" smtClean="0">
                <a:solidFill>
                  <a:srgbClr val="000000"/>
                </a:solidFill>
                <a:latin typeface="#9Slide05 Brannboll Ny" panose="02000000000000000000" pitchFamily="2" charset="0"/>
                <a:ea typeface="Arial" panose="020B0604020202020204" pitchFamily="34" charset="0"/>
              </a:rPr>
              <a:t>”</a:t>
            </a:r>
            <a:endParaRPr kumimoji="0" lang="en-US" sz="2600" b="1" i="0" u="none" strike="noStrike" kern="1200" cap="none" spc="0" normalizeH="0" baseline="0" noProof="0" dirty="0" smtClean="0">
              <a:ln>
                <a:noFill/>
              </a:ln>
              <a:solidFill>
                <a:srgbClr val="000000"/>
              </a:solidFill>
              <a:effectLst/>
              <a:uLnTx/>
              <a:uFillTx/>
              <a:latin typeface="#9Slide05 Brannboll Ny" panose="02000000000000000000" pitchFamily="2" charset="0"/>
              <a:ea typeface="Arial" panose="020B0604020202020204" pitchFamily="34" charset="0"/>
              <a:cs typeface="+mn-cs"/>
            </a:endParaRPr>
          </a:p>
          <a:p>
            <a:pPr marL="0" marR="0" lvl="0" indent="0" algn="just" defTabSz="914400" rtl="0" eaLnBrk="1" fontAlgn="auto" latinLnBrk="0" hangingPunct="1">
              <a:lnSpc>
                <a:spcPct val="144000"/>
              </a:lnSpc>
              <a:spcBef>
                <a:spcPts val="0"/>
              </a:spcBef>
              <a:spcAft>
                <a:spcPts val="200"/>
              </a:spcAft>
              <a:buClrTx/>
              <a:buSzTx/>
              <a:buFontTx/>
              <a:buNone/>
              <a:defRPr/>
            </a:pPr>
            <a:endParaRPr kumimoji="0" lang="en-US" sz="2600" b="1" i="0" u="none" strike="noStrike" kern="1200" cap="none" spc="0" normalizeH="0" baseline="0" noProof="0" dirty="0">
              <a:ln>
                <a:noFill/>
              </a:ln>
              <a:solidFill>
                <a:srgbClr val="0000FF"/>
              </a:solidFill>
              <a:effectLst/>
              <a:uLnTx/>
              <a:uFillTx/>
              <a:latin typeface="#9Slide05 Brannboll Ny" panose="02000000000000000000" pitchFamily="2" charset="0"/>
              <a:ea typeface="Arial" panose="020B0604020202020204" pitchFamily="34" charset="0"/>
              <a:cs typeface="+mn-cs"/>
            </a:endParaRPr>
          </a:p>
        </p:txBody>
      </p:sp>
      <p:sp>
        <p:nvSpPr>
          <p:cNvPr id="13" name="AutoShape 3"/>
          <p:cNvSpPr>
            <a:spLocks noChangeArrowheads="1"/>
          </p:cNvSpPr>
          <p:nvPr/>
        </p:nvSpPr>
        <p:spPr bwMode="gray">
          <a:xfrm>
            <a:off x="4858984" y="241959"/>
            <a:ext cx="5708867"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defRPr/>
            </a:pPr>
            <a:r>
              <a:rPr lang="en-US" altLang="en-US" sz="2400" b="1" kern="0" dirty="0" smtClean="0">
                <a:solidFill>
                  <a:srgbClr val="FFFF00"/>
                </a:solidFill>
                <a:latin typeface="Times New Roman" panose="02020603050405020304" pitchFamily="18" charset="0"/>
                <a:cs typeface="Times New Roman" panose="02020603050405020304" pitchFamily="18" charset="0"/>
              </a:rPr>
              <a:t>ĐIỀU MONG MUỐN CỦA BÁC HỒ</a:t>
            </a:r>
            <a:endParaRPr kumimoji="0" lang="en-US" altLang="en-US" sz="24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8.xml><?xml version="1.0" encoding="utf-8"?>
<p:tagLst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11347</Words>
  <Application>WPS Presentation</Application>
  <PresentationFormat>Widescreen</PresentationFormat>
  <Paragraphs>497</Paragraphs>
  <Slides>36</Slides>
  <Notes>13</Notes>
  <HiddenSlides>0</HiddenSlides>
  <MMClips>2</MMClips>
  <ScaleCrop>false</ScaleCrop>
  <HeadingPairs>
    <vt:vector size="6" baseType="variant">
      <vt:variant>
        <vt:lpstr>已用的字体</vt:lpstr>
      </vt:variant>
      <vt:variant>
        <vt:i4>39</vt:i4>
      </vt:variant>
      <vt:variant>
        <vt:lpstr>主题</vt:lpstr>
      </vt:variant>
      <vt:variant>
        <vt:i4>12</vt:i4>
      </vt:variant>
      <vt:variant>
        <vt:lpstr>幻灯片标题</vt:lpstr>
      </vt:variant>
      <vt:variant>
        <vt:i4>36</vt:i4>
      </vt:variant>
    </vt:vector>
  </HeadingPairs>
  <TitlesOfParts>
    <vt:vector size="87" baseType="lpstr">
      <vt:lpstr>Arial</vt:lpstr>
      <vt:lpstr>SimSun</vt:lpstr>
      <vt:lpstr>Wingdings</vt:lpstr>
      <vt:lpstr>Calibri</vt:lpstr>
      <vt:lpstr>Arial</vt:lpstr>
      <vt:lpstr>Lato Light</vt:lpstr>
      <vt:lpstr>Segoe Print</vt:lpstr>
      <vt:lpstr>.VnCentury Schoolbook</vt:lpstr>
      <vt:lpstr>Times New Roman</vt:lpstr>
      <vt:lpstr>Wingdings 3</vt:lpstr>
      <vt:lpstr>Trebuchet MS</vt:lpstr>
      <vt:lpstr>Trebuchet MS</vt:lpstr>
      <vt:lpstr>#9Slide03 Aturdida</vt:lpstr>
      <vt:lpstr>#9Slide03 Arima Madurai Black</vt:lpstr>
      <vt:lpstr>#9Slide05 Brannboll Ny</vt:lpstr>
      <vt:lpstr>Wide Latin</vt:lpstr>
      <vt:lpstr>Microsoft YaHei</vt:lpstr>
      <vt:lpstr>Helvetica Neue</vt:lpstr>
      <vt:lpstr>#9Slide07 Marbelia Regular</vt:lpstr>
      <vt:lpstr>Sitka Text</vt:lpstr>
      <vt:lpstr>Calibri</vt:lpstr>
      <vt:lpstr>SVN-Very Berry</vt:lpstr>
      <vt:lpstr>落落补 汤圆</vt:lpstr>
      <vt:lpstr>Tahoma</vt:lpstr>
      <vt:lpstr>方正静蕾简体</vt:lpstr>
      <vt:lpstr>#9Slide05 Habano</vt:lpstr>
      <vt:lpstr>Arial Unicode MS</vt:lpstr>
      <vt:lpstr>#9Slide05 Fourth</vt:lpstr>
      <vt:lpstr>Arial Unicode MS</vt:lpstr>
      <vt:lpstr>DengXian</vt:lpstr>
      <vt:lpstr>SVN-Vanilla Daisy Pro</vt:lpstr>
      <vt:lpstr>Verdana</vt:lpstr>
      <vt:lpstr>Andalus</vt:lpstr>
      <vt:lpstr>#9Slide05 Fourth Medium</vt:lpstr>
      <vt:lpstr>#9Slide06 Thillends Small</vt:lpstr>
      <vt:lpstr>#9Slide05 SVNVanilla Daisy Pro</vt:lpstr>
      <vt:lpstr>Times</vt:lpstr>
      <vt:lpstr>华康海报体W12</vt:lpstr>
      <vt:lpstr>Yu Gothic</vt:lpstr>
      <vt:lpstr>Office Theme</vt:lpstr>
      <vt:lpstr>1_Office Theme</vt:lpstr>
      <vt:lpstr>3_Office Theme</vt:lpstr>
      <vt:lpstr>2_Office Theme</vt:lpstr>
      <vt:lpstr>17_Office Theme</vt:lpstr>
      <vt:lpstr>5_Office Theme</vt:lpstr>
      <vt:lpstr>4_Office Theme</vt:lpstr>
      <vt:lpstr>6_Office Theme</vt:lpstr>
      <vt:lpstr>7_Office Theme</vt:lpstr>
      <vt:lpstr>8_Office Theme</vt:lpstr>
      <vt:lpstr>36_Office Theme</vt:lpstr>
      <vt:lpstr>30_Office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Thế nào là chí công vô tư?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My PC</cp:lastModifiedBy>
  <cp:revision>171</cp:revision>
  <dcterms:created xsi:type="dcterms:W3CDTF">2021-06-28T15:32:00Z</dcterms:created>
  <dcterms:modified xsi:type="dcterms:W3CDTF">2023-06-13T04:52:19Z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1CA1285F98A6466AB1868AB2A23B8DE3</vt:lpwstr>
  </property>
  <property fmtid="{D5CDD505-2E9C-101B-9397-08002B2CF9AE}" pid="3" name="KSOProductBuildVer">
    <vt:lpwstr>1033-11.2.0.11537</vt:lpwstr>
  </property>
</Properties>
</file>