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2" r:id="rId33"/>
    <p:sldId id="340" r:id="rId34"/>
    <p:sldId id="345" r:id="rId35"/>
    <p:sldId id="346" r:id="rId36"/>
    <p:sldId id="348" r:id="rId37"/>
    <p:sldId id="347" r:id="rId38"/>
    <p:sldId id="349" r:id="rId39"/>
  </p:sldIdLst>
  <p:sldSz cx="9144000" cy="5143500" type="screen16x9"/>
  <p:notesSz cx="6858000" cy="9144000"/>
  <p:embeddedFontLst>
    <p:embeddedFont>
      <p:font typeface="Playfair Display ExtraBold" panose="020B0604020202020204" charset="0"/>
      <p:bold r:id="rId41"/>
      <p:boldItalic r:id="rId42"/>
    </p:embeddedFont>
    <p:embeddedFont>
      <p:font typeface="Lato" panose="020F0502020204030203" pitchFamily="34" charset="0"/>
      <p:regular r:id="rId43"/>
      <p:bold r:id="rId44"/>
      <p:italic r:id="rId45"/>
    </p:embeddedFon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966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27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54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84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59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60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6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55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58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+0=0+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−7−9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xmlns="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xmlns="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xmlns="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xmlns="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xmlns="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xmlns="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xmlns="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xmlns="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xmlns="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xmlns="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xmlns="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xmlns="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xmlns="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xmlns="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xmlns="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xmlns="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xmlns="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xmlns="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xmlns="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xmlns="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xmlns="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xmlns="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xmlns="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xmlns="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xmlns="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xmlns="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xmlns="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xmlns="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xmlns="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xmlns="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xmlns="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xmlns="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xmlns="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xmlns="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xmlns="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xmlns="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xmlns="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xmlns="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xmlns="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xmlns="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xmlns="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xmlns="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xmlns="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xmlns="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xmlns="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xmlns="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xmlns="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xmlns="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xmlns="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xmlns="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xmlns="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xmlns="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xmlns="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xmlns="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xmlns="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xmlns="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xmlns="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xmlns="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xmlns="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xmlns="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xmlns="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xmlns="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xmlns="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xmlns="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xmlns="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xmlns="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xmlns="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xmlns="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xmlns="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xmlns="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xmlns="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xmlns="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xmlns="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xmlns="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xmlns="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xmlns="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xmlns="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xmlns="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xmlns="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xmlns="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xmlns="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xmlns="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xmlns="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xmlns="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xmlns="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xmlns="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xmlns="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xmlns="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xmlns="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xmlns="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xmlns="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xmlns="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1174</Words>
  <Application>Microsoft Office PowerPoint</Application>
  <PresentationFormat>On-screen Show (16:9)</PresentationFormat>
  <Paragraphs>244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Times New Roman</vt:lpstr>
      <vt:lpstr>TimesNewRomanPSMT</vt:lpstr>
      <vt:lpstr>Playfair Display ExtraBold</vt:lpstr>
      <vt:lpstr>Lato</vt:lpstr>
      <vt:lpstr>Cambria Math</vt:lpstr>
      <vt:lpstr>Wingdings</vt:lpstr>
      <vt:lpstr>Calibri</vt:lpstr>
      <vt:lpstr>Tropical Style Book Slideshow for Marketing by Slidesgo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Admin</cp:lastModifiedBy>
  <cp:revision>76</cp:revision>
  <dcterms:modified xsi:type="dcterms:W3CDTF">2023-02-05T12:49:48Z</dcterms:modified>
</cp:coreProperties>
</file>