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71" r:id="rId4"/>
    <p:sldId id="258" r:id="rId5"/>
    <p:sldId id="259" r:id="rId6"/>
    <p:sldId id="260" r:id="rId7"/>
    <p:sldId id="261" r:id="rId8"/>
    <p:sldId id="269" r:id="rId9"/>
    <p:sldId id="263" r:id="rId10"/>
    <p:sldId id="264" r:id="rId11"/>
    <p:sldId id="262" r:id="rId12"/>
    <p:sldId id="270" r:id="rId13"/>
    <p:sldId id="267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458A9-8728-426D-872D-75571C755A9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B9AF-7E0D-4E8E-A366-4BFF3F2B4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6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LƯU</a:t>
            </a:r>
            <a:r>
              <a:rPr lang="en-US" baseline="0" dirty="0" smtClean="0"/>
              <a:t>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B9AF-7E0D-4E8E-A366-4BFF3F2B45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5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B9AF-7E0D-4E8E-A366-4BFF3F2B4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B9AF-7E0D-4E8E-A366-4BFF3F2B45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2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B9AF-7E0D-4E8E-A366-4BFF3F2B4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B9AF-7E0D-4E8E-A366-4BFF3F2B45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B9AF-7E0D-4E8E-A366-4BFF3F2B4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8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9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1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9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1C71-D84C-4422-ADAF-F93D7E285A5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8423-6264-4880-9E82-4A10A19D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../media/media1.mp4"/><Relationship Id="rId7" Type="http://schemas.openxmlformats.org/officeDocument/2006/relationships/image" Target="../media/image11.wmf"/><Relationship Id="rId2" Type="http://schemas.microsoft.com/office/2007/relationships/media" Target="../media/media1.mp4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306946" y="2425923"/>
            <a:ext cx="115781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CÁC QUÝ THẦY CÔ </a:t>
            </a:r>
          </a:p>
          <a:p>
            <a:pPr algn="ctr"/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VỀ DỰ GIỜ </a:t>
            </a:r>
            <a:r>
              <a:rPr lang="en-US" altLang="en-US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TOÁN LỚP 9 A5</a:t>
            </a:r>
            <a:endParaRPr lang="en-US" altLang="en-US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995666" cy="267903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679032"/>
            <a:ext cx="82493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x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12552"/>
              </p:ext>
            </p:extLst>
          </p:nvPr>
        </p:nvGraphicFramePr>
        <p:xfrm>
          <a:off x="1957778" y="3202252"/>
          <a:ext cx="7281620" cy="68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6" imgW="2540000" imgH="254000" progId="Equation.DSMT4">
                  <p:embed/>
                </p:oleObj>
              </mc:Choice>
              <mc:Fallback>
                <p:oleObj name="Equation" r:id="rId6" imgW="25400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778" y="3202252"/>
                        <a:ext cx="7281620" cy="680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34423" y="4149115"/>
            <a:ext cx="1080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 HOÀN THÀNH CÂU c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Đồng hồ đếm ngược 5 phút __ 5 Minutes Countdown Timer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77866" y="5162551"/>
            <a:ext cx="3014134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2" y="0"/>
            <a:ext cx="12061658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189" y="688246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189" y="2530298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189" y="3259167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7189" y="3843942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0055" y="4689995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12677" y="6007719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65759" y="178005"/>
            <a:ext cx="6131859" cy="66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39" y="847369"/>
            <a:ext cx="1210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739" y="2047698"/>
                <a:ext cx="117012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6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A</a:t>
                </a:r>
                <a:r>
                  <a:rPr lang="en-US" sz="36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≠ 0 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</a:t>
                </a:r>
                <a:r>
                  <a:rPr lang="en-US" sz="36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≠ 0 </a:t>
                </a:r>
                <a:endPara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Có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thể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thay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x</a:t>
                </a:r>
                <a:r>
                  <a:rPr lang="en-US" sz="36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+x</a:t>
                </a:r>
                <a:r>
                  <a:rPr lang="en-US" sz="36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    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hoặc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ngược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tùy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theo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đề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bài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Trong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trường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hợp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đặc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biệt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mà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a+b+c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=0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hoặc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a-b+c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=0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thì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ta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có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thể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nhẩm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nghiệm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phương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trình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để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giải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bài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toán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Nếu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x</a:t>
                </a:r>
                <a:r>
                  <a:rPr lang="en-US" sz="36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nghiệm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của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phương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trình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thì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ax</a:t>
                </a:r>
                <a:r>
                  <a:rPr lang="en-US" sz="36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+bx</a:t>
                </a:r>
                <a:r>
                  <a:rPr lang="en-US" sz="36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+c=0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9" y="2047698"/>
                <a:ext cx="11701208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1459" t="-2611" r="-109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32943"/>
              </p:ext>
            </p:extLst>
          </p:nvPr>
        </p:nvGraphicFramePr>
        <p:xfrm>
          <a:off x="4083650" y="3562604"/>
          <a:ext cx="510252" cy="878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4" imgW="228600" imgH="393480" progId="Equation.DSMT4">
                  <p:embed/>
                </p:oleObj>
              </mc:Choice>
              <mc:Fallback>
                <p:oleObj name="Equation" r:id="rId4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3650" y="3562604"/>
                        <a:ext cx="510252" cy="878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1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68627"/>
              </p:ext>
            </p:extLst>
          </p:nvPr>
        </p:nvGraphicFramePr>
        <p:xfrm>
          <a:off x="4804723" y="244451"/>
          <a:ext cx="3656809" cy="58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3" imgW="1600200" imgH="254000" progId="Equation.DSMT4">
                  <p:embed/>
                </p:oleObj>
              </mc:Choice>
              <mc:Fallback>
                <p:oleObj name="Equation" r:id="rId3" imgW="16002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723" y="244451"/>
                        <a:ext cx="3656809" cy="584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798"/>
              </p:ext>
            </p:extLst>
          </p:nvPr>
        </p:nvGraphicFramePr>
        <p:xfrm>
          <a:off x="2262696" y="1360775"/>
          <a:ext cx="17891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5" imgW="723600" imgH="431640" progId="Equation.DSMT4">
                  <p:embed/>
                </p:oleObj>
              </mc:Choice>
              <mc:Fallback>
                <p:oleObj name="Equation" r:id="rId5" imgW="7236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696" y="1360775"/>
                        <a:ext cx="1789113" cy="106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9958" y="212007"/>
            <a:ext cx="42947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</a:t>
            </a:r>
            <a:r>
              <a:rPr kumimoji="0" lang="pt-B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phương trình </a:t>
            </a:r>
            <a:endParaRPr kumimoji="0" lang="pt-B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3325" y="657070"/>
            <a:ext cx="11271225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giá trị của m để phương trình  có hai nghiệm phân biệt x</a:t>
            </a:r>
            <a:r>
              <a:rPr kumimoji="0" lang="pt-BR" altLang="en-US" sz="3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pt-BR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x</a:t>
            </a:r>
            <a:r>
              <a:rPr kumimoji="0" lang="pt-BR" altLang="en-US" sz="3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pt-BR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 mãn:</a:t>
            </a:r>
            <a:r>
              <a:rPr kumimoji="0" lang="pt-B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3078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1532" y="214078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 </a:t>
            </a:r>
            <a:r>
              <a:rPr lang="es-ES_tradnl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s-ES_tradnl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s-ES_tradnl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ES_tradnl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325" y="2702238"/>
            <a:ext cx="1120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 0 hay 2m – 1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  0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m ≠ 0,5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6989">
            <a:off x="9911138" y="4805541"/>
            <a:ext cx="2296795" cy="229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WordArt 7"/>
          <p:cNvSpPr>
            <a:spLocks noChangeArrowheads="1" noChangeShapeType="1" noTextEdit="1"/>
          </p:cNvSpPr>
          <p:nvPr/>
        </p:nvSpPr>
        <p:spPr bwMode="auto">
          <a:xfrm>
            <a:off x="3657600" y="152400"/>
            <a:ext cx="5334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Hướng dẫn học ở nhà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3" y="1295400"/>
            <a:ext cx="10974343" cy="41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frame1l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104503"/>
            <a:ext cx="11652068" cy="688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WordArt 5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44958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Trân trọng cảm ơn!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063" y="-22370"/>
            <a:ext cx="2324103" cy="2924001"/>
          </a:xfrm>
          <a:prstGeom prst="rect">
            <a:avLst/>
          </a:prstGeo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30153" y="-108525"/>
            <a:ext cx="3673475" cy="58477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9955581" y="-37134"/>
            <a:ext cx="1119585" cy="86995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1052659" y="852239"/>
            <a:ext cx="1217507" cy="95005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9957139" y="836795"/>
            <a:ext cx="1118027" cy="96568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9942456" y="1557277"/>
            <a:ext cx="2331315" cy="1351736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293" y="-4155"/>
            <a:ext cx="46831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-8718" y="476250"/>
            <a:ext cx="46831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2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-8717" y="1007831"/>
            <a:ext cx="46831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3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-863" y="1551788"/>
            <a:ext cx="46831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4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3431" y="2386842"/>
            <a:ext cx="1213243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- 7x+6 =0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S={ 1;-6}            B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S={ - 1;-6}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S={ 1;6}          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S={ 1}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6186004" y="3033291"/>
            <a:ext cx="516835" cy="529699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6751" y="3471082"/>
            <a:ext cx="1212653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8x +7 =0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S={ 1;-7}            B. S={ - 1;7}     C. S={ 1;7}          D. S={ -1;-7}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8996107" y="4133960"/>
            <a:ext cx="553101" cy="54983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101598" y="4683790"/>
            <a:ext cx="12054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latin typeface="Times New Roman" panose="02020603050405020304" pitchFamily="18" charset="0"/>
              </a:rPr>
              <a:t>4.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x+y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= 5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x.y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= 6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x,y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nghiệm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phương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trình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buFontTx/>
              <a:buAutoNum type="alphaUcPeriod"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- 5x +6=0    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5x +6=0     C.  x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- 5x +6=0     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D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- 5x - 6=0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101597" y="5285554"/>
            <a:ext cx="483141" cy="49021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01598" y="5780782"/>
            <a:ext cx="12054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latin typeface="Times New Roman" panose="02020603050405020304" pitchFamily="18" charset="0"/>
              </a:rPr>
              <a:t>5.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+ 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bằng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buFontTx/>
              <a:buAutoNum type="alphaUcPeriod"/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 (x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+x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   B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(x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+x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-2x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 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(x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baseline="300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- 2x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baseline="30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 D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(x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)(x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+x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  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1065301" y="-31026"/>
            <a:ext cx="1225804" cy="86995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-8718" y="2035439"/>
            <a:ext cx="46831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313191" y="6319391"/>
            <a:ext cx="483141" cy="49021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4" y="364675"/>
            <a:ext cx="9179931" cy="2019757"/>
          </a:xfrm>
          <a:prstGeom prst="rect">
            <a:avLst/>
          </a:prstGeom>
        </p:spPr>
      </p:pic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906985" y="1234649"/>
            <a:ext cx="524338" cy="537392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2" descr="Francois Viete Canvas Print / Canvas Art by Science Photo Library - Fine  Art Am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rancois Viete Canvas Print featuring the photograph Francois Viete by Science Photo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Francois Viete Canvas Print featuring the photograph Francois Viete by Science Photo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Francois Viete Canvas Print featuring the photograph Francois Viete by Science Photo Libra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  <p:bldP spid="24596" grpId="0"/>
      <p:bldP spid="24601" grpId="0" animBg="1"/>
      <p:bldP spid="24602" grpId="0"/>
      <p:bldP spid="24603" grpId="0" animBg="1"/>
      <p:bldP spid="24605" grpId="0"/>
      <p:bldP spid="24611" grpId="0" animBg="1"/>
      <p:bldP spid="33" grpId="0"/>
      <p:bldP spid="34" grpId="0" animBg="1"/>
      <p:bldP spid="36" grpId="0" animBg="1"/>
      <p:bldP spid="245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/>
          <a:stretch/>
        </p:blipFill>
        <p:spPr bwMode="auto">
          <a:xfrm>
            <a:off x="0" y="0"/>
            <a:ext cx="5053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56880" y="168728"/>
            <a:ext cx="6936382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Phrăng-xoa</a:t>
            </a:r>
            <a:r>
              <a:rPr lang="en-US" altLang="en-US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</a:t>
            </a:r>
            <a:r>
              <a:rPr lang="en-US" altLang="en-US" sz="36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36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600" b="0" i="1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1540-1603)</a:t>
            </a:r>
            <a:r>
              <a:rPr kumimoji="0" lang="en-US" altLang="en-US" sz="3600" b="0" i="1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toán học Pháp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ông tổ của đại số học. Ông đề ra cách giải thống nhất các phương trình bậc 2, 3 và 4. Ông khám phá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mối quan hệ giữa các nghiệm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đa thức với các hệ số của đa thức đó, ngày nay được gọi là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lý </a:t>
            </a:r>
            <a:r>
              <a:rPr lang="vi-VN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Viète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0152"/>
            <a:ext cx="1208038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47270" y="884317"/>
            <a:ext cx="104663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kumimoji="0" lang="en-US" alt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- 5x + m + 1=0  (1) ( m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= 3.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kumimoji="0" lang="en-US" alt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x</a:t>
            </a:r>
            <a:r>
              <a:rPr kumimoji="0" lang="en-US" alt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76866"/>
              </p:ext>
            </p:extLst>
          </p:nvPr>
        </p:nvGraphicFramePr>
        <p:xfrm>
          <a:off x="9067671" y="1897460"/>
          <a:ext cx="2702771" cy="59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5" imgW="1167893" imgH="253890" progId="Equation.DSMT4">
                  <p:embed/>
                </p:oleObj>
              </mc:Choice>
              <mc:Fallback>
                <p:oleObj name="Equation" r:id="rId5" imgW="1167893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671" y="1897460"/>
                        <a:ext cx="2702771" cy="592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409954"/>
            <a:ext cx="12298017" cy="35394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–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Đồng hồ đếm ngược 5 phút __ 5 Minutes Countdown Timer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1788" y="5834131"/>
            <a:ext cx="1820212" cy="1023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9122" y="5869011"/>
            <a:ext cx="8873544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 LÀM VÀO PHIẾU HỌC TẬP TRONG THỜI GIAN 5 PHÚT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3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10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3371" y="-135593"/>
            <a:ext cx="1185747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=3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- 5x + 4=0  ( a=1; b=-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5;c=4)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a+b+c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=1+(-5)+4=0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=1; 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400"/>
            <a:ext cx="11710737" cy="518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78980" y="383446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91601" y="812002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30828" y="1275392"/>
            <a:ext cx="600399" cy="58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27756" y="2097956"/>
            <a:ext cx="63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39727" y="2935981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39727" y="4033012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27756" y="4832797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20265" y="5503844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1601" y="6266784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65759" y="178005"/>
            <a:ext cx="6131859" cy="66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39" y="847369"/>
            <a:ext cx="1210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739" y="2047698"/>
                <a:ext cx="117012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9" y="2047698"/>
                <a:ext cx="11701208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459" t="-8629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0778"/>
            <a:ext cx="109840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kumimoji="0" lang="en-US" alt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mx + m - 1=0  ( m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56216"/>
              </p:ext>
            </p:extLst>
          </p:nvPr>
        </p:nvGraphicFramePr>
        <p:xfrm>
          <a:off x="9551013" y="795452"/>
          <a:ext cx="1903050" cy="59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4" imgW="812447" imgH="253890" progId="Equation.DSMT4">
                  <p:embed/>
                </p:oleObj>
              </mc:Choice>
              <mc:Fallback>
                <p:oleObj name="Equation" r:id="rId4" imgW="81244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1013" y="795452"/>
                        <a:ext cx="1903050" cy="599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33396"/>
            <a:ext cx="12031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x</a:t>
            </a:r>
            <a:r>
              <a:rPr lang="en-US" altLang="en-US" sz="28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0778"/>
            <a:ext cx="95510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mx + m - 1=0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m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551013" y="795452"/>
          <a:ext cx="1903050" cy="59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4" imgW="812447" imgH="253890" progId="Equation.DSMT4">
                  <p:embed/>
                </p:oleObj>
              </mc:Choice>
              <mc:Fallback>
                <p:oleObj name="Equation" r:id="rId4" imgW="8124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1013" y="795452"/>
                        <a:ext cx="1903050" cy="599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33396"/>
            <a:ext cx="12031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x</a:t>
            </a:r>
            <a:r>
              <a:rPr lang="en-US" altLang="en-US" sz="28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94560"/>
            <a:ext cx="12192000" cy="54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782</Words>
  <Application>Microsoft Office PowerPoint</Application>
  <PresentationFormat>Widescreen</PresentationFormat>
  <Paragraphs>87</Paragraphs>
  <Slides>15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2023-03-05T20:52:49Z</dcterms:created>
  <dcterms:modified xsi:type="dcterms:W3CDTF">2023-03-09T01:04:17Z</dcterms:modified>
</cp:coreProperties>
</file>