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54" r:id="rId2"/>
    <p:sldId id="325" r:id="rId3"/>
    <p:sldId id="322" r:id="rId4"/>
    <p:sldId id="362" r:id="rId5"/>
    <p:sldId id="363" r:id="rId6"/>
    <p:sldId id="364" r:id="rId7"/>
    <p:sldId id="361" r:id="rId8"/>
    <p:sldId id="344" r:id="rId9"/>
    <p:sldId id="360" r:id="rId10"/>
    <p:sldId id="365" r:id="rId11"/>
    <p:sldId id="366" r:id="rId12"/>
    <p:sldId id="368" r:id="rId13"/>
    <p:sldId id="345" r:id="rId14"/>
    <p:sldId id="350" r:id="rId15"/>
    <p:sldId id="346" r:id="rId16"/>
    <p:sldId id="347" r:id="rId17"/>
    <p:sldId id="349" r:id="rId18"/>
    <p:sldId id="348" r:id="rId19"/>
    <p:sldId id="316" r:id="rId20"/>
    <p:sldId id="369" r:id="rId21"/>
    <p:sldId id="317" r:id="rId22"/>
    <p:sldId id="310" r:id="rId23"/>
    <p:sldId id="311" r:id="rId24"/>
    <p:sldId id="312" r:id="rId25"/>
    <p:sldId id="313" r:id="rId26"/>
    <p:sldId id="359" r:id="rId27"/>
    <p:sldId id="337" r:id="rId28"/>
    <p:sldId id="319" r:id="rId29"/>
    <p:sldId id="341" r:id="rId30"/>
    <p:sldId id="3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9455" autoAdjust="0"/>
  </p:normalViewPr>
  <p:slideViewPr>
    <p:cSldViewPr snapToGrid="0">
      <p:cViewPr varScale="1">
        <p:scale>
          <a:sx n="66" d="100"/>
          <a:sy n="66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8A3F-84BC-40EB-B703-2CB93663FD4D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1DB7-EC9F-4B17-8C74-0A20F49B1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7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35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649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4FC8-0243-452E-A9A7-2F3333004A12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31.emf"/><Relationship Id="rId5" Type="http://schemas.openxmlformats.org/officeDocument/2006/relationships/image" Target="../media/image24.emf"/><Relationship Id="rId10" Type="http://schemas.openxmlformats.org/officeDocument/2006/relationships/image" Target="../media/image30.emf"/><Relationship Id="rId4" Type="http://schemas.openxmlformats.org/officeDocument/2006/relationships/image" Target="../media/image23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openxmlformats.org/officeDocument/2006/relationships/image" Target="../media/image40.jpeg"/><Relationship Id="rId17" Type="http://schemas.microsoft.com/office/2007/relationships/hdphoto" Target="../media/hdphoto6.wdp"/><Relationship Id="rId2" Type="http://schemas.openxmlformats.org/officeDocument/2006/relationships/audio" Target="../media/media2.wav"/><Relationship Id="rId16" Type="http://schemas.openxmlformats.org/officeDocument/2006/relationships/image" Target="../media/image43.png"/><Relationship Id="rId1" Type="http://schemas.microsoft.com/office/2007/relationships/media" Target="../media/media2.wav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18" Type="http://schemas.microsoft.com/office/2007/relationships/hdphoto" Target="../media/hdphoto6.wdp"/><Relationship Id="rId26" Type="http://schemas.openxmlformats.org/officeDocument/2006/relationships/image" Target="../media/image48.wmf"/><Relationship Id="rId3" Type="http://schemas.openxmlformats.org/officeDocument/2006/relationships/audio" Target="../media/media2.wav"/><Relationship Id="rId21" Type="http://schemas.openxmlformats.org/officeDocument/2006/relationships/oleObject" Target="../embeddings/oleObject3.bin"/><Relationship Id="rId7" Type="http://schemas.openxmlformats.org/officeDocument/2006/relationships/image" Target="../media/image49.jpeg"/><Relationship Id="rId12" Type="http://schemas.microsoft.com/office/2007/relationships/hdphoto" Target="../media/hdphoto8.wdp"/><Relationship Id="rId17" Type="http://schemas.openxmlformats.org/officeDocument/2006/relationships/image" Target="../media/image43.png"/><Relationship Id="rId25" Type="http://schemas.openxmlformats.org/officeDocument/2006/relationships/oleObject" Target="../embeddings/oleObject5.bin"/><Relationship Id="rId2" Type="http://schemas.microsoft.com/office/2007/relationships/media" Target="../media/media2.wav"/><Relationship Id="rId16" Type="http://schemas.openxmlformats.org/officeDocument/2006/relationships/image" Target="../media/image32.png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3.wav"/><Relationship Id="rId11" Type="http://schemas.openxmlformats.org/officeDocument/2006/relationships/image" Target="../media/image51.png"/><Relationship Id="rId24" Type="http://schemas.openxmlformats.org/officeDocument/2006/relationships/image" Target="../media/image47.wmf"/><Relationship Id="rId5" Type="http://schemas.openxmlformats.org/officeDocument/2006/relationships/audio" Target="../media/audio2.wav"/><Relationship Id="rId15" Type="http://schemas.microsoft.com/office/2007/relationships/hdphoto" Target="../media/hdphoto5.wdp"/><Relationship Id="rId23" Type="http://schemas.openxmlformats.org/officeDocument/2006/relationships/oleObject" Target="../embeddings/oleObject4.bin"/><Relationship Id="rId10" Type="http://schemas.microsoft.com/office/2007/relationships/hdphoto" Target="../media/hdphoto7.wdp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0.png"/><Relationship Id="rId14" Type="http://schemas.openxmlformats.org/officeDocument/2006/relationships/image" Target="../media/image40.jpeg"/><Relationship Id="rId22" Type="http://schemas.openxmlformats.org/officeDocument/2006/relationships/image" Target="../media/image46.wmf"/><Relationship Id="rId27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11.wdp"/><Relationship Id="rId18" Type="http://schemas.openxmlformats.org/officeDocument/2006/relationships/image" Target="../media/image32.png"/><Relationship Id="rId26" Type="http://schemas.openxmlformats.org/officeDocument/2006/relationships/image" Target="../media/image55.wmf"/><Relationship Id="rId3" Type="http://schemas.openxmlformats.org/officeDocument/2006/relationships/audio" Target="../media/media2.wav"/><Relationship Id="rId21" Type="http://schemas.openxmlformats.org/officeDocument/2006/relationships/image" Target="../media/image43.png"/><Relationship Id="rId7" Type="http://schemas.openxmlformats.org/officeDocument/2006/relationships/image" Target="../media/image57.jpeg"/><Relationship Id="rId12" Type="http://schemas.openxmlformats.org/officeDocument/2006/relationships/image" Target="../media/image60.png"/><Relationship Id="rId17" Type="http://schemas.openxmlformats.org/officeDocument/2006/relationships/image" Target="../media/image41.png"/><Relationship Id="rId25" Type="http://schemas.openxmlformats.org/officeDocument/2006/relationships/oleObject" Target="../embeddings/oleObject8.bin"/><Relationship Id="rId2" Type="http://schemas.microsoft.com/office/2007/relationships/media" Target="../media/media2.wav"/><Relationship Id="rId16" Type="http://schemas.openxmlformats.org/officeDocument/2006/relationships/image" Target="../media/image34.png"/><Relationship Id="rId20" Type="http://schemas.openxmlformats.org/officeDocument/2006/relationships/image" Target="../media/image53.wmf"/><Relationship Id="rId29" Type="http://schemas.openxmlformats.org/officeDocument/2006/relationships/image" Target="../media/image40.jpeg"/><Relationship Id="rId1" Type="http://schemas.openxmlformats.org/officeDocument/2006/relationships/vmlDrawing" Target="../drawings/vmlDrawing3.vml"/><Relationship Id="rId6" Type="http://schemas.openxmlformats.org/officeDocument/2006/relationships/audio" Target="../media/audio3.wav"/><Relationship Id="rId11" Type="http://schemas.microsoft.com/office/2007/relationships/hdphoto" Target="../media/hdphoto10.wdp"/><Relationship Id="rId24" Type="http://schemas.openxmlformats.org/officeDocument/2006/relationships/image" Target="../media/image54.wmf"/><Relationship Id="rId5" Type="http://schemas.openxmlformats.org/officeDocument/2006/relationships/audio" Target="../media/audio2.wav"/><Relationship Id="rId15" Type="http://schemas.microsoft.com/office/2007/relationships/hdphoto" Target="../media/hdphoto12.wdp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56.wmf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6.bin"/><Relationship Id="rId31" Type="http://schemas.openxmlformats.org/officeDocument/2006/relationships/image" Target="../media/image62.png"/><Relationship Id="rId4" Type="http://schemas.openxmlformats.org/officeDocument/2006/relationships/slideLayout" Target="../slideLayouts/slideLayout1.xml"/><Relationship Id="rId9" Type="http://schemas.microsoft.com/office/2007/relationships/hdphoto" Target="../media/hdphoto9.wdp"/><Relationship Id="rId14" Type="http://schemas.openxmlformats.org/officeDocument/2006/relationships/image" Target="../media/image61.png"/><Relationship Id="rId22" Type="http://schemas.microsoft.com/office/2007/relationships/hdphoto" Target="../media/hdphoto6.wdp"/><Relationship Id="rId27" Type="http://schemas.openxmlformats.org/officeDocument/2006/relationships/oleObject" Target="../embeddings/oleObject9.bin"/><Relationship Id="rId30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11.wdp"/><Relationship Id="rId18" Type="http://schemas.openxmlformats.org/officeDocument/2006/relationships/image" Target="../media/image32.png"/><Relationship Id="rId26" Type="http://schemas.openxmlformats.org/officeDocument/2006/relationships/image" Target="../media/image65.wmf"/><Relationship Id="rId3" Type="http://schemas.openxmlformats.org/officeDocument/2006/relationships/audio" Target="../media/media2.wav"/><Relationship Id="rId21" Type="http://schemas.openxmlformats.org/officeDocument/2006/relationships/image" Target="../media/image43.png"/><Relationship Id="rId7" Type="http://schemas.openxmlformats.org/officeDocument/2006/relationships/image" Target="../media/image57.jpeg"/><Relationship Id="rId12" Type="http://schemas.openxmlformats.org/officeDocument/2006/relationships/image" Target="../media/image60.png"/><Relationship Id="rId17" Type="http://schemas.openxmlformats.org/officeDocument/2006/relationships/image" Target="../media/image41.png"/><Relationship Id="rId25" Type="http://schemas.openxmlformats.org/officeDocument/2006/relationships/oleObject" Target="../embeddings/oleObject12.bin"/><Relationship Id="rId2" Type="http://schemas.microsoft.com/office/2007/relationships/media" Target="../media/media2.wav"/><Relationship Id="rId16" Type="http://schemas.openxmlformats.org/officeDocument/2006/relationships/image" Target="../media/image34.png"/><Relationship Id="rId20" Type="http://schemas.openxmlformats.org/officeDocument/2006/relationships/image" Target="../media/image63.wmf"/><Relationship Id="rId29" Type="http://schemas.openxmlformats.org/officeDocument/2006/relationships/image" Target="../media/image40.jpeg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10.wdp"/><Relationship Id="rId24" Type="http://schemas.openxmlformats.org/officeDocument/2006/relationships/image" Target="../media/image64.wmf"/><Relationship Id="rId5" Type="http://schemas.openxmlformats.org/officeDocument/2006/relationships/audio" Target="../media/audio2.wav"/><Relationship Id="rId15" Type="http://schemas.microsoft.com/office/2007/relationships/hdphoto" Target="../media/hdphoto12.wdp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56.wmf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10.bin"/><Relationship Id="rId31" Type="http://schemas.openxmlformats.org/officeDocument/2006/relationships/image" Target="../media/image66.png"/><Relationship Id="rId4" Type="http://schemas.openxmlformats.org/officeDocument/2006/relationships/slideLayout" Target="../slideLayouts/slideLayout1.xml"/><Relationship Id="rId9" Type="http://schemas.microsoft.com/office/2007/relationships/hdphoto" Target="../media/hdphoto9.wdp"/><Relationship Id="rId14" Type="http://schemas.openxmlformats.org/officeDocument/2006/relationships/image" Target="../media/image61.png"/><Relationship Id="rId22" Type="http://schemas.microsoft.com/office/2007/relationships/hdphoto" Target="../media/hdphoto6.wdp"/><Relationship Id="rId27" Type="http://schemas.openxmlformats.org/officeDocument/2006/relationships/oleObject" Target="../embeddings/oleObject13.bin"/><Relationship Id="rId30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9.emf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30.svg"/><Relationship Id="rId15" Type="http://schemas.openxmlformats.org/officeDocument/2006/relationships/image" Target="../media/image7.jpeg"/><Relationship Id="rId10" Type="http://schemas.openxmlformats.org/officeDocument/2006/relationships/image" Target="../media/image34.svg"/><Relationship Id="rId19" Type="http://schemas.openxmlformats.org/officeDocument/2006/relationships/image" Target="../media/image10.emf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jpe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7.png"/><Relationship Id="rId10" Type="http://schemas.openxmlformats.org/officeDocument/2006/relationships/image" Target="../media/image81.jpeg"/><Relationship Id="rId4" Type="http://schemas.openxmlformats.org/officeDocument/2006/relationships/oleObject" Target="../embeddings/oleObject15.bin"/><Relationship Id="rId9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svg"/><Relationship Id="rId5" Type="http://schemas.openxmlformats.org/officeDocument/2006/relationships/image" Target="../media/image5.png"/><Relationship Id="rId4" Type="http://schemas.openxmlformats.org/officeDocument/2006/relationships/image" Target="../media/image78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9.emf"/><Relationship Id="rId10" Type="http://schemas.openxmlformats.org/officeDocument/2006/relationships/image" Target="../media/image17.emf"/><Relationship Id="rId4" Type="http://schemas.microsoft.com/office/2007/relationships/hdphoto" Target="../media/hdphoto1.wdp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07/relationships/hdphoto" Target="../media/hdphoto1.wdp"/><Relationship Id="rId7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wmf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7.emf"/><Relationship Id="rId4" Type="http://schemas.openxmlformats.org/officeDocument/2006/relationships/image" Target="../media/image8.pn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0.emf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9.emf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30.svg"/><Relationship Id="rId15" Type="http://schemas.openxmlformats.org/officeDocument/2006/relationships/image" Target="../media/image8.png"/><Relationship Id="rId10" Type="http://schemas.openxmlformats.org/officeDocument/2006/relationships/image" Target="../media/image34.sv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Trang%20-%20Trung%20diiem%20cua%20doan%20thang.gs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0911260350543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484" y="0"/>
            <a:ext cx="477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971" y="2373098"/>
            <a:ext cx="773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M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971" y="1985159"/>
            <a:ext cx="100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213360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495" y="2844106"/>
                <a:ext cx="513821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𝐀𝐌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𝐌𝐁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0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num>
                        <m:den>
                          <m:r>
                            <a:rPr lang="en-US" sz="2800" b="1" i="0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0" dirty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0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1" i="1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0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𝐜𝐦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5" y="2844106"/>
                <a:ext cx="5138219" cy="898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7" y="1786874"/>
            <a:ext cx="1626665" cy="1443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46655" y="3548442"/>
            <a:ext cx="281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=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44385"/>
            <a:ext cx="631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358" y="777955"/>
            <a:ext cx="2926452" cy="5272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77097" y="4089899"/>
            <a:ext cx="477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28" y="4089899"/>
            <a:ext cx="225248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28" y="5303582"/>
            <a:ext cx="63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27" y="5826802"/>
            <a:ext cx="63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27" y="6268619"/>
            <a:ext cx="1157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365" y="-102646"/>
            <a:ext cx="7032630" cy="2087805"/>
          </a:xfrm>
          <a:prstGeom prst="rect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8932508" y="1440035"/>
            <a:ext cx="3439886" cy="4850366"/>
          </a:xfrm>
          <a:prstGeom prst="cloudCallout">
            <a:avLst>
              <a:gd name="adj1" fmla="val -57712"/>
              <a:gd name="adj2" fmla="val -2371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76" y="4423187"/>
            <a:ext cx="7090549" cy="7558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46" y="5123348"/>
            <a:ext cx="6762750" cy="1219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515" y="4413542"/>
            <a:ext cx="554806" cy="7558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78" y="1073079"/>
            <a:ext cx="6734175" cy="1209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980" y="374971"/>
            <a:ext cx="5423081" cy="7558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8978" y="416021"/>
            <a:ext cx="661500" cy="7162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65131" y="4920343"/>
            <a:ext cx="0" cy="38323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77702" y="4920343"/>
            <a:ext cx="0" cy="38323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12" grpId="0"/>
      <p:bldP spid="15" grpId="0"/>
      <p:bldP spid="22" grpId="0"/>
      <p:bldP spid="23" grpId="0" animBg="1"/>
      <p:bldP spid="24" grpId="0"/>
      <p:bldP spid="28" grpId="0"/>
      <p:bldP spid="29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06513" y="12415"/>
            <a:ext cx="409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28" y="12415"/>
            <a:ext cx="1922277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28" y="1226098"/>
            <a:ext cx="63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27" y="1749318"/>
            <a:ext cx="631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27" y="2191135"/>
            <a:ext cx="1157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6" y="345703"/>
            <a:ext cx="7090549" cy="755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515" y="336058"/>
            <a:ext cx="554806" cy="75587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037" y="3113762"/>
            <a:ext cx="923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037" y="2725823"/>
            <a:ext cx="100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503" y="3584770"/>
                <a:ext cx="449683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𝐏𝐄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𝐄𝐐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0" dirty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𝐏𝐐</m:t>
                          </m:r>
                        </m:num>
                        <m:den>
                          <m:r>
                            <a:rPr lang="en-US" sz="2800" b="1" i="0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0" dirty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0" dirty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0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3" y="3584770"/>
                <a:ext cx="4496833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7353" y="4289106"/>
            <a:ext cx="19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1728" y="3765886"/>
            <a:ext cx="96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7239" y="4289106"/>
            <a:ext cx="96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0221" y="947"/>
            <a:ext cx="96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01890" y="-7562"/>
            <a:ext cx="130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81144" y="3772883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5799" y="4295862"/>
            <a:ext cx="165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802375"/>
            <a:ext cx="0" cy="29920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20221" y="807720"/>
            <a:ext cx="0" cy="2842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2" grpId="0"/>
      <p:bldP spid="42" grpId="1"/>
      <p:bldP spid="43" grpId="0"/>
      <p:bldP spid="43" grpId="1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13 2022 KNTT STT 73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PL20U25GSXzBJYl68kk8uQGfFKzs7yb1M4KJWUiLk6ZEvGF+qCIPSnY57AbBFCvTWID13 2022 KNTT STT 73+K4lPs7H94VUqPe2XwIsfPRnrXQE//QTEXxb8/8N4CNc6FpgZahzpTjFhMzSA7T/nHJa11DE8Ng2TP3iAmRczFlmslSuUNOgUeb6yRvs0=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2"/>
          </a:xfrm>
        </p:spPr>
      </p:pic>
      <p:sp>
        <p:nvSpPr>
          <p:cNvPr id="5" name="TextBox 4" descr="OPL20U25GSXzBJYl68kk8uQGfFKzs7yb1M4KJWUiLk6ZEvGF+qCIPSnY57AbBFCvTWID13 2022 KNTT STT 7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4BF82035-27CA-4267-9354-D7F27ACFD8D0}"/>
              </a:ext>
            </a:extLst>
          </p:cNvPr>
          <p:cNvSpPr txBox="1"/>
          <p:nvPr/>
        </p:nvSpPr>
        <p:spPr>
          <a:xfrm>
            <a:off x="2729345" y="2473616"/>
            <a:ext cx="673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6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25400" y="5391151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5"/>
            <a:ext cx="12192000" cy="68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49" y="84969"/>
            <a:ext cx="7640802" cy="67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27437"/>
            <a:ext cx="5410200" cy="19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727" y="1114965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57589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612" y="871537"/>
            <a:ext cx="952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963" y="2043112"/>
            <a:ext cx="10787063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9321" y="0"/>
            <a:ext cx="1243087" cy="19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-35738"/>
            <a:ext cx="12213772" cy="68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3" y="4402215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4034096" y="3758909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69" y="-37620"/>
            <a:ext cx="4670918" cy="66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31" y="0"/>
            <a:ext cx="8027178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82851" y="3273227"/>
            <a:ext cx="2849597" cy="73624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8491" y="3265969"/>
            <a:ext cx="3009321" cy="76122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7965" y="3324987"/>
            <a:ext cx="2261866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43589" y="3352930"/>
            <a:ext cx="2587206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96" y="46482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788108" y="11911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90" y="1940891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0182E16-4E5C-44AA-986A-AAC93B814070}"/>
              </a:ext>
            </a:extLst>
          </p:cNvPr>
          <p:cNvSpPr txBox="1"/>
          <p:nvPr/>
        </p:nvSpPr>
        <p:spPr>
          <a:xfrm>
            <a:off x="631302" y="5248776"/>
            <a:ext cx="2851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932866" y="356420"/>
            <a:ext cx="615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smtClean="0">
                <a:latin typeface=".VnTime" pitchFamily="34" charset="0"/>
              </a:rPr>
              <a:t>Cho </a:t>
            </a:r>
            <a:r>
              <a:rPr lang="en-US" sz="2800" b="1" dirty="0" err="1" smtClean="0">
                <a:latin typeface=".VnTime" pitchFamily="34" charset="0"/>
              </a:rPr>
              <a:t>h×nh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vÏ</a:t>
            </a:r>
            <a:r>
              <a:rPr lang="en-US" sz="2800" b="1" dirty="0">
                <a:latin typeface=".VnTime" pitchFamily="34" charset="0"/>
              </a:rPr>
              <a:t>, </a:t>
            </a:r>
            <a:r>
              <a:rPr lang="en-US" sz="2800" b="1" dirty="0" err="1">
                <a:latin typeface=".VnTime" pitchFamily="34" charset="0"/>
              </a:rPr>
              <a:t>điÓm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smtClean="0">
                <a:latin typeface=".VnTime" pitchFamily="34" charset="0"/>
              </a:rPr>
              <a:t>O lµ </a:t>
            </a:r>
            <a:r>
              <a:rPr lang="en-US" sz="2800" b="1" dirty="0" err="1" smtClean="0">
                <a:latin typeface=".VnTime" pitchFamily="34" charset="0"/>
              </a:rPr>
              <a:t>trung</a:t>
            </a:r>
            <a:r>
              <a:rPr lang="en-US" sz="2800" b="1" dirty="0" smtClean="0">
                <a:latin typeface=".VnTime" pitchFamily="34" charset="0"/>
              </a:rPr>
              <a:t> ®</a:t>
            </a:r>
            <a:r>
              <a:rPr lang="en-US" sz="2800" b="1" dirty="0" err="1" smtClean="0">
                <a:latin typeface=".VnTime" pitchFamily="34" charset="0"/>
              </a:rPr>
              <a:t>iÓm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cña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nh÷ng</a:t>
            </a:r>
            <a:r>
              <a:rPr lang="en-US" sz="2800" b="1" dirty="0" smtClean="0">
                <a:latin typeface=".VnTime" pitchFamily="34" charset="0"/>
              </a:rPr>
              <a:t> ®o¹n th¼ng </a:t>
            </a:r>
            <a:r>
              <a:rPr lang="en-US" sz="2800" b="1" dirty="0" err="1" smtClean="0">
                <a:latin typeface=".VnTime" pitchFamily="34" charset="0"/>
              </a:rPr>
              <a:t>nµo</a:t>
            </a:r>
            <a:r>
              <a:rPr lang="en-US" sz="2800" b="1" dirty="0" smtClean="0">
                <a:latin typeface=".VnTime" pitchFamily="34" charset="0"/>
              </a:rPr>
              <a:t> ?</a:t>
            </a:r>
            <a:endParaRPr lang="vi-VN" sz="28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5705529" y="1193552"/>
            <a:ext cx="2730581" cy="1791758"/>
            <a:chOff x="2344882" y="2067425"/>
            <a:chExt cx="3500462" cy="2319053"/>
          </a:xfrm>
        </p:grpSpPr>
        <p:sp>
          <p:nvSpPr>
            <p:cNvPr id="128" name="TextBox 127"/>
            <p:cNvSpPr txBox="1"/>
            <p:nvPr/>
          </p:nvSpPr>
          <p:spPr>
            <a:xfrm>
              <a:off x="5345278" y="2210301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me" pitchFamily="34" charset="0"/>
                </a:rPr>
                <a:t>B</a:t>
              </a:r>
              <a:endParaRPr lang="vi-VN" sz="2400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882" y="2067425"/>
              <a:ext cx="3143272" cy="2319053"/>
              <a:chOff x="2340892" y="2250274"/>
              <a:chExt cx="3143272" cy="231905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2483768" y="2750340"/>
                <a:ext cx="2857520" cy="1357322"/>
              </a:xfrm>
              <a:prstGeom prst="parallelogram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>
                <a:off x="2840958" y="2750340"/>
                <a:ext cx="2143140" cy="135732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2454272" y="2750340"/>
                <a:ext cx="2887016" cy="134257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3341024" y="3036092"/>
                <a:ext cx="214314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4198280" y="3607596"/>
                <a:ext cx="214314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3097214" y="3634790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198148" y="3536158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4168784" y="3134724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4269718" y="3036092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9" name="Picture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671020" y="3193716"/>
                <a:ext cx="50006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2340892" y="4107662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A</a:t>
                </a:r>
                <a:endParaRPr lang="vi-VN" sz="24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984098" y="4107662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C</a:t>
                </a:r>
                <a:endParaRPr lang="vi-VN" sz="24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626644" y="2250274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D</a:t>
                </a:r>
                <a:endParaRPr lang="vi-VN" sz="24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626776" y="346472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me" pitchFamily="34" charset="0"/>
                  </a:rPr>
                  <a:t>O</a:t>
                </a:r>
                <a:endParaRPr lang="vi-VN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4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96" y="4772028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1545286" y="2704393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705229"/>
            <a:ext cx="2482851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48" y="40821"/>
            <a:ext cx="6527188" cy="66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1" y="195943"/>
            <a:ext cx="7390177" cy="295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076754" y="966151"/>
            <a:ext cx="573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9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93" y="1920258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61D55704-9B5C-408E-A858-F494A6803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163" y="1666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F7DE7C8-0F78-498A-AC50-6D0914659AC0}"/>
              </a:ext>
            </a:extLst>
          </p:cNvPr>
          <p:cNvGrpSpPr/>
          <p:nvPr/>
        </p:nvGrpSpPr>
        <p:grpSpPr>
          <a:xfrm>
            <a:off x="219316" y="3470429"/>
            <a:ext cx="2553840" cy="681502"/>
            <a:chOff x="219316" y="3470429"/>
            <a:chExt cx="2553840" cy="681502"/>
          </a:xfrm>
        </p:grpSpPr>
        <p:sp>
          <p:nvSpPr>
            <p:cNvPr id="21" name="Rounded Rectangle 20"/>
            <p:cNvSpPr/>
            <p:nvPr/>
          </p:nvSpPr>
          <p:spPr>
            <a:xfrm>
              <a:off x="219316" y="3470429"/>
              <a:ext cx="2553840" cy="681502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xmlns="" id="{3525B901-AE53-41BE-A293-0FDCE661AD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4748427"/>
                </p:ext>
              </p:extLst>
            </p:nvPr>
          </p:nvGraphicFramePr>
          <p:xfrm>
            <a:off x="962025" y="3651250"/>
            <a:ext cx="148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6" name="Equation" r:id="rId19" imgW="1485720" imgH="393480" progId="Equation.DSMT4">
                    <p:embed/>
                  </p:oleObj>
                </mc:Choice>
                <mc:Fallback>
                  <p:oleObj name="Equation" r:id="rId19" imgW="1485720" imgH="39348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xmlns="" id="{3525B901-AE53-41BE-A293-0FDCE661AD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62025" y="3651250"/>
                          <a:ext cx="1485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80CD2A-59AC-49F0-956B-084DC459E5DC}"/>
              </a:ext>
            </a:extLst>
          </p:cNvPr>
          <p:cNvGrpSpPr/>
          <p:nvPr/>
        </p:nvGrpSpPr>
        <p:grpSpPr>
          <a:xfrm>
            <a:off x="3100834" y="3444875"/>
            <a:ext cx="2711499" cy="692308"/>
            <a:chOff x="3100834" y="3444875"/>
            <a:chExt cx="2711499" cy="692308"/>
          </a:xfrm>
        </p:grpSpPr>
        <p:sp>
          <p:nvSpPr>
            <p:cNvPr id="24" name="Rounded Rectangle 23"/>
            <p:cNvSpPr/>
            <p:nvPr/>
          </p:nvSpPr>
          <p:spPr>
            <a:xfrm>
              <a:off x="3100834" y="3470429"/>
              <a:ext cx="2711499" cy="666754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EC558404-F2D8-4508-B46F-3D3D40B42D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9364772"/>
                </p:ext>
              </p:extLst>
            </p:nvPr>
          </p:nvGraphicFramePr>
          <p:xfrm>
            <a:off x="3392488" y="3444875"/>
            <a:ext cx="238760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7" name="Equation" r:id="rId21" imgW="2387520" imgH="825480" progId="Equation.DSMT4">
                    <p:embed/>
                  </p:oleObj>
                </mc:Choice>
                <mc:Fallback>
                  <p:oleObj name="Equation" r:id="rId21" imgW="2387520" imgH="825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EC558404-F2D8-4508-B46F-3D3D40B42D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392488" y="3444875"/>
                          <a:ext cx="2387600" cy="615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DA2FE8-66AF-499A-B489-FC8B5640016F}"/>
              </a:ext>
            </a:extLst>
          </p:cNvPr>
          <p:cNvGrpSpPr/>
          <p:nvPr/>
        </p:nvGrpSpPr>
        <p:grpSpPr>
          <a:xfrm>
            <a:off x="6147492" y="3492803"/>
            <a:ext cx="2648846" cy="685800"/>
            <a:chOff x="6126472" y="3503313"/>
            <a:chExt cx="2648846" cy="685800"/>
          </a:xfrm>
        </p:grpSpPr>
        <p:sp>
          <p:nvSpPr>
            <p:cNvPr id="23" name="Rounded Rectangle 22"/>
            <p:cNvSpPr/>
            <p:nvPr/>
          </p:nvSpPr>
          <p:spPr>
            <a:xfrm>
              <a:off x="6126472" y="3503313"/>
              <a:ext cx="2626271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FAABA79A-19CB-4E3E-96D3-A0D62CE456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4678278"/>
                </p:ext>
              </p:extLst>
            </p:nvPr>
          </p:nvGraphicFramePr>
          <p:xfrm>
            <a:off x="6413118" y="3677635"/>
            <a:ext cx="2362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8" name="Equation" r:id="rId23" imgW="2361960" imgH="393480" progId="Equation.DSMT4">
                    <p:embed/>
                  </p:oleObj>
                </mc:Choice>
                <mc:Fallback>
                  <p:oleObj name="Equation" r:id="rId23" imgW="2361960" imgH="3934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xmlns="" id="{FAABA79A-19CB-4E3E-96D3-A0D62CE456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413118" y="3677635"/>
                          <a:ext cx="2362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29AC46-3D25-4A05-9A6C-E7085BC44C4C}"/>
              </a:ext>
            </a:extLst>
          </p:cNvPr>
          <p:cNvGrpSpPr/>
          <p:nvPr/>
        </p:nvGrpSpPr>
        <p:grpSpPr>
          <a:xfrm>
            <a:off x="9204712" y="3514807"/>
            <a:ext cx="2504072" cy="685800"/>
            <a:chOff x="9204712" y="3514807"/>
            <a:chExt cx="2504072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9204712" y="3514807"/>
              <a:ext cx="2504072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33CC"/>
                  </a:solidFill>
                </a:rPr>
                <a:t>D.</a:t>
              </a:r>
            </a:p>
          </p:txBody>
        </p:sp>
        <p:graphicFrame>
          <p:nvGraphicFramePr>
            <p:cNvPr id="2048" name="Object 2047">
              <a:extLst>
                <a:ext uri="{FF2B5EF4-FFF2-40B4-BE49-F238E27FC236}">
                  <a16:creationId xmlns:a16="http://schemas.microsoft.com/office/drawing/2014/main" xmlns="" id="{FE071E25-FA60-40D2-BE77-56FC8D51C8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6685193"/>
                </p:ext>
              </p:extLst>
            </p:nvPr>
          </p:nvGraphicFramePr>
          <p:xfrm>
            <a:off x="9925050" y="3668713"/>
            <a:ext cx="1409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89" name="Equation" r:id="rId25" imgW="1409400" imgH="393480" progId="Equation.DSMT4">
                    <p:embed/>
                  </p:oleObj>
                </mc:Choice>
                <mc:Fallback>
                  <p:oleObj name="Equation" r:id="rId25" imgW="1409400" imgH="393480" progId="Equation.DSMT4">
                    <p:embed/>
                    <p:pic>
                      <p:nvPicPr>
                        <p:cNvPr id="2048" name="Object 2047">
                          <a:extLst>
                            <a:ext uri="{FF2B5EF4-FFF2-40B4-BE49-F238E27FC236}">
                              <a16:creationId xmlns:a16="http://schemas.microsoft.com/office/drawing/2014/main" xmlns="" id="{FE071E25-FA60-40D2-BE77-56FC8D51C8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925050" y="3668713"/>
                          <a:ext cx="1409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24558" y="1971515"/>
            <a:ext cx="4579735" cy="8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19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74" y="-29499"/>
            <a:ext cx="12248304" cy="68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0" y="4339366"/>
            <a:ext cx="1268787" cy="19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411480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3977532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14" y="4378754"/>
            <a:ext cx="1123633" cy="16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3766" y="-52614"/>
            <a:ext cx="5963991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3" y="48768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1295787-7126-49BC-A1F9-394966D6A885}"/>
              </a:ext>
            </a:extLst>
          </p:cNvPr>
          <p:cNvGrpSpPr/>
          <p:nvPr/>
        </p:nvGrpSpPr>
        <p:grpSpPr>
          <a:xfrm>
            <a:off x="9070" y="3238670"/>
            <a:ext cx="3930454" cy="856355"/>
            <a:chOff x="9070" y="3370036"/>
            <a:chExt cx="3930454" cy="685800"/>
          </a:xfrm>
        </p:grpSpPr>
        <p:sp>
          <p:nvSpPr>
            <p:cNvPr id="28" name="Rounded Rectangle 27"/>
            <p:cNvSpPr/>
            <p:nvPr/>
          </p:nvSpPr>
          <p:spPr>
            <a:xfrm>
              <a:off x="9070" y="3370036"/>
              <a:ext cx="3930454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281809"/>
                </p:ext>
              </p:extLst>
            </p:nvPr>
          </p:nvGraphicFramePr>
          <p:xfrm>
            <a:off x="1560513" y="3508475"/>
            <a:ext cx="1057275" cy="456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6" name="Equation" r:id="rId19" imgW="469800" imgH="203040" progId="Equation.DSMT4">
                    <p:embed/>
                  </p:oleObj>
                </mc:Choice>
                <mc:Fallback>
                  <p:oleObj name="Equation" r:id="rId19" imgW="469800" imgH="2030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560513" y="3508475"/>
                          <a:ext cx="1057275" cy="4564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Rounded Rectangle 5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0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52" y="14516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337584" y="4811487"/>
            <a:ext cx="3979325" cy="81207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68F562C-C7D1-4614-A5DE-CD17219EC0CE}"/>
              </a:ext>
            </a:extLst>
          </p:cNvPr>
          <p:cNvGrpSpPr/>
          <p:nvPr/>
        </p:nvGrpSpPr>
        <p:grpSpPr>
          <a:xfrm>
            <a:off x="6231747" y="3199481"/>
            <a:ext cx="4152903" cy="885155"/>
            <a:chOff x="6231747" y="3199481"/>
            <a:chExt cx="4152903" cy="885155"/>
          </a:xfrm>
        </p:grpSpPr>
        <p:sp>
          <p:nvSpPr>
            <p:cNvPr id="33" name="Rounded Rectangle 32"/>
            <p:cNvSpPr/>
            <p:nvPr/>
          </p:nvSpPr>
          <p:spPr>
            <a:xfrm>
              <a:off x="6231747" y="3199481"/>
              <a:ext cx="4152903" cy="885155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4BF42DD6-90BC-4934-8C2D-D54AE8873C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861363"/>
                </p:ext>
              </p:extLst>
            </p:nvPr>
          </p:nvGraphicFramePr>
          <p:xfrm>
            <a:off x="7962900" y="3435350"/>
            <a:ext cx="8064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7" name="Equation" r:id="rId23" imgW="342720" imgH="177480" progId="Equation.DSMT4">
                    <p:embed/>
                  </p:oleObj>
                </mc:Choice>
                <mc:Fallback>
                  <p:oleObj name="Equation" r:id="rId23" imgW="342720" imgH="17748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xmlns="" id="{4BF42DD6-90BC-4934-8C2D-D54AE8873C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962900" y="3435350"/>
                          <a:ext cx="806450" cy="417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E0046A7-C2D0-4CC0-B069-993023F135A4}"/>
              </a:ext>
            </a:extLst>
          </p:cNvPr>
          <p:cNvGrpSpPr/>
          <p:nvPr/>
        </p:nvGrpSpPr>
        <p:grpSpPr>
          <a:xfrm>
            <a:off x="-53940" y="4726326"/>
            <a:ext cx="3863943" cy="730592"/>
            <a:chOff x="-53940" y="4726326"/>
            <a:chExt cx="3863943" cy="730592"/>
          </a:xfrm>
        </p:grpSpPr>
        <p:sp>
          <p:nvSpPr>
            <p:cNvPr id="39" name="Rounded Rectangle 38"/>
            <p:cNvSpPr/>
            <p:nvPr/>
          </p:nvSpPr>
          <p:spPr>
            <a:xfrm>
              <a:off x="-53940" y="4726326"/>
              <a:ext cx="3863943" cy="730592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33CC"/>
                  </a:solidFill>
                </a:rPr>
                <a:t>. 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xmlns="" id="{B24998BD-1C3C-49FE-B572-B5DB55824C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496095"/>
                </p:ext>
              </p:extLst>
            </p:nvPr>
          </p:nvGraphicFramePr>
          <p:xfrm>
            <a:off x="1444625" y="4895850"/>
            <a:ext cx="1282700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08" name="Equation" r:id="rId25" imgW="533160" imgH="190440" progId="Equation.DSMT4">
                    <p:embed/>
                  </p:oleObj>
                </mc:Choice>
                <mc:Fallback>
                  <p:oleObj name="Equation" r:id="rId25" imgW="533160" imgH="19044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xmlns="" id="{B24998BD-1C3C-49FE-B572-B5DB55824C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444625" y="4895850"/>
                          <a:ext cx="1282700" cy="458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615181D-2E31-4E41-9A98-4DF2B20F528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39113" y="5037138"/>
          <a:ext cx="7286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9" name="Equation" r:id="rId27" imgW="330120" imgH="177480" progId="Equation.DSMT4">
                  <p:embed/>
                </p:oleObj>
              </mc:Choice>
              <mc:Fallback>
                <p:oleObj name="Equation" r:id="rId27" imgW="3301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A615181D-2E31-4E41-9A98-4DF2B20F5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39113" y="5037138"/>
                        <a:ext cx="72866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0072A2-B95B-4079-B316-014FB12B1FC4}"/>
              </a:ext>
            </a:extLst>
          </p:cNvPr>
          <p:cNvGrpSpPr/>
          <p:nvPr/>
        </p:nvGrpSpPr>
        <p:grpSpPr>
          <a:xfrm>
            <a:off x="3270921" y="130763"/>
            <a:ext cx="6019800" cy="2833622"/>
            <a:chOff x="3270921" y="130763"/>
            <a:chExt cx="6019800" cy="2833622"/>
          </a:xfrm>
        </p:grpSpPr>
        <p:pic>
          <p:nvPicPr>
            <p:cNvPr id="40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921" y="130763"/>
              <a:ext cx="6019800" cy="28336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" name="TextBox 40"/>
            <p:cNvSpPr txBox="1"/>
            <p:nvPr/>
          </p:nvSpPr>
          <p:spPr>
            <a:xfrm>
              <a:off x="3472344" y="457273"/>
              <a:ext cx="53675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Cho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AB,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4,5cm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IA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23" y="1616152"/>
            <a:ext cx="4452990" cy="11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9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20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1" y="0"/>
            <a:ext cx="12248304" cy="68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0" y="4339366"/>
            <a:ext cx="1268787" cy="19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411480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3977532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14" y="4378754"/>
            <a:ext cx="1123633" cy="16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1037" y="-29499"/>
            <a:ext cx="5963991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3" y="48768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1295787-7126-49BC-A1F9-394966D6A885}"/>
              </a:ext>
            </a:extLst>
          </p:cNvPr>
          <p:cNvGrpSpPr/>
          <p:nvPr/>
        </p:nvGrpSpPr>
        <p:grpSpPr>
          <a:xfrm>
            <a:off x="9070" y="3238670"/>
            <a:ext cx="3930454" cy="856355"/>
            <a:chOff x="9070" y="3370036"/>
            <a:chExt cx="3930454" cy="685800"/>
          </a:xfrm>
        </p:grpSpPr>
        <p:sp>
          <p:nvSpPr>
            <p:cNvPr id="28" name="Rounded Rectangle 27"/>
            <p:cNvSpPr/>
            <p:nvPr/>
          </p:nvSpPr>
          <p:spPr>
            <a:xfrm>
              <a:off x="9070" y="3370036"/>
              <a:ext cx="3930454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9631556"/>
                </p:ext>
              </p:extLst>
            </p:nvPr>
          </p:nvGraphicFramePr>
          <p:xfrm>
            <a:off x="1489075" y="3522459"/>
            <a:ext cx="1200150" cy="429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14" name="Equation" r:id="rId19" imgW="533160" imgH="190440" progId="Equation.DSMT4">
                    <p:embed/>
                  </p:oleObj>
                </mc:Choice>
                <mc:Fallback>
                  <p:oleObj name="Equation" r:id="rId19" imgW="533160" imgH="1904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489075" y="3522459"/>
                          <a:ext cx="1200150" cy="4297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Rounded Rectangle 5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0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52" y="14516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337584" y="4811487"/>
            <a:ext cx="3979325" cy="81207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68F562C-C7D1-4614-A5DE-CD17219EC0CE}"/>
              </a:ext>
            </a:extLst>
          </p:cNvPr>
          <p:cNvGrpSpPr/>
          <p:nvPr/>
        </p:nvGrpSpPr>
        <p:grpSpPr>
          <a:xfrm>
            <a:off x="6231747" y="3199481"/>
            <a:ext cx="4152903" cy="885155"/>
            <a:chOff x="6231747" y="3199481"/>
            <a:chExt cx="4152903" cy="885155"/>
          </a:xfrm>
        </p:grpSpPr>
        <p:sp>
          <p:nvSpPr>
            <p:cNvPr id="33" name="Rounded Rectangle 32"/>
            <p:cNvSpPr/>
            <p:nvPr/>
          </p:nvSpPr>
          <p:spPr>
            <a:xfrm>
              <a:off x="6231747" y="3199481"/>
              <a:ext cx="4152903" cy="885155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4BF42DD6-90BC-4934-8C2D-D54AE8873C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660453"/>
                </p:ext>
              </p:extLst>
            </p:nvPr>
          </p:nvGraphicFramePr>
          <p:xfrm>
            <a:off x="7813675" y="3405188"/>
            <a:ext cx="1104900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15" name="Equation" r:id="rId23" imgW="469800" imgH="203040" progId="Equation.DSMT4">
                    <p:embed/>
                  </p:oleObj>
                </mc:Choice>
                <mc:Fallback>
                  <p:oleObj name="Equation" r:id="rId23" imgW="469800" imgH="20304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xmlns="" id="{4BF42DD6-90BC-4934-8C2D-D54AE8873C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813675" y="3405188"/>
                          <a:ext cx="1104900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E0046A7-C2D0-4CC0-B069-993023F135A4}"/>
              </a:ext>
            </a:extLst>
          </p:cNvPr>
          <p:cNvGrpSpPr/>
          <p:nvPr/>
        </p:nvGrpSpPr>
        <p:grpSpPr>
          <a:xfrm>
            <a:off x="-53940" y="4726326"/>
            <a:ext cx="3863943" cy="730592"/>
            <a:chOff x="-53940" y="4726326"/>
            <a:chExt cx="3863943" cy="730592"/>
          </a:xfrm>
        </p:grpSpPr>
        <p:sp>
          <p:nvSpPr>
            <p:cNvPr id="39" name="Rounded Rectangle 38"/>
            <p:cNvSpPr/>
            <p:nvPr/>
          </p:nvSpPr>
          <p:spPr>
            <a:xfrm>
              <a:off x="-53940" y="4726326"/>
              <a:ext cx="3863943" cy="730592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33CC"/>
                  </a:solidFill>
                </a:rPr>
                <a:t>. 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xmlns="" id="{B24998BD-1C3C-49FE-B572-B5DB55824C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7164791"/>
                </p:ext>
              </p:extLst>
            </p:nvPr>
          </p:nvGraphicFramePr>
          <p:xfrm>
            <a:off x="1673225" y="4910138"/>
            <a:ext cx="82391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16" name="Equation" r:id="rId25" imgW="342720" imgH="177480" progId="Equation.DSMT4">
                    <p:embed/>
                  </p:oleObj>
                </mc:Choice>
                <mc:Fallback>
                  <p:oleObj name="Equation" r:id="rId25" imgW="342720" imgH="17748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xmlns="" id="{B24998BD-1C3C-49FE-B572-B5DB55824C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673225" y="4910138"/>
                          <a:ext cx="823913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615181D-2E31-4E41-9A98-4DF2B20F5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29345"/>
              </p:ext>
            </p:extLst>
          </p:nvPr>
        </p:nvGraphicFramePr>
        <p:xfrm>
          <a:off x="8139113" y="5037138"/>
          <a:ext cx="7286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7" name="Equation" r:id="rId27" imgW="330120" imgH="177480" progId="Equation.DSMT4">
                  <p:embed/>
                </p:oleObj>
              </mc:Choice>
              <mc:Fallback>
                <p:oleObj name="Equation" r:id="rId27" imgW="3301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A615181D-2E31-4E41-9A98-4DF2B20F5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39113" y="5037138"/>
                        <a:ext cx="72866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0072A2-B95B-4079-B316-014FB12B1FC4}"/>
              </a:ext>
            </a:extLst>
          </p:cNvPr>
          <p:cNvGrpSpPr/>
          <p:nvPr/>
        </p:nvGrpSpPr>
        <p:grpSpPr>
          <a:xfrm>
            <a:off x="3270921" y="130763"/>
            <a:ext cx="6019800" cy="2833622"/>
            <a:chOff x="3270921" y="130763"/>
            <a:chExt cx="6019800" cy="2833622"/>
          </a:xfrm>
        </p:grpSpPr>
        <p:pic>
          <p:nvPicPr>
            <p:cNvPr id="40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921" y="130763"/>
              <a:ext cx="6019800" cy="28336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" name="TextBox 40"/>
            <p:cNvSpPr txBox="1"/>
            <p:nvPr/>
          </p:nvSpPr>
          <p:spPr>
            <a:xfrm>
              <a:off x="3449734" y="504888"/>
              <a:ext cx="53675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4: Cho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AB,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IA=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4,5cm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1" y="1663610"/>
            <a:ext cx="4305645" cy="12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9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20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260" y="1029500"/>
            <a:ext cx="2935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6m (so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34911" y="321614"/>
            <a:ext cx="3879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60829" y="321614"/>
            <a:ext cx="7403783" cy="6461560"/>
            <a:chOff x="4364392" y="83127"/>
            <a:chExt cx="7403783" cy="64615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392" y="83127"/>
              <a:ext cx="7063086" cy="64615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166761" y="1399308"/>
              <a:ext cx="47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97120" y="4599708"/>
              <a:ext cx="47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97120" y="5159022"/>
              <a:ext cx="47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83263" y="2999508"/>
              <a:ext cx="47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11546501" y="1887557"/>
            <a:ext cx="0" cy="363458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10964612" y="5069028"/>
            <a:ext cx="0" cy="4479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88412" y="5110434"/>
            <a:ext cx="81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64631" y="3330328"/>
            <a:ext cx="81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8227" y="127000"/>
            <a:ext cx="10935545" cy="6197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0746105" y="234348"/>
            <a:ext cx="1598079" cy="10647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0793243" y="5344931"/>
            <a:ext cx="993823" cy="150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3069" y="33723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7007" y="5220699"/>
            <a:ext cx="1825986" cy="14813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733066" y="4289264"/>
            <a:ext cx="1243087" cy="1913668"/>
          </a:xfrm>
          <a:prstGeom prst="rect">
            <a:avLst/>
          </a:prstGeom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61" y="2059475"/>
            <a:ext cx="5363454" cy="43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27751" y="1157364"/>
            <a:ext cx="3938905" cy="3938905"/>
            <a:chOff x="128270" y="-53897"/>
            <a:chExt cx="2630170" cy="2630170"/>
          </a:xfrm>
        </p:grpSpPr>
        <p:pic>
          <p:nvPicPr>
            <p:cNvPr id="18" name="Picture 2" descr="Hình ảnh Bập Bênh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" y="-53897"/>
              <a:ext cx="2630170" cy="263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39711" y="1077321"/>
              <a:ext cx="192048" cy="19201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905475" y="2193123"/>
            <a:ext cx="4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85824" y="2322873"/>
            <a:ext cx="888645" cy="58917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9210" y="3125181"/>
            <a:ext cx="192048" cy="1920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86348" y="2732880"/>
            <a:ext cx="192048" cy="1920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66894" y="2816857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1399" y="31684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8756" y="1917361"/>
            <a:ext cx="289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4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8356" y="1896850"/>
            <a:ext cx="47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6" grpId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91033" y="23108"/>
            <a:ext cx="7528124" cy="5905455"/>
            <a:chOff x="3856702" y="284213"/>
            <a:chExt cx="8465859" cy="6461560"/>
          </a:xfrm>
        </p:grpSpPr>
        <p:grpSp>
          <p:nvGrpSpPr>
            <p:cNvPr id="14" name="Group 13"/>
            <p:cNvGrpSpPr/>
            <p:nvPr/>
          </p:nvGrpSpPr>
          <p:grpSpPr>
            <a:xfrm>
              <a:off x="3856702" y="284213"/>
              <a:ext cx="7403783" cy="6461560"/>
              <a:chOff x="4364392" y="83127"/>
              <a:chExt cx="7403783" cy="64615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4392" y="83127"/>
                <a:ext cx="7063086" cy="646156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1166761" y="1399308"/>
                <a:ext cx="471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97120" y="4599708"/>
                <a:ext cx="471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97120" y="5159022"/>
                <a:ext cx="471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283263" y="2999508"/>
                <a:ext cx="471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11555941" y="1956353"/>
              <a:ext cx="0" cy="363458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235664" y="5069027"/>
              <a:ext cx="0" cy="4479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47231" y="5045670"/>
              <a:ext cx="817419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 m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05142" y="3330326"/>
              <a:ext cx="817419" cy="70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</a:p>
            <a:p>
              <a:r>
                <a:rPr lang="en-US" dirty="0" smtClean="0"/>
                <a:t> m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78645" y="926587"/>
            <a:ext cx="19119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 =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8663" y="1741987"/>
            <a:ext cx="31354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 = TN+ ND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( 6 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140" y="1741987"/>
            <a:ext cx="1131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 = 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67790"/>
              </p:ext>
            </p:extLst>
          </p:nvPr>
        </p:nvGraphicFramePr>
        <p:xfrm>
          <a:off x="132046" y="2779600"/>
          <a:ext cx="1353712" cy="76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46" y="2779600"/>
                        <a:ext cx="1353712" cy="76300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-16657" y="4265336"/>
            <a:ext cx="19119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3418" y="3006028"/>
            <a:ext cx="19119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=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4608" y="4129472"/>
            <a:ext cx="24401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= MD - 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0983" y="5418972"/>
            <a:ext cx="33831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 = 60 m;  ND =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17" idx="0"/>
            <a:endCxn id="3" idx="2"/>
          </p:cNvCxnSpPr>
          <p:nvPr/>
        </p:nvCxnSpPr>
        <p:spPr>
          <a:xfrm flipH="1" flipV="1">
            <a:off x="2234609" y="1388252"/>
            <a:ext cx="1321768" cy="353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0"/>
            <a:endCxn id="3" idx="2"/>
          </p:cNvCxnSpPr>
          <p:nvPr/>
        </p:nvCxnSpPr>
        <p:spPr>
          <a:xfrm flipV="1">
            <a:off x="943783" y="1388252"/>
            <a:ext cx="1290826" cy="353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19702" y="3535873"/>
            <a:ext cx="5700" cy="684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4" idx="1"/>
          </p:cNvCxnSpPr>
          <p:nvPr/>
        </p:nvCxnSpPr>
        <p:spPr>
          <a:xfrm flipH="1" flipV="1">
            <a:off x="842065" y="2171568"/>
            <a:ext cx="1671353" cy="1065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0"/>
            <a:endCxn id="24" idx="2"/>
          </p:cNvCxnSpPr>
          <p:nvPr/>
        </p:nvCxnSpPr>
        <p:spPr>
          <a:xfrm flipV="1">
            <a:off x="3454679" y="3467693"/>
            <a:ext cx="14703" cy="661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0"/>
            <a:endCxn id="25" idx="2"/>
          </p:cNvCxnSpPr>
          <p:nvPr/>
        </p:nvCxnSpPr>
        <p:spPr>
          <a:xfrm flipV="1">
            <a:off x="3432537" y="4591137"/>
            <a:ext cx="22142" cy="827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19702" y="2203652"/>
            <a:ext cx="0" cy="575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5771" y="174171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MD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60m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ND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4613774" cy="581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T: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MD =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ND =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6m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= MD – ND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 60 – 6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 54 (m)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 = 27 + 6 = 33 (m)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 (m)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613774" cy="5816849"/>
              </a:xfrm>
              <a:prstGeom prst="rect">
                <a:avLst/>
              </a:prstGeom>
              <a:blipFill>
                <a:blip r:embed="rId2"/>
                <a:stretch>
                  <a:fillRect l="-2642" t="-839" b="-2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392" y="83127"/>
            <a:ext cx="7063086" cy="64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66761" y="1399308"/>
            <a:ext cx="4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97120" y="4599708"/>
            <a:ext cx="4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7120" y="5159022"/>
            <a:ext cx="4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3263" y="2999508"/>
            <a:ext cx="4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an thang bà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40386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0" y="6034636"/>
            <a:ext cx="12192000" cy="95410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Xác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định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i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trung</a:t>
            </a:r>
            <a:r>
              <a:rPr lang="en-US" altLang="ja-JP" sz="2800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i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điểm</a:t>
            </a:r>
            <a:r>
              <a:rPr lang="en-US" altLang="ja-JP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của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đoạn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thẳng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để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đảm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bảo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các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yêu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cầu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thực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tiễn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công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việc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tính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chính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xác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tính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pháp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lí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,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tính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thẩm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mỹ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….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53340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2390776" y="838200"/>
            <a:ext cx="2790825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6705600" y="1933575"/>
            <a:ext cx="3429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314575" y="1219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3746500" y="10080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5105400" y="774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10134600" y="23907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600825" y="18335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8367713" y="21193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33805" name="Picture 18" descr="xay-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4114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9" descr="vach n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095626"/>
            <a:ext cx="4876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Text 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6140450" y="3962400"/>
            <a:ext cx="3048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7407275" y="39703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91313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6051550" y="38703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657600" y="3533775"/>
            <a:ext cx="46038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614738" y="40655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3636963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5" grpId="0" animBg="1"/>
      <p:bldP spid="29706" grpId="0" animBg="1"/>
      <p:bldP spid="29711" grpId="0" animBg="1"/>
      <p:bldP spid="29712" grpId="0" animBg="1"/>
      <p:bldP spid="29712" grpId="1" animBg="1"/>
      <p:bldP spid="29713" grpId="0" animBg="1"/>
      <p:bldP spid="29714" grpId="0" animBg="1"/>
      <p:bldP spid="29715" grpId="0" animBg="1"/>
      <p:bldP spid="29717" grpId="0" animBg="1"/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739933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6215063" y="784225"/>
            <a:ext cx="0" cy="4984750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54288" y="762000"/>
            <a:ext cx="0" cy="4984750"/>
          </a:xfrm>
          <a:prstGeom prst="line">
            <a:avLst/>
          </a:prstGeom>
          <a:noFill/>
          <a:ln w="762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9866313" y="773113"/>
            <a:ext cx="0" cy="4984750"/>
          </a:xfrm>
          <a:prstGeom prst="line">
            <a:avLst/>
          </a:prstGeom>
          <a:noFill/>
          <a:ln w="762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cxnSpLocks noChangeShapeType="1"/>
            <a:stCxn id="76802" idx="1"/>
          </p:cNvCxnSpPr>
          <p:nvPr/>
        </p:nvCxnSpPr>
        <p:spPr bwMode="auto">
          <a:xfrm>
            <a:off x="2514600" y="3254376"/>
            <a:ext cx="7399338" cy="22225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66976" y="3149601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22989" y="3160714"/>
            <a:ext cx="174625" cy="17462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779001" y="3178176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516189" y="771525"/>
            <a:ext cx="7400925" cy="20638"/>
          </a:xfrm>
          <a:prstGeom prst="line">
            <a:avLst/>
          </a:prstGeom>
          <a:noFill/>
          <a:ln w="762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514600" y="5708651"/>
            <a:ext cx="7399338" cy="22225"/>
          </a:xfrm>
          <a:prstGeom prst="line">
            <a:avLst/>
          </a:prstGeom>
          <a:noFill/>
          <a:ln w="762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66976" y="695325"/>
            <a:ext cx="174625" cy="173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788525" y="695325"/>
            <a:ext cx="173038" cy="173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788525" y="5632451"/>
            <a:ext cx="173038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474914" y="5621339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119814" y="5646739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127751" y="696914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2553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81534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3590925" y="2816226"/>
            <a:ext cx="12700" cy="1382713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02026" y="3419476"/>
            <a:ext cx="174625" cy="1746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2026" y="2682876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502026" y="4143376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cxnSp>
        <p:nvCxnSpPr>
          <p:cNvPr id="13" name="Straight Connector 12"/>
          <p:cNvCxnSpPr>
            <a:cxnSpLocks noChangeShapeType="1"/>
            <a:stCxn id="15" idx="4"/>
            <a:endCxn id="16" idx="0"/>
          </p:cNvCxnSpPr>
          <p:nvPr/>
        </p:nvCxnSpPr>
        <p:spPr bwMode="auto">
          <a:xfrm>
            <a:off x="6005514" y="2003425"/>
            <a:ext cx="1587" cy="3049588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18201" y="1828801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21375" y="5053014"/>
            <a:ext cx="173038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235575" y="3509963"/>
            <a:ext cx="1574800" cy="12700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723064" y="3411539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095875" y="3441701"/>
            <a:ext cx="173038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18201" y="3419476"/>
            <a:ext cx="174625" cy="17462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10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28" grpId="0" animBg="1"/>
      <p:bldP spid="2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8255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743200" y="2895600"/>
            <a:ext cx="6934200" cy="1143000"/>
          </a:xfrm>
          <a:prstGeom prst="line">
            <a:avLst/>
          </a:prstGeom>
          <a:noFill/>
          <a:ln w="762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946400" y="3568700"/>
            <a:ext cx="3886200" cy="685800"/>
          </a:xfrm>
          <a:prstGeom prst="line">
            <a:avLst/>
          </a:prstGeom>
          <a:noFill/>
          <a:ln w="762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86401" y="3265489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590089" y="3951289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655889" y="2808289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02189" y="3811589"/>
            <a:ext cx="173037" cy="173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57989" y="4138614"/>
            <a:ext cx="174625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59089" y="3452814"/>
            <a:ext cx="173037" cy="1746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1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13 2022 KNTT STT 73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PL20U25GSXzBJYl68kk8uQGfFKzs7yb1M4KJWUiLk6ZEvGF+qCIPSnY57AbBFCvTWID13 2022 KNTT STT 73+K4lPs7H94VUqPe2XwIsfPRnrXQE//QTEXxb8/8N4CNc6FpgZahzpTjFhMzSA7T/nHJa11DE8Ng2TP3iAmRczFlmslSuUNOgUeb6yRvs0=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2"/>
          </a:xfrm>
        </p:spPr>
      </p:pic>
      <p:sp>
        <p:nvSpPr>
          <p:cNvPr id="5" name="TextBox 4" descr="OPL20U25GSXzBJYl68kk8uQGfFKzs7yb1M4KJWUiLk6ZEvGF+qCIPSnY57AbBFCvTWID13 2022 KNTT STT 7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4BF82035-27CA-4267-9354-D7F27ACFD8D0}"/>
              </a:ext>
            </a:extLst>
          </p:cNvPr>
          <p:cNvSpPr txBox="1"/>
          <p:nvPr/>
        </p:nvSpPr>
        <p:spPr>
          <a:xfrm>
            <a:off x="1912620" y="946534"/>
            <a:ext cx="836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59380" y="1973450"/>
            <a:ext cx="7620000" cy="336707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8.15;8.16;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8.17; 8.18 (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/56)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3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EM- Chủ đề trung điểm đoạn thẳ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84" y="0"/>
            <a:ext cx="10207624" cy="63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G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944" y="239841"/>
            <a:ext cx="5750354" cy="29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6355836" y="4969239"/>
          <a:ext cx="5161614" cy="191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0" name="Bitmap Image" r:id="rId4" imgW="3161905" imgH="1533739" progId="PBrush">
                  <p:embed/>
                </p:oleObj>
              </mc:Choice>
              <mc:Fallback>
                <p:oleObj name="Bitmap Image" r:id="rId4" imgW="3161905" imgH="1533739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836" y="4969239"/>
                        <a:ext cx="5161614" cy="1918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03792"/>
              </p:ext>
            </p:extLst>
          </p:nvPr>
        </p:nvGraphicFramePr>
        <p:xfrm>
          <a:off x="434718" y="3477718"/>
          <a:ext cx="4951747" cy="303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1" name="Bitmap Image" r:id="rId6" imgW="2924583" imgH="1647619" progId="PBrush">
                  <p:embed/>
                </p:oleObj>
              </mc:Choice>
              <mc:Fallback>
                <p:oleObj name="Bitmap Image" r:id="rId6" imgW="2924583" imgH="164761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18" y="3477718"/>
                        <a:ext cx="4951747" cy="30373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Kết quả hình ảnh cho bập bên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000" b="73667" l="167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9778"/>
          <a:stretch/>
        </p:blipFill>
        <p:spPr bwMode="auto">
          <a:xfrm>
            <a:off x="5892944" y="3207898"/>
            <a:ext cx="5949286" cy="29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31" name="Picture 59" descr="Bập bênh nam châm bằng gỗ - Gia Dụng Nhà Việ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8" y="239841"/>
            <a:ext cx="4951747" cy="28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5089" y="452242"/>
            <a:ext cx="11646911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kumimoji="0" lang="en-US" alt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kumimoji="0" lang="en-US" alt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kumimoji="0" lang="en-US" altLang="en-US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kumimoji="0" lang="en-US" altLang="en-US" sz="36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sng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sng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sng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sng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1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sng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1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1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1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1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1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Ở 2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66730"/>
              </p:ext>
            </p:extLst>
          </p:nvPr>
        </p:nvGraphicFramePr>
        <p:xfrm>
          <a:off x="4770076" y="1404315"/>
          <a:ext cx="3196936" cy="196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Bitmap Image" r:id="rId3" imgW="2924583" imgH="1647619" progId="PBrush">
                  <p:embed/>
                </p:oleObj>
              </mc:Choice>
              <mc:Fallback>
                <p:oleObj name="Bitmap Image" r:id="rId3" imgW="2924583" imgH="1647619" progId="PBrush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076" y="1404315"/>
                        <a:ext cx="3196936" cy="19609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208834" y="1094388"/>
            <a:ext cx="1825986" cy="148133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1029661" y="-2923"/>
            <a:ext cx="993823" cy="15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5200" y="596529"/>
            <a:ext cx="10206935" cy="59312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1806" y="5148259"/>
            <a:ext cx="1010566" cy="1591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0118527" y="153546"/>
            <a:ext cx="1603083" cy="15035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0257991" y="5178141"/>
            <a:ext cx="1286965" cy="13856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07089" y="2480741"/>
            <a:ext cx="9398000" cy="9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200" b="1" kern="0" dirty="0" err="1" smtClean="0">
                <a:solidFill>
                  <a:srgbClr val="FF0000"/>
                </a:solidFill>
              </a:rPr>
              <a:t>TIẾT</a:t>
            </a:r>
            <a:r>
              <a:rPr lang="en-US" sz="4200" b="1" kern="0" dirty="0" smtClean="0">
                <a:solidFill>
                  <a:srgbClr val="FF0000"/>
                </a:solidFill>
              </a:rPr>
              <a:t> 30</a:t>
            </a:r>
            <a:endParaRPr lang="en-US" sz="4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7933" y="3361262"/>
            <a:ext cx="9902135" cy="98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867" b="1" kern="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67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67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35: </a:t>
            </a:r>
            <a:r>
              <a:rPr lang="en-US" sz="3867" b="1" kern="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867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67" b="1" kern="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67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67" b="1" kern="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67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67" b="1" kern="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867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67" b="1" kern="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lang="en-US" sz="3867" b="1" kern="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13 2022 KNTT STT 73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PL20U25GSXzBJYl68kk8uQGfFKzs7yb1M4KJWUiLk6ZEvGF+qCIPSnY57AbBFCvTWID13 2022 KNTT STT 73+K4lPs7H94VUqPe2XwIsfPRnrXQE//QTEXxb8/8N4CNc6FpgZahzpTjFhMzSA7T/nHJa11DE8Ng2TP3iAmRczFlmslSuUNOgUeb6yRvs0=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595"/>
          </a:xfrm>
        </p:spPr>
      </p:pic>
    </p:spTree>
    <p:extLst>
      <p:ext uri="{BB962C8B-B14F-4D97-AF65-F5344CB8AC3E}">
        <p14:creationId xmlns:p14="http://schemas.microsoft.com/office/powerpoint/2010/main" val="29382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10317" y="267297"/>
            <a:ext cx="6908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5875" y="2196410"/>
            <a:ext cx="6812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120cm.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2214" y="4350383"/>
            <a:ext cx="6777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100km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334282" y="-627834"/>
            <a:ext cx="3938905" cy="4975492"/>
            <a:chOff x="128270" y="-2053003"/>
            <a:chExt cx="2630170" cy="3322341"/>
          </a:xfrm>
        </p:grpSpPr>
        <p:pic>
          <p:nvPicPr>
            <p:cNvPr id="34818" name="Picture 2" descr="Hình ảnh Bập Bênh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" y="-2053003"/>
              <a:ext cx="2630170" cy="263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711" y="1077321"/>
              <a:ext cx="192048" cy="19201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13196" y="4465954"/>
            <a:ext cx="5072516" cy="2266622"/>
            <a:chOff x="-13196" y="4465954"/>
            <a:chExt cx="5072516" cy="2266622"/>
          </a:xfrm>
        </p:grpSpPr>
        <p:sp>
          <p:nvSpPr>
            <p:cNvPr id="14" name="TextBox 13"/>
            <p:cNvSpPr txBox="1"/>
            <p:nvPr/>
          </p:nvSpPr>
          <p:spPr>
            <a:xfrm>
              <a:off x="3155763" y="471453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5" name="Picture 10" descr="https://f2-zpc.zdn.vn/6018759634124320460/35d9307d840e5e50071f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794" y="5660050"/>
              <a:ext cx="869050" cy="46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3196" y="5530828"/>
              <a:ext cx="5072516" cy="8991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83908" y="5951137"/>
              <a:ext cx="192048" cy="1920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15580" y="4465954"/>
              <a:ext cx="28620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2523062" y="5389164"/>
              <a:ext cx="362390" cy="49577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446" y="6079873"/>
              <a:ext cx="4127516" cy="36574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68283" y="6209356"/>
              <a:ext cx="2862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km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07" y="2014896"/>
            <a:ext cx="3302367" cy="2447637"/>
            <a:chOff x="1319" y="1768008"/>
            <a:chExt cx="3302367" cy="24476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19" y="1768008"/>
              <a:ext cx="3302367" cy="24476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31277" y="2711526"/>
              <a:ext cx="476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5925" y="1312707"/>
            <a:ext cx="192048" cy="1920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063" y="920406"/>
            <a:ext cx="192048" cy="1920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04578" y="92906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60191" y="132654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9764" y="1103379"/>
            <a:ext cx="192048" cy="192017"/>
          </a:xfrm>
          <a:prstGeom prst="rect">
            <a:avLst/>
          </a:prstGeom>
        </p:spPr>
      </p:pic>
      <p:sp>
        <p:nvSpPr>
          <p:cNvPr id="150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3025925" y="7480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1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52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53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54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55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56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57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58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59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60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61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62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63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64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65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66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67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68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69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70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71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72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73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74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75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76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77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78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79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0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1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2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3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4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5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6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7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8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89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90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91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92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93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94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95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96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97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98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99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00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01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02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03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04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05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06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07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08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09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10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11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12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13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14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15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16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17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18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19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20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21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22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23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24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5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26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27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28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29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30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31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32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33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34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35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36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37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38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39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40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41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42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43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44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5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46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47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48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49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50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1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2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53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54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55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56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57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58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59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60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61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62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63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64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65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6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7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68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69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70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71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3011159" y="-30932"/>
            <a:ext cx="2101056" cy="83346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72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3040691" y="-27511"/>
            <a:ext cx="2101056" cy="833468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200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6658" y="66036"/>
            <a:ext cx="592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6658" y="1815410"/>
            <a:ext cx="579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120cm.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3684" y="3633032"/>
            <a:ext cx="7108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100km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9265" y="16318"/>
            <a:ext cx="2998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3:2=1,5 (m)</a:t>
            </a:r>
            <a:r>
              <a:rPr lang="en-US" sz="2400" dirty="0" smtClean="0">
                <a:solidFill>
                  <a:srgbClr val="3333FF"/>
                </a:solidFill>
              </a:rPr>
              <a:t> 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4672" y="1833940"/>
            <a:ext cx="2780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120:2 =60  cm.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5851" y="5498560"/>
            <a:ext cx="6677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kilomet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100 : 2 = 50 (km).</a:t>
            </a:r>
          </a:p>
          <a:p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kilomet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– 50 = 50 (km).</a:t>
            </a:r>
            <a:endParaRPr lang="en-US" sz="2400" dirty="0">
              <a:solidFill>
                <a:srgbClr val="3333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52570" y="-878082"/>
            <a:ext cx="3938905" cy="3938905"/>
            <a:chOff x="128270" y="-53897"/>
            <a:chExt cx="2630170" cy="2630170"/>
          </a:xfrm>
        </p:grpSpPr>
        <p:pic>
          <p:nvPicPr>
            <p:cNvPr id="34818" name="Picture 2" descr="Hình ảnh Bập Bênh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" y="-53897"/>
              <a:ext cx="2630170" cy="263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711" y="1077321"/>
              <a:ext cx="192048" cy="192017"/>
            </a:xfrm>
            <a:prstGeom prst="rect">
              <a:avLst/>
            </a:prstGeom>
          </p:spPr>
        </p:pic>
      </p:grpSp>
      <p:pic>
        <p:nvPicPr>
          <p:cNvPr id="41" name="Picture 10" descr="https://f2-zpc.zdn.vn/6018759634124320460/35d9307d840e5e5007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0" y="5585157"/>
            <a:ext cx="869050" cy="4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725" y="5465460"/>
            <a:ext cx="5072516" cy="8991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379" y="5885769"/>
            <a:ext cx="192048" cy="19201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00692" y="4553336"/>
            <a:ext cx="286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450533" y="5323796"/>
            <a:ext cx="362390" cy="4957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917" y="6014505"/>
            <a:ext cx="4127516" cy="3657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5754" y="6143988"/>
            <a:ext cx="286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km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19" y="1768008"/>
            <a:ext cx="3302367" cy="2447637"/>
            <a:chOff x="1319" y="1768008"/>
            <a:chExt cx="3302367" cy="24476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9" y="1768008"/>
              <a:ext cx="3302367" cy="2447637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570262" y="2715494"/>
              <a:ext cx="476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637" y="1065819"/>
            <a:ext cx="192048" cy="1920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5" y="673518"/>
            <a:ext cx="192048" cy="1920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122866" y="68217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903" y="10796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1476" y="856491"/>
            <a:ext cx="192048" cy="1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0443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" y="2158533"/>
            <a:ext cx="3302367" cy="24476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95395" y="-878082"/>
            <a:ext cx="3938905" cy="3938905"/>
            <a:chOff x="128270" y="-53897"/>
            <a:chExt cx="2630170" cy="2630170"/>
          </a:xfrm>
        </p:grpSpPr>
        <p:pic>
          <p:nvPicPr>
            <p:cNvPr id="34818" name="Picture 2" descr="Hình ảnh Bập Bênh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" y="-53897"/>
              <a:ext cx="2630170" cy="263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9711" y="1077321"/>
              <a:ext cx="192048" cy="192017"/>
            </a:xfrm>
            <a:prstGeom prst="rect">
              <a:avLst/>
            </a:prstGeom>
          </p:spPr>
        </p:pic>
      </p:grpSp>
      <p:pic>
        <p:nvPicPr>
          <p:cNvPr id="41" name="Picture 10" descr="https://f2-zpc.zdn.vn/6018759634124320460/35d9307d840e5e50071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5" y="5594682"/>
            <a:ext cx="869050" cy="4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379" y="5885769"/>
            <a:ext cx="192048" cy="1920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17" y="6014505"/>
            <a:ext cx="4127516" cy="3657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5754" y="6143988"/>
            <a:ext cx="286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km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85725" y="5465763"/>
            <a:ext cx="50720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28625" y="5981701"/>
            <a:ext cx="3938588" cy="0"/>
          </a:xfrm>
          <a:prstGeom prst="line">
            <a:avLst/>
          </a:prstGeom>
          <a:noFill/>
          <a:ln w="47625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9525" y="5561013"/>
            <a:ext cx="671513" cy="822325"/>
            <a:chOff x="6" y="3503"/>
            <a:chExt cx="423" cy="518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234" y="3732"/>
              <a:ext cx="72" cy="72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234" y="3732"/>
              <a:ext cx="72" cy="72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" y="3503"/>
              <a:ext cx="42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310063" y="5581651"/>
            <a:ext cx="766763" cy="822325"/>
            <a:chOff x="2715" y="3516"/>
            <a:chExt cx="483" cy="518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15" y="3732"/>
              <a:ext cx="72" cy="72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2715" y="3732"/>
              <a:ext cx="72" cy="72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775" y="3516"/>
              <a:ext cx="42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1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52450" y="3667125"/>
            <a:ext cx="2209800" cy="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33889" y="3667124"/>
            <a:ext cx="2209800" cy="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448" y="3565854"/>
            <a:ext cx="192048" cy="1920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3569118"/>
            <a:ext cx="192048" cy="19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7665" y="3569118"/>
            <a:ext cx="192048" cy="19201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5510" y="292687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7241" y="287975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52502" y="133761"/>
            <a:ext cx="4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4380" y="5212472"/>
            <a:ext cx="4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932851" y="263511"/>
            <a:ext cx="888645" cy="58917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53707" y="4005"/>
            <a:ext cx="485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9752" y="2905536"/>
            <a:ext cx="4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790102" y="2577846"/>
            <a:ext cx="860367" cy="100851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20786" y="2108944"/>
            <a:ext cx="310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475778" y="5212472"/>
            <a:ext cx="591272" cy="707517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06461" y="4328269"/>
            <a:ext cx="310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i="1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i="1" dirty="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6251888" y="79407"/>
            <a:ext cx="5419725" cy="3582455"/>
          </a:xfrm>
          <a:prstGeom prst="cloudCallout">
            <a:avLst>
              <a:gd name="adj1" fmla="val -51764"/>
              <a:gd name="adj2" fmla="val 441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en-US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6900" y="3879677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18353" y="4417507"/>
                <a:ext cx="1076325" cy="119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53" y="4417507"/>
                <a:ext cx="1076325" cy="11908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000750" y="4439207"/>
            <a:ext cx="627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00749" y="4994033"/>
            <a:ext cx="627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IA = IB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6237" y="1053119"/>
            <a:ext cx="192048" cy="19201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075" y="686218"/>
            <a:ext cx="192048" cy="19201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0334" y="68217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45103" y="10796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14058"/>
              </p:ext>
            </p:extLst>
          </p:nvPr>
        </p:nvGraphicFramePr>
        <p:xfrm>
          <a:off x="7947150" y="5981701"/>
          <a:ext cx="2029199" cy="91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12" imgW="876240" imgH="393480" progId="Equation.DSMT4">
                  <p:embed/>
                </p:oleObj>
              </mc:Choice>
              <mc:Fallback>
                <p:oleObj name="Equation" r:id="rId12" imgW="876240" imgH="39348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47150" y="5981701"/>
                        <a:ext cx="2029199" cy="91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888620" y="6132216"/>
            <a:ext cx="238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44599" y="5593902"/>
            <a:ext cx="649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8" grpId="0"/>
      <p:bldP spid="35" grpId="0"/>
      <p:bldP spid="55" grpId="0"/>
      <p:bldP spid="57" grpId="0"/>
      <p:bldP spid="58" grpId="0" animBg="1"/>
      <p:bldP spid="59" grpId="0"/>
      <p:bldP spid="60" grpId="0"/>
      <p:bldP spid="64" grpId="0"/>
      <p:bldP spid="65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8227" y="127000"/>
            <a:ext cx="10935545" cy="6197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0746105" y="234348"/>
            <a:ext cx="1598079" cy="10647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0793243" y="5344931"/>
            <a:ext cx="993823" cy="150011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7007" y="5220699"/>
            <a:ext cx="1825986" cy="14813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733066" y="4289264"/>
            <a:ext cx="1243087" cy="191366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27751" y="1157364"/>
            <a:ext cx="3938905" cy="3938905"/>
            <a:chOff x="128270" y="-53897"/>
            <a:chExt cx="2630170" cy="2630170"/>
          </a:xfrm>
        </p:grpSpPr>
        <p:pic>
          <p:nvPicPr>
            <p:cNvPr id="18" name="Picture 2" descr="Hình ảnh Bập Bênh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70" y="-53897"/>
              <a:ext cx="2630170" cy="263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39711" y="1077321"/>
              <a:ext cx="192048" cy="19201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905475" y="2193123"/>
            <a:ext cx="4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85824" y="2322873"/>
            <a:ext cx="888645" cy="58917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9210" y="3125181"/>
            <a:ext cx="192048" cy="1920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6348" y="2732880"/>
            <a:ext cx="192048" cy="1920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66894" y="2816857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1399" y="31684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9940" y="1829521"/>
            <a:ext cx="675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4546" y="1867502"/>
            <a:ext cx="562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304800"/>
            <a:ext cx="494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CỐ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13 2022 KNTT STT 73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PL20U25GSXzBJYl68kk8uQGfFKzs7yb1M4KJWUiLk6ZEvGF+qCIPSnY57AbBFCvTWID13 2022 KNTT STT 73+K4lPs7H94VUqPe2XwIsfPRnrXQE//QTEXxb8/8N4CNc6FpgZahzpTjFhMzSA7T/nHJa11DE8Ng2TP3iAmRczFlmslSuUNOgUeb6yRvs0=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2"/>
          </a:xfrm>
        </p:spPr>
      </p:pic>
      <p:sp>
        <p:nvSpPr>
          <p:cNvPr id="5" name="TextBox 4" descr="OPL20U25GSXzBJYl68kk8uQGfFKzs7yb1M4KJWUiLk6ZEvGF+qCIPSnY57AbBFCvTWID13 2022 KNTT STT 7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4BF82035-27CA-4267-9354-D7F27ACFD8D0}"/>
              </a:ext>
            </a:extLst>
          </p:cNvPr>
          <p:cNvSpPr txBox="1"/>
          <p:nvPr/>
        </p:nvSpPr>
        <p:spPr>
          <a:xfrm>
            <a:off x="2729345" y="2473616"/>
            <a:ext cx="673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9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1719</TotalTime>
  <Words>1829</Words>
  <Application>Microsoft Office PowerPoint</Application>
  <PresentationFormat>Widescreen</PresentationFormat>
  <Paragraphs>483</Paragraphs>
  <Slides>30</Slides>
  <Notes>4</Notes>
  <HiddenSlides>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.VnTime</vt:lpstr>
      <vt:lpstr>Arial</vt:lpstr>
      <vt:lpstr>Calibri</vt:lpstr>
      <vt:lpstr>Calibri Light</vt:lpstr>
      <vt:lpstr>Cambria Math</vt:lpstr>
      <vt:lpstr>Times New Roman</vt:lpstr>
      <vt:lpstr>VNI-Times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227</cp:revision>
  <dcterms:created xsi:type="dcterms:W3CDTF">2019-11-25T13:50:56Z</dcterms:created>
  <dcterms:modified xsi:type="dcterms:W3CDTF">2023-03-01T22:01:14Z</dcterms:modified>
</cp:coreProperties>
</file>