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4" r:id="rId2"/>
    <p:sldMasterId id="2147483756" r:id="rId3"/>
    <p:sldMasterId id="2147483768" r:id="rId4"/>
  </p:sldMasterIdLst>
  <p:notesMasterIdLst>
    <p:notesMasterId r:id="rId20"/>
  </p:notesMasterIdLst>
  <p:sldIdLst>
    <p:sldId id="1004" r:id="rId5"/>
    <p:sldId id="1017" r:id="rId6"/>
    <p:sldId id="1005" r:id="rId7"/>
    <p:sldId id="1001" r:id="rId8"/>
    <p:sldId id="1006" r:id="rId9"/>
    <p:sldId id="1010" r:id="rId10"/>
    <p:sldId id="1008" r:id="rId11"/>
    <p:sldId id="1002" r:id="rId12"/>
    <p:sldId id="1009" r:id="rId13"/>
    <p:sldId id="1011" r:id="rId14"/>
    <p:sldId id="1012" r:id="rId15"/>
    <p:sldId id="1013" r:id="rId16"/>
    <p:sldId id="1018" r:id="rId17"/>
    <p:sldId id="1014" r:id="rId18"/>
    <p:sldId id="9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xmlns="" userId="Hanh Phuong" providerId="None"/>
      </p:ext>
    </p:extLst>
  </p:cmAuthor>
  <p:cmAuthor id="2" name="xin chao" initials="xc" lastIdx="2" clrIdx="1">
    <p:extLst>
      <p:ext uri="{19B8F6BF-5375-455C-9EA6-DF929625EA0E}">
        <p15:presenceInfo xmlns:p15="http://schemas.microsoft.com/office/powerpoint/2012/main" xmlns="" userId="6ffe5604d224402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E"/>
    <a:srgbClr val="0000FF"/>
    <a:srgbClr val="93BC6E"/>
    <a:srgbClr val="441D61"/>
    <a:srgbClr val="C3EED3"/>
    <a:srgbClr val="EDB7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6" autoAdjust="0"/>
    <p:restoredTop sz="95026" autoAdjust="0"/>
  </p:normalViewPr>
  <p:slideViewPr>
    <p:cSldViewPr>
      <p:cViewPr varScale="1">
        <p:scale>
          <a:sx n="70" d="100"/>
          <a:sy n="70" d="100"/>
        </p:scale>
        <p:origin x="-76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095EC3-1D35-41B7-A469-8312B7F7AB84}" type="datetimeFigureOut">
              <a:rPr lang="en-US" smtClean="0"/>
              <a:t>10/31/2022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ECB99-4981-4C47-8D6F-40ABC41C88A3}" type="slidenum">
              <a:rPr lang="en-US" smtClean="0"/>
              <a:t>‹#›</a:t>
            </a:fld>
            <a:endParaRPr lang="en-US"/>
          </a:p>
        </p:txBody>
      </p:sp>
    </p:spTree>
    <p:extLst>
      <p:ext uri="{BB962C8B-B14F-4D97-AF65-F5344CB8AC3E}">
        <p14:creationId xmlns:p14="http://schemas.microsoft.com/office/powerpoint/2010/main" val="3384312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itchFamily="18" charset="0"/>
                <a:cs typeface="Arial" pitchFamily="34" charset="0"/>
              </a:defRPr>
            </a:lvl1pPr>
            <a:lvl2pPr marL="742950" indent="-285750">
              <a:defRPr sz="2000">
                <a:solidFill>
                  <a:schemeClr val="tx1"/>
                </a:solidFill>
                <a:latin typeface="Times New Roman" pitchFamily="18" charset="0"/>
                <a:cs typeface="Arial" pitchFamily="34" charset="0"/>
              </a:defRPr>
            </a:lvl2pPr>
            <a:lvl3pPr marL="1143000" indent="-228600">
              <a:defRPr sz="2000">
                <a:solidFill>
                  <a:schemeClr val="tx1"/>
                </a:solidFill>
                <a:latin typeface="Times New Roman" pitchFamily="18" charset="0"/>
                <a:cs typeface="Arial" pitchFamily="34" charset="0"/>
              </a:defRPr>
            </a:lvl3pPr>
            <a:lvl4pPr marL="1600200" indent="-228600">
              <a:defRPr sz="2000">
                <a:solidFill>
                  <a:schemeClr val="tx1"/>
                </a:solidFill>
                <a:latin typeface="Times New Roman" pitchFamily="18" charset="0"/>
                <a:cs typeface="Arial" pitchFamily="34" charset="0"/>
              </a:defRPr>
            </a:lvl4pPr>
            <a:lvl5pPr marL="2057400" indent="-22860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fld id="{A7222284-C5E6-4F50-B4E5-241A58EEA767}" type="slidenum">
              <a:rPr lang="en-US" altLang="en-US" sz="1200">
                <a:solidFill>
                  <a:prstClr val="black"/>
                </a:solidFill>
                <a:latin typeface="Arial" pitchFamily="34" charset="0"/>
              </a:rPr>
              <a:pPr/>
              <a:t>1</a:t>
            </a:fld>
            <a:endParaRPr lang="en-US" altLang="en-US" sz="1200">
              <a:solidFill>
                <a:prstClr val="black"/>
              </a:solidFill>
              <a:latin typeface="Arial" pitchFamily="34" charset="0"/>
            </a:endParaRPr>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itchFamily="34" charset="0"/>
            </a:endParaRPr>
          </a:p>
        </p:txBody>
      </p:sp>
    </p:spTree>
    <p:extLst>
      <p:ext uri="{BB962C8B-B14F-4D97-AF65-F5344CB8AC3E}">
        <p14:creationId xmlns:p14="http://schemas.microsoft.com/office/powerpoint/2010/main" val="131667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chemeClr val="tx1"/>
                </a:solidFill>
              </a:rPr>
              <a:t>Trương Thị Hằng. Dự án giáo án Ngữ văn 7. Ngôi nhà chung. Tháng 6/2022.</a:t>
            </a: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81914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chemeClr val="tx1"/>
                </a:solidFill>
              </a:rPr>
              <a:t>Trương Thị Hằng. Dự án giáo án Ngữ văn 7. Ngôi nhà chung. Tháng 6/2022.</a:t>
            </a: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61505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chemeClr val="tx1"/>
                </a:solidFill>
              </a:rPr>
              <a:t>Trương Thị Hằng. Dự án giáo án Ngữ văn 7. Ngôi nhà chung. Tháng 6/2022.</a:t>
            </a: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215219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chemeClr val="tx1"/>
                </a:solidFill>
              </a:rPr>
              <a:t>Trương Thị Hằng. Dự án giáo án Ngữ văn 7. Ngôi nhà chung. Tháng 6/2022.</a:t>
            </a: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215219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chemeClr val="tx1"/>
                </a:solidFill>
              </a:rPr>
              <a:t>Trương Thị Hằng. Dự án giáo án Ngữ văn 7. Ngôi nhà chung. Tháng 6/2022.</a:t>
            </a:r>
            <a:endParaRPr lang="en-US" sz="1200" dirty="0" smtClean="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4216ECA1-1DD0-4588-8DA3-36C0A3F3F68B}" type="slidenum">
              <a:rPr lang="en-BZ" smtClean="0"/>
              <a:t>15</a:t>
            </a:fld>
            <a:endParaRPr lang="en-BZ"/>
          </a:p>
        </p:txBody>
      </p:sp>
    </p:spTree>
    <p:extLst>
      <p:ext uri="{BB962C8B-B14F-4D97-AF65-F5344CB8AC3E}">
        <p14:creationId xmlns:p14="http://schemas.microsoft.com/office/powerpoint/2010/main" val="3593287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78267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57768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39641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chemeClr val="tx1"/>
                </a:solidFill>
              </a:rPr>
              <a:t>Trương Thị Hằng. Dự án giáo án Ngữ văn 7. Ngôi nhà chung. Tháng 6/2022.</a:t>
            </a: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5</a:t>
            </a:fld>
            <a:endParaRPr lang="en-US"/>
          </a:p>
        </p:txBody>
      </p:sp>
    </p:spTree>
    <p:extLst>
      <p:ext uri="{BB962C8B-B14F-4D97-AF65-F5344CB8AC3E}">
        <p14:creationId xmlns:p14="http://schemas.microsoft.com/office/powerpoint/2010/main" val="1312188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chemeClr val="tx1"/>
                </a:solidFill>
              </a:rPr>
              <a:t>Trương Thị Hằng. Dự án giáo án Ngữ văn 7. Ngôi nhà chung. Tháng 6/2022.</a:t>
            </a: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t>6</a:t>
            </a:fld>
            <a:endParaRPr lang="en-US"/>
          </a:p>
        </p:txBody>
      </p:sp>
    </p:spTree>
    <p:extLst>
      <p:ext uri="{BB962C8B-B14F-4D97-AF65-F5344CB8AC3E}">
        <p14:creationId xmlns:p14="http://schemas.microsoft.com/office/powerpoint/2010/main" val="3199892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chemeClr val="tx1"/>
                </a:solidFill>
              </a:rPr>
              <a:t>Trương Thị Hằng. Dự án giáo án Ngữ văn 7. Ngôi nhà chung. Tháng 6/2022.</a:t>
            </a: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446057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solidFill>
                <a:schemeClr val="tx1"/>
              </a:solidFill>
            </a:endParaRPr>
          </a:p>
          <a:p>
            <a:endParaRPr lang="en-SG" dirty="0"/>
          </a:p>
        </p:txBody>
      </p:sp>
      <p:sp>
        <p:nvSpPr>
          <p:cNvPr id="4" name="Slide Number Placeholder 3"/>
          <p:cNvSpPr>
            <a:spLocks noGrp="1"/>
          </p:cNvSpPr>
          <p:nvPr>
            <p:ph type="sldNum" sz="quarter" idx="5"/>
          </p:nvPr>
        </p:nvSpPr>
        <p:spPr/>
        <p:txBody>
          <a:bodyPr/>
          <a:lstStyle/>
          <a:p>
            <a:fld id="{06EECB99-4981-4C47-8D6F-40ABC41C88A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108875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dirty="0" smtClean="0">
                <a:solidFill>
                  <a:schemeClr val="tx1"/>
                </a:solidFill>
              </a:rPr>
              <a:t>Trương Thị Hằng. Dự án giáo án Ngữ văn 7. Ngôi nhà chung. Tháng 6/2022.</a:t>
            </a:r>
            <a:endParaRPr lang="en-US" sz="1200" dirty="0" smtClean="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6EECB99-4981-4C47-8D6F-40ABC41C88A3}"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4638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6EB45B-8A1C-4934-AE6C-AC9AF345B452}"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66950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589777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706117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769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074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94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23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3990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055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511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39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680780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188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353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275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5F525D-E324-4362-AC92-07CFB8CAE91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58572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929DC6-10BE-468D-9FC0-EF20FDE3710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93665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4"/>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2DC3F0-D238-48D7-AD9B-C91A4CC2A0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02016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980D32-C320-43C3-AE47-1697743B703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04852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1"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7D98BE7-A060-4715-9599-F23A880DF7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780039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E4743D-9DE3-436C-AD70-63614A2EB35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5985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ADE1D83-C0D3-43EB-8EC6-DB9215EDDC5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28783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EB45B-8A1C-4934-AE6C-AC9AF345B452}" type="datetimeFigureOut">
              <a:rPr lang="en-US" smtClean="0"/>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054862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3" y="273062"/>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3"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D0C3EF-F5A9-4A8A-B0A1-857F4792C85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50006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4"/>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5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E36C94-3062-4BED-8AC1-C0BF271519B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70988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E0808C-E05B-48C8-9E96-C5136CB5ABE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7566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BF9A05-A1E7-41E2-AE98-C5B7290EABE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79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147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346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678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1946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563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69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6EB45B-8A1C-4934-AE6C-AC9AF345B452}"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7275424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7529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326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2222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3240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947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6EB45B-8A1C-4934-AE6C-AC9AF345B452}" type="datetimeFigureOut">
              <a:rPr lang="en-US" smtClean="0"/>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526367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6EB45B-8A1C-4934-AE6C-AC9AF345B452}" type="datetimeFigureOut">
              <a:rPr lang="en-US" smtClean="0"/>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609555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6EB45B-8A1C-4934-AE6C-AC9AF345B452}" type="datetimeFigureOut">
              <a:rPr lang="en-US" smtClean="0"/>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20037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353485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EB45B-8A1C-4934-AE6C-AC9AF345B452}" type="datetimeFigureOut">
              <a:rPr lang="en-US" smtClean="0"/>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F1475F-F65B-4E12-B383-4D58CE23EA2A}" type="slidenum">
              <a:rPr lang="en-US" smtClean="0"/>
              <a:t>‹#›</a:t>
            </a:fld>
            <a:endParaRPr lang="en-US"/>
          </a:p>
        </p:txBody>
      </p:sp>
    </p:spTree>
    <p:extLst>
      <p:ext uri="{BB962C8B-B14F-4D97-AF65-F5344CB8AC3E}">
        <p14:creationId xmlns:p14="http://schemas.microsoft.com/office/powerpoint/2010/main" val="530874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EB45B-8A1C-4934-AE6C-AC9AF345B452}" type="datetimeFigureOut">
              <a:rPr lang="en-US" smtClean="0"/>
              <a:t>10/31/2022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1475F-F65B-4E12-B383-4D58CE23EA2A}" type="slidenum">
              <a:rPr lang="en-US" smtClean="0"/>
              <a:t>‹#›</a:t>
            </a:fld>
            <a:endParaRPr lang="en-US"/>
          </a:p>
        </p:txBody>
      </p:sp>
    </p:spTree>
    <p:extLst>
      <p:ext uri="{BB962C8B-B14F-4D97-AF65-F5344CB8AC3E}">
        <p14:creationId xmlns:p14="http://schemas.microsoft.com/office/powerpoint/2010/main" val="2861098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41594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1" hangingPunct="1">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Arial" charset="0"/>
              </a:defRPr>
            </a:lvl1pPr>
          </a:lstStyle>
          <a:p>
            <a:pPr fontAlgn="base">
              <a:spcBef>
                <a:spcPct val="0"/>
              </a:spcBef>
              <a:spcAft>
                <a:spcPct val="0"/>
              </a:spcAft>
              <a:defRPr/>
            </a:pPr>
            <a:fld id="{5D302C06-52DB-4F3F-9F9B-2B6886C2E5A3}"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4428157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EB45B-8A1C-4934-AE6C-AC9AF345B452}" type="datetimeFigureOut">
              <a:rPr lang="en-US" smtClean="0">
                <a:solidFill>
                  <a:prstClr val="black">
                    <a:tint val="75000"/>
                  </a:prstClr>
                </a:solidFill>
              </a:rPr>
              <a:pPr/>
              <a:t>10/31/2022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1475F-F65B-4E12-B383-4D58CE23EA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86736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1.jfif"/><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4"/>
          <p:cNvSpPr txBox="1">
            <a:spLocks noChangeArrowheads="1"/>
          </p:cNvSpPr>
          <p:nvPr/>
        </p:nvSpPr>
        <p:spPr bwMode="auto">
          <a:xfrm>
            <a:off x="1604435" y="571501"/>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itchFamily="18" charset="0"/>
                <a:cs typeface="Arial" pitchFamily="34" charset="0"/>
              </a:defRPr>
            </a:lvl1pPr>
            <a:lvl2pPr marL="742950" indent="-285750">
              <a:defRPr sz="2000">
                <a:solidFill>
                  <a:schemeClr val="tx1"/>
                </a:solidFill>
                <a:latin typeface="Times New Roman" pitchFamily="18" charset="0"/>
                <a:cs typeface="Arial" pitchFamily="34" charset="0"/>
              </a:defRPr>
            </a:lvl2pPr>
            <a:lvl3pPr marL="1143000" indent="-228600">
              <a:defRPr sz="2000">
                <a:solidFill>
                  <a:schemeClr val="tx1"/>
                </a:solidFill>
                <a:latin typeface="Times New Roman" pitchFamily="18" charset="0"/>
                <a:cs typeface="Arial" pitchFamily="34" charset="0"/>
              </a:defRPr>
            </a:lvl3pPr>
            <a:lvl4pPr marL="1600200" indent="-228600">
              <a:defRPr sz="2000">
                <a:solidFill>
                  <a:schemeClr val="tx1"/>
                </a:solidFill>
                <a:latin typeface="Times New Roman" pitchFamily="18" charset="0"/>
                <a:cs typeface="Arial" pitchFamily="34" charset="0"/>
              </a:defRPr>
            </a:lvl4pPr>
            <a:lvl5pPr marL="2057400" indent="-228600">
              <a:defRPr sz="20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0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0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0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000">
                <a:solidFill>
                  <a:schemeClr val="tx1"/>
                </a:solidFill>
                <a:latin typeface="Times New Roman" pitchFamily="18" charset="0"/>
                <a:cs typeface="Arial" pitchFamily="34" charset="0"/>
              </a:defRPr>
            </a:lvl9pPr>
          </a:lstStyle>
          <a:p>
            <a:pPr fontAlgn="base">
              <a:spcBef>
                <a:spcPct val="0"/>
              </a:spcBef>
              <a:spcAft>
                <a:spcPct val="0"/>
              </a:spcAft>
            </a:pPr>
            <a:endParaRPr lang="en-US" altLang="en-US" sz="2800" smtClean="0">
              <a:solidFill>
                <a:srgbClr val="000000"/>
              </a:solidFill>
              <a:latin typeface="Arial" pitchFamily="34" charset="0"/>
            </a:endParaRPr>
          </a:p>
        </p:txBody>
      </p:sp>
      <p:sp>
        <p:nvSpPr>
          <p:cNvPr id="58371" name="WordArt 12"/>
          <p:cNvSpPr>
            <a:spLocks noChangeArrowheads="1" noChangeShapeType="1" noTextEdit="1"/>
          </p:cNvSpPr>
          <p:nvPr/>
        </p:nvSpPr>
        <p:spPr bwMode="auto">
          <a:xfrm>
            <a:off x="1250953" y="2605091"/>
            <a:ext cx="9992783" cy="1235075"/>
          </a:xfrm>
          <a:prstGeom prst="rect">
            <a:avLst/>
          </a:prstGeom>
        </p:spPr>
        <p:txBody>
          <a:bodyPr wrap="none" fromWordArt="1">
            <a:prstTxWarp prst="textFadeUp">
              <a:avLst>
                <a:gd name="adj" fmla="val 9991"/>
              </a:avLst>
            </a:prstTxWarp>
          </a:bodyPr>
          <a:lstStyle/>
          <a:p>
            <a:pPr algn="ctr" eaLnBrk="0" fontAlgn="base" hangingPunct="0">
              <a:spcBef>
                <a:spcPct val="0"/>
              </a:spcBef>
              <a:spcAft>
                <a:spcPct val="0"/>
              </a:spcAft>
            </a:pPr>
            <a:r>
              <a:rPr lang="en-US" sz="3200" b="1" i="1" kern="10" dirty="0" smtClean="0">
                <a:ln w="12700">
                  <a:solidFill>
                    <a:srgbClr val="FF3300"/>
                  </a:solidFill>
                  <a:round/>
                  <a:headEnd/>
                  <a:tailEnd/>
                </a:ln>
                <a:solidFill>
                  <a:srgbClr val="0000FF"/>
                </a:solidFill>
                <a:latin typeface="Times New Roman"/>
                <a:cs typeface="Times New Roman"/>
              </a:rPr>
              <a:t>MÔN NGỮ VĂN 7</a:t>
            </a:r>
          </a:p>
        </p:txBody>
      </p:sp>
      <p:sp>
        <p:nvSpPr>
          <p:cNvPr id="58372" name="WordArt 13"/>
          <p:cNvSpPr>
            <a:spLocks noChangeArrowheads="1" noChangeShapeType="1" noTextEdit="1"/>
          </p:cNvSpPr>
          <p:nvPr/>
        </p:nvSpPr>
        <p:spPr bwMode="auto">
          <a:xfrm>
            <a:off x="1310219" y="346075"/>
            <a:ext cx="9876367" cy="5645150"/>
          </a:xfrm>
          <a:prstGeom prst="rect">
            <a:avLst/>
          </a:prstGeom>
        </p:spPr>
        <p:txBody>
          <a:bodyPr spcFirstLastPara="1" wrap="none" fromWordArt="1">
            <a:prstTxWarp prst="textArchUp">
              <a:avLst>
                <a:gd name="adj" fmla="val 10851700"/>
              </a:avLst>
            </a:prstTxWarp>
          </a:bodyPr>
          <a:lstStyle/>
          <a:p>
            <a:pPr algn="ctr" eaLnBrk="0" fontAlgn="base" hangingPunct="0">
              <a:spcBef>
                <a:spcPct val="0"/>
              </a:spcBef>
              <a:spcAft>
                <a:spcPct val="0"/>
              </a:spcAft>
            </a:pPr>
            <a:r>
              <a:rPr lang="en-US" sz="3600" b="1" i="1" kern="10" smtClean="0">
                <a:ln w="9525">
                  <a:solidFill>
                    <a:srgbClr val="FF0000"/>
                  </a:solidFill>
                  <a:round/>
                  <a:headEnd/>
                  <a:tailEnd/>
                </a:ln>
                <a:solidFill>
                  <a:srgbClr val="FF0066"/>
                </a:solidFill>
                <a:latin typeface="Times New Roman"/>
                <a:cs typeface="Times New Roman"/>
              </a:rPr>
              <a:t>NHIỆT LIỆT CHÀO MỪNG QUÝ THẦY CÔ VỀ DỰ GIỜ TIẾT HỌC HÔM NAY</a:t>
            </a:r>
          </a:p>
        </p:txBody>
      </p:sp>
      <p:sp>
        <p:nvSpPr>
          <p:cNvPr id="38933" name="WordArt 21"/>
          <p:cNvSpPr>
            <a:spLocks noChangeArrowheads="1" noChangeShapeType="1" noTextEdit="1"/>
          </p:cNvSpPr>
          <p:nvPr/>
        </p:nvSpPr>
        <p:spPr bwMode="auto">
          <a:xfrm>
            <a:off x="1828800" y="5638800"/>
            <a:ext cx="8839200" cy="9906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US" sz="2000" b="1" i="1" kern="10" dirty="0">
                <a:ln w="9525">
                  <a:solidFill>
                    <a:srgbClr val="0066FF"/>
                  </a:solidFill>
                  <a:round/>
                  <a:headEnd/>
                  <a:tailEnd/>
                </a:ln>
                <a:gradFill rotWithShape="1">
                  <a:gsLst>
                    <a:gs pos="0">
                      <a:srgbClr val="FF3399"/>
                    </a:gs>
                    <a:gs pos="50000">
                      <a:srgbClr val="FFFFFF"/>
                    </a:gs>
                    <a:gs pos="100000">
                      <a:srgbClr val="FF3399"/>
                    </a:gs>
                  </a:gsLst>
                  <a:lin ang="5400000" scaled="1"/>
                </a:gradFill>
                <a:effectLst>
                  <a:outerShdw dist="35921" dir="2700000" algn="ctr" rotWithShape="0">
                    <a:srgbClr val="808080">
                      <a:alpha val="80000"/>
                    </a:srgbClr>
                  </a:outerShdw>
                </a:effectLst>
                <a:latin typeface="Times New Roman" pitchFamily="18" charset="0"/>
                <a:cs typeface="Times New Roman" pitchFamily="18" charset="0"/>
              </a:rPr>
              <a:t>                                        </a:t>
            </a:r>
          </a:p>
          <a:p>
            <a:pPr algn="ctr" eaLnBrk="0" fontAlgn="base" hangingPunct="0">
              <a:spcBef>
                <a:spcPct val="0"/>
              </a:spcBef>
              <a:spcAft>
                <a:spcPct val="0"/>
              </a:spcAft>
              <a:defRPr/>
            </a:pPr>
            <a:r>
              <a:rPr lang="en-US" sz="2000" b="1" i="1" kern="10" dirty="0">
                <a:ln w="9525">
                  <a:solidFill>
                    <a:srgbClr val="0066FF"/>
                  </a:solidFill>
                  <a:round/>
                  <a:headEnd/>
                  <a:tailEnd/>
                </a:ln>
                <a:gradFill rotWithShape="1">
                  <a:gsLst>
                    <a:gs pos="0">
                      <a:srgbClr val="FF3399"/>
                    </a:gs>
                    <a:gs pos="50000">
                      <a:srgbClr val="FFFFFF"/>
                    </a:gs>
                    <a:gs pos="100000">
                      <a:srgbClr val="FF3399"/>
                    </a:gs>
                  </a:gsLst>
                  <a:lin ang="5400000" scaled="1"/>
                </a:gradFill>
                <a:effectLst>
                  <a:outerShdw dist="35921" dir="2700000" algn="ctr" rotWithShape="0">
                    <a:srgbClr val="808080">
                      <a:alpha val="80000"/>
                    </a:srgbClr>
                  </a:outerShdw>
                </a:effectLst>
                <a:latin typeface="Times New Roman" pitchFamily="18" charset="0"/>
                <a:cs typeface="Times New Roman" pitchFamily="18" charset="0"/>
              </a:rPr>
              <a:t>                                             </a:t>
            </a:r>
          </a:p>
          <a:p>
            <a:pPr algn="ctr" eaLnBrk="0" fontAlgn="base" hangingPunct="0">
              <a:spcBef>
                <a:spcPct val="0"/>
              </a:spcBef>
              <a:spcAft>
                <a:spcPct val="0"/>
              </a:spcAft>
              <a:defRPr/>
            </a:pPr>
            <a:r>
              <a:rPr lang="en-US" sz="2000" b="1" i="1" kern="10" dirty="0">
                <a:ln w="9525">
                  <a:solidFill>
                    <a:srgbClr val="0066FF"/>
                  </a:solidFill>
                  <a:round/>
                  <a:headEnd/>
                  <a:tailEnd/>
                </a:ln>
                <a:gradFill rotWithShape="1">
                  <a:gsLst>
                    <a:gs pos="0">
                      <a:srgbClr val="FF3399"/>
                    </a:gs>
                    <a:gs pos="50000">
                      <a:srgbClr val="FFFFFF"/>
                    </a:gs>
                    <a:gs pos="100000">
                      <a:srgbClr val="FF3399"/>
                    </a:gs>
                  </a:gsLst>
                  <a:lin ang="5400000" scaled="1"/>
                </a:gradFill>
                <a:effectLst>
                  <a:outerShdw dist="35921" dir="2700000" algn="ctr" rotWithShape="0">
                    <a:srgbClr val="808080">
                      <a:alpha val="80000"/>
                    </a:srgbClr>
                  </a:outerShdw>
                </a:effectLst>
                <a:latin typeface="Times New Roman" pitchFamily="18" charset="0"/>
                <a:cs typeface="Times New Roman" pitchFamily="18" charset="0"/>
              </a:rPr>
              <a:t>                                    </a:t>
            </a:r>
          </a:p>
        </p:txBody>
      </p:sp>
      <p:pic>
        <p:nvPicPr>
          <p:cNvPr id="58374" name="Picture 27"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78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29"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89600" y="5676900"/>
            <a:ext cx="1778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30"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1778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31" descr="DSTARS-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397067" y="3505200"/>
            <a:ext cx="1778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08005" y="4343407"/>
            <a:ext cx="10511367" cy="954107"/>
          </a:xfrm>
          <a:prstGeom prst="rect">
            <a:avLst/>
          </a:prstGeom>
          <a:noFill/>
        </p:spPr>
        <p:txBody>
          <a:bodyPr>
            <a:spAutoFit/>
          </a:bodyPr>
          <a:lstStyle/>
          <a:p>
            <a:pPr algn="just" eaLnBrk="0" fontAlgn="base" hangingPunct="0">
              <a:spcBef>
                <a:spcPct val="0"/>
              </a:spcBef>
              <a:spcAft>
                <a:spcPct val="0"/>
              </a:spcAft>
              <a:defRPr/>
            </a:pPr>
            <a:r>
              <a:rPr lang="en-US" sz="2800" b="1" dirty="0" err="1">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Giáo</a:t>
            </a:r>
            <a:r>
              <a:rPr lang="en-US" sz="2800" b="1" dirty="0">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 </a:t>
            </a:r>
            <a:r>
              <a:rPr lang="en-US" sz="2800" b="1" dirty="0" err="1">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viên</a:t>
            </a:r>
            <a:r>
              <a:rPr lang="en-US" sz="2800" b="1" dirty="0">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 </a:t>
            </a:r>
            <a:r>
              <a:rPr lang="en-US" sz="2800" b="1" dirty="0" err="1">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thực</a:t>
            </a:r>
            <a:r>
              <a:rPr lang="en-US" sz="2800" b="1" dirty="0">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 </a:t>
            </a:r>
            <a:r>
              <a:rPr lang="en-US" sz="2800" b="1" dirty="0" err="1">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hiện</a:t>
            </a:r>
            <a:r>
              <a:rPr lang="en-US" sz="2800" b="1" dirty="0">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 </a:t>
            </a:r>
            <a:r>
              <a:rPr lang="en-US" sz="2800" b="1" dirty="0" err="1">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Đặng</a:t>
            </a:r>
            <a:r>
              <a:rPr lang="en-US" sz="2800" b="1" dirty="0">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 </a:t>
            </a:r>
            <a:r>
              <a:rPr lang="en-US" sz="2800" b="1" dirty="0" err="1">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Ngọc</a:t>
            </a:r>
            <a:r>
              <a:rPr lang="en-US" sz="2800" b="1" dirty="0">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 </a:t>
            </a:r>
            <a:r>
              <a:rPr lang="en-US" sz="2800" b="1" dirty="0" err="1">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Tân</a:t>
            </a:r>
            <a:endParaRPr lang="en-US" sz="2800" b="1" dirty="0">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endParaRPr>
          </a:p>
          <a:p>
            <a:pPr algn="just" eaLnBrk="0" fontAlgn="base" hangingPunct="0">
              <a:spcBef>
                <a:spcPct val="0"/>
              </a:spcBef>
              <a:spcAft>
                <a:spcPct val="0"/>
              </a:spcAft>
              <a:defRPr/>
            </a:pPr>
            <a:r>
              <a:rPr lang="en-US" sz="2800" b="1" dirty="0" err="1">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Trường</a:t>
            </a:r>
            <a:r>
              <a:rPr lang="en-US" sz="2800" b="1" dirty="0">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 THCS </a:t>
            </a:r>
            <a:r>
              <a:rPr lang="en-US" sz="2800" b="1" dirty="0" err="1">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Quang</a:t>
            </a:r>
            <a:r>
              <a:rPr lang="en-US" sz="2800" b="1" dirty="0">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 </a:t>
            </a:r>
            <a:r>
              <a:rPr lang="en-US" sz="2800" b="1" dirty="0" err="1">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Trung</a:t>
            </a:r>
            <a:r>
              <a:rPr lang="en-US" sz="2800" b="1" dirty="0">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 – </a:t>
            </a:r>
            <a:r>
              <a:rPr lang="en-US" sz="2800" b="1" dirty="0" err="1">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Quận</a:t>
            </a:r>
            <a:r>
              <a:rPr lang="en-US" sz="2800" b="1" dirty="0">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 </a:t>
            </a:r>
            <a:r>
              <a:rPr lang="en-US" sz="2800" b="1" dirty="0" err="1">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Ngô</a:t>
            </a:r>
            <a:r>
              <a:rPr lang="en-US" sz="2800" b="1" dirty="0">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 </a:t>
            </a:r>
            <a:r>
              <a:rPr lang="en-US" sz="2800" b="1" dirty="0" err="1">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rPr>
              <a:t>Quyền</a:t>
            </a:r>
            <a:endParaRPr lang="en-US" sz="2800" b="1" dirty="0">
              <a:ln w="24500" cmpd="dbl">
                <a:solidFill>
                  <a:srgbClr val="333399">
                    <a:shade val="85000"/>
                    <a:satMod val="155000"/>
                  </a:srgbClr>
                </a:solidFill>
                <a:prstDash val="solid"/>
                <a:miter lim="800000"/>
              </a:ln>
              <a:solidFill>
                <a:srgbClr val="FF0066"/>
              </a:solidFill>
              <a:latin typeface="Times New Roman" pitchFamily="18" charset="0"/>
              <a:cs typeface="Times New Roman" pitchFamily="18" charset="0"/>
            </a:endParaRPr>
          </a:p>
        </p:txBody>
      </p:sp>
      <p:pic>
        <p:nvPicPr>
          <p:cNvPr id="58379" name="Picture 2" descr="Bauernbar">
            <a:hlinkClick r:id="rId4" action="ppaction://hlinksldjump" tooltip="click vao qua 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4400" y="6096000"/>
            <a:ext cx="4368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80" name="Group 195"/>
          <p:cNvGrpSpPr>
            <a:grpSpLocks/>
          </p:cNvGrpSpPr>
          <p:nvPr/>
        </p:nvGrpSpPr>
        <p:grpSpPr bwMode="auto">
          <a:xfrm>
            <a:off x="10058401" y="609600"/>
            <a:ext cx="1111251" cy="762000"/>
            <a:chOff x="672" y="624"/>
            <a:chExt cx="525" cy="480"/>
          </a:xfrm>
        </p:grpSpPr>
        <p:sp>
          <p:nvSpPr>
            <p:cNvPr id="58402" name="Freeform 196"/>
            <p:cNvSpPr>
              <a:spLocks/>
            </p:cNvSpPr>
            <p:nvPr/>
          </p:nvSpPr>
          <p:spPr bwMode="gray">
            <a:xfrm>
              <a:off x="672" y="624"/>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sp>
          <p:nvSpPr>
            <p:cNvPr id="58403" name="Freeform 197"/>
            <p:cNvSpPr>
              <a:spLocks/>
            </p:cNvSpPr>
            <p:nvPr/>
          </p:nvSpPr>
          <p:spPr bwMode="gray">
            <a:xfrm>
              <a:off x="744" y="689"/>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9966FF"/>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sp>
          <p:nvSpPr>
            <p:cNvPr id="58404" name="Freeform 198"/>
            <p:cNvSpPr>
              <a:spLocks/>
            </p:cNvSpPr>
            <p:nvPr/>
          </p:nvSpPr>
          <p:spPr bwMode="gray">
            <a:xfrm>
              <a:off x="800" y="698"/>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sp>
          <p:nvSpPr>
            <p:cNvPr id="58405" name="Freeform 199"/>
            <p:cNvSpPr>
              <a:spLocks/>
            </p:cNvSpPr>
            <p:nvPr/>
          </p:nvSpPr>
          <p:spPr bwMode="gray">
            <a:xfrm>
              <a:off x="901" y="821"/>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grpSp>
      <p:grpSp>
        <p:nvGrpSpPr>
          <p:cNvPr id="58381" name="Group 95"/>
          <p:cNvGrpSpPr>
            <a:grpSpLocks/>
          </p:cNvGrpSpPr>
          <p:nvPr/>
        </p:nvGrpSpPr>
        <p:grpSpPr bwMode="auto">
          <a:xfrm>
            <a:off x="2540001" y="228600"/>
            <a:ext cx="1111251" cy="762000"/>
            <a:chOff x="2400" y="1968"/>
            <a:chExt cx="525" cy="480"/>
          </a:xfrm>
        </p:grpSpPr>
        <p:sp>
          <p:nvSpPr>
            <p:cNvPr id="58398" name="Freeform 96"/>
            <p:cNvSpPr>
              <a:spLocks/>
            </p:cNvSpPr>
            <p:nvPr/>
          </p:nvSpPr>
          <p:spPr bwMode="gray">
            <a:xfrm>
              <a:off x="2400" y="1968"/>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sp>
          <p:nvSpPr>
            <p:cNvPr id="58399" name="Freeform 97"/>
            <p:cNvSpPr>
              <a:spLocks/>
            </p:cNvSpPr>
            <p:nvPr/>
          </p:nvSpPr>
          <p:spPr bwMode="gray">
            <a:xfrm>
              <a:off x="2472" y="2033"/>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FFFF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sp>
          <p:nvSpPr>
            <p:cNvPr id="58400" name="Freeform 98"/>
            <p:cNvSpPr>
              <a:spLocks/>
            </p:cNvSpPr>
            <p:nvPr/>
          </p:nvSpPr>
          <p:spPr bwMode="gray">
            <a:xfrm>
              <a:off x="2528" y="2042"/>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1">
              <a:gsLst>
                <a:gs pos="0">
                  <a:srgbClr val="FFFFFF"/>
                </a:gs>
                <a:gs pos="100000">
                  <a:schemeClr val="hlink"/>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sp>
          <p:nvSpPr>
            <p:cNvPr id="58401" name="Freeform 99"/>
            <p:cNvSpPr>
              <a:spLocks/>
            </p:cNvSpPr>
            <p:nvPr/>
          </p:nvSpPr>
          <p:spPr bwMode="gray">
            <a:xfrm>
              <a:off x="2629" y="2165"/>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grpSp>
      <p:grpSp>
        <p:nvGrpSpPr>
          <p:cNvPr id="58382" name="Group 145"/>
          <p:cNvGrpSpPr>
            <a:grpSpLocks/>
          </p:cNvGrpSpPr>
          <p:nvPr/>
        </p:nvGrpSpPr>
        <p:grpSpPr bwMode="auto">
          <a:xfrm>
            <a:off x="7721601" y="1676400"/>
            <a:ext cx="1111251" cy="762000"/>
            <a:chOff x="2256" y="672"/>
            <a:chExt cx="525" cy="480"/>
          </a:xfrm>
        </p:grpSpPr>
        <p:sp>
          <p:nvSpPr>
            <p:cNvPr id="58394" name="Freeform 146"/>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solidFill>
              <a:srgbClr val="FFFF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sp>
          <p:nvSpPr>
            <p:cNvPr id="58395" name="Freeform 147"/>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solidFill>
              <a:srgbClr val="00FF00"/>
            </a:solidFill>
            <a:ln w="9525" cap="rnd">
              <a:solidFill>
                <a:srgbClr val="FFFF00"/>
              </a:solidFill>
              <a:round/>
              <a:headEnd/>
              <a:tailEnd/>
            </a:ln>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sp>
          <p:nvSpPr>
            <p:cNvPr id="58396" name="Freeform 148"/>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solidFill>
              <a:srgbClr val="FFFF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sp>
          <p:nvSpPr>
            <p:cNvPr id="58397" name="Freeform 149"/>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FFF00"/>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grpSp>
      <p:grpSp>
        <p:nvGrpSpPr>
          <p:cNvPr id="58383" name="Group 5"/>
          <p:cNvGrpSpPr>
            <a:grpSpLocks/>
          </p:cNvGrpSpPr>
          <p:nvPr/>
        </p:nvGrpSpPr>
        <p:grpSpPr bwMode="auto">
          <a:xfrm>
            <a:off x="9245601" y="5105400"/>
            <a:ext cx="1111251" cy="762000"/>
            <a:chOff x="2304" y="1632"/>
            <a:chExt cx="525" cy="480"/>
          </a:xfrm>
        </p:grpSpPr>
        <p:sp>
          <p:nvSpPr>
            <p:cNvPr id="58390" name="Freeform 6"/>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sp>
          <p:nvSpPr>
            <p:cNvPr id="58391" name="Freeform 7"/>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sp>
          <p:nvSpPr>
            <p:cNvPr id="58392" name="Freeform 8"/>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sp>
          <p:nvSpPr>
            <p:cNvPr id="58393" name="Freeform 9"/>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grpSp>
      <p:grpSp>
        <p:nvGrpSpPr>
          <p:cNvPr id="58384" name="Group 5"/>
          <p:cNvGrpSpPr>
            <a:grpSpLocks/>
          </p:cNvGrpSpPr>
          <p:nvPr/>
        </p:nvGrpSpPr>
        <p:grpSpPr bwMode="auto">
          <a:xfrm>
            <a:off x="2844800" y="2514600"/>
            <a:ext cx="1111251" cy="762000"/>
            <a:chOff x="2304" y="1632"/>
            <a:chExt cx="525" cy="480"/>
          </a:xfrm>
        </p:grpSpPr>
        <p:sp>
          <p:nvSpPr>
            <p:cNvPr id="58386" name="Freeform 6"/>
            <p:cNvSpPr>
              <a:spLocks/>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sp>
          <p:nvSpPr>
            <p:cNvPr id="58387" name="Freeform 7"/>
            <p:cNvSpPr>
              <a:spLocks/>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sp>
          <p:nvSpPr>
            <p:cNvPr id="58388" name="Freeform 8"/>
            <p:cNvSpPr>
              <a:spLocks/>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sp>
          <p:nvSpPr>
            <p:cNvPr id="58389" name="Freeform 9"/>
            <p:cNvSpPr>
              <a:spLocks/>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pPr eaLnBrk="0" fontAlgn="base" hangingPunct="0">
                <a:spcBef>
                  <a:spcPct val="0"/>
                </a:spcBef>
                <a:spcAft>
                  <a:spcPct val="0"/>
                </a:spcAft>
              </a:pPr>
              <a:endParaRPr lang="en-US" sz="2000" smtClean="0">
                <a:solidFill>
                  <a:srgbClr val="000000"/>
                </a:solidFill>
                <a:latin typeface="Times New Roman" pitchFamily="18" charset="0"/>
                <a:cs typeface="Arial" pitchFamily="34" charset="0"/>
              </a:endParaRPr>
            </a:p>
          </p:txBody>
        </p:sp>
      </p:grpSp>
      <p:pic>
        <p:nvPicPr>
          <p:cNvPr id="58385" name="Picture 58" descr="LOGO QUANG TRU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93040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79397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Rectangle: Rounded Corners 18">
            <a:extLst>
              <a:ext uri="{FF2B5EF4-FFF2-40B4-BE49-F238E27FC236}">
                <a16:creationId xmlns="" xmlns:a16="http://schemas.microsoft.com/office/drawing/2014/main" id="{17FC54CC-D5F3-41F1-AE57-84C770FBF40A}"/>
              </a:ext>
            </a:extLst>
          </p:cNvPr>
          <p:cNvSpPr/>
          <p:nvPr/>
        </p:nvSpPr>
        <p:spPr>
          <a:xfrm>
            <a:off x="0" y="1052736"/>
            <a:ext cx="6816080" cy="489654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3600" b="1" dirty="0" smtClean="0">
                <a:solidFill>
                  <a:prstClr val="black"/>
                </a:solidFill>
                <a:latin typeface="Times New Roman" panose="02020603050405020304" pitchFamily="18" charset="0"/>
                <a:cs typeface="Times New Roman" panose="02020603050405020304" pitchFamily="18" charset="0"/>
              </a:rPr>
              <a:t>a</a:t>
            </a:r>
            <a:r>
              <a:rPr lang="vi-VN" sz="3600" b="1" dirty="0">
                <a:solidFill>
                  <a:prstClr val="black"/>
                </a:solidFill>
                <a:latin typeface="Times New Roman" panose="02020603050405020304" pitchFamily="18" charset="0"/>
                <a:cs typeface="Times New Roman" panose="02020603050405020304" pitchFamily="18" charset="0"/>
              </a:rPr>
              <a:t>. Bối cảnh</a:t>
            </a:r>
            <a:r>
              <a:rPr lang="pt-BR" sz="3600" b="1" dirty="0">
                <a:solidFill>
                  <a:prstClr val="black"/>
                </a:solidFill>
                <a:latin typeface="Times New Roman" panose="02020603050405020304" pitchFamily="18" charset="0"/>
                <a:cs typeface="Times New Roman" panose="02020603050405020304" pitchFamily="18" charset="0"/>
              </a:rPr>
              <a:t>:</a:t>
            </a:r>
            <a:endParaRPr lang="vi-VN" sz="3600" b="1" dirty="0">
              <a:solidFill>
                <a:prstClr val="black"/>
              </a:solidFill>
              <a:latin typeface="Times New Roman" panose="02020603050405020304" pitchFamily="18" charset="0"/>
              <a:cs typeface="Times New Roman" panose="02020603050405020304" pitchFamily="18" charset="0"/>
            </a:endParaRPr>
          </a:p>
          <a:p>
            <a:pPr lvl="0"/>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Đại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tá</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muốn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điều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chuyển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viên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trung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sĩ</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đến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nơi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khác</a:t>
            </a:r>
            <a:r>
              <a:rPr lang="en-US" sz="3600" b="1" dirty="0">
                <a:solidFill>
                  <a:prstClr val="black"/>
                </a:solidFill>
                <a:latin typeface="Times New Roman" panose="02020603050405020304" pitchFamily="18" charset="0"/>
                <a:cs typeface="Times New Roman" panose="02020603050405020304" pitchFamily="18" charset="0"/>
              </a:rPr>
              <a:t>.</a:t>
            </a:r>
            <a:endParaRPr lang="vi-VN" sz="3600" b="1" dirty="0">
              <a:solidFill>
                <a:prstClr val="black"/>
              </a:solidFill>
              <a:latin typeface="Times New Roman" panose="02020603050405020304" pitchFamily="18" charset="0"/>
              <a:cs typeface="Times New Roman" panose="02020603050405020304" pitchFamily="18" charset="0"/>
            </a:endParaRPr>
          </a:p>
          <a:p>
            <a:pPr lvl="0"/>
            <a:r>
              <a:rPr lang="en-US" sz="3600" b="1" dirty="0" smtClean="0">
                <a:solidFill>
                  <a:prstClr val="black"/>
                </a:solidFill>
                <a:latin typeface="Times New Roman" panose="02020603050405020304" pitchFamily="18" charset="0"/>
                <a:cs typeface="Times New Roman" panose="02020603050405020304" pitchFamily="18" charset="0"/>
              </a:rPr>
              <a:t>-&gt; </a:t>
            </a:r>
            <a:r>
              <a:rPr lang="en-US" sz="3600" b="1" dirty="0" err="1">
                <a:solidFill>
                  <a:prstClr val="black"/>
                </a:solidFill>
                <a:latin typeface="Times New Roman" panose="02020603050405020304" pitchFamily="18" charset="0"/>
                <a:cs typeface="Times New Roman" panose="02020603050405020304" pitchFamily="18" charset="0"/>
              </a:rPr>
              <a:t>Viên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trung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sĩ</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nói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về</a:t>
            </a:r>
            <a:r>
              <a:rPr lang="en-US" sz="3600" b="1" dirty="0">
                <a:solidFill>
                  <a:prstClr val="black"/>
                </a:solidFill>
                <a:latin typeface="Times New Roman" panose="02020603050405020304" pitchFamily="18" charset="0"/>
                <a:cs typeface="Times New Roman" panose="02020603050405020304" pitchFamily="18" charset="0"/>
              </a:rPr>
              <a:t> ý </a:t>
            </a:r>
            <a:r>
              <a:rPr lang="en-US" sz="3600" b="1" dirty="0" err="1">
                <a:solidFill>
                  <a:prstClr val="black"/>
                </a:solidFill>
                <a:latin typeface="Times New Roman" panose="02020603050405020304" pitchFamily="18" charset="0"/>
                <a:cs typeface="Times New Roman" panose="02020603050405020304" pitchFamily="18" charset="0"/>
              </a:rPr>
              <a:t>tưởng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mình</a:t>
            </a:r>
            <a:r>
              <a:rPr lang="en-US" sz="3600" b="1" dirty="0">
                <a:solidFill>
                  <a:prstClr val="black"/>
                </a:solidFill>
                <a:latin typeface="Times New Roman" panose="02020603050405020304" pitchFamily="18" charset="0"/>
                <a:cs typeface="Times New Roman" panose="02020603050405020304" pitchFamily="18" charset="0"/>
              </a:rPr>
              <a:t>.</a:t>
            </a:r>
            <a:endParaRPr lang="vi-VN" sz="3600" b="1" dirty="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096" y="1111383"/>
            <a:ext cx="5150790" cy="4837895"/>
          </a:xfrm>
          <a:prstGeom prst="rect">
            <a:avLst/>
          </a:prstGeom>
        </p:spPr>
      </p:pic>
    </p:spTree>
    <p:extLst>
      <p:ext uri="{BB962C8B-B14F-4D97-AF65-F5344CB8AC3E}">
        <p14:creationId xmlns:p14="http://schemas.microsoft.com/office/powerpoint/2010/main" val="22675169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Rectangle: Rounded Corners 18">
            <a:extLst>
              <a:ext uri="{FF2B5EF4-FFF2-40B4-BE49-F238E27FC236}">
                <a16:creationId xmlns="" xmlns:a16="http://schemas.microsoft.com/office/drawing/2014/main" id="{17FC54CC-D5F3-41F1-AE57-84C770FBF40A}"/>
              </a:ext>
            </a:extLst>
          </p:cNvPr>
          <p:cNvSpPr/>
          <p:nvPr/>
        </p:nvSpPr>
        <p:spPr>
          <a:xfrm>
            <a:off x="119336" y="260648"/>
            <a:ext cx="12000655" cy="640871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dirty="0">
                <a:solidFill>
                  <a:srgbClr val="0000CC"/>
                </a:solidFill>
                <a:latin typeface="#9Slide03 Arima Madurai" panose="00000500000000000000" pitchFamily="2" charset="0"/>
                <a:cs typeface="#9Slide03 Arima Madurai" panose="00000500000000000000" pitchFamily="2" charset="0"/>
              </a:rPr>
              <a:t> </a:t>
            </a:r>
            <a:r>
              <a:rPr lang="vi-VN" altLang="en-US" sz="2400" b="1" dirty="0" smtClean="0">
                <a:solidFill>
                  <a:srgbClr val="0000CC"/>
                </a:solidFill>
                <a:latin typeface="#9Slide03 Arima Madurai" panose="00000500000000000000" pitchFamily="2" charset="0"/>
                <a:cs typeface="#9Slide03 Arima Madurai" panose="00000500000000000000" pitchFamily="2" charset="0"/>
              </a:rPr>
              <a:t>    </a:t>
            </a:r>
            <a:endParaRPr lang="vi-VN" sz="3200" b="1" dirty="0" smtClean="0">
              <a:solidFill>
                <a:srgbClr val="0000FF"/>
              </a:solidFill>
              <a:latin typeface="Times New Roman"/>
            </a:endParaRPr>
          </a:p>
          <a:p>
            <a:pPr algn="just">
              <a:lnSpc>
                <a:spcPct val="115000"/>
              </a:lnSpc>
              <a:spcAft>
                <a:spcPts val="1000"/>
              </a:spcAft>
            </a:pPr>
            <a:r>
              <a:rPr lang="pt-BR" sz="3200" b="1" dirty="0">
                <a:solidFill>
                  <a:schemeClr val="tx1"/>
                </a:solidFill>
                <a:latin typeface="Times New Roman" pitchFamily="18" charset="0"/>
                <a:ea typeface="Arial"/>
                <a:cs typeface="Times New Roman" pitchFamily="18" charset="0"/>
              </a:rPr>
              <a:t>- </a:t>
            </a:r>
            <a:r>
              <a:rPr lang="pt-BR" sz="3600" b="1" dirty="0">
                <a:solidFill>
                  <a:schemeClr val="tx1"/>
                </a:solidFill>
                <a:latin typeface="Times New Roman" pitchFamily="18" charset="0"/>
                <a:ea typeface="Arial"/>
                <a:cs typeface="Times New Roman" pitchFamily="18" charset="0"/>
              </a:rPr>
              <a:t>Đoạn văn nêu lên những kiến thức khoa học liên quan:</a:t>
            </a:r>
            <a:endParaRPr lang="en-US" sz="3600" b="1" dirty="0">
              <a:solidFill>
                <a:schemeClr val="tx1"/>
              </a:solidFill>
              <a:latin typeface="Times New Roman" pitchFamily="18" charset="0"/>
              <a:ea typeface="Arial"/>
              <a:cs typeface="Times New Roman" pitchFamily="18" charset="0"/>
            </a:endParaRPr>
          </a:p>
          <a:p>
            <a:r>
              <a:rPr lang="pt-BR" sz="3600" b="1" dirty="0">
                <a:solidFill>
                  <a:schemeClr val="tx1"/>
                </a:solidFill>
                <a:latin typeface="Times New Roman" pitchFamily="18" charset="0"/>
                <a:ea typeface="Arial"/>
                <a:cs typeface="Times New Roman" pitchFamily="18" charset="0"/>
              </a:rPr>
              <a:t>+ </a:t>
            </a:r>
            <a:r>
              <a:rPr lang="pt-BR" sz="3600" b="1" i="1" dirty="0">
                <a:solidFill>
                  <a:schemeClr val="tx1"/>
                </a:solidFill>
                <a:latin typeface="Times New Roman" pitchFamily="18" charset="0"/>
                <a:ea typeface="Arial"/>
                <a:cs typeface="Times New Roman" pitchFamily="18" charset="0"/>
              </a:rPr>
              <a:t>“Phát minh này dựa trên cơ sở cấu trúc các nguyên tử xác định. Nếu như đại tá nghiên cứu chúng, đại tá hẳn biết rằng các nguyên tử của loại thép vũ khí được sắp đặt theo một trật tự nhất định. Tôi đi tìm một nhân tố nào đó có khả năng phá hủy sự cân bằng của chúng... Trong đầu tôi nảy ra ý nghĩ là trong khí quyển bao giờ cũng có chất gây ra sự hoen gỉ: đó là hơi nước.”</a:t>
            </a:r>
            <a:endParaRPr lang="vi-VN" altLang="en-US" sz="36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5042596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ctangle: Rounded Corners 18">
            <a:extLst>
              <a:ext uri="{FF2B5EF4-FFF2-40B4-BE49-F238E27FC236}">
                <a16:creationId xmlns="" xmlns:a16="http://schemas.microsoft.com/office/drawing/2014/main" id="{17FC54CC-D5F3-41F1-AE57-84C770FBF40A}"/>
              </a:ext>
            </a:extLst>
          </p:cNvPr>
          <p:cNvSpPr/>
          <p:nvPr/>
        </p:nvSpPr>
        <p:spPr>
          <a:xfrm>
            <a:off x="119336" y="692696"/>
            <a:ext cx="11953328" cy="561662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9Slide03 Arima Madurai" panose="00000500000000000000" pitchFamily="2" charset="0"/>
                <a:cs typeface="Times New Roman" panose="02020603050405020304" pitchFamily="18" charset="0"/>
              </a:rPr>
              <a:t>* </a:t>
            </a:r>
            <a:r>
              <a:rPr lang="pt-BR" sz="3600" b="1" dirty="0" smtClean="0">
                <a:solidFill>
                  <a:prstClr val="black"/>
                </a:solidFill>
                <a:latin typeface="Times New Roman" panose="02020603050405020304" pitchFamily="18" charset="0"/>
                <a:cs typeface="Times New Roman" panose="02020603050405020304" pitchFamily="18" charset="0"/>
              </a:rPr>
              <a:t>Sự </a:t>
            </a:r>
            <a:r>
              <a:rPr lang="pt-BR" sz="3600" b="1" dirty="0">
                <a:solidFill>
                  <a:prstClr val="black"/>
                </a:solidFill>
                <a:latin typeface="Times New Roman" panose="02020603050405020304" pitchFamily="18" charset="0"/>
                <a:cs typeface="Times New Roman" panose="02020603050405020304" pitchFamily="18" charset="0"/>
              </a:rPr>
              <a:t>hình dung tưởng tượng về tác động của chất làm gỉ:</a:t>
            </a:r>
            <a:endParaRPr lang="vi-VN" sz="3600" b="1" dirty="0">
              <a:solidFill>
                <a:prstClr val="black"/>
              </a:solidFill>
              <a:latin typeface="Times New Roman" panose="02020603050405020304" pitchFamily="18" charset="0"/>
              <a:cs typeface="Times New Roman" panose="02020603050405020304" pitchFamily="18" charset="0"/>
            </a:endParaRPr>
          </a:p>
          <a:p>
            <a:pPr lvl="0"/>
            <a:r>
              <a:rPr lang="pt-BR" sz="3600" b="1" dirty="0">
                <a:solidFill>
                  <a:prstClr val="black"/>
                </a:solidFill>
                <a:latin typeface="Times New Roman" panose="02020603050405020304" pitchFamily="18" charset="0"/>
                <a:cs typeface="Times New Roman" panose="02020603050405020304" pitchFamily="18" charset="0"/>
              </a:rPr>
              <a:t>- Ý tưởng của trung sĩ khi trình bày với đại tá:</a:t>
            </a:r>
            <a:endParaRPr lang="vi-VN" sz="3600" b="1" i="1" dirty="0">
              <a:solidFill>
                <a:prstClr val="black"/>
              </a:solidFill>
              <a:latin typeface="Times New Roman" panose="02020603050405020304" pitchFamily="18" charset="0"/>
              <a:cs typeface="Times New Roman" panose="02020603050405020304" pitchFamily="18" charset="0"/>
            </a:endParaRPr>
          </a:p>
          <a:p>
            <a:pPr lvl="0"/>
            <a:r>
              <a:rPr lang="pt-BR" sz="3600" b="1" i="1" dirty="0">
                <a:solidFill>
                  <a:prstClr val="black"/>
                </a:solidFill>
                <a:latin typeface="Times New Roman" panose="02020603050405020304" pitchFamily="18" charset="0"/>
                <a:cs typeface="Times New Roman" panose="02020603050405020304" pitchFamily="18" charset="0"/>
              </a:rPr>
              <a:t>+ Tôi chỉ muốn vô hiệu hóa các cỗ đại bác, các loại súng, đạn, xe tăng, máy bay chiến đấu, tàu chiến... </a:t>
            </a:r>
            <a:r>
              <a:rPr lang="pt-BR" sz="3600" b="1" i="1" dirty="0" smtClean="0">
                <a:solidFill>
                  <a:prstClr val="black"/>
                </a:solidFill>
                <a:latin typeface="Times New Roman" panose="02020603050405020304" pitchFamily="18" charset="0"/>
                <a:cs typeface="Times New Roman" panose="02020603050405020304" pitchFamily="18" charset="0"/>
              </a:rPr>
              <a:t>Chỉ cần đi ngang qua bất kỳ loại vũ khí nào là tôi có thể bắt nó tan vụn ra thành bụi ngay.</a:t>
            </a:r>
            <a:endParaRPr lang="vi-VN" sz="3600" b="1" dirty="0">
              <a:solidFill>
                <a:prstClr val="black"/>
              </a:solidFill>
              <a:latin typeface="Times New Roman" panose="02020603050405020304" pitchFamily="18" charset="0"/>
              <a:cs typeface="Times New Roman" panose="02020603050405020304" pitchFamily="18" charset="0"/>
            </a:endParaRPr>
          </a:p>
          <a:p>
            <a:pPr lvl="0"/>
            <a:r>
              <a:rPr lang="pt-BR" sz="3600" b="1" dirty="0">
                <a:solidFill>
                  <a:prstClr val="black"/>
                </a:solidFill>
                <a:latin typeface="Times New Roman" panose="02020603050405020304" pitchFamily="18" charset="0"/>
                <a:cs typeface="Times New Roman" panose="02020603050405020304" pitchFamily="18" charset="0"/>
              </a:rPr>
              <a:t>+ </a:t>
            </a:r>
            <a:r>
              <a:rPr lang="pt-BR" sz="3600" b="1" i="1" dirty="0">
                <a:solidFill>
                  <a:prstClr val="black"/>
                </a:solidFill>
                <a:latin typeface="Times New Roman" panose="02020603050405020304" pitchFamily="18" charset="0"/>
                <a:cs typeface="Times New Roman" panose="02020603050405020304" pitchFamily="18" charset="0"/>
              </a:rPr>
              <a:t>Không tôi nói thật đấy, ..tôi sẽ làm cho cả thế giới tránh được thảm họa chiến tranh.</a:t>
            </a:r>
            <a:endParaRPr lang="vi-VN" sz="36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94119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ctangle: Rounded Corners 18">
            <a:extLst>
              <a:ext uri="{FF2B5EF4-FFF2-40B4-BE49-F238E27FC236}">
                <a16:creationId xmlns="" xmlns:a16="http://schemas.microsoft.com/office/drawing/2014/main" id="{17FC54CC-D5F3-41F1-AE57-84C770FBF40A}"/>
              </a:ext>
            </a:extLst>
          </p:cNvPr>
          <p:cNvSpPr/>
          <p:nvPr/>
        </p:nvSpPr>
        <p:spPr>
          <a:xfrm>
            <a:off x="119336" y="620688"/>
            <a:ext cx="11953328" cy="561662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vi-VN" sz="3600" b="1" dirty="0">
                <a:solidFill>
                  <a:schemeClr val="tx1"/>
                </a:solidFill>
                <a:latin typeface="Times New Roman"/>
                <a:ea typeface="Arial"/>
                <a:cs typeface="Times New Roman"/>
              </a:rPr>
              <a:t>Chuẩn bị học phần tiếp theo của văn bản</a:t>
            </a:r>
            <a:r>
              <a:rPr lang="vi-VN" sz="3600" b="1" dirty="0" smtClean="0">
                <a:solidFill>
                  <a:schemeClr val="tx1"/>
                </a:solidFill>
                <a:latin typeface="Times New Roman"/>
                <a:ea typeface="Arial"/>
                <a:cs typeface="Times New Roman"/>
              </a:rPr>
              <a:t>.</a:t>
            </a:r>
            <a:endParaRPr lang="en-US" sz="3600" b="1" dirty="0" smtClean="0">
              <a:solidFill>
                <a:schemeClr val="tx1"/>
              </a:solidFill>
              <a:latin typeface="Times New Roman"/>
              <a:ea typeface="Arial"/>
              <a:cs typeface="Times New Roman"/>
            </a:endParaRPr>
          </a:p>
          <a:p>
            <a:pPr algn="just">
              <a:lnSpc>
                <a:spcPct val="115000"/>
              </a:lnSpc>
              <a:spcAft>
                <a:spcPts val="1000"/>
              </a:spcAft>
            </a:pPr>
            <a:r>
              <a:rPr lang="en-US" sz="3600" b="1" dirty="0" err="1" smtClean="0">
                <a:solidFill>
                  <a:schemeClr val="tx1"/>
                </a:solidFill>
                <a:latin typeface="Times New Roman"/>
                <a:ea typeface="Arial"/>
                <a:cs typeface="Times New Roman"/>
              </a:rPr>
              <a:t>Sưu</a:t>
            </a:r>
            <a:r>
              <a:rPr lang="en-US" sz="3600" b="1" dirty="0" smtClean="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tầm</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các</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tác</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phẩm</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văn</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học</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bài</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hát</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về</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chủ</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đề</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chống</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chiến</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tranh</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bảo</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vệ</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hòa</a:t>
            </a:r>
            <a:r>
              <a:rPr lang="en-US" sz="3600" b="1" dirty="0">
                <a:solidFill>
                  <a:schemeClr val="tx1"/>
                </a:solidFill>
                <a:latin typeface="Times New Roman"/>
                <a:ea typeface="Arial"/>
                <a:cs typeface="Times New Roman"/>
              </a:rPr>
              <a:t> </a:t>
            </a:r>
            <a:r>
              <a:rPr lang="en-US" sz="3600" b="1" dirty="0" err="1">
                <a:solidFill>
                  <a:schemeClr val="tx1"/>
                </a:solidFill>
                <a:latin typeface="Times New Roman"/>
                <a:ea typeface="Arial"/>
                <a:cs typeface="Times New Roman"/>
              </a:rPr>
              <a:t>bình</a:t>
            </a:r>
            <a:endParaRPr lang="en-US" sz="3600" b="1" dirty="0">
              <a:solidFill>
                <a:schemeClr val="tx1"/>
              </a:solidFill>
              <a:effectLst/>
              <a:latin typeface="Arial"/>
              <a:ea typeface="Arial"/>
              <a:cs typeface="Times New Roman"/>
            </a:endParaRPr>
          </a:p>
        </p:txBody>
      </p:sp>
    </p:spTree>
    <p:extLst>
      <p:ext uri="{BB962C8B-B14F-4D97-AF65-F5344CB8AC3E}">
        <p14:creationId xmlns:p14="http://schemas.microsoft.com/office/powerpoint/2010/main" val="18872756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chuông và ngọn cờ (có lời) ✔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26467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图片 925"/>
          <p:cNvPicPr>
            <a:picLocks noChangeAspect="1" noChangeArrowheads="1"/>
          </p:cNvPicPr>
          <p:nvPr/>
        </p:nvPicPr>
        <p:blipFill>
          <a:blip r:embed="rId3"/>
          <a:srcRect b="3622"/>
          <a:stretch>
            <a:fillRect/>
          </a:stretch>
        </p:blipFill>
        <p:spPr bwMode="auto">
          <a:xfrm>
            <a:off x="7224713" y="2590800"/>
            <a:ext cx="3951287" cy="2705100"/>
          </a:xfrm>
          <a:prstGeom prst="rect">
            <a:avLst/>
          </a:prstGeom>
          <a:noFill/>
          <a:ln w="9525">
            <a:noFill/>
            <a:miter lim="800000"/>
            <a:headEnd/>
            <a:tailEnd/>
          </a:ln>
        </p:spPr>
      </p:pic>
      <p:pic>
        <p:nvPicPr>
          <p:cNvPr id="29699" name="图片 924"/>
          <p:cNvPicPr>
            <a:picLocks noChangeAspect="1" noChangeArrowheads="1"/>
          </p:cNvPicPr>
          <p:nvPr/>
        </p:nvPicPr>
        <p:blipFill>
          <a:blip r:embed="rId4"/>
          <a:srcRect r="20937" b="-464"/>
          <a:stretch>
            <a:fillRect/>
          </a:stretch>
        </p:blipFill>
        <p:spPr bwMode="auto">
          <a:xfrm flipH="1">
            <a:off x="6762750" y="3352800"/>
            <a:ext cx="2968625" cy="3027363"/>
          </a:xfrm>
          <a:prstGeom prst="rect">
            <a:avLst/>
          </a:prstGeom>
          <a:noFill/>
          <a:ln w="9525">
            <a:noFill/>
            <a:miter lim="800000"/>
            <a:headEnd/>
            <a:tailEnd/>
          </a:ln>
        </p:spPr>
      </p:pic>
      <p:pic>
        <p:nvPicPr>
          <p:cNvPr id="29700" name="图片 1"/>
          <p:cNvPicPr>
            <a:picLocks noChangeAspect="1" noChangeArrowheads="1"/>
          </p:cNvPicPr>
          <p:nvPr/>
        </p:nvPicPr>
        <p:blipFill>
          <a:blip r:embed="rId3"/>
          <a:srcRect/>
          <a:stretch>
            <a:fillRect/>
          </a:stretch>
        </p:blipFill>
        <p:spPr bwMode="auto">
          <a:xfrm rot="20672824" flipH="1">
            <a:off x="1154113" y="258763"/>
            <a:ext cx="4054475" cy="2878137"/>
          </a:xfrm>
          <a:prstGeom prst="rect">
            <a:avLst/>
          </a:prstGeom>
          <a:noFill/>
          <a:ln w="9525">
            <a:noFill/>
            <a:miter lim="800000"/>
            <a:headEnd/>
            <a:tailEnd/>
          </a:ln>
        </p:spPr>
      </p:pic>
      <p:sp>
        <p:nvSpPr>
          <p:cNvPr id="29701" name="Freeform 1224"/>
          <p:cNvSpPr>
            <a:spLocks noEditPoints="1" noChangeArrowheads="1"/>
          </p:cNvSpPr>
          <p:nvPr/>
        </p:nvSpPr>
        <p:spPr bwMode="auto">
          <a:xfrm>
            <a:off x="6381750" y="-133350"/>
            <a:ext cx="4865688" cy="3419475"/>
          </a:xfrm>
          <a:custGeom>
            <a:avLst/>
            <a:gdLst>
              <a:gd name="T0" fmla="*/ 2147483647 w 1162"/>
              <a:gd name="T1" fmla="*/ 2147483647 h 815"/>
              <a:gd name="T2" fmla="*/ 2147483647 w 1162"/>
              <a:gd name="T3" fmla="*/ 862580404 h 815"/>
              <a:gd name="T4" fmla="*/ 1016962125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5068214 h 815"/>
              <a:gd name="T82" fmla="*/ 2147483647 w 1162"/>
              <a:gd name="T83" fmla="*/ 704147574 h 815"/>
              <a:gd name="T84" fmla="*/ 2147483647 w 1162"/>
              <a:gd name="T85" fmla="*/ 510508715 h 815"/>
              <a:gd name="T86" fmla="*/ 2147483647 w 1162"/>
              <a:gd name="T87" fmla="*/ 2147483647 h 815"/>
              <a:gd name="T88" fmla="*/ 2147483647 w 1162"/>
              <a:gd name="T89" fmla="*/ 2147483647 h 815"/>
              <a:gd name="T90" fmla="*/ 2147483647 w 1162"/>
              <a:gd name="T91" fmla="*/ 2147483647 h 815"/>
              <a:gd name="T92" fmla="*/ 2147483647 w 1162"/>
              <a:gd name="T93" fmla="*/ 1425900194 h 815"/>
              <a:gd name="T94" fmla="*/ 1665710744 w 1162"/>
              <a:gd name="T95" fmla="*/ 2147483647 h 815"/>
              <a:gd name="T96" fmla="*/ 2147483647 w 1162"/>
              <a:gd name="T97" fmla="*/ 2147483647 h 815"/>
              <a:gd name="T98" fmla="*/ 2147483647 w 1162"/>
              <a:gd name="T99" fmla="*/ 2147483647 h 815"/>
              <a:gd name="T100" fmla="*/ 1315033806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headEnd/>
            <a:tailEnd/>
          </a:ln>
        </p:spPr>
        <p:txBody>
          <a:bodyPr/>
          <a:lstStyle/>
          <a:p>
            <a:endParaRPr lang="zh-CN" altLang="en-US"/>
          </a:p>
        </p:txBody>
      </p:sp>
      <p:pic>
        <p:nvPicPr>
          <p:cNvPr id="29702" name="组合 3"/>
          <p:cNvPicPr>
            <a:picLocks noChangeArrowheads="1"/>
          </p:cNvPicPr>
          <p:nvPr/>
        </p:nvPicPr>
        <p:blipFill>
          <a:blip r:embed="rId5"/>
          <a:srcRect/>
          <a:stretch>
            <a:fillRect/>
          </a:stretch>
        </p:blipFill>
        <p:spPr bwMode="auto">
          <a:xfrm>
            <a:off x="96838" y="3444875"/>
            <a:ext cx="4865687" cy="3406775"/>
          </a:xfrm>
          <a:prstGeom prst="rect">
            <a:avLst/>
          </a:prstGeom>
          <a:noFill/>
          <a:ln w="9525">
            <a:noFill/>
            <a:miter lim="800000"/>
            <a:headEnd/>
            <a:tailEnd/>
          </a:ln>
        </p:spPr>
      </p:pic>
      <p:pic>
        <p:nvPicPr>
          <p:cNvPr id="29703" name="组合 613"/>
          <p:cNvPicPr>
            <a:picLocks noChangeArrowheads="1"/>
          </p:cNvPicPr>
          <p:nvPr/>
        </p:nvPicPr>
        <p:blipFill>
          <a:blip r:embed="rId6"/>
          <a:srcRect/>
          <a:stretch>
            <a:fillRect/>
          </a:stretch>
        </p:blipFill>
        <p:spPr bwMode="auto">
          <a:xfrm>
            <a:off x="1597025" y="292100"/>
            <a:ext cx="4413250" cy="3560763"/>
          </a:xfrm>
          <a:prstGeom prst="rect">
            <a:avLst/>
          </a:prstGeom>
          <a:noFill/>
          <a:ln w="9525">
            <a:noFill/>
            <a:miter lim="800000"/>
            <a:headEnd/>
            <a:tailEnd/>
          </a:ln>
        </p:spPr>
      </p:pic>
      <p:pic>
        <p:nvPicPr>
          <p:cNvPr id="29704" name="图片 917"/>
          <p:cNvPicPr>
            <a:picLocks noChangeAspect="1" noChangeArrowheads="1"/>
          </p:cNvPicPr>
          <p:nvPr/>
        </p:nvPicPr>
        <p:blipFill>
          <a:blip r:embed="rId4"/>
          <a:srcRect b="-464"/>
          <a:stretch>
            <a:fillRect/>
          </a:stretch>
        </p:blipFill>
        <p:spPr bwMode="auto">
          <a:xfrm rot="19170724" flipH="1">
            <a:off x="1655763" y="2828925"/>
            <a:ext cx="3176587" cy="2560638"/>
          </a:xfrm>
          <a:prstGeom prst="rect">
            <a:avLst/>
          </a:prstGeom>
          <a:noFill/>
          <a:ln w="9525">
            <a:noFill/>
            <a:miter lim="800000"/>
            <a:headEnd/>
            <a:tailEnd/>
          </a:ln>
        </p:spPr>
      </p:pic>
      <p:grpSp>
        <p:nvGrpSpPr>
          <p:cNvPr id="29705" name="组合 918"/>
          <p:cNvGrpSpPr>
            <a:grpSpLocks/>
          </p:cNvGrpSpPr>
          <p:nvPr/>
        </p:nvGrpSpPr>
        <p:grpSpPr bwMode="auto">
          <a:xfrm>
            <a:off x="2846388" y="525463"/>
            <a:ext cx="5818187" cy="5818187"/>
            <a:chOff x="0" y="0"/>
            <a:chExt cx="5818530" cy="5818530"/>
          </a:xfrm>
        </p:grpSpPr>
        <p:sp>
          <p:nvSpPr>
            <p:cNvPr id="29714" name="椭圆 919"/>
            <p:cNvSpPr>
              <a:spLocks noChangeArrowheads="1"/>
            </p:cNvSpPr>
            <p:nvPr/>
          </p:nvSpPr>
          <p:spPr bwMode="auto">
            <a:xfrm>
              <a:off x="119069" y="119069"/>
              <a:ext cx="5580392" cy="5580392"/>
            </a:xfrm>
            <a:prstGeom prst="ellipse">
              <a:avLst/>
            </a:prstGeom>
            <a:solidFill>
              <a:schemeClr val="bg1"/>
            </a:solidFill>
            <a:ln w="9525">
              <a:noFill/>
              <a:round/>
              <a:headEnd/>
              <a:tailEnd/>
            </a:ln>
          </p:spPr>
          <p:txBody>
            <a:bodyPr anchor="ctr"/>
            <a:lstStyle/>
            <a:p>
              <a:pPr algn="ctr" eaLnBrk="1" hangingPunct="1">
                <a:buFont typeface="Arial" pitchFamily="34" charset="0"/>
                <a:buNone/>
              </a:pPr>
              <a:endParaRPr lang="zh-CN" altLang="en-US">
                <a:solidFill>
                  <a:srgbClr val="FDFBE9"/>
                </a:solidFill>
              </a:endParaRPr>
            </a:p>
          </p:txBody>
        </p:sp>
        <p:sp>
          <p:nvSpPr>
            <p:cNvPr id="29715" name="椭圆 920"/>
            <p:cNvSpPr>
              <a:spLocks noChangeArrowheads="1"/>
            </p:cNvSpPr>
            <p:nvPr/>
          </p:nvSpPr>
          <p:spPr bwMode="auto">
            <a:xfrm>
              <a:off x="0" y="0"/>
              <a:ext cx="5818530" cy="5818530"/>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dirty="0">
                <a:solidFill>
                  <a:srgbClr val="FDFBE9"/>
                </a:solidFill>
              </a:endParaRPr>
            </a:p>
          </p:txBody>
        </p:sp>
      </p:grpSp>
      <p:pic>
        <p:nvPicPr>
          <p:cNvPr id="29706" name="图片 922"/>
          <p:cNvPicPr>
            <a:picLocks noChangeAspect="1" noChangeArrowheads="1"/>
          </p:cNvPicPr>
          <p:nvPr/>
        </p:nvPicPr>
        <p:blipFill>
          <a:blip r:embed="rId3"/>
          <a:srcRect l="-12820"/>
          <a:stretch>
            <a:fillRect/>
          </a:stretch>
        </p:blipFill>
        <p:spPr bwMode="auto">
          <a:xfrm rot="1624991" flipH="1">
            <a:off x="6916738" y="415925"/>
            <a:ext cx="4322762" cy="2722563"/>
          </a:xfrm>
          <a:prstGeom prst="rect">
            <a:avLst/>
          </a:prstGeom>
          <a:noFill/>
          <a:ln w="9525">
            <a:noFill/>
            <a:miter lim="800000"/>
            <a:headEnd/>
            <a:tailEnd/>
          </a:ln>
        </p:spPr>
      </p:pic>
      <p:pic>
        <p:nvPicPr>
          <p:cNvPr id="29708" name="组合 931"/>
          <p:cNvPicPr>
            <a:picLocks noChangeArrowheads="1"/>
          </p:cNvPicPr>
          <p:nvPr/>
        </p:nvPicPr>
        <p:blipFill>
          <a:blip r:embed="rId7"/>
          <a:srcRect/>
          <a:stretch>
            <a:fillRect/>
          </a:stretch>
        </p:blipFill>
        <p:spPr bwMode="auto">
          <a:xfrm>
            <a:off x="3549650" y="1897063"/>
            <a:ext cx="4413250" cy="3073400"/>
          </a:xfrm>
          <a:prstGeom prst="rect">
            <a:avLst/>
          </a:prstGeom>
          <a:noFill/>
          <a:ln w="9525">
            <a:noFill/>
            <a:miter lim="800000"/>
            <a:headEnd/>
            <a:tailEnd/>
          </a:ln>
        </p:spPr>
      </p:pic>
      <p:sp>
        <p:nvSpPr>
          <p:cNvPr id="29713" name="文本框 930"/>
          <p:cNvSpPr txBox="1">
            <a:spLocks noChangeArrowheads="1"/>
          </p:cNvSpPr>
          <p:nvPr/>
        </p:nvSpPr>
        <p:spPr bwMode="auto">
          <a:xfrm>
            <a:off x="3549650" y="2468546"/>
            <a:ext cx="4718638" cy="1938992"/>
          </a:xfrm>
          <a:prstGeom prst="rect">
            <a:avLst/>
          </a:prstGeom>
          <a:noFill/>
          <a:ln w="9525">
            <a:noFill/>
            <a:miter lim="800000"/>
            <a:headEnd/>
            <a:tailEnd/>
          </a:ln>
        </p:spPr>
        <p:txBody>
          <a:bodyPr wrap="square">
            <a:spAutoFit/>
          </a:bodyPr>
          <a:lstStyle/>
          <a:p>
            <a:pPr algn="ctr" eaLnBrk="1" hangingPunct="1">
              <a:buFont typeface="Arial" pitchFamily="34" charset="0"/>
              <a:buNone/>
            </a:pPr>
            <a:r>
              <a:rPr lang="vi-VN" altLang="zh-CN" sz="6000" b="1" dirty="0" smtClean="0">
                <a:solidFill>
                  <a:srgbClr val="413B17"/>
                </a:solidFill>
                <a:latin typeface="+mj-lt"/>
              </a:rPr>
              <a:t>Chúc các em học tốt</a:t>
            </a:r>
            <a:r>
              <a:rPr lang="en-SG" altLang="zh-CN" sz="6000" b="1" dirty="0" smtClean="0">
                <a:solidFill>
                  <a:srgbClr val="413B17"/>
                </a:solidFill>
                <a:latin typeface="+mj-lt"/>
              </a:rPr>
              <a:t>!</a:t>
            </a:r>
            <a:endParaRPr lang="zh-CN" altLang="en-US" sz="6000" b="1" dirty="0">
              <a:solidFill>
                <a:srgbClr val="413B17"/>
              </a:solidFill>
              <a:latin typeface="+mj-lt"/>
            </a:endParaRPr>
          </a:p>
        </p:txBody>
      </p:sp>
      <p:pic>
        <p:nvPicPr>
          <p:cNvPr id="29709" name="图片 944"/>
          <p:cNvPicPr>
            <a:picLocks noChangeAspect="1" noChangeArrowheads="1"/>
          </p:cNvPicPr>
          <p:nvPr/>
        </p:nvPicPr>
        <p:blipFill>
          <a:blip r:embed="rId4"/>
          <a:srcRect b="-464"/>
          <a:stretch>
            <a:fillRect/>
          </a:stretch>
        </p:blipFill>
        <p:spPr bwMode="auto">
          <a:xfrm rot="21246328" flipH="1">
            <a:off x="8078788" y="2138363"/>
            <a:ext cx="2138362" cy="1724025"/>
          </a:xfrm>
          <a:prstGeom prst="rect">
            <a:avLst/>
          </a:prstGeom>
          <a:noFill/>
          <a:ln w="9525">
            <a:noFill/>
            <a:miter lim="800000"/>
            <a:headEnd/>
            <a:tailEnd/>
          </a:ln>
        </p:spPr>
      </p:pic>
    </p:spTree>
    <p:extLst>
      <p:ext uri="{BB962C8B-B14F-4D97-AF65-F5344CB8AC3E}">
        <p14:creationId xmlns:p14="http://schemas.microsoft.com/office/powerpoint/2010/main" val="9274827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3" name="2. Phim Tư Liêu_ Máy Bay Ném Bom Trong Chiến Tranh Việt Nam (1955-197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5360" y="260985"/>
            <a:ext cx="11521280" cy="6480383"/>
          </a:xfrm>
          <a:prstGeom prst="rect">
            <a:avLst/>
          </a:prstGeom>
        </p:spPr>
      </p:pic>
    </p:spTree>
    <p:extLst>
      <p:ext uri="{BB962C8B-B14F-4D97-AF65-F5344CB8AC3E}">
        <p14:creationId xmlns:p14="http://schemas.microsoft.com/office/powerpoint/2010/main" val="1183010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864752" cy="6858000"/>
          </a:xfrm>
          <a:prstGeom prst="rect">
            <a:avLst/>
          </a:prstGeom>
        </p:spPr>
      </p:pic>
      <p:sp>
        <p:nvSpPr>
          <p:cNvPr id="4" name="Rectangle 3"/>
          <p:cNvSpPr/>
          <p:nvPr/>
        </p:nvSpPr>
        <p:spPr>
          <a:xfrm>
            <a:off x="335360" y="2708920"/>
            <a:ext cx="9505056" cy="4708981"/>
          </a:xfrm>
          <a:prstGeom prst="rect">
            <a:avLst/>
          </a:prstGeom>
          <a:noFill/>
        </p:spPr>
        <p:txBody>
          <a:bodyPr wrap="square">
            <a:spAutoFit/>
          </a:bodyPr>
          <a:lstStyle/>
          <a:p>
            <a:pPr algn="ctr"/>
            <a:r>
              <a:rPr lang="vi-VN" sz="4800" b="1" dirty="0">
                <a:solidFill>
                  <a:prstClr val="black"/>
                </a:solidFill>
                <a:latin typeface="Times New Roman"/>
                <a:ea typeface="Arial"/>
                <a:cs typeface="Times New Roman"/>
              </a:rPr>
              <a:t>Bài 3:</a:t>
            </a:r>
            <a:r>
              <a:rPr lang="en-GB" sz="4800" b="1" dirty="0">
                <a:solidFill>
                  <a:prstClr val="black"/>
                </a:solidFill>
                <a:latin typeface="Times New Roman"/>
                <a:ea typeface="Arial"/>
                <a:cs typeface="Times New Roman"/>
              </a:rPr>
              <a:t> </a:t>
            </a:r>
            <a:r>
              <a:rPr lang="en-GB" sz="4800" b="1" dirty="0" err="1">
                <a:solidFill>
                  <a:prstClr val="black"/>
                </a:solidFill>
                <a:latin typeface="Times New Roman"/>
                <a:ea typeface="Arial"/>
                <a:cs typeface="Times New Roman"/>
              </a:rPr>
              <a:t>Đọc</a:t>
            </a:r>
            <a:r>
              <a:rPr lang="en-GB" sz="4800" b="1" dirty="0">
                <a:solidFill>
                  <a:prstClr val="black"/>
                </a:solidFill>
                <a:latin typeface="Times New Roman"/>
                <a:ea typeface="Arial"/>
                <a:cs typeface="Times New Roman"/>
              </a:rPr>
              <a:t> </a:t>
            </a:r>
            <a:r>
              <a:rPr lang="en-GB" sz="4800" b="1" dirty="0" err="1">
                <a:solidFill>
                  <a:prstClr val="black"/>
                </a:solidFill>
                <a:latin typeface="Times New Roman"/>
                <a:ea typeface="Arial"/>
                <a:cs typeface="Times New Roman"/>
              </a:rPr>
              <a:t>hiểu</a:t>
            </a:r>
            <a:r>
              <a:rPr lang="en-GB" sz="4800" b="1" dirty="0">
                <a:solidFill>
                  <a:prstClr val="black"/>
                </a:solidFill>
                <a:latin typeface="Times New Roman"/>
                <a:ea typeface="Arial"/>
                <a:cs typeface="Times New Roman"/>
              </a:rPr>
              <a:t> </a:t>
            </a:r>
            <a:r>
              <a:rPr lang="en-GB" sz="4800" b="1" dirty="0" err="1">
                <a:solidFill>
                  <a:prstClr val="black"/>
                </a:solidFill>
                <a:latin typeface="Times New Roman"/>
                <a:ea typeface="Arial"/>
                <a:cs typeface="Times New Roman"/>
              </a:rPr>
              <a:t>văn</a:t>
            </a:r>
            <a:r>
              <a:rPr lang="en-GB" sz="4800" b="1" dirty="0">
                <a:solidFill>
                  <a:prstClr val="black"/>
                </a:solidFill>
                <a:latin typeface="Times New Roman"/>
                <a:ea typeface="Arial"/>
                <a:cs typeface="Times New Roman"/>
              </a:rPr>
              <a:t> </a:t>
            </a:r>
            <a:r>
              <a:rPr lang="en-GB" sz="4800" b="1" dirty="0" err="1">
                <a:solidFill>
                  <a:prstClr val="black"/>
                </a:solidFill>
                <a:latin typeface="Times New Roman"/>
                <a:ea typeface="Arial"/>
                <a:cs typeface="Times New Roman"/>
              </a:rPr>
              <a:t>bản</a:t>
            </a:r>
            <a:r>
              <a:rPr lang="en-GB" sz="4800" b="1" dirty="0">
                <a:solidFill>
                  <a:prstClr val="black"/>
                </a:solidFill>
                <a:latin typeface="Times New Roman"/>
                <a:ea typeface="Arial"/>
                <a:cs typeface="Times New Roman"/>
              </a:rPr>
              <a:t> </a:t>
            </a:r>
            <a:r>
              <a:rPr lang="en-GB" sz="4800" b="1" dirty="0" smtClean="0">
                <a:solidFill>
                  <a:prstClr val="black"/>
                </a:solidFill>
                <a:latin typeface="Times New Roman"/>
                <a:ea typeface="Arial"/>
                <a:cs typeface="Times New Roman"/>
              </a:rPr>
              <a:t>2</a:t>
            </a:r>
          </a:p>
          <a:p>
            <a:pPr algn="ctr"/>
            <a:r>
              <a:rPr lang="en-GB" sz="4800" b="1" dirty="0" err="1" smtClean="0">
                <a:solidFill>
                  <a:prstClr val="black"/>
                </a:solidFill>
                <a:latin typeface="Times New Roman"/>
                <a:ea typeface="Arial"/>
                <a:cs typeface="Times New Roman"/>
              </a:rPr>
              <a:t>Chất</a:t>
            </a:r>
            <a:r>
              <a:rPr lang="en-GB" sz="4800" b="1" dirty="0" smtClean="0">
                <a:solidFill>
                  <a:prstClr val="black"/>
                </a:solidFill>
                <a:latin typeface="Times New Roman"/>
                <a:ea typeface="Arial"/>
                <a:cs typeface="Times New Roman"/>
              </a:rPr>
              <a:t> </a:t>
            </a:r>
            <a:r>
              <a:rPr lang="en-GB" sz="4800" b="1" dirty="0" err="1">
                <a:solidFill>
                  <a:prstClr val="black"/>
                </a:solidFill>
                <a:latin typeface="Times New Roman"/>
                <a:ea typeface="Arial"/>
                <a:cs typeface="Times New Roman"/>
              </a:rPr>
              <a:t>làm</a:t>
            </a:r>
            <a:r>
              <a:rPr lang="en-GB" sz="4800" b="1" dirty="0">
                <a:solidFill>
                  <a:prstClr val="black"/>
                </a:solidFill>
                <a:latin typeface="Times New Roman"/>
                <a:ea typeface="Arial"/>
                <a:cs typeface="Times New Roman"/>
              </a:rPr>
              <a:t> </a:t>
            </a:r>
            <a:r>
              <a:rPr lang="en-GB" sz="4800" b="1" dirty="0" err="1" smtClean="0">
                <a:solidFill>
                  <a:prstClr val="black"/>
                </a:solidFill>
                <a:latin typeface="Times New Roman"/>
                <a:ea typeface="Arial"/>
                <a:cs typeface="Times New Roman"/>
              </a:rPr>
              <a:t>gỉ</a:t>
            </a:r>
            <a:endParaRPr lang="en-GB" sz="4800" b="1" dirty="0" smtClean="0">
              <a:solidFill>
                <a:prstClr val="black"/>
              </a:solidFill>
              <a:latin typeface="Times New Roman"/>
              <a:ea typeface="Arial"/>
              <a:cs typeface="Times New Roman"/>
            </a:endParaRPr>
          </a:p>
          <a:p>
            <a:pPr algn="ctr"/>
            <a:r>
              <a:rPr lang="vi-VN" altLang="en-US" sz="4800" b="1" i="1" dirty="0" smtClean="0">
                <a:solidFill>
                  <a:prstClr val="black"/>
                </a:solidFill>
                <a:latin typeface="Times New Roman" panose="02020603050405020304" pitchFamily="18" charset="0"/>
                <a:cs typeface="Times New Roman" panose="02020603050405020304" pitchFamily="18" charset="0"/>
              </a:rPr>
              <a:t>(</a:t>
            </a:r>
            <a:r>
              <a:rPr lang="vi-VN" altLang="en-US" sz="4800" b="1" i="1" dirty="0">
                <a:solidFill>
                  <a:prstClr val="black"/>
                </a:solidFill>
                <a:latin typeface="Times New Roman" panose="02020603050405020304" pitchFamily="18" charset="0"/>
                <a:cs typeface="Times New Roman" panose="02020603050405020304" pitchFamily="18" charset="0"/>
              </a:rPr>
              <a:t>Rây Bret-bơ-ry</a:t>
            </a:r>
            <a:r>
              <a:rPr lang="vi-VN" altLang="en-US" sz="4800" b="1" i="1" dirty="0" smtClean="0">
                <a:solidFill>
                  <a:prstClr val="black"/>
                </a:solidFill>
                <a:latin typeface="Times New Roman" panose="02020603050405020304" pitchFamily="18" charset="0"/>
                <a:cs typeface="Times New Roman" panose="02020603050405020304" pitchFamily="18" charset="0"/>
              </a:rPr>
              <a:t>)</a:t>
            </a:r>
            <a:r>
              <a:rPr lang="en-US" altLang="en-US" sz="4800" b="1" i="1" dirty="0" smtClean="0">
                <a:solidFill>
                  <a:prstClr val="black"/>
                </a:solidFill>
                <a:latin typeface="Times New Roman" panose="02020603050405020304" pitchFamily="18" charset="0"/>
                <a:cs typeface="Times New Roman" panose="02020603050405020304" pitchFamily="18" charset="0"/>
              </a:rPr>
              <a:t> </a:t>
            </a:r>
            <a:r>
              <a:rPr lang="vi-VN" sz="4800" b="1" dirty="0" smtClean="0">
                <a:solidFill>
                  <a:prstClr val="black"/>
                </a:solidFill>
                <a:latin typeface="Times New Roman"/>
                <a:ea typeface="Arial"/>
                <a:cs typeface="Times New Roman"/>
              </a:rPr>
              <a:t>(</a:t>
            </a:r>
            <a:r>
              <a:rPr lang="vi-VN" sz="4800" b="1" dirty="0">
                <a:solidFill>
                  <a:prstClr val="black"/>
                </a:solidFill>
                <a:latin typeface="Times New Roman"/>
                <a:ea typeface="Arial"/>
                <a:cs typeface="Times New Roman"/>
              </a:rPr>
              <a:t>tiết 1)</a:t>
            </a:r>
            <a:endParaRPr lang="en-US" sz="4000" dirty="0">
              <a:solidFill>
                <a:prstClr val="black"/>
              </a:solidFill>
              <a:latin typeface="Arial"/>
              <a:ea typeface="Arial"/>
              <a:cs typeface="Times New Roman"/>
            </a:endParaRPr>
          </a:p>
          <a:p>
            <a:pPr algn="ctr"/>
            <a:endParaRPr lang="vi-VN" altLang="en-US" sz="3600" b="1" dirty="0">
              <a:solidFill>
                <a:srgbClr val="FFFF00"/>
              </a:solidFill>
              <a:latin typeface="Times New Roman" panose="02020603050405020304" pitchFamily="18" charset="0"/>
              <a:cs typeface="Times New Roman" panose="02020603050405020304" pitchFamily="18" charset="0"/>
            </a:endParaRPr>
          </a:p>
          <a:p>
            <a:pPr algn="ctr"/>
            <a:endParaRPr lang="vi-VN" altLang="en-US" sz="2400" b="1" dirty="0" smtClean="0">
              <a:solidFill>
                <a:srgbClr val="FFFF00"/>
              </a:solidFill>
              <a:latin typeface="Times New Roman" panose="02020603050405020304" pitchFamily="18" charset="0"/>
              <a:cs typeface="Times New Roman" panose="02020603050405020304" pitchFamily="18" charset="0"/>
            </a:endParaRPr>
          </a:p>
          <a:p>
            <a:pPr algn="ctr"/>
            <a:endParaRPr lang="vi-VN" altLang="en-US" sz="2400" b="1" dirty="0">
              <a:solidFill>
                <a:prstClr val="black"/>
              </a:solidFill>
              <a:latin typeface="Times New Roman" panose="02020603050405020304" pitchFamily="18" charset="0"/>
              <a:cs typeface="Times New Roman" panose="02020603050405020304" pitchFamily="18" charset="0"/>
            </a:endParaRPr>
          </a:p>
          <a:p>
            <a:pPr algn="ctr"/>
            <a:endParaRPr lang="vi-VN" altLang="en-US" sz="2400" b="1" dirty="0" smtClean="0">
              <a:solidFill>
                <a:prstClr val="black"/>
              </a:solidFill>
              <a:latin typeface="Times New Roman" panose="02020603050405020304" pitchFamily="18" charset="0"/>
              <a:cs typeface="Times New Roman" panose="02020603050405020304" pitchFamily="18" charset="0"/>
            </a:endParaRPr>
          </a:p>
          <a:p>
            <a:pPr algn="ctr"/>
            <a:endParaRPr lang="vi-VN" altLang="en-US" sz="2400" b="1" dirty="0">
              <a:solidFill>
                <a:prstClr val="black"/>
              </a:solidFill>
              <a:latin typeface="Times New Roman" panose="02020603050405020304" pitchFamily="18" charset="0"/>
              <a:cs typeface="Times New Roman" panose="02020603050405020304" pitchFamily="18" charset="0"/>
            </a:endParaRPr>
          </a:p>
          <a:p>
            <a:pPr algn="ctr"/>
            <a:endParaRPr lang="vi-VN" altLang="en-US" sz="2400" b="1" i="1" dirty="0">
              <a:solidFill>
                <a:srgbClr val="FFFDF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07979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6">
            <a:extLst>
              <a:ext uri="{FF2B5EF4-FFF2-40B4-BE49-F238E27FC236}">
                <a16:creationId xmlns="" xmlns:a16="http://schemas.microsoft.com/office/drawing/2014/main" id="{41B281D2-342D-49A2-952D-A044DB19A19A}"/>
              </a:ext>
            </a:extLst>
          </p:cNvPr>
          <p:cNvSpPr>
            <a:spLocks noChangeArrowheads="1"/>
          </p:cNvSpPr>
          <p:nvPr/>
        </p:nvSpPr>
        <p:spPr bwMode="auto">
          <a:xfrm>
            <a:off x="19050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solidFill>
                <a:prstClr val="black"/>
              </a:solidFill>
            </a:endParaRPr>
          </a:p>
        </p:txBody>
      </p:sp>
      <p:sp>
        <p:nvSpPr>
          <p:cNvPr id="27651" name="Rectangle 27">
            <a:extLst>
              <a:ext uri="{FF2B5EF4-FFF2-40B4-BE49-F238E27FC236}">
                <a16:creationId xmlns="" xmlns:a16="http://schemas.microsoft.com/office/drawing/2014/main" id="{CC921421-B2AE-462D-A652-86C6361852C3}"/>
              </a:ext>
            </a:extLst>
          </p:cNvPr>
          <p:cNvSpPr>
            <a:spLocks noChangeArrowheads="1"/>
          </p:cNvSpPr>
          <p:nvPr/>
        </p:nvSpPr>
        <p:spPr bwMode="auto">
          <a:xfrm>
            <a:off x="1905000" y="1187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solidFill>
                <a:prstClr val="black"/>
              </a:solidFill>
            </a:endParaRPr>
          </a:p>
        </p:txBody>
      </p:sp>
      <p:sp>
        <p:nvSpPr>
          <p:cNvPr id="27652" name="Rectangle 28">
            <a:extLst>
              <a:ext uri="{FF2B5EF4-FFF2-40B4-BE49-F238E27FC236}">
                <a16:creationId xmlns="" xmlns:a16="http://schemas.microsoft.com/office/drawing/2014/main" id="{6AC0F2CF-B521-48E7-875A-99D2DA570F74}"/>
              </a:ext>
            </a:extLst>
          </p:cNvPr>
          <p:cNvSpPr>
            <a:spLocks noChangeArrowheads="1"/>
          </p:cNvSpPr>
          <p:nvPr/>
        </p:nvSpPr>
        <p:spPr bwMode="auto">
          <a:xfrm>
            <a:off x="1828800" y="3962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solidFill>
                <a:prstClr val="black"/>
              </a:solidFill>
            </a:endParaRPr>
          </a:p>
        </p:txBody>
      </p:sp>
      <p:sp>
        <p:nvSpPr>
          <p:cNvPr id="27653" name="Rectangle 29">
            <a:extLst>
              <a:ext uri="{FF2B5EF4-FFF2-40B4-BE49-F238E27FC236}">
                <a16:creationId xmlns="" xmlns:a16="http://schemas.microsoft.com/office/drawing/2014/main" id="{42EB426D-55EA-4170-807B-362E364FADB6}"/>
              </a:ext>
            </a:extLst>
          </p:cNvPr>
          <p:cNvSpPr>
            <a:spLocks noChangeArrowheads="1"/>
          </p:cNvSpPr>
          <p:nvPr/>
        </p:nvSpPr>
        <p:spPr bwMode="auto">
          <a:xfrm>
            <a:off x="1828800" y="4235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vi-VN" altLang="en-US" sz="1800">
              <a:solidFill>
                <a:prstClr val="black"/>
              </a:solidFill>
            </a:endParaRPr>
          </a:p>
        </p:txBody>
      </p:sp>
      <p:grpSp>
        <p:nvGrpSpPr>
          <p:cNvPr id="7" name="Group 6">
            <a:extLst>
              <a:ext uri="{FF2B5EF4-FFF2-40B4-BE49-F238E27FC236}">
                <a16:creationId xmlns:a16="http://schemas.microsoft.com/office/drawing/2014/main" xmlns="" id="{5F5610C6-060F-4D13-B42F-5B8EEF4BD95F}"/>
              </a:ext>
            </a:extLst>
          </p:cNvPr>
          <p:cNvGrpSpPr/>
          <p:nvPr/>
        </p:nvGrpSpPr>
        <p:grpSpPr>
          <a:xfrm>
            <a:off x="-26175" y="-298366"/>
            <a:ext cx="12072664" cy="6878668"/>
            <a:chOff x="-327" y="1955592"/>
            <a:chExt cx="7370962" cy="3602182"/>
          </a:xfrm>
        </p:grpSpPr>
        <p:sp>
          <p:nvSpPr>
            <p:cNvPr id="8" name="Rectangle: Rounded Corners 2">
              <a:extLst>
                <a:ext uri="{FF2B5EF4-FFF2-40B4-BE49-F238E27FC236}">
                  <a16:creationId xmlns:a16="http://schemas.microsoft.com/office/drawing/2014/main" xmlns="" id="{A8C7A614-E2F2-46B6-856F-0FFB61E691AC}"/>
                </a:ext>
              </a:extLst>
            </p:cNvPr>
            <p:cNvSpPr/>
            <p:nvPr/>
          </p:nvSpPr>
          <p:spPr>
            <a:xfrm>
              <a:off x="-327" y="1955592"/>
              <a:ext cx="7370962" cy="3602182"/>
            </a:xfrm>
            <a:prstGeom prst="roundRect">
              <a:avLst/>
            </a:prstGeom>
            <a:solidFill>
              <a:schemeClr val="accent6">
                <a:lumMod val="20000"/>
                <a:lumOff val="80000"/>
              </a:schemeClr>
            </a:solidFill>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6600" dirty="0">
                <a:latin typeface="Times New Roman" panose="02020603050405020304" pitchFamily="18" charset="0"/>
                <a:cs typeface="Times New Roman" panose="02020603050405020304" pitchFamily="18" charset="0"/>
              </a:endParaRPr>
            </a:p>
          </p:txBody>
        </p:sp>
        <p:sp>
          <p:nvSpPr>
            <p:cNvPr id="9" name="Rectangle: Rounded Corners 5">
              <a:extLst>
                <a:ext uri="{FF2B5EF4-FFF2-40B4-BE49-F238E27FC236}">
                  <a16:creationId xmlns:a16="http://schemas.microsoft.com/office/drawing/2014/main" xmlns="" id="{27B64476-2BB2-4DA2-B508-5CF6DC37360F}"/>
                </a:ext>
              </a:extLst>
            </p:cNvPr>
            <p:cNvSpPr/>
            <p:nvPr/>
          </p:nvSpPr>
          <p:spPr>
            <a:xfrm>
              <a:off x="172855" y="2156793"/>
              <a:ext cx="6948684" cy="3272397"/>
            </a:xfrm>
            <a:prstGeom prst="roundRect">
              <a:avLst/>
            </a:prstGeom>
            <a:ln>
              <a:prstDash val="lgDash"/>
            </a:ln>
          </p:spPr>
          <p:style>
            <a:lnRef idx="2">
              <a:schemeClr val="accent5"/>
            </a:lnRef>
            <a:fillRef idx="1">
              <a:schemeClr val="lt1"/>
            </a:fillRef>
            <a:effectRef idx="0">
              <a:schemeClr val="accent5"/>
            </a:effectRef>
            <a:fontRef idx="minor">
              <a:schemeClr val="dk1"/>
            </a:fontRef>
          </p:style>
          <p:txBody>
            <a:bodyPr rtlCol="0" anchor="ctr"/>
            <a:lstStyle/>
            <a:p>
              <a:pPr lvl="0" algn="ctr"/>
              <a:endParaRPr lang="en-SG" sz="8000" b="1" dirty="0">
                <a:solidFill>
                  <a:srgbClr val="FF0000"/>
                </a:solidFill>
                <a:latin typeface="#9Slide05 Israquella" pitchFamily="2" charset="0"/>
                <a:cs typeface="Times New Roman" panose="02020603050405020304" pitchFamily="18" charset="0"/>
              </a:endParaRPr>
            </a:p>
          </p:txBody>
        </p:sp>
      </p:grpSp>
      <p:sp>
        <p:nvSpPr>
          <p:cNvPr id="2" name="Rectangle 1"/>
          <p:cNvSpPr/>
          <p:nvPr/>
        </p:nvSpPr>
        <p:spPr>
          <a:xfrm>
            <a:off x="983432" y="924977"/>
            <a:ext cx="10441160" cy="2344231"/>
          </a:xfrm>
          <a:prstGeom prst="rect">
            <a:avLst/>
          </a:prstGeom>
        </p:spPr>
        <p:txBody>
          <a:bodyPr wrap="square">
            <a:spAutoFit/>
          </a:bodyPr>
          <a:lstStyle/>
          <a:p>
            <a:pPr lvl="0" algn="ctr">
              <a:lnSpc>
                <a:spcPct val="115000"/>
              </a:lnSpc>
              <a:spcAft>
                <a:spcPts val="1000"/>
              </a:spcAft>
            </a:pPr>
            <a:r>
              <a:rPr lang="en-US" sz="4000" b="1" dirty="0" err="1" smtClean="0">
                <a:solidFill>
                  <a:srgbClr val="FF0000"/>
                </a:solidFill>
                <a:latin typeface="Times New Roman" pitchFamily="18" charset="0"/>
                <a:ea typeface="Arial"/>
                <a:cs typeface="Times New Roman" pitchFamily="18" charset="0"/>
              </a:rPr>
              <a:t>Chuẩn</a:t>
            </a:r>
            <a:r>
              <a:rPr lang="en-US" sz="4000" b="1" dirty="0" smtClean="0">
                <a:solidFill>
                  <a:srgbClr val="FF0000"/>
                </a:solidFill>
                <a:latin typeface="Times New Roman" pitchFamily="18" charset="0"/>
                <a:ea typeface="Arial"/>
                <a:cs typeface="Times New Roman" pitchFamily="18" charset="0"/>
              </a:rPr>
              <a:t> </a:t>
            </a:r>
            <a:r>
              <a:rPr lang="en-US" sz="4000" b="1" dirty="0" err="1" smtClean="0">
                <a:solidFill>
                  <a:srgbClr val="FF0000"/>
                </a:solidFill>
                <a:latin typeface="Times New Roman" pitchFamily="18" charset="0"/>
                <a:ea typeface="Arial"/>
                <a:cs typeface="Times New Roman" pitchFamily="18" charset="0"/>
              </a:rPr>
              <a:t>bị</a:t>
            </a:r>
            <a:r>
              <a:rPr lang="en-US" sz="4000" b="1" dirty="0" smtClean="0">
                <a:solidFill>
                  <a:srgbClr val="FF0000"/>
                </a:solidFill>
                <a:latin typeface="Times New Roman" pitchFamily="18" charset="0"/>
                <a:ea typeface="Arial"/>
                <a:cs typeface="Times New Roman" pitchFamily="18" charset="0"/>
              </a:rPr>
              <a:t> ở </a:t>
            </a:r>
            <a:r>
              <a:rPr lang="en-US" sz="4000" b="1" dirty="0" err="1" smtClean="0">
                <a:solidFill>
                  <a:srgbClr val="FF0000"/>
                </a:solidFill>
                <a:latin typeface="Times New Roman" pitchFamily="18" charset="0"/>
                <a:ea typeface="Arial"/>
                <a:cs typeface="Times New Roman" pitchFamily="18" charset="0"/>
              </a:rPr>
              <a:t>nhà</a:t>
            </a:r>
            <a:endParaRPr lang="en-US" sz="4000" b="1" dirty="0" smtClean="0">
              <a:solidFill>
                <a:srgbClr val="FF0000"/>
              </a:solidFill>
              <a:latin typeface="Times New Roman" pitchFamily="18" charset="0"/>
              <a:ea typeface="Arial"/>
              <a:cs typeface="Times New Roman" pitchFamily="18" charset="0"/>
            </a:endParaRPr>
          </a:p>
          <a:p>
            <a:pPr lvl="0" algn="just">
              <a:lnSpc>
                <a:spcPct val="115000"/>
              </a:lnSpc>
              <a:spcAft>
                <a:spcPts val="1000"/>
              </a:spcAft>
            </a:pPr>
            <a:r>
              <a:rPr lang="en-US" sz="4000" b="1" dirty="0" smtClean="0">
                <a:solidFill>
                  <a:prstClr val="black"/>
                </a:solidFill>
                <a:latin typeface="Times New Roman" pitchFamily="18" charset="0"/>
                <a:ea typeface="Arial"/>
                <a:cs typeface="Times New Roman" pitchFamily="18" charset="0"/>
              </a:rPr>
              <a:t>	</a:t>
            </a:r>
            <a:r>
              <a:rPr lang="en-US" sz="4000" b="1" dirty="0" err="1" smtClean="0">
                <a:solidFill>
                  <a:prstClr val="black"/>
                </a:solidFill>
                <a:latin typeface="Times New Roman" pitchFamily="18" charset="0"/>
                <a:ea typeface="Arial"/>
                <a:cs typeface="Times New Roman" pitchFamily="18" charset="0"/>
              </a:rPr>
              <a:t>Trình</a:t>
            </a:r>
            <a:r>
              <a:rPr lang="en-US" sz="4000" b="1" dirty="0" smtClean="0">
                <a:solidFill>
                  <a:prstClr val="black"/>
                </a:solidFill>
                <a:latin typeface="Times New Roman" pitchFamily="18" charset="0"/>
                <a:ea typeface="Arial"/>
                <a:cs typeface="Times New Roman" pitchFamily="18" charset="0"/>
              </a:rPr>
              <a:t> </a:t>
            </a:r>
            <a:r>
              <a:rPr lang="en-US" sz="4000" b="1" dirty="0" err="1">
                <a:solidFill>
                  <a:prstClr val="black"/>
                </a:solidFill>
                <a:latin typeface="Times New Roman" pitchFamily="18" charset="0"/>
                <a:ea typeface="Arial"/>
                <a:cs typeface="Times New Roman" pitchFamily="18" charset="0"/>
              </a:rPr>
              <a:t>bày</a:t>
            </a:r>
            <a:r>
              <a:rPr lang="en-US" sz="4000" b="1" dirty="0">
                <a:solidFill>
                  <a:prstClr val="black"/>
                </a:solidFill>
                <a:latin typeface="Times New Roman" pitchFamily="18" charset="0"/>
                <a:ea typeface="Arial"/>
                <a:cs typeface="Times New Roman" pitchFamily="18" charset="0"/>
              </a:rPr>
              <a:t> </a:t>
            </a:r>
            <a:r>
              <a:rPr lang="en-US" sz="4000" b="1" dirty="0" err="1">
                <a:solidFill>
                  <a:prstClr val="black"/>
                </a:solidFill>
                <a:latin typeface="Times New Roman" pitchFamily="18" charset="0"/>
                <a:ea typeface="Arial"/>
                <a:cs typeface="Times New Roman" pitchFamily="18" charset="0"/>
              </a:rPr>
              <a:t>hiểu</a:t>
            </a:r>
            <a:r>
              <a:rPr lang="en-US" sz="4000" b="1" dirty="0">
                <a:solidFill>
                  <a:prstClr val="black"/>
                </a:solidFill>
                <a:latin typeface="Times New Roman" pitchFamily="18" charset="0"/>
                <a:ea typeface="Arial"/>
                <a:cs typeface="Times New Roman" pitchFamily="18" charset="0"/>
              </a:rPr>
              <a:t> </a:t>
            </a:r>
            <a:r>
              <a:rPr lang="en-US" sz="4000" b="1" dirty="0" err="1">
                <a:solidFill>
                  <a:prstClr val="black"/>
                </a:solidFill>
                <a:latin typeface="Times New Roman" pitchFamily="18" charset="0"/>
                <a:ea typeface="Arial"/>
                <a:cs typeface="Times New Roman" pitchFamily="18" charset="0"/>
              </a:rPr>
              <a:t>biết</a:t>
            </a:r>
            <a:r>
              <a:rPr lang="en-US" sz="4000" b="1" dirty="0">
                <a:solidFill>
                  <a:prstClr val="black"/>
                </a:solidFill>
                <a:latin typeface="Times New Roman" pitchFamily="18" charset="0"/>
                <a:ea typeface="Arial"/>
                <a:cs typeface="Times New Roman" pitchFamily="18" charset="0"/>
              </a:rPr>
              <a:t> </a:t>
            </a:r>
            <a:r>
              <a:rPr lang="en-US" sz="4000" b="1" dirty="0" err="1">
                <a:solidFill>
                  <a:prstClr val="black"/>
                </a:solidFill>
                <a:latin typeface="Times New Roman" pitchFamily="18" charset="0"/>
                <a:ea typeface="Arial"/>
                <a:cs typeface="Times New Roman" pitchFamily="18" charset="0"/>
              </a:rPr>
              <a:t>của</a:t>
            </a:r>
            <a:r>
              <a:rPr lang="en-US" sz="4000" b="1" dirty="0">
                <a:solidFill>
                  <a:prstClr val="black"/>
                </a:solidFill>
                <a:latin typeface="Times New Roman" pitchFamily="18" charset="0"/>
                <a:ea typeface="Arial"/>
                <a:cs typeface="Times New Roman" pitchFamily="18" charset="0"/>
              </a:rPr>
              <a:t> </a:t>
            </a:r>
            <a:r>
              <a:rPr lang="en-US" sz="4000" b="1" dirty="0" err="1">
                <a:solidFill>
                  <a:prstClr val="black"/>
                </a:solidFill>
                <a:latin typeface="Times New Roman" pitchFamily="18" charset="0"/>
                <a:ea typeface="Arial"/>
                <a:cs typeface="Times New Roman" pitchFamily="18" charset="0"/>
              </a:rPr>
              <a:t>em</a:t>
            </a:r>
            <a:r>
              <a:rPr lang="en-US" sz="4000" b="1" dirty="0">
                <a:solidFill>
                  <a:prstClr val="black"/>
                </a:solidFill>
                <a:latin typeface="Times New Roman" pitchFamily="18" charset="0"/>
                <a:ea typeface="Arial"/>
                <a:cs typeface="Times New Roman" pitchFamily="18" charset="0"/>
              </a:rPr>
              <a:t> </a:t>
            </a:r>
            <a:r>
              <a:rPr lang="en-US" sz="4000" b="1" dirty="0" err="1">
                <a:solidFill>
                  <a:prstClr val="black"/>
                </a:solidFill>
                <a:latin typeface="Times New Roman" pitchFamily="18" charset="0"/>
                <a:ea typeface="Arial"/>
                <a:cs typeface="Times New Roman" pitchFamily="18" charset="0"/>
              </a:rPr>
              <a:t>về</a:t>
            </a:r>
            <a:r>
              <a:rPr lang="en-US" sz="4000" b="1" dirty="0">
                <a:solidFill>
                  <a:prstClr val="black"/>
                </a:solidFill>
                <a:latin typeface="Times New Roman" pitchFamily="18" charset="0"/>
                <a:ea typeface="Arial"/>
                <a:cs typeface="Times New Roman" pitchFamily="18" charset="0"/>
              </a:rPr>
              <a:t> </a:t>
            </a:r>
            <a:r>
              <a:rPr lang="en-US" sz="4000" b="1" dirty="0" err="1">
                <a:solidFill>
                  <a:prstClr val="black"/>
                </a:solidFill>
                <a:latin typeface="Times New Roman" pitchFamily="18" charset="0"/>
                <a:ea typeface="Arial"/>
                <a:cs typeface="Times New Roman" pitchFamily="18" charset="0"/>
              </a:rPr>
              <a:t>tác</a:t>
            </a:r>
            <a:r>
              <a:rPr lang="en-US" sz="4000" b="1" dirty="0">
                <a:solidFill>
                  <a:prstClr val="black"/>
                </a:solidFill>
                <a:latin typeface="Times New Roman" pitchFamily="18" charset="0"/>
                <a:ea typeface="Arial"/>
                <a:cs typeface="Times New Roman" pitchFamily="18" charset="0"/>
              </a:rPr>
              <a:t> </a:t>
            </a:r>
            <a:r>
              <a:rPr lang="en-US" sz="4000" b="1" dirty="0" err="1">
                <a:solidFill>
                  <a:prstClr val="black"/>
                </a:solidFill>
                <a:latin typeface="Times New Roman" pitchFamily="18" charset="0"/>
                <a:ea typeface="Arial"/>
                <a:cs typeface="Times New Roman" pitchFamily="18" charset="0"/>
              </a:rPr>
              <a:t>giả</a:t>
            </a:r>
            <a:r>
              <a:rPr lang="en-US" sz="4000" b="1" dirty="0">
                <a:solidFill>
                  <a:prstClr val="black"/>
                </a:solidFill>
                <a:latin typeface="Times New Roman" pitchFamily="18" charset="0"/>
                <a:ea typeface="Arial"/>
                <a:cs typeface="Times New Roman" pitchFamily="18" charset="0"/>
              </a:rPr>
              <a:t>, </a:t>
            </a:r>
            <a:r>
              <a:rPr lang="en-US" sz="4000" b="1" dirty="0" err="1">
                <a:solidFill>
                  <a:prstClr val="black"/>
                </a:solidFill>
                <a:latin typeface="Times New Roman" pitchFamily="18" charset="0"/>
                <a:ea typeface="Arial"/>
                <a:cs typeface="Times New Roman" pitchFamily="18" charset="0"/>
              </a:rPr>
              <a:t>tác</a:t>
            </a:r>
            <a:r>
              <a:rPr lang="en-US" sz="4000" b="1" dirty="0">
                <a:solidFill>
                  <a:prstClr val="black"/>
                </a:solidFill>
                <a:latin typeface="Times New Roman" pitchFamily="18" charset="0"/>
                <a:ea typeface="Arial"/>
                <a:cs typeface="Times New Roman" pitchFamily="18" charset="0"/>
              </a:rPr>
              <a:t> </a:t>
            </a:r>
            <a:r>
              <a:rPr lang="en-US" sz="4000" b="1" dirty="0" err="1">
                <a:solidFill>
                  <a:prstClr val="black"/>
                </a:solidFill>
                <a:latin typeface="Times New Roman" pitchFamily="18" charset="0"/>
                <a:ea typeface="Arial"/>
                <a:cs typeface="Times New Roman" pitchFamily="18" charset="0"/>
              </a:rPr>
              <a:t>phẩm</a:t>
            </a:r>
            <a:r>
              <a:rPr lang="en-US" sz="4000" b="1" dirty="0">
                <a:solidFill>
                  <a:prstClr val="black"/>
                </a:solidFill>
                <a:latin typeface="Times New Roman" pitchFamily="18" charset="0"/>
                <a:ea typeface="Arial"/>
                <a:cs typeface="Times New Roman" pitchFamily="18" charset="0"/>
              </a:rPr>
              <a:t> </a:t>
            </a:r>
            <a:r>
              <a:rPr lang="en-US" sz="4000" b="1" dirty="0" err="1">
                <a:solidFill>
                  <a:prstClr val="black"/>
                </a:solidFill>
                <a:latin typeface="Times New Roman" pitchFamily="18" charset="0"/>
                <a:ea typeface="Arial"/>
                <a:cs typeface="Times New Roman" pitchFamily="18" charset="0"/>
              </a:rPr>
              <a:t>bằng</a:t>
            </a:r>
            <a:r>
              <a:rPr lang="en-US" sz="4000" b="1" dirty="0">
                <a:solidFill>
                  <a:prstClr val="black"/>
                </a:solidFill>
                <a:latin typeface="Times New Roman" pitchFamily="18" charset="0"/>
                <a:ea typeface="Arial"/>
                <a:cs typeface="Times New Roman" pitchFamily="18" charset="0"/>
              </a:rPr>
              <a:t> </a:t>
            </a:r>
            <a:r>
              <a:rPr lang="en-US" sz="4000" b="1" dirty="0" err="1">
                <a:solidFill>
                  <a:prstClr val="black"/>
                </a:solidFill>
                <a:latin typeface="Times New Roman" pitchFamily="18" charset="0"/>
                <a:ea typeface="Arial"/>
                <a:cs typeface="Times New Roman" pitchFamily="18" charset="0"/>
              </a:rPr>
              <a:t>nhiều</a:t>
            </a:r>
            <a:r>
              <a:rPr lang="en-US" sz="4000" b="1" dirty="0">
                <a:solidFill>
                  <a:prstClr val="black"/>
                </a:solidFill>
                <a:latin typeface="Times New Roman" pitchFamily="18" charset="0"/>
                <a:ea typeface="Arial"/>
                <a:cs typeface="Times New Roman" pitchFamily="18" charset="0"/>
              </a:rPr>
              <a:t> </a:t>
            </a:r>
            <a:r>
              <a:rPr lang="en-US" sz="4000" b="1" dirty="0" err="1">
                <a:solidFill>
                  <a:prstClr val="black"/>
                </a:solidFill>
                <a:latin typeface="Times New Roman" pitchFamily="18" charset="0"/>
                <a:ea typeface="Arial"/>
                <a:cs typeface="Times New Roman" pitchFamily="18" charset="0"/>
              </a:rPr>
              <a:t>hình</a:t>
            </a:r>
            <a:r>
              <a:rPr lang="en-US" sz="4000" b="1" dirty="0">
                <a:solidFill>
                  <a:prstClr val="black"/>
                </a:solidFill>
                <a:latin typeface="Times New Roman" pitchFamily="18" charset="0"/>
                <a:ea typeface="Arial"/>
                <a:cs typeface="Times New Roman" pitchFamily="18" charset="0"/>
              </a:rPr>
              <a:t> </a:t>
            </a:r>
            <a:r>
              <a:rPr lang="en-US" sz="4000" b="1" dirty="0" err="1">
                <a:solidFill>
                  <a:prstClr val="black"/>
                </a:solidFill>
                <a:latin typeface="Times New Roman" pitchFamily="18" charset="0"/>
                <a:ea typeface="Arial"/>
                <a:cs typeface="Times New Roman" pitchFamily="18" charset="0"/>
              </a:rPr>
              <a:t>thức</a:t>
            </a:r>
            <a:r>
              <a:rPr lang="en-US" sz="4000" b="1" dirty="0">
                <a:solidFill>
                  <a:prstClr val="black"/>
                </a:solidFill>
                <a:latin typeface="Times New Roman" pitchFamily="18" charset="0"/>
                <a:ea typeface="Arial"/>
                <a:cs typeface="Times New Roman" pitchFamily="18" charset="0"/>
              </a:rPr>
              <a:t> </a:t>
            </a:r>
            <a:r>
              <a:rPr lang="en-US" sz="4000" b="1" dirty="0" err="1">
                <a:solidFill>
                  <a:prstClr val="black"/>
                </a:solidFill>
                <a:latin typeface="Times New Roman" pitchFamily="18" charset="0"/>
                <a:ea typeface="Arial"/>
                <a:cs typeface="Times New Roman" pitchFamily="18" charset="0"/>
              </a:rPr>
              <a:t>khác</a:t>
            </a:r>
            <a:r>
              <a:rPr lang="en-US" sz="4000" b="1" dirty="0">
                <a:solidFill>
                  <a:prstClr val="black"/>
                </a:solidFill>
                <a:latin typeface="Times New Roman" pitchFamily="18" charset="0"/>
                <a:ea typeface="Arial"/>
                <a:cs typeface="Times New Roman" pitchFamily="18" charset="0"/>
              </a:rPr>
              <a:t> </a:t>
            </a:r>
            <a:r>
              <a:rPr lang="en-US" sz="4000" b="1" dirty="0" err="1" smtClean="0">
                <a:solidFill>
                  <a:prstClr val="black"/>
                </a:solidFill>
                <a:latin typeface="Times New Roman" pitchFamily="18" charset="0"/>
                <a:ea typeface="Arial"/>
                <a:cs typeface="Times New Roman" pitchFamily="18" charset="0"/>
              </a:rPr>
              <a:t>nhau</a:t>
            </a:r>
            <a:r>
              <a:rPr lang="en-US" sz="4000" b="1" dirty="0" smtClean="0">
                <a:solidFill>
                  <a:prstClr val="black"/>
                </a:solidFill>
                <a:latin typeface="Times New Roman" pitchFamily="18" charset="0"/>
                <a:ea typeface="Arial"/>
                <a:cs typeface="Times New Roman" pitchFamily="18" charset="0"/>
              </a:rPr>
              <a:t>.</a:t>
            </a:r>
            <a:endParaRPr lang="en-US" sz="4000" b="1" dirty="0">
              <a:solidFill>
                <a:prstClr val="black"/>
              </a:solidFill>
              <a:latin typeface="Times New Roman" pitchFamily="18" charset="0"/>
              <a:ea typeface="Arial"/>
              <a:cs typeface="Times New Roman" pitchFamily="18" charset="0"/>
            </a:endParaRPr>
          </a:p>
        </p:txBody>
      </p:sp>
    </p:spTree>
    <p:extLst>
      <p:ext uri="{BB962C8B-B14F-4D97-AF65-F5344CB8AC3E}">
        <p14:creationId xmlns:p14="http://schemas.microsoft.com/office/powerpoint/2010/main" val="41941137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pic>
        <p:nvPicPr>
          <p:cNvPr id="3" name="图片 3" descr="边框">
            <a:extLst>
              <a:ext uri="{FF2B5EF4-FFF2-40B4-BE49-F238E27FC236}">
                <a16:creationId xmlns:a16="http://schemas.microsoft.com/office/drawing/2014/main" xmlns="" id="{BA7CD2D7-7EFE-4C26-A11B-F38DF9041A32}"/>
              </a:ext>
            </a:extLst>
          </p:cNvPr>
          <p:cNvPicPr>
            <a:picLocks noChangeAspect="1"/>
          </p:cNvPicPr>
          <p:nvPr/>
        </p:nvPicPr>
        <p:blipFill>
          <a:blip r:embed="rId3"/>
          <a:stretch>
            <a:fillRect/>
          </a:stretch>
        </p:blipFill>
        <p:spPr>
          <a:xfrm>
            <a:off x="238442" y="148426"/>
            <a:ext cx="11715115" cy="6412865"/>
          </a:xfrm>
          <a:prstGeom prst="rect">
            <a:avLst/>
          </a:prstGeom>
          <a:solidFill>
            <a:schemeClr val="accent6">
              <a:lumMod val="20000"/>
              <a:lumOff val="80000"/>
            </a:schemeClr>
          </a:solidFill>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442" y="116631"/>
            <a:ext cx="4345390" cy="6444659"/>
          </a:xfrm>
          <a:prstGeom prst="rect">
            <a:avLst/>
          </a:prstGeom>
        </p:spPr>
      </p:pic>
      <p:sp>
        <p:nvSpPr>
          <p:cNvPr id="11" name="Content Placeholder 2"/>
          <p:cNvSpPr txBox="1">
            <a:spLocks/>
          </p:cNvSpPr>
          <p:nvPr/>
        </p:nvSpPr>
        <p:spPr>
          <a:xfrm>
            <a:off x="4727848" y="548680"/>
            <a:ext cx="7344816" cy="5793508"/>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0"/>
              </a:spcBef>
              <a:buFont typeface="Arial" pitchFamily="34" charset="0"/>
              <a:buNone/>
            </a:pPr>
            <a:r>
              <a:rPr lang="vi-VN" sz="12800" b="1" smtClean="0">
                <a:latin typeface="+mj-lt"/>
                <a:ea typeface="Arial"/>
                <a:cs typeface="Times New Roman"/>
              </a:rPr>
              <a:t>- Rây Bret-bơ-ry (22/8/1920- 5/6/2012) </a:t>
            </a:r>
            <a:endParaRPr lang="en-GB" sz="12800" b="1" smtClean="0">
              <a:latin typeface="+mj-lt"/>
              <a:ea typeface="Arial"/>
              <a:cs typeface="Times New Roman"/>
            </a:endParaRPr>
          </a:p>
          <a:p>
            <a:pPr marL="0" indent="0">
              <a:lnSpc>
                <a:spcPct val="120000"/>
              </a:lnSpc>
              <a:spcBef>
                <a:spcPts val="0"/>
              </a:spcBef>
              <a:buFont typeface="Arial" pitchFamily="34" charset="0"/>
              <a:buNone/>
            </a:pPr>
            <a:r>
              <a:rPr lang="vi-VN" sz="12800" b="1" smtClean="0">
                <a:latin typeface="+mj-lt"/>
                <a:ea typeface="Arial"/>
                <a:cs typeface="Times New Roman"/>
              </a:rPr>
              <a:t>- Là nhà văn nổi tiếng nhất thế kỷ XX và XXI chuyên về sáng tác các tác phẩm kinh dị, khoa học viễn tưởng và bí ẩn của nước Mĩ.</a:t>
            </a:r>
            <a:endParaRPr lang="en-GB" sz="12800" b="1" smtClean="0">
              <a:latin typeface="+mj-lt"/>
              <a:ea typeface="Arial"/>
              <a:cs typeface="Times New Roman"/>
            </a:endParaRPr>
          </a:p>
          <a:p>
            <a:pPr marL="0" indent="0">
              <a:lnSpc>
                <a:spcPct val="120000"/>
              </a:lnSpc>
              <a:spcBef>
                <a:spcPts val="0"/>
              </a:spcBef>
              <a:buFont typeface="Arial" pitchFamily="34" charset="0"/>
              <a:buNone/>
            </a:pPr>
            <a:r>
              <a:rPr lang="vi-VN" sz="12800" b="1" smtClean="0">
                <a:latin typeface="+mj-lt"/>
                <a:ea typeface="Arial"/>
                <a:cs typeface="Times New Roman"/>
              </a:rPr>
              <a:t>- Ông đã được giải thưởng Franh-klin (Franklin) và O Hen-ry (O Henry)</a:t>
            </a:r>
            <a:endParaRPr lang="en-GB" sz="12800" b="1" smtClean="0">
              <a:latin typeface="+mj-lt"/>
              <a:ea typeface="Arial"/>
              <a:cs typeface="Times New Roman"/>
            </a:endParaRPr>
          </a:p>
          <a:p>
            <a:pPr marL="0" indent="0">
              <a:lnSpc>
                <a:spcPct val="120000"/>
              </a:lnSpc>
              <a:spcBef>
                <a:spcPts val="0"/>
              </a:spcBef>
              <a:buFont typeface="Arial" pitchFamily="34" charset="0"/>
              <a:buNone/>
            </a:pPr>
            <a:r>
              <a:rPr lang="en-US" sz="12800" b="1" smtClean="0">
                <a:latin typeface="+mj-lt"/>
                <a:ea typeface="Arial"/>
                <a:cs typeface="Times New Roman"/>
              </a:rPr>
              <a:t>- </a:t>
            </a:r>
            <a:r>
              <a:rPr lang="vi-VN" sz="12800" b="1" smtClean="0">
                <a:latin typeface="+mj-lt"/>
                <a:ea typeface="Arial"/>
                <a:cs typeface="Times New Roman"/>
              </a:rPr>
              <a:t>Các tác phẩm chính: Nổi tiếng với cuốn tiểu thuyết </a:t>
            </a:r>
            <a:r>
              <a:rPr lang="vi-VN" sz="12800" b="1" i="1" smtClean="0">
                <a:latin typeface="+mj-lt"/>
                <a:ea typeface="Arial"/>
                <a:cs typeface="Times New Roman"/>
              </a:rPr>
              <a:t>451 độ F</a:t>
            </a:r>
            <a:r>
              <a:rPr lang="vi-VN" sz="12800" b="1" smtClean="0">
                <a:latin typeface="+mj-lt"/>
                <a:ea typeface="Arial"/>
                <a:cs typeface="Times New Roman"/>
              </a:rPr>
              <a:t> </a:t>
            </a:r>
            <a:r>
              <a:rPr lang="en-US" sz="12800" b="1" smtClean="0">
                <a:latin typeface="+mj-lt"/>
                <a:ea typeface="Arial"/>
                <a:cs typeface="Times New Roman"/>
              </a:rPr>
              <a:t>(</a:t>
            </a:r>
            <a:r>
              <a:rPr lang="vi-VN" sz="12800" b="1" smtClean="0">
                <a:latin typeface="+mj-lt"/>
                <a:ea typeface="Arial"/>
                <a:cs typeface="Times New Roman"/>
              </a:rPr>
              <a:t>1953) và tập hợp những câu chuyện khoa học viễn tưởng như </a:t>
            </a:r>
            <a:r>
              <a:rPr lang="vi-VN" sz="12800" b="1" i="1" smtClean="0">
                <a:latin typeface="+mj-lt"/>
                <a:ea typeface="Arial"/>
                <a:cs typeface="Times New Roman"/>
              </a:rPr>
              <a:t>Xứ Tháng Mười</a:t>
            </a:r>
            <a:r>
              <a:rPr lang="vi-VN" sz="12800" b="1" smtClean="0">
                <a:latin typeface="+mj-lt"/>
                <a:ea typeface="Arial"/>
                <a:cs typeface="Times New Roman"/>
              </a:rPr>
              <a:t> (1950) và </a:t>
            </a:r>
            <a:r>
              <a:rPr lang="vi-VN" sz="12800" b="1" i="1" smtClean="0">
                <a:latin typeface="+mj-lt"/>
                <a:ea typeface="Arial"/>
                <a:cs typeface="Times New Roman"/>
              </a:rPr>
              <a:t>Người minh họa</a:t>
            </a:r>
            <a:r>
              <a:rPr lang="vi-VN" sz="12800" b="1" smtClean="0">
                <a:latin typeface="+mj-lt"/>
                <a:ea typeface="Arial"/>
                <a:cs typeface="Times New Roman"/>
              </a:rPr>
              <a:t> (1951). </a:t>
            </a:r>
            <a:endParaRPr lang="en-GB" sz="12800" b="1" smtClean="0">
              <a:latin typeface="+mj-lt"/>
              <a:ea typeface="Arial"/>
              <a:cs typeface="Times New Roman"/>
            </a:endParaRPr>
          </a:p>
          <a:p>
            <a:endParaRPr lang="en-GB" dirty="0"/>
          </a:p>
        </p:txBody>
      </p:sp>
    </p:spTree>
    <p:extLst>
      <p:ext uri="{BB962C8B-B14F-4D97-AF65-F5344CB8AC3E}">
        <p14:creationId xmlns:p14="http://schemas.microsoft.com/office/powerpoint/2010/main" val="27114180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BCAE329-B4AB-43BB-99F6-3BBAAAFE8D8D}"/>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pic>
        <p:nvPicPr>
          <p:cNvPr id="3" name="图片 3" descr="边框">
            <a:extLst>
              <a:ext uri="{FF2B5EF4-FFF2-40B4-BE49-F238E27FC236}">
                <a16:creationId xmlns:a16="http://schemas.microsoft.com/office/drawing/2014/main" xmlns="" id="{BA7CD2D7-7EFE-4C26-A11B-F38DF9041A32}"/>
              </a:ext>
            </a:extLst>
          </p:cNvPr>
          <p:cNvPicPr>
            <a:picLocks noChangeAspect="1"/>
          </p:cNvPicPr>
          <p:nvPr/>
        </p:nvPicPr>
        <p:blipFill>
          <a:blip r:embed="rId3"/>
          <a:stretch>
            <a:fillRect/>
          </a:stretch>
        </p:blipFill>
        <p:spPr>
          <a:xfrm>
            <a:off x="238442" y="148426"/>
            <a:ext cx="11715115" cy="6412865"/>
          </a:xfrm>
          <a:prstGeom prst="rect">
            <a:avLst/>
          </a:prstGeom>
          <a:solidFill>
            <a:schemeClr val="accent6">
              <a:lumMod val="20000"/>
              <a:lumOff val="80000"/>
            </a:schemeClr>
          </a:solidFill>
        </p:spPr>
      </p:pic>
      <p:sp>
        <p:nvSpPr>
          <p:cNvPr id="6" name="Rectangle 2">
            <a:extLst>
              <a:ext uri="{FF2B5EF4-FFF2-40B4-BE49-F238E27FC236}">
                <a16:creationId xmlns="" xmlns:a16="http://schemas.microsoft.com/office/drawing/2014/main" id="{9601B101-AD3B-409A-8CAB-78821CDF6A12}"/>
              </a:ext>
            </a:extLst>
          </p:cNvPr>
          <p:cNvSpPr txBox="1">
            <a:spLocks noChangeArrowheads="1"/>
          </p:cNvSpPr>
          <p:nvPr/>
        </p:nvSpPr>
        <p:spPr>
          <a:xfrm>
            <a:off x="859768" y="116632"/>
            <a:ext cx="10472464" cy="1143000"/>
          </a:xfrm>
          <a:prstGeom prst="rect">
            <a:avLst/>
          </a:prstGeom>
        </p:spPr>
        <p:txBody>
          <a:bodyPr rtlCol="0">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1" smtClean="0">
                <a:solidFill>
                  <a:srgbClr val="FF0000"/>
                </a:solidFill>
                <a:latin typeface="Times New Roman" pitchFamily="18" charset="0"/>
                <a:cs typeface="Times New Roman" pitchFamily="18" charset="0"/>
              </a:rPr>
              <a:t>Một số tác phẩm nổi tiếng của</a:t>
            </a:r>
            <a:r>
              <a:rPr lang="vi-VN" b="1" smtClean="0">
                <a:solidFill>
                  <a:srgbClr val="FF0000"/>
                </a:solidFill>
                <a:latin typeface="Times New Roman" pitchFamily="18" charset="0"/>
                <a:cs typeface="Times New Roman" pitchFamily="18" charset="0"/>
              </a:rPr>
              <a:t> Rây Bơret-bơ-ry</a:t>
            </a:r>
            <a:endParaRPr lang="en-US" b="1" dirty="0">
              <a:solidFill>
                <a:srgbClr val="FF0000"/>
              </a:solidFill>
              <a:latin typeface="Times New Roman" pitchFamily="18" charset="0"/>
              <a:cs typeface="Times New Roman"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46" y="1194246"/>
            <a:ext cx="3650300" cy="47385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0216" y="1194246"/>
            <a:ext cx="3678466" cy="482704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376" y="1196752"/>
            <a:ext cx="3410600" cy="4736084"/>
          </a:xfrm>
          <a:prstGeom prst="rect">
            <a:avLst/>
          </a:prstGeom>
        </p:spPr>
      </p:pic>
    </p:spTree>
    <p:extLst>
      <p:ext uri="{BB962C8B-B14F-4D97-AF65-F5344CB8AC3E}">
        <p14:creationId xmlns:p14="http://schemas.microsoft.com/office/powerpoint/2010/main" val="12453657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9" name="Rectangle: Rounded Corners 18">
            <a:extLst>
              <a:ext uri="{FF2B5EF4-FFF2-40B4-BE49-F238E27FC236}">
                <a16:creationId xmlns="" xmlns:a16="http://schemas.microsoft.com/office/drawing/2014/main" id="{17FC54CC-D5F3-41F1-AE57-84C770FBF40A}"/>
              </a:ext>
            </a:extLst>
          </p:cNvPr>
          <p:cNvSpPr/>
          <p:nvPr/>
        </p:nvSpPr>
        <p:spPr>
          <a:xfrm>
            <a:off x="191344" y="116632"/>
            <a:ext cx="11881320" cy="662473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dirty="0">
                <a:solidFill>
                  <a:srgbClr val="0000CC"/>
                </a:solidFill>
                <a:latin typeface="#9Slide03 Arima Madurai" panose="00000500000000000000" pitchFamily="2" charset="0"/>
                <a:cs typeface="#9Slide03 Arima Madurai" panose="00000500000000000000" pitchFamily="2" charset="0"/>
              </a:rPr>
              <a:t> </a:t>
            </a:r>
            <a:r>
              <a:rPr lang="vi-VN" altLang="en-US" sz="2400" b="1" dirty="0" smtClean="0">
                <a:solidFill>
                  <a:srgbClr val="0000CC"/>
                </a:solidFill>
                <a:latin typeface="#9Slide03 Arima Madurai" panose="00000500000000000000" pitchFamily="2" charset="0"/>
                <a:cs typeface="#9Slide03 Arima Madurai" panose="00000500000000000000" pitchFamily="2" charset="0"/>
              </a:rPr>
              <a:t>    </a:t>
            </a:r>
            <a:endParaRPr lang="vi-VN" sz="3200" b="1" dirty="0" smtClean="0">
              <a:solidFill>
                <a:srgbClr val="0000FF"/>
              </a:solidFill>
              <a:latin typeface="Times New Roman"/>
            </a:endParaRPr>
          </a:p>
          <a:p>
            <a:pPr marL="457200" lvl="0" indent="-457200" algn="just">
              <a:spcAft>
                <a:spcPts val="1000"/>
              </a:spcAft>
              <a:buFontTx/>
              <a:buChar char="-"/>
            </a:pPr>
            <a:r>
              <a:rPr lang="vi-VN" sz="3200" b="1" dirty="0" smtClean="0">
                <a:solidFill>
                  <a:prstClr val="black"/>
                </a:solidFill>
                <a:latin typeface="Times New Roman"/>
                <a:ea typeface="Arial"/>
                <a:cs typeface="Times New Roman"/>
              </a:rPr>
              <a:t>Xuất </a:t>
            </a:r>
            <a:r>
              <a:rPr lang="vi-VN" sz="3200" b="1" dirty="0">
                <a:solidFill>
                  <a:prstClr val="black"/>
                </a:solidFill>
                <a:latin typeface="Times New Roman"/>
                <a:ea typeface="Arial"/>
                <a:cs typeface="Times New Roman"/>
              </a:rPr>
              <a:t>xứ: </a:t>
            </a:r>
            <a:r>
              <a:rPr lang="vi-VN" sz="3200" dirty="0">
                <a:solidFill>
                  <a:prstClr val="black"/>
                </a:solidFill>
                <a:latin typeface="Times New Roman"/>
                <a:ea typeface="Arial"/>
                <a:cs typeface="Times New Roman"/>
              </a:rPr>
              <a:t>Trích </a:t>
            </a:r>
            <a:r>
              <a:rPr lang="vi-VN" sz="3200" i="1" dirty="0">
                <a:solidFill>
                  <a:prstClr val="black"/>
                </a:solidFill>
                <a:latin typeface="Times New Roman"/>
                <a:ea typeface="Arial"/>
                <a:cs typeface="Times New Roman"/>
              </a:rPr>
              <a:t>Truyện khoa học viễn tưởng chọn lọc</a:t>
            </a:r>
            <a:r>
              <a:rPr lang="vi-VN" sz="3200" dirty="0">
                <a:solidFill>
                  <a:prstClr val="black"/>
                </a:solidFill>
                <a:latin typeface="Times New Roman"/>
                <a:ea typeface="Arial"/>
                <a:cs typeface="Times New Roman"/>
              </a:rPr>
              <a:t>, </a:t>
            </a:r>
            <a:endParaRPr lang="en-US" sz="3200" dirty="0" smtClean="0">
              <a:solidFill>
                <a:prstClr val="black"/>
              </a:solidFill>
              <a:latin typeface="Times New Roman"/>
              <a:ea typeface="Arial"/>
              <a:cs typeface="Times New Roman"/>
            </a:endParaRPr>
          </a:p>
          <a:p>
            <a:pPr lvl="0" algn="just">
              <a:spcAft>
                <a:spcPts val="1000"/>
              </a:spcAft>
            </a:pPr>
            <a:r>
              <a:rPr lang="vi-VN" sz="3200" dirty="0" smtClean="0">
                <a:solidFill>
                  <a:prstClr val="black"/>
                </a:solidFill>
                <a:latin typeface="Times New Roman"/>
                <a:ea typeface="Arial"/>
                <a:cs typeface="Times New Roman"/>
              </a:rPr>
              <a:t>Thái </a:t>
            </a:r>
            <a:r>
              <a:rPr lang="vi-VN" sz="3200" dirty="0">
                <a:solidFill>
                  <a:prstClr val="black"/>
                </a:solidFill>
                <a:latin typeface="Times New Roman"/>
                <a:ea typeface="Arial"/>
                <a:cs typeface="Times New Roman"/>
              </a:rPr>
              <a:t>Hà dịch.</a:t>
            </a:r>
            <a:endParaRPr lang="en-US" sz="3200" dirty="0">
              <a:solidFill>
                <a:prstClr val="black"/>
              </a:solidFill>
              <a:latin typeface="Calibri Light"/>
              <a:ea typeface="Arial"/>
              <a:cs typeface="Times New Roman"/>
            </a:endParaRPr>
          </a:p>
          <a:p>
            <a:pPr lvl="0" algn="just">
              <a:spcAft>
                <a:spcPts val="1000"/>
              </a:spcAft>
            </a:pPr>
            <a:r>
              <a:rPr lang="vi-VN" sz="3200" b="1" dirty="0">
                <a:solidFill>
                  <a:prstClr val="black"/>
                </a:solidFill>
                <a:latin typeface="Times New Roman"/>
                <a:ea typeface="Arial"/>
                <a:cs typeface="Times New Roman"/>
              </a:rPr>
              <a:t>- Thể loại: </a:t>
            </a:r>
            <a:r>
              <a:rPr lang="vi-VN" sz="3200" dirty="0">
                <a:solidFill>
                  <a:prstClr val="black"/>
                </a:solidFill>
                <a:latin typeface="Times New Roman"/>
                <a:ea typeface="Arial"/>
                <a:cs typeface="Times New Roman"/>
              </a:rPr>
              <a:t>Truyện ngắn (Truyện khoa học viễn tưởng)</a:t>
            </a:r>
            <a:endParaRPr lang="en-US" sz="3200" dirty="0">
              <a:solidFill>
                <a:prstClr val="black"/>
              </a:solidFill>
              <a:latin typeface="Calibri Light"/>
              <a:ea typeface="Arial"/>
              <a:cs typeface="Times New Roman"/>
            </a:endParaRPr>
          </a:p>
          <a:p>
            <a:pPr lvl="0" algn="just">
              <a:spcAft>
                <a:spcPts val="1000"/>
              </a:spcAft>
            </a:pPr>
            <a:r>
              <a:rPr lang="vi-VN" sz="3200" b="1" dirty="0">
                <a:solidFill>
                  <a:prstClr val="black"/>
                </a:solidFill>
                <a:latin typeface="Times New Roman"/>
                <a:ea typeface="Arial"/>
                <a:cs typeface="Times New Roman"/>
              </a:rPr>
              <a:t>- Ngôi kể: </a:t>
            </a:r>
            <a:r>
              <a:rPr lang="vi-VN" sz="3200" dirty="0">
                <a:solidFill>
                  <a:prstClr val="black"/>
                </a:solidFill>
                <a:latin typeface="Times New Roman"/>
                <a:ea typeface="Arial"/>
                <a:cs typeface="Times New Roman"/>
              </a:rPr>
              <a:t>Ngôi thứ ba</a:t>
            </a:r>
            <a:endParaRPr lang="en-US" sz="3200" dirty="0">
              <a:solidFill>
                <a:prstClr val="black"/>
              </a:solidFill>
              <a:latin typeface="Calibri Light"/>
              <a:ea typeface="Arial"/>
              <a:cs typeface="Times New Roman"/>
            </a:endParaRPr>
          </a:p>
          <a:p>
            <a:pPr lvl="0" algn="just">
              <a:spcAft>
                <a:spcPts val="1000"/>
              </a:spcAft>
            </a:pPr>
            <a:r>
              <a:rPr lang="en-US" sz="3200" b="1" dirty="0">
                <a:solidFill>
                  <a:prstClr val="black"/>
                </a:solidFill>
                <a:latin typeface="Calibri Light"/>
                <a:ea typeface="Arial"/>
                <a:cs typeface="Times New Roman"/>
              </a:rPr>
              <a:t>- </a:t>
            </a:r>
            <a:r>
              <a:rPr lang="vi-VN" sz="3200" b="1" dirty="0">
                <a:solidFill>
                  <a:prstClr val="black"/>
                </a:solidFill>
                <a:latin typeface="Times New Roman"/>
                <a:ea typeface="Arial"/>
                <a:cs typeface="Times New Roman"/>
              </a:rPr>
              <a:t>Phương thức biểu đạt: </a:t>
            </a:r>
            <a:r>
              <a:rPr lang="vi-VN" sz="3200" dirty="0">
                <a:solidFill>
                  <a:prstClr val="black"/>
                </a:solidFill>
                <a:latin typeface="Times New Roman"/>
                <a:ea typeface="Arial"/>
                <a:cs typeface="Times New Roman"/>
              </a:rPr>
              <a:t>Tự sự kết hợp miêu tả, biểu cảm.</a:t>
            </a:r>
            <a:endParaRPr lang="en-US" sz="3200" dirty="0">
              <a:solidFill>
                <a:prstClr val="black"/>
              </a:solidFill>
              <a:latin typeface="Calibri Light"/>
              <a:ea typeface="Arial"/>
              <a:cs typeface="Times New Roman"/>
            </a:endParaRPr>
          </a:p>
          <a:p>
            <a:pPr lvl="0" algn="just">
              <a:tabLst>
                <a:tab pos="1386840" algn="l"/>
              </a:tabLst>
            </a:pPr>
            <a:r>
              <a:rPr lang="vi-VN" sz="3200" b="1" dirty="0">
                <a:solidFill>
                  <a:prstClr val="black"/>
                </a:solidFill>
                <a:latin typeface="Times New Roman"/>
              </a:rPr>
              <a:t>- Đề tài: </a:t>
            </a:r>
            <a:r>
              <a:rPr lang="en-US" sz="3200" dirty="0" err="1">
                <a:solidFill>
                  <a:prstClr val="black"/>
                </a:solidFill>
                <a:latin typeface="Times New Roman" pitchFamily="18" charset="0"/>
                <a:cs typeface="Times New Roman" pitchFamily="18" charset="0"/>
              </a:rPr>
              <a:t>công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nghệ</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tương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lai</a:t>
            </a:r>
            <a:endParaRPr lang="en-US" sz="3200" dirty="0">
              <a:solidFill>
                <a:prstClr val="black"/>
              </a:solidFill>
              <a:latin typeface="Times New Roman" pitchFamily="18" charset="0"/>
              <a:ea typeface="Times New Roman"/>
              <a:cs typeface="Times New Roman" pitchFamily="18" charset="0"/>
            </a:endParaRPr>
          </a:p>
          <a:p>
            <a:pPr lvl="0" algn="just">
              <a:tabLst>
                <a:tab pos="1386840" algn="l"/>
              </a:tabLst>
            </a:pPr>
            <a:r>
              <a:rPr lang="en-US" sz="3200" b="1" dirty="0">
                <a:solidFill>
                  <a:prstClr val="black"/>
                </a:solidFill>
                <a:latin typeface="Times New Roman"/>
              </a:rPr>
              <a:t>- </a:t>
            </a:r>
            <a:r>
              <a:rPr lang="vi-VN" sz="3200" b="1" dirty="0">
                <a:solidFill>
                  <a:prstClr val="black"/>
                </a:solidFill>
                <a:latin typeface="Times New Roman"/>
              </a:rPr>
              <a:t>Nhân vật</a:t>
            </a:r>
            <a:r>
              <a:rPr lang="en-US" sz="3200" b="1" dirty="0">
                <a:solidFill>
                  <a:prstClr val="black"/>
                </a:solidFill>
                <a:latin typeface="Calibri Light"/>
              </a:rPr>
              <a:t> </a:t>
            </a:r>
            <a:r>
              <a:rPr lang="en-US" sz="3200" b="1" dirty="0" err="1">
                <a:solidFill>
                  <a:prstClr val="black"/>
                </a:solidFill>
                <a:latin typeface="Times New Roman" pitchFamily="18" charset="0"/>
                <a:cs typeface="Times New Roman" pitchFamily="18" charset="0"/>
              </a:rPr>
              <a:t>chính</a:t>
            </a:r>
            <a:r>
              <a:rPr lang="en-US" sz="3200" b="1"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đại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tá</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trung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sĩ</a:t>
            </a:r>
            <a:endParaRPr lang="en-US" sz="3200" dirty="0">
              <a:solidFill>
                <a:prstClr val="black"/>
              </a:solidFill>
              <a:latin typeface="Times New Roman" pitchFamily="18" charset="0"/>
              <a:cs typeface="Times New Roman" pitchFamily="18" charset="0"/>
            </a:endParaRPr>
          </a:p>
          <a:p>
            <a:pPr lvl="0" algn="just"/>
            <a:r>
              <a:rPr lang="vi-VN" sz="3200" b="1" dirty="0">
                <a:solidFill>
                  <a:prstClr val="black"/>
                </a:solidFill>
                <a:latin typeface="Times New Roman"/>
                <a:ea typeface="Arial"/>
                <a:cs typeface="Times New Roman"/>
              </a:rPr>
              <a:t>- Bố cục: </a:t>
            </a:r>
            <a:r>
              <a:rPr lang="vi-VN" sz="3200" dirty="0">
                <a:solidFill>
                  <a:prstClr val="black"/>
                </a:solidFill>
                <a:latin typeface="Times New Roman"/>
                <a:ea typeface="Arial"/>
                <a:cs typeface="Times New Roman"/>
              </a:rPr>
              <a:t>(2 phần)</a:t>
            </a:r>
            <a:endParaRPr lang="en-US" sz="3200" dirty="0">
              <a:solidFill>
                <a:prstClr val="black"/>
              </a:solidFill>
              <a:latin typeface="Calibri Light"/>
              <a:ea typeface="Arial"/>
              <a:cs typeface="Times New Roman"/>
            </a:endParaRPr>
          </a:p>
          <a:p>
            <a:pPr lvl="0" algn="just">
              <a:spcAft>
                <a:spcPts val="1000"/>
              </a:spcAft>
            </a:pPr>
            <a:r>
              <a:rPr lang="vi-VN" sz="3200" b="1" dirty="0">
                <a:solidFill>
                  <a:prstClr val="black"/>
                </a:solidFill>
                <a:latin typeface="Times New Roman"/>
                <a:ea typeface="Arial"/>
                <a:cs typeface="Times New Roman"/>
              </a:rPr>
              <a:t>+ Phần 1 </a:t>
            </a:r>
            <a:r>
              <a:rPr lang="vi-VN" sz="3200" dirty="0">
                <a:solidFill>
                  <a:prstClr val="black"/>
                </a:solidFill>
                <a:latin typeface="Times New Roman"/>
                <a:ea typeface="Arial"/>
                <a:cs typeface="Times New Roman"/>
              </a:rPr>
              <a:t>(từ đầu đến “Tạm biệt đại tá”): Cuộc nói chuyện của trung sĩ và viên đại tá</a:t>
            </a:r>
            <a:endParaRPr lang="en-US" sz="3200" dirty="0">
              <a:solidFill>
                <a:prstClr val="black"/>
              </a:solidFill>
              <a:latin typeface="Calibri Light"/>
              <a:ea typeface="Arial"/>
              <a:cs typeface="Times New Roman"/>
            </a:endParaRPr>
          </a:p>
          <a:p>
            <a:pPr lvl="0" algn="just">
              <a:spcAft>
                <a:spcPts val="1000"/>
              </a:spcAft>
            </a:pPr>
            <a:r>
              <a:rPr lang="vi-VN" sz="3200" b="1" dirty="0">
                <a:solidFill>
                  <a:prstClr val="black"/>
                </a:solidFill>
                <a:latin typeface="Times New Roman"/>
                <a:ea typeface="Arial"/>
                <a:cs typeface="Times New Roman"/>
              </a:rPr>
              <a:t>+ Phần 2 </a:t>
            </a:r>
            <a:r>
              <a:rPr lang="vi-VN" sz="3200" dirty="0">
                <a:solidFill>
                  <a:prstClr val="black"/>
                </a:solidFill>
                <a:latin typeface="Times New Roman"/>
                <a:ea typeface="Arial"/>
                <a:cs typeface="Times New Roman"/>
              </a:rPr>
              <a:t>(còn lại): Sự phá hủy của chất làm gỉ</a:t>
            </a:r>
            <a:endParaRPr lang="en-US" sz="3200" dirty="0">
              <a:solidFill>
                <a:prstClr val="black"/>
              </a:solidFill>
              <a:latin typeface="Calibri Light"/>
              <a:ea typeface="Arial"/>
              <a:cs typeface="Times New Roman"/>
            </a:endParaRPr>
          </a:p>
        </p:txBody>
      </p:sp>
    </p:spTree>
    <p:extLst>
      <p:ext uri="{BB962C8B-B14F-4D97-AF65-F5344CB8AC3E}">
        <p14:creationId xmlns:p14="http://schemas.microsoft.com/office/powerpoint/2010/main" val="25605220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huong\Pictures\Saved Pictures\ảnh kim loại gỉ sét_files\ri-set-la-gi-1024x683-1024x6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31" y="251230"/>
            <a:ext cx="2711382" cy="30469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huong\Pictures\Saved Pictures\ảnh kim loại gỉ sét - Tìm trên Google_files\red-rust-ri-set-mau-do-mdichemical2-800x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31" y="3645024"/>
            <a:ext cx="2592288" cy="27664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83632" y="251229"/>
            <a:ext cx="8808640" cy="3046988"/>
          </a:xfrm>
          <a:prstGeom prst="rect">
            <a:avLst/>
          </a:prstGeom>
          <a:solidFill>
            <a:schemeClr val="accent1">
              <a:lumMod val="20000"/>
              <a:lumOff val="80000"/>
            </a:schemeClr>
          </a:solidFill>
        </p:spPr>
        <p:txBody>
          <a:bodyPr wrap="square">
            <a:spAutoFit/>
          </a:bodyPr>
          <a:lstStyle/>
          <a:p>
            <a:pPr lvl="0" algn="just"/>
            <a:r>
              <a:rPr lang="en-US" sz="3200" b="1" dirty="0" err="1">
                <a:solidFill>
                  <a:prstClr val="black"/>
                </a:solidFill>
                <a:latin typeface="Times New Roman"/>
              </a:rPr>
              <a:t>Gỉ</a:t>
            </a:r>
            <a:r>
              <a:rPr lang="en-US" sz="3200" b="1" dirty="0">
                <a:solidFill>
                  <a:prstClr val="black"/>
                </a:solidFill>
                <a:latin typeface="Times New Roman"/>
              </a:rPr>
              <a:t> </a:t>
            </a:r>
            <a:r>
              <a:rPr lang="en-US" sz="3200" dirty="0" err="1">
                <a:solidFill>
                  <a:prstClr val="black"/>
                </a:solidFill>
                <a:latin typeface="Times New Roman"/>
              </a:rPr>
              <a:t>là</a:t>
            </a:r>
            <a:r>
              <a:rPr lang="en-US" sz="3200" dirty="0">
                <a:solidFill>
                  <a:prstClr val="black"/>
                </a:solidFill>
                <a:latin typeface="Times New Roman"/>
              </a:rPr>
              <a:t> </a:t>
            </a:r>
            <a:r>
              <a:rPr lang="en-US" sz="3200" dirty="0" err="1">
                <a:solidFill>
                  <a:prstClr val="black"/>
                </a:solidFill>
                <a:latin typeface="Times New Roman"/>
              </a:rPr>
              <a:t>sản</a:t>
            </a:r>
            <a:r>
              <a:rPr lang="en-US" sz="3200" dirty="0">
                <a:solidFill>
                  <a:prstClr val="black"/>
                </a:solidFill>
                <a:latin typeface="Times New Roman"/>
              </a:rPr>
              <a:t> </a:t>
            </a:r>
            <a:r>
              <a:rPr lang="en-US" sz="3200" dirty="0" err="1">
                <a:solidFill>
                  <a:prstClr val="black"/>
                </a:solidFill>
                <a:latin typeface="Times New Roman"/>
              </a:rPr>
              <a:t>phẩm</a:t>
            </a:r>
            <a:r>
              <a:rPr lang="en-US" sz="3200" dirty="0">
                <a:solidFill>
                  <a:prstClr val="black"/>
                </a:solidFill>
                <a:latin typeface="Times New Roman"/>
              </a:rPr>
              <a:t> </a:t>
            </a:r>
            <a:r>
              <a:rPr lang="en-US" sz="3200" dirty="0" err="1">
                <a:solidFill>
                  <a:prstClr val="black"/>
                </a:solidFill>
                <a:latin typeface="Times New Roman"/>
              </a:rPr>
              <a:t>được</a:t>
            </a:r>
            <a:r>
              <a:rPr lang="en-US" sz="3200" dirty="0">
                <a:solidFill>
                  <a:prstClr val="black"/>
                </a:solidFill>
                <a:latin typeface="Times New Roman"/>
              </a:rPr>
              <a:t> </a:t>
            </a:r>
            <a:r>
              <a:rPr lang="en-US" sz="3200" dirty="0" err="1">
                <a:solidFill>
                  <a:prstClr val="black"/>
                </a:solidFill>
                <a:latin typeface="Times New Roman"/>
              </a:rPr>
              <a:t>tạo</a:t>
            </a:r>
            <a:r>
              <a:rPr lang="en-US" sz="3200" dirty="0">
                <a:solidFill>
                  <a:prstClr val="black"/>
                </a:solidFill>
                <a:latin typeface="Times New Roman"/>
              </a:rPr>
              <a:t> </a:t>
            </a:r>
            <a:r>
              <a:rPr lang="en-US" sz="3200" dirty="0" err="1">
                <a:solidFill>
                  <a:prstClr val="black"/>
                </a:solidFill>
                <a:latin typeface="Times New Roman"/>
              </a:rPr>
              <a:t>ra</a:t>
            </a:r>
            <a:r>
              <a:rPr lang="en-US" sz="3200" dirty="0">
                <a:solidFill>
                  <a:prstClr val="black"/>
                </a:solidFill>
                <a:latin typeface="Times New Roman"/>
              </a:rPr>
              <a:t> </a:t>
            </a:r>
            <a:r>
              <a:rPr lang="en-US" sz="3200" dirty="0" err="1">
                <a:solidFill>
                  <a:prstClr val="black"/>
                </a:solidFill>
                <a:latin typeface="Times New Roman"/>
              </a:rPr>
              <a:t>trên</a:t>
            </a:r>
            <a:r>
              <a:rPr lang="en-US" sz="3200" dirty="0">
                <a:solidFill>
                  <a:prstClr val="black"/>
                </a:solidFill>
                <a:latin typeface="Times New Roman"/>
              </a:rPr>
              <a:t> </a:t>
            </a:r>
            <a:r>
              <a:rPr lang="en-US" sz="3200" dirty="0" err="1">
                <a:solidFill>
                  <a:prstClr val="black"/>
                </a:solidFill>
                <a:latin typeface="Times New Roman"/>
              </a:rPr>
              <a:t>bề</a:t>
            </a:r>
            <a:r>
              <a:rPr lang="en-US" sz="3200" dirty="0">
                <a:solidFill>
                  <a:prstClr val="black"/>
                </a:solidFill>
                <a:latin typeface="Times New Roman"/>
              </a:rPr>
              <a:t> </a:t>
            </a:r>
            <a:r>
              <a:rPr lang="en-US" sz="3200" dirty="0" err="1">
                <a:solidFill>
                  <a:prstClr val="black"/>
                </a:solidFill>
                <a:latin typeface="Times New Roman"/>
              </a:rPr>
              <a:t>mặt</a:t>
            </a:r>
            <a:r>
              <a:rPr lang="en-US" sz="3200" dirty="0">
                <a:solidFill>
                  <a:prstClr val="black"/>
                </a:solidFill>
                <a:latin typeface="Times New Roman"/>
              </a:rPr>
              <a:t> </a:t>
            </a:r>
            <a:r>
              <a:rPr lang="en-US" sz="3200" dirty="0" err="1">
                <a:solidFill>
                  <a:prstClr val="black"/>
                </a:solidFill>
                <a:latin typeface="Times New Roman"/>
              </a:rPr>
              <a:t>của</a:t>
            </a:r>
            <a:r>
              <a:rPr lang="en-US" sz="3200" dirty="0">
                <a:solidFill>
                  <a:prstClr val="black"/>
                </a:solidFill>
                <a:latin typeface="Times New Roman"/>
              </a:rPr>
              <a:t> </a:t>
            </a:r>
            <a:r>
              <a:rPr lang="en-US" sz="3200" dirty="0" err="1">
                <a:solidFill>
                  <a:prstClr val="black"/>
                </a:solidFill>
                <a:latin typeface="Times New Roman"/>
              </a:rPr>
              <a:t>kim</a:t>
            </a:r>
            <a:r>
              <a:rPr lang="en-US" sz="3200" dirty="0">
                <a:solidFill>
                  <a:prstClr val="black"/>
                </a:solidFill>
                <a:latin typeface="Times New Roman"/>
              </a:rPr>
              <a:t> </a:t>
            </a:r>
            <a:r>
              <a:rPr lang="en-US" sz="3200" dirty="0" err="1">
                <a:solidFill>
                  <a:prstClr val="black"/>
                </a:solidFill>
                <a:latin typeface="Times New Roman"/>
              </a:rPr>
              <a:t>loại</a:t>
            </a:r>
            <a:r>
              <a:rPr lang="en-US" sz="3200" dirty="0">
                <a:solidFill>
                  <a:prstClr val="black"/>
                </a:solidFill>
                <a:latin typeface="Times New Roman"/>
              </a:rPr>
              <a:t> hay </a:t>
            </a:r>
            <a:r>
              <a:rPr lang="en-US" sz="3200" dirty="0" err="1">
                <a:solidFill>
                  <a:prstClr val="black"/>
                </a:solidFill>
                <a:latin typeface="Times New Roman"/>
              </a:rPr>
              <a:t>hợp</a:t>
            </a:r>
            <a:r>
              <a:rPr lang="en-US" sz="3200" dirty="0">
                <a:solidFill>
                  <a:prstClr val="black"/>
                </a:solidFill>
                <a:latin typeface="Times New Roman"/>
              </a:rPr>
              <a:t> </a:t>
            </a:r>
            <a:r>
              <a:rPr lang="en-US" sz="3200" dirty="0" err="1">
                <a:solidFill>
                  <a:prstClr val="black"/>
                </a:solidFill>
                <a:latin typeface="Times New Roman"/>
              </a:rPr>
              <a:t>kim</a:t>
            </a:r>
            <a:r>
              <a:rPr lang="en-US" sz="3200" dirty="0">
                <a:solidFill>
                  <a:prstClr val="black"/>
                </a:solidFill>
                <a:latin typeface="Times New Roman"/>
              </a:rPr>
              <a:t> do </a:t>
            </a:r>
            <a:r>
              <a:rPr lang="en-US" sz="3200" dirty="0" err="1">
                <a:solidFill>
                  <a:prstClr val="black"/>
                </a:solidFill>
                <a:latin typeface="Times New Roman"/>
              </a:rPr>
              <a:t>tác</a:t>
            </a:r>
            <a:r>
              <a:rPr lang="en-US" sz="3200" dirty="0">
                <a:solidFill>
                  <a:prstClr val="black"/>
                </a:solidFill>
                <a:latin typeface="Times New Roman"/>
              </a:rPr>
              <a:t> </a:t>
            </a:r>
            <a:r>
              <a:rPr lang="en-US" sz="3200" dirty="0" err="1">
                <a:solidFill>
                  <a:prstClr val="black"/>
                </a:solidFill>
                <a:latin typeface="Times New Roman"/>
              </a:rPr>
              <a:t>động</a:t>
            </a:r>
            <a:r>
              <a:rPr lang="en-US" sz="3200" dirty="0">
                <a:solidFill>
                  <a:prstClr val="black"/>
                </a:solidFill>
                <a:latin typeface="Times New Roman"/>
              </a:rPr>
              <a:t> </a:t>
            </a:r>
            <a:r>
              <a:rPr lang="en-US" sz="3200" dirty="0" err="1">
                <a:solidFill>
                  <a:prstClr val="black"/>
                </a:solidFill>
                <a:latin typeface="Times New Roman"/>
              </a:rPr>
              <a:t>của</a:t>
            </a:r>
            <a:r>
              <a:rPr lang="en-US" sz="3200" dirty="0">
                <a:solidFill>
                  <a:prstClr val="black"/>
                </a:solidFill>
                <a:latin typeface="Times New Roman"/>
              </a:rPr>
              <a:t> </a:t>
            </a:r>
            <a:r>
              <a:rPr lang="en-US" sz="3200" dirty="0" err="1">
                <a:solidFill>
                  <a:prstClr val="black"/>
                </a:solidFill>
                <a:latin typeface="Times New Roman"/>
              </a:rPr>
              <a:t>khí</a:t>
            </a:r>
            <a:r>
              <a:rPr lang="en-US" sz="3200" dirty="0">
                <a:solidFill>
                  <a:prstClr val="black"/>
                </a:solidFill>
                <a:latin typeface="Times New Roman"/>
              </a:rPr>
              <a:t> </a:t>
            </a:r>
            <a:r>
              <a:rPr lang="en-US" sz="3200" dirty="0" err="1">
                <a:solidFill>
                  <a:prstClr val="black"/>
                </a:solidFill>
                <a:latin typeface="Times New Roman"/>
              </a:rPr>
              <a:t>quyển</a:t>
            </a:r>
            <a:r>
              <a:rPr lang="en-US" sz="3200" dirty="0">
                <a:solidFill>
                  <a:prstClr val="black"/>
                </a:solidFill>
                <a:latin typeface="Times New Roman"/>
              </a:rPr>
              <a:t> hay </a:t>
            </a:r>
            <a:r>
              <a:rPr lang="en-US" sz="3200" dirty="0" err="1">
                <a:solidFill>
                  <a:prstClr val="black"/>
                </a:solidFill>
                <a:latin typeface="Times New Roman"/>
              </a:rPr>
              <a:t>môi</a:t>
            </a:r>
            <a:r>
              <a:rPr lang="en-US" sz="3200" dirty="0">
                <a:solidFill>
                  <a:prstClr val="black"/>
                </a:solidFill>
                <a:latin typeface="Times New Roman"/>
              </a:rPr>
              <a:t> </a:t>
            </a:r>
            <a:r>
              <a:rPr lang="en-US" sz="3200" dirty="0" err="1">
                <a:solidFill>
                  <a:prstClr val="black"/>
                </a:solidFill>
                <a:latin typeface="Times New Roman"/>
              </a:rPr>
              <a:t>trường</a:t>
            </a:r>
            <a:r>
              <a:rPr lang="en-US" sz="3200" dirty="0">
                <a:solidFill>
                  <a:prstClr val="black"/>
                </a:solidFill>
                <a:latin typeface="Times New Roman"/>
              </a:rPr>
              <a:t> </a:t>
            </a:r>
            <a:r>
              <a:rPr lang="en-US" sz="3200" dirty="0" err="1">
                <a:solidFill>
                  <a:prstClr val="black"/>
                </a:solidFill>
                <a:latin typeface="Times New Roman"/>
              </a:rPr>
              <a:t>chứa</a:t>
            </a:r>
            <a:r>
              <a:rPr lang="en-US" sz="3200" dirty="0">
                <a:solidFill>
                  <a:prstClr val="black"/>
                </a:solidFill>
                <a:latin typeface="Times New Roman"/>
              </a:rPr>
              <a:t> </a:t>
            </a:r>
            <a:r>
              <a:rPr lang="en-US" sz="3200" dirty="0" err="1">
                <a:solidFill>
                  <a:prstClr val="black"/>
                </a:solidFill>
                <a:latin typeface="Times New Roman"/>
              </a:rPr>
              <a:t>oxi</a:t>
            </a:r>
            <a:r>
              <a:rPr lang="en-US" sz="3200" dirty="0">
                <a:solidFill>
                  <a:prstClr val="black"/>
                </a:solidFill>
                <a:latin typeface="Times New Roman"/>
              </a:rPr>
              <a:t> </a:t>
            </a:r>
            <a:r>
              <a:rPr lang="en-US" sz="3200" dirty="0" err="1">
                <a:solidFill>
                  <a:prstClr val="black"/>
                </a:solidFill>
                <a:latin typeface="Times New Roman"/>
              </a:rPr>
              <a:t>hoặc</a:t>
            </a:r>
            <a:r>
              <a:rPr lang="en-US" sz="3200" dirty="0">
                <a:solidFill>
                  <a:prstClr val="black"/>
                </a:solidFill>
                <a:latin typeface="Times New Roman"/>
              </a:rPr>
              <a:t> </a:t>
            </a:r>
            <a:r>
              <a:rPr lang="en-US" sz="3200" dirty="0" err="1">
                <a:solidFill>
                  <a:prstClr val="black"/>
                </a:solidFill>
                <a:latin typeface="Times New Roman"/>
              </a:rPr>
              <a:t>khi</a:t>
            </a:r>
            <a:r>
              <a:rPr lang="en-US" sz="3200" dirty="0">
                <a:solidFill>
                  <a:prstClr val="black"/>
                </a:solidFill>
                <a:latin typeface="Times New Roman"/>
              </a:rPr>
              <a:t> </a:t>
            </a:r>
            <a:r>
              <a:rPr lang="en-US" sz="3200" dirty="0" err="1">
                <a:solidFill>
                  <a:prstClr val="black"/>
                </a:solidFill>
                <a:latin typeface="Times New Roman"/>
              </a:rPr>
              <a:t>đốt</a:t>
            </a:r>
            <a:r>
              <a:rPr lang="en-US" sz="3200" dirty="0">
                <a:solidFill>
                  <a:prstClr val="black"/>
                </a:solidFill>
                <a:latin typeface="Times New Roman"/>
              </a:rPr>
              <a:t> </a:t>
            </a:r>
            <a:r>
              <a:rPr lang="en-US" sz="3200" dirty="0" err="1">
                <a:solidFill>
                  <a:prstClr val="black"/>
                </a:solidFill>
                <a:latin typeface="Times New Roman"/>
              </a:rPr>
              <a:t>nóng</a:t>
            </a:r>
            <a:r>
              <a:rPr lang="en-US" sz="3200" dirty="0">
                <a:solidFill>
                  <a:prstClr val="black"/>
                </a:solidFill>
                <a:latin typeface="Times New Roman"/>
              </a:rPr>
              <a:t> </a:t>
            </a:r>
            <a:r>
              <a:rPr lang="en-US" sz="3200" dirty="0" err="1">
                <a:solidFill>
                  <a:prstClr val="black"/>
                </a:solidFill>
                <a:latin typeface="Times New Roman"/>
              </a:rPr>
              <a:t>trong</a:t>
            </a:r>
            <a:r>
              <a:rPr lang="en-US" sz="3200" dirty="0">
                <a:solidFill>
                  <a:prstClr val="black"/>
                </a:solidFill>
                <a:latin typeface="Times New Roman"/>
              </a:rPr>
              <a:t> </a:t>
            </a:r>
            <a:r>
              <a:rPr lang="en-US" sz="3200" dirty="0" err="1">
                <a:solidFill>
                  <a:prstClr val="black"/>
                </a:solidFill>
                <a:latin typeface="Times New Roman"/>
              </a:rPr>
              <a:t>không</a:t>
            </a:r>
            <a:r>
              <a:rPr lang="en-US" sz="3200" dirty="0">
                <a:solidFill>
                  <a:prstClr val="black"/>
                </a:solidFill>
                <a:latin typeface="Times New Roman"/>
              </a:rPr>
              <a:t> </a:t>
            </a:r>
            <a:r>
              <a:rPr lang="en-US" sz="3200" dirty="0" err="1">
                <a:solidFill>
                  <a:prstClr val="black"/>
                </a:solidFill>
                <a:latin typeface="Times New Roman"/>
              </a:rPr>
              <a:t>khí</a:t>
            </a:r>
            <a:r>
              <a:rPr lang="en-US" sz="3200" dirty="0">
                <a:solidFill>
                  <a:prstClr val="black"/>
                </a:solidFill>
                <a:latin typeface="Times New Roman"/>
              </a:rPr>
              <a:t>. </a:t>
            </a:r>
            <a:r>
              <a:rPr lang="en-US" sz="3200" dirty="0" err="1">
                <a:solidFill>
                  <a:prstClr val="black"/>
                </a:solidFill>
                <a:latin typeface="Times New Roman"/>
              </a:rPr>
              <a:t>Gỉ</a:t>
            </a:r>
            <a:r>
              <a:rPr lang="en-US" sz="3200" dirty="0">
                <a:solidFill>
                  <a:prstClr val="black"/>
                </a:solidFill>
                <a:latin typeface="Times New Roman"/>
              </a:rPr>
              <a:t> </a:t>
            </a:r>
            <a:r>
              <a:rPr lang="en-US" sz="3200" dirty="0" err="1">
                <a:solidFill>
                  <a:prstClr val="black"/>
                </a:solidFill>
                <a:latin typeface="Times New Roman"/>
              </a:rPr>
              <a:t>làm</a:t>
            </a:r>
            <a:r>
              <a:rPr lang="en-US" sz="3200" dirty="0">
                <a:solidFill>
                  <a:prstClr val="black"/>
                </a:solidFill>
                <a:latin typeface="Times New Roman"/>
              </a:rPr>
              <a:t> </a:t>
            </a:r>
            <a:r>
              <a:rPr lang="en-US" sz="3200" dirty="0" err="1">
                <a:solidFill>
                  <a:prstClr val="black"/>
                </a:solidFill>
                <a:latin typeface="Times New Roman"/>
              </a:rPr>
              <a:t>giảm</a:t>
            </a:r>
            <a:r>
              <a:rPr lang="en-US" sz="3200" dirty="0">
                <a:solidFill>
                  <a:prstClr val="black"/>
                </a:solidFill>
                <a:latin typeface="Times New Roman"/>
              </a:rPr>
              <a:t> </a:t>
            </a:r>
            <a:r>
              <a:rPr lang="en-US" sz="3200" dirty="0" err="1">
                <a:solidFill>
                  <a:prstClr val="black"/>
                </a:solidFill>
                <a:latin typeface="Times New Roman"/>
              </a:rPr>
              <a:t>chất</a:t>
            </a:r>
            <a:r>
              <a:rPr lang="en-US" sz="3200" dirty="0">
                <a:solidFill>
                  <a:prstClr val="black"/>
                </a:solidFill>
                <a:latin typeface="Times New Roman"/>
              </a:rPr>
              <a:t> </a:t>
            </a:r>
            <a:r>
              <a:rPr lang="en-US" sz="3200" dirty="0" err="1">
                <a:solidFill>
                  <a:prstClr val="black"/>
                </a:solidFill>
                <a:latin typeface="Times New Roman"/>
              </a:rPr>
              <a:t>lượng</a:t>
            </a:r>
            <a:r>
              <a:rPr lang="en-US" sz="3200" dirty="0">
                <a:solidFill>
                  <a:prstClr val="black"/>
                </a:solidFill>
                <a:latin typeface="Times New Roman"/>
              </a:rPr>
              <a:t> </a:t>
            </a:r>
            <a:r>
              <a:rPr lang="en-US" sz="3200" dirty="0" err="1">
                <a:solidFill>
                  <a:prstClr val="black"/>
                </a:solidFill>
                <a:latin typeface="Times New Roman"/>
              </a:rPr>
              <a:t>bề</a:t>
            </a:r>
            <a:r>
              <a:rPr lang="en-US" sz="3200" dirty="0">
                <a:solidFill>
                  <a:prstClr val="black"/>
                </a:solidFill>
                <a:latin typeface="Times New Roman"/>
              </a:rPr>
              <a:t> </a:t>
            </a:r>
            <a:r>
              <a:rPr lang="en-US" sz="3200" dirty="0" err="1">
                <a:solidFill>
                  <a:prstClr val="black"/>
                </a:solidFill>
                <a:latin typeface="Times New Roman"/>
              </a:rPr>
              <a:t>mặt</a:t>
            </a:r>
            <a:r>
              <a:rPr lang="en-US" sz="3200" dirty="0">
                <a:solidFill>
                  <a:prstClr val="black"/>
                </a:solidFill>
                <a:latin typeface="Times New Roman"/>
              </a:rPr>
              <a:t> </a:t>
            </a:r>
            <a:r>
              <a:rPr lang="en-US" sz="3200" dirty="0" err="1">
                <a:solidFill>
                  <a:prstClr val="black"/>
                </a:solidFill>
                <a:latin typeface="Times New Roman"/>
              </a:rPr>
              <a:t>và</a:t>
            </a:r>
            <a:r>
              <a:rPr lang="en-US" sz="3200" dirty="0">
                <a:solidFill>
                  <a:prstClr val="black"/>
                </a:solidFill>
                <a:latin typeface="Times New Roman"/>
              </a:rPr>
              <a:t> </a:t>
            </a:r>
            <a:r>
              <a:rPr lang="en-US" sz="3200" dirty="0" err="1">
                <a:solidFill>
                  <a:prstClr val="black"/>
                </a:solidFill>
                <a:latin typeface="Times New Roman"/>
              </a:rPr>
              <a:t>hao</a:t>
            </a:r>
            <a:r>
              <a:rPr lang="en-US" sz="3200" dirty="0">
                <a:solidFill>
                  <a:prstClr val="black"/>
                </a:solidFill>
                <a:latin typeface="Times New Roman"/>
              </a:rPr>
              <a:t> </a:t>
            </a:r>
            <a:r>
              <a:rPr lang="en-US" sz="3200" dirty="0" err="1">
                <a:solidFill>
                  <a:prstClr val="black"/>
                </a:solidFill>
                <a:latin typeface="Times New Roman"/>
              </a:rPr>
              <a:t>mòn</a:t>
            </a:r>
            <a:r>
              <a:rPr lang="en-US" sz="3200" dirty="0">
                <a:solidFill>
                  <a:prstClr val="black"/>
                </a:solidFill>
                <a:latin typeface="Times New Roman"/>
              </a:rPr>
              <a:t> </a:t>
            </a:r>
            <a:r>
              <a:rPr lang="en-US" sz="3200" dirty="0" err="1">
                <a:solidFill>
                  <a:prstClr val="black"/>
                </a:solidFill>
                <a:latin typeface="Times New Roman"/>
              </a:rPr>
              <a:t>kim</a:t>
            </a:r>
            <a:r>
              <a:rPr lang="en-US" sz="3200" dirty="0">
                <a:solidFill>
                  <a:prstClr val="black"/>
                </a:solidFill>
                <a:latin typeface="Times New Roman"/>
              </a:rPr>
              <a:t> </a:t>
            </a:r>
            <a:r>
              <a:rPr lang="en-US" sz="3200" dirty="0" err="1">
                <a:solidFill>
                  <a:prstClr val="black"/>
                </a:solidFill>
                <a:latin typeface="Times New Roman"/>
              </a:rPr>
              <a:t>loại</a:t>
            </a:r>
            <a:r>
              <a:rPr lang="en-US" sz="3200" dirty="0">
                <a:solidFill>
                  <a:prstClr val="black"/>
                </a:solidFill>
                <a:latin typeface="Times New Roman"/>
              </a:rPr>
              <a:t>…” ( </a:t>
            </a:r>
            <a:r>
              <a:rPr lang="en-US" sz="3200" dirty="0" err="1">
                <a:solidFill>
                  <a:prstClr val="black"/>
                </a:solidFill>
                <a:latin typeface="Times New Roman"/>
              </a:rPr>
              <a:t>Từ</a:t>
            </a:r>
            <a:r>
              <a:rPr lang="en-US" sz="3200" dirty="0">
                <a:solidFill>
                  <a:prstClr val="black"/>
                </a:solidFill>
                <a:latin typeface="Times New Roman"/>
              </a:rPr>
              <a:t> </a:t>
            </a:r>
            <a:r>
              <a:rPr lang="en-US" sz="3200" dirty="0" err="1">
                <a:solidFill>
                  <a:prstClr val="black"/>
                </a:solidFill>
                <a:latin typeface="Times New Roman"/>
              </a:rPr>
              <a:t>điển</a:t>
            </a:r>
            <a:r>
              <a:rPr lang="en-US" sz="3200" dirty="0">
                <a:solidFill>
                  <a:prstClr val="black"/>
                </a:solidFill>
                <a:latin typeface="Times New Roman"/>
              </a:rPr>
              <a:t> </a:t>
            </a:r>
            <a:r>
              <a:rPr lang="en-US" sz="3200" dirty="0" err="1">
                <a:solidFill>
                  <a:prstClr val="black"/>
                </a:solidFill>
                <a:latin typeface="Times New Roman"/>
              </a:rPr>
              <a:t>bách</a:t>
            </a:r>
            <a:r>
              <a:rPr lang="en-US" sz="3200" dirty="0">
                <a:solidFill>
                  <a:prstClr val="black"/>
                </a:solidFill>
                <a:latin typeface="Times New Roman"/>
              </a:rPr>
              <a:t> </a:t>
            </a:r>
            <a:r>
              <a:rPr lang="en-US" sz="3200" dirty="0" err="1">
                <a:solidFill>
                  <a:prstClr val="black"/>
                </a:solidFill>
                <a:latin typeface="Times New Roman"/>
              </a:rPr>
              <a:t>khoa</a:t>
            </a:r>
            <a:r>
              <a:rPr lang="en-US" sz="3200" dirty="0">
                <a:solidFill>
                  <a:prstClr val="black"/>
                </a:solidFill>
                <a:latin typeface="Times New Roman"/>
              </a:rPr>
              <a:t> </a:t>
            </a:r>
            <a:r>
              <a:rPr lang="en-US" sz="3200" dirty="0" err="1">
                <a:solidFill>
                  <a:prstClr val="black"/>
                </a:solidFill>
                <a:latin typeface="Times New Roman"/>
              </a:rPr>
              <a:t>Việt</a:t>
            </a:r>
            <a:r>
              <a:rPr lang="en-US" sz="3200" dirty="0">
                <a:solidFill>
                  <a:prstClr val="black"/>
                </a:solidFill>
                <a:latin typeface="Times New Roman"/>
              </a:rPr>
              <a:t> Nam, </a:t>
            </a:r>
            <a:r>
              <a:rPr lang="en-US" sz="3200" dirty="0" err="1">
                <a:solidFill>
                  <a:prstClr val="black"/>
                </a:solidFill>
                <a:latin typeface="Times New Roman"/>
              </a:rPr>
              <a:t>tập</a:t>
            </a:r>
            <a:r>
              <a:rPr lang="en-US" sz="3200" dirty="0">
                <a:solidFill>
                  <a:prstClr val="black"/>
                </a:solidFill>
                <a:latin typeface="Times New Roman"/>
              </a:rPr>
              <a:t> 2, NXB </a:t>
            </a:r>
            <a:r>
              <a:rPr lang="en-US" sz="3200" dirty="0" err="1">
                <a:solidFill>
                  <a:prstClr val="black"/>
                </a:solidFill>
                <a:latin typeface="Times New Roman"/>
              </a:rPr>
              <a:t>Từ</a:t>
            </a:r>
            <a:r>
              <a:rPr lang="en-US" sz="3200" dirty="0">
                <a:solidFill>
                  <a:prstClr val="black"/>
                </a:solidFill>
                <a:latin typeface="Times New Roman"/>
              </a:rPr>
              <a:t> </a:t>
            </a:r>
            <a:r>
              <a:rPr lang="en-US" sz="3200" dirty="0" err="1">
                <a:solidFill>
                  <a:prstClr val="black"/>
                </a:solidFill>
                <a:latin typeface="Times New Roman"/>
              </a:rPr>
              <a:t>điển</a:t>
            </a:r>
            <a:r>
              <a:rPr lang="en-US" sz="3200" dirty="0">
                <a:solidFill>
                  <a:prstClr val="black"/>
                </a:solidFill>
                <a:latin typeface="Times New Roman"/>
              </a:rPr>
              <a:t> </a:t>
            </a:r>
            <a:r>
              <a:rPr lang="en-US" sz="3200" dirty="0" err="1">
                <a:solidFill>
                  <a:prstClr val="black"/>
                </a:solidFill>
                <a:latin typeface="Times New Roman"/>
              </a:rPr>
              <a:t>bách</a:t>
            </a:r>
            <a:r>
              <a:rPr lang="en-US" sz="3200" dirty="0">
                <a:solidFill>
                  <a:prstClr val="black"/>
                </a:solidFill>
                <a:latin typeface="Times New Roman"/>
              </a:rPr>
              <a:t> </a:t>
            </a:r>
            <a:r>
              <a:rPr lang="en-US" sz="3200" dirty="0" err="1">
                <a:solidFill>
                  <a:prstClr val="black"/>
                </a:solidFill>
                <a:latin typeface="Times New Roman"/>
              </a:rPr>
              <a:t>khoa</a:t>
            </a:r>
            <a:r>
              <a:rPr lang="en-US" sz="3200" dirty="0">
                <a:solidFill>
                  <a:prstClr val="black"/>
                </a:solidFill>
                <a:latin typeface="Times New Roman"/>
              </a:rPr>
              <a:t>, </a:t>
            </a:r>
            <a:r>
              <a:rPr lang="en-US" sz="3200" dirty="0" err="1">
                <a:solidFill>
                  <a:prstClr val="black"/>
                </a:solidFill>
                <a:latin typeface="Times New Roman"/>
              </a:rPr>
              <a:t>Hà</a:t>
            </a:r>
            <a:r>
              <a:rPr lang="en-US" sz="3200" dirty="0">
                <a:solidFill>
                  <a:prstClr val="black"/>
                </a:solidFill>
                <a:latin typeface="Times New Roman"/>
              </a:rPr>
              <a:t> </a:t>
            </a:r>
            <a:r>
              <a:rPr lang="en-US" sz="3200" dirty="0" err="1">
                <a:solidFill>
                  <a:prstClr val="black"/>
                </a:solidFill>
                <a:latin typeface="Times New Roman"/>
              </a:rPr>
              <a:t>Nội</a:t>
            </a:r>
            <a:r>
              <a:rPr lang="en-US" sz="3200" dirty="0">
                <a:solidFill>
                  <a:prstClr val="black"/>
                </a:solidFill>
                <a:latin typeface="Times New Roman"/>
              </a:rPr>
              <a:t>, 2002)</a:t>
            </a:r>
          </a:p>
        </p:txBody>
      </p:sp>
      <p:sp>
        <p:nvSpPr>
          <p:cNvPr id="3" name="Rectangle 2"/>
          <p:cNvSpPr/>
          <p:nvPr/>
        </p:nvSpPr>
        <p:spPr>
          <a:xfrm>
            <a:off x="2639616" y="4204245"/>
            <a:ext cx="8952656" cy="1384995"/>
          </a:xfrm>
          <a:prstGeom prst="rect">
            <a:avLst/>
          </a:prstGeom>
          <a:solidFill>
            <a:schemeClr val="accent1">
              <a:lumMod val="20000"/>
              <a:lumOff val="80000"/>
            </a:schemeClr>
          </a:solidFill>
        </p:spPr>
        <p:txBody>
          <a:bodyPr wrap="square">
            <a:spAutoFit/>
          </a:bodyPr>
          <a:lstStyle/>
          <a:p>
            <a:pPr lvl="0" algn="just"/>
            <a:r>
              <a:rPr lang="en-US" sz="3200" b="1" dirty="0" err="1">
                <a:solidFill>
                  <a:prstClr val="black"/>
                </a:solidFill>
                <a:latin typeface="Times New Roman"/>
              </a:rPr>
              <a:t>Chất</a:t>
            </a:r>
            <a:r>
              <a:rPr lang="en-US" sz="3200" b="1" dirty="0">
                <a:solidFill>
                  <a:prstClr val="black"/>
                </a:solidFill>
                <a:latin typeface="Times New Roman"/>
              </a:rPr>
              <a:t> </a:t>
            </a:r>
            <a:r>
              <a:rPr lang="en-US" sz="3200" b="1" dirty="0" err="1">
                <a:solidFill>
                  <a:prstClr val="black"/>
                </a:solidFill>
                <a:latin typeface="Times New Roman"/>
              </a:rPr>
              <a:t>làm</a:t>
            </a:r>
            <a:r>
              <a:rPr lang="en-US" sz="3200" b="1" dirty="0">
                <a:solidFill>
                  <a:prstClr val="black"/>
                </a:solidFill>
                <a:latin typeface="Times New Roman"/>
              </a:rPr>
              <a:t> </a:t>
            </a:r>
            <a:r>
              <a:rPr lang="en-US" sz="3200" b="1" dirty="0" err="1">
                <a:solidFill>
                  <a:prstClr val="black"/>
                </a:solidFill>
                <a:latin typeface="Times New Roman"/>
              </a:rPr>
              <a:t>gỉ</a:t>
            </a:r>
            <a:r>
              <a:rPr lang="en-US" sz="3200" b="1" dirty="0">
                <a:solidFill>
                  <a:prstClr val="black"/>
                </a:solidFill>
                <a:latin typeface="Times New Roman"/>
              </a:rPr>
              <a:t>: </a:t>
            </a:r>
            <a:r>
              <a:rPr lang="en-US" sz="3200" dirty="0" err="1">
                <a:solidFill>
                  <a:prstClr val="black"/>
                </a:solidFill>
                <a:latin typeface="Times New Roman"/>
              </a:rPr>
              <a:t>là</a:t>
            </a:r>
            <a:r>
              <a:rPr lang="en-US" sz="3200" dirty="0">
                <a:solidFill>
                  <a:prstClr val="black"/>
                </a:solidFill>
                <a:latin typeface="Times New Roman"/>
              </a:rPr>
              <a:t> </a:t>
            </a:r>
            <a:r>
              <a:rPr lang="en-US" sz="3200" dirty="0" err="1">
                <a:solidFill>
                  <a:prstClr val="black"/>
                </a:solidFill>
                <a:latin typeface="Times New Roman"/>
              </a:rPr>
              <a:t>chất</a:t>
            </a:r>
            <a:r>
              <a:rPr lang="en-US" sz="3200" dirty="0">
                <a:solidFill>
                  <a:prstClr val="black"/>
                </a:solidFill>
                <a:latin typeface="Times New Roman"/>
              </a:rPr>
              <a:t> </a:t>
            </a:r>
            <a:r>
              <a:rPr lang="en-US" sz="3200" dirty="0" err="1">
                <a:solidFill>
                  <a:prstClr val="black"/>
                </a:solidFill>
                <a:latin typeface="Times New Roman"/>
              </a:rPr>
              <a:t>làm</a:t>
            </a:r>
            <a:r>
              <a:rPr lang="en-US" sz="3200" dirty="0">
                <a:solidFill>
                  <a:prstClr val="black"/>
                </a:solidFill>
                <a:latin typeface="Times New Roman"/>
              </a:rPr>
              <a:t> </a:t>
            </a:r>
            <a:r>
              <a:rPr lang="en-US" sz="3200" dirty="0" err="1">
                <a:solidFill>
                  <a:prstClr val="black"/>
                </a:solidFill>
                <a:latin typeface="Times New Roman"/>
              </a:rPr>
              <a:t>cho</a:t>
            </a:r>
            <a:r>
              <a:rPr lang="en-US" sz="3200" dirty="0">
                <a:solidFill>
                  <a:prstClr val="black"/>
                </a:solidFill>
                <a:latin typeface="Times New Roman"/>
              </a:rPr>
              <a:t> </a:t>
            </a:r>
            <a:r>
              <a:rPr lang="en-US" sz="3200" dirty="0" err="1">
                <a:solidFill>
                  <a:prstClr val="black"/>
                </a:solidFill>
                <a:latin typeface="Times New Roman"/>
              </a:rPr>
              <a:t>các</a:t>
            </a:r>
            <a:r>
              <a:rPr lang="en-US" sz="3200" dirty="0">
                <a:solidFill>
                  <a:prstClr val="black"/>
                </a:solidFill>
                <a:latin typeface="Times New Roman"/>
              </a:rPr>
              <a:t> </a:t>
            </a:r>
            <a:r>
              <a:rPr lang="en-US" sz="3200" dirty="0" err="1">
                <a:solidFill>
                  <a:prstClr val="black"/>
                </a:solidFill>
                <a:latin typeface="Times New Roman"/>
              </a:rPr>
              <a:t>vật</a:t>
            </a:r>
            <a:r>
              <a:rPr lang="en-US" sz="3200" dirty="0">
                <a:solidFill>
                  <a:prstClr val="black"/>
                </a:solidFill>
                <a:latin typeface="Times New Roman"/>
              </a:rPr>
              <a:t>, </a:t>
            </a:r>
            <a:r>
              <a:rPr lang="en-US" sz="3200" dirty="0" err="1">
                <a:solidFill>
                  <a:prstClr val="black"/>
                </a:solidFill>
                <a:latin typeface="Times New Roman"/>
              </a:rPr>
              <a:t>nhất</a:t>
            </a:r>
            <a:r>
              <a:rPr lang="en-US" sz="3200" dirty="0">
                <a:solidFill>
                  <a:prstClr val="black"/>
                </a:solidFill>
                <a:latin typeface="Times New Roman"/>
              </a:rPr>
              <a:t> </a:t>
            </a:r>
            <a:r>
              <a:rPr lang="en-US" sz="3200" dirty="0" err="1">
                <a:solidFill>
                  <a:prstClr val="black"/>
                </a:solidFill>
                <a:latin typeface="Times New Roman"/>
              </a:rPr>
              <a:t>là</a:t>
            </a:r>
            <a:r>
              <a:rPr lang="en-US" sz="3200" dirty="0">
                <a:solidFill>
                  <a:prstClr val="black"/>
                </a:solidFill>
                <a:latin typeface="Times New Roman"/>
              </a:rPr>
              <a:t> </a:t>
            </a:r>
            <a:r>
              <a:rPr lang="en-US" sz="3200" dirty="0" err="1">
                <a:solidFill>
                  <a:prstClr val="black"/>
                </a:solidFill>
                <a:latin typeface="Times New Roman"/>
              </a:rPr>
              <a:t>kim</a:t>
            </a:r>
            <a:r>
              <a:rPr lang="en-US" sz="3200" dirty="0">
                <a:solidFill>
                  <a:prstClr val="black"/>
                </a:solidFill>
                <a:latin typeface="Times New Roman"/>
              </a:rPr>
              <a:t> </a:t>
            </a:r>
            <a:r>
              <a:rPr lang="en-US" sz="3200" dirty="0" err="1">
                <a:solidFill>
                  <a:prstClr val="black"/>
                </a:solidFill>
                <a:latin typeface="Times New Roman"/>
              </a:rPr>
              <a:t>loại</a:t>
            </a:r>
            <a:r>
              <a:rPr lang="en-US" sz="3200" dirty="0">
                <a:solidFill>
                  <a:prstClr val="black"/>
                </a:solidFill>
                <a:latin typeface="Times New Roman"/>
              </a:rPr>
              <a:t>, </a:t>
            </a:r>
            <a:r>
              <a:rPr lang="en-US" sz="3200" dirty="0" err="1">
                <a:solidFill>
                  <a:prstClr val="black"/>
                </a:solidFill>
                <a:latin typeface="Times New Roman"/>
              </a:rPr>
              <a:t>bị</a:t>
            </a:r>
            <a:r>
              <a:rPr lang="en-US" sz="3200" dirty="0">
                <a:solidFill>
                  <a:prstClr val="black"/>
                </a:solidFill>
                <a:latin typeface="Times New Roman"/>
              </a:rPr>
              <a:t> </a:t>
            </a:r>
            <a:r>
              <a:rPr lang="en-US" sz="3200" dirty="0" err="1">
                <a:solidFill>
                  <a:prstClr val="black"/>
                </a:solidFill>
                <a:latin typeface="Times New Roman"/>
              </a:rPr>
              <a:t>hoen</a:t>
            </a:r>
            <a:r>
              <a:rPr lang="en-US" sz="3200" dirty="0">
                <a:solidFill>
                  <a:prstClr val="black"/>
                </a:solidFill>
                <a:latin typeface="Times New Roman"/>
              </a:rPr>
              <a:t> </a:t>
            </a:r>
            <a:r>
              <a:rPr lang="en-US" sz="3200" dirty="0" err="1">
                <a:solidFill>
                  <a:prstClr val="black"/>
                </a:solidFill>
                <a:latin typeface="Times New Roman"/>
              </a:rPr>
              <a:t>gỉ</a:t>
            </a:r>
            <a:r>
              <a:rPr lang="en-US" sz="3200" dirty="0">
                <a:solidFill>
                  <a:prstClr val="black"/>
                </a:solidFill>
                <a:latin typeface="Times New Roman"/>
              </a:rPr>
              <a:t>, </a:t>
            </a:r>
            <a:r>
              <a:rPr lang="en-US" sz="3200" dirty="0" err="1">
                <a:solidFill>
                  <a:prstClr val="black"/>
                </a:solidFill>
                <a:latin typeface="Times New Roman"/>
              </a:rPr>
              <a:t>mục</a:t>
            </a:r>
            <a:r>
              <a:rPr lang="en-US" sz="3200" dirty="0">
                <a:solidFill>
                  <a:prstClr val="black"/>
                </a:solidFill>
                <a:latin typeface="Times New Roman"/>
              </a:rPr>
              <a:t> </a:t>
            </a:r>
            <a:r>
              <a:rPr lang="en-US" sz="3200" dirty="0" err="1">
                <a:solidFill>
                  <a:prstClr val="black"/>
                </a:solidFill>
                <a:latin typeface="Times New Roman"/>
              </a:rPr>
              <a:t>nát</a:t>
            </a:r>
            <a:r>
              <a:rPr lang="en-US" sz="3200" dirty="0">
                <a:solidFill>
                  <a:prstClr val="black"/>
                </a:solidFill>
                <a:latin typeface="Times New Roman"/>
              </a:rPr>
              <a:t>, </a:t>
            </a:r>
            <a:r>
              <a:rPr lang="en-US" sz="3200" dirty="0" err="1">
                <a:solidFill>
                  <a:prstClr val="black"/>
                </a:solidFill>
                <a:latin typeface="Times New Roman"/>
              </a:rPr>
              <a:t>hư</a:t>
            </a:r>
            <a:r>
              <a:rPr lang="en-US" sz="3200" dirty="0">
                <a:solidFill>
                  <a:prstClr val="black"/>
                </a:solidFill>
                <a:latin typeface="Times New Roman"/>
              </a:rPr>
              <a:t> </a:t>
            </a:r>
            <a:r>
              <a:rPr lang="en-US" sz="3200" dirty="0" err="1">
                <a:solidFill>
                  <a:prstClr val="black"/>
                </a:solidFill>
                <a:latin typeface="Times New Roman"/>
              </a:rPr>
              <a:t>hỏng</a:t>
            </a:r>
            <a:r>
              <a:rPr lang="en-US" sz="3200" dirty="0">
                <a:solidFill>
                  <a:prstClr val="black"/>
                </a:solidFill>
                <a:latin typeface="Times New Roman"/>
              </a:rPr>
              <a:t> </a:t>
            </a:r>
            <a:r>
              <a:rPr lang="en-US" sz="3200" dirty="0" err="1">
                <a:solidFill>
                  <a:prstClr val="black"/>
                </a:solidFill>
                <a:latin typeface="Times New Roman"/>
              </a:rPr>
              <a:t>trở</a:t>
            </a:r>
            <a:r>
              <a:rPr lang="en-US" sz="3200" dirty="0">
                <a:solidFill>
                  <a:prstClr val="black"/>
                </a:solidFill>
                <a:latin typeface="Times New Roman"/>
              </a:rPr>
              <a:t> </a:t>
            </a:r>
            <a:r>
              <a:rPr lang="en-US" sz="3200" dirty="0" err="1">
                <a:solidFill>
                  <a:prstClr val="black"/>
                </a:solidFill>
                <a:latin typeface="Times New Roman"/>
              </a:rPr>
              <a:t>nên</a:t>
            </a:r>
            <a:r>
              <a:rPr lang="en-US" sz="3200" dirty="0">
                <a:solidFill>
                  <a:prstClr val="black"/>
                </a:solidFill>
                <a:latin typeface="Times New Roman"/>
              </a:rPr>
              <a:t> </a:t>
            </a:r>
            <a:r>
              <a:rPr lang="en-US" sz="3200" dirty="0" err="1">
                <a:solidFill>
                  <a:prstClr val="black"/>
                </a:solidFill>
                <a:latin typeface="Times New Roman"/>
              </a:rPr>
              <a:t>vô</a:t>
            </a:r>
            <a:r>
              <a:rPr lang="en-US" sz="3200" dirty="0">
                <a:solidFill>
                  <a:prstClr val="black"/>
                </a:solidFill>
                <a:latin typeface="Times New Roman"/>
              </a:rPr>
              <a:t> </a:t>
            </a:r>
            <a:r>
              <a:rPr lang="en-US" sz="3200" dirty="0" err="1">
                <a:solidFill>
                  <a:prstClr val="black"/>
                </a:solidFill>
                <a:latin typeface="Times New Roman"/>
              </a:rPr>
              <a:t>dụng</a:t>
            </a:r>
            <a:r>
              <a:rPr lang="en-US" sz="3200" dirty="0">
                <a:solidFill>
                  <a:prstClr val="black"/>
                </a:solidFill>
                <a:latin typeface="Times New Roman"/>
              </a:rPr>
              <a:t>.</a:t>
            </a:r>
            <a:endParaRPr lang="en-US" sz="3200" dirty="0">
              <a:solidFill>
                <a:prstClr val="black"/>
              </a:solidFill>
            </a:endParaRPr>
          </a:p>
          <a:p>
            <a:pPr lvl="0" algn="ctr"/>
            <a:endParaRPr lang="vi-VN" altLang="en-US" sz="2000" dirty="0">
              <a:solidFill>
                <a:prstClr val="black"/>
              </a:solidFill>
              <a:latin typeface="Times New Roman"/>
              <a:cs typeface="#9Slide03 Arima Madurai" panose="00000500000000000000" pitchFamily="2" charset="0"/>
            </a:endParaRPr>
          </a:p>
        </p:txBody>
      </p:sp>
    </p:spTree>
    <p:extLst>
      <p:ext uri="{BB962C8B-B14F-4D97-AF65-F5344CB8AC3E}">
        <p14:creationId xmlns:p14="http://schemas.microsoft.com/office/powerpoint/2010/main" val="11211918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Rectangle: Rounded Corners 18">
            <a:extLst>
              <a:ext uri="{FF2B5EF4-FFF2-40B4-BE49-F238E27FC236}">
                <a16:creationId xmlns="" xmlns:a16="http://schemas.microsoft.com/office/drawing/2014/main" id="{17FC54CC-D5F3-41F1-AE57-84C770FBF40A}"/>
              </a:ext>
            </a:extLst>
          </p:cNvPr>
          <p:cNvSpPr/>
          <p:nvPr/>
        </p:nvSpPr>
        <p:spPr>
          <a:xfrm>
            <a:off x="191344" y="908721"/>
            <a:ext cx="11809312" cy="496855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dirty="0">
                <a:solidFill>
                  <a:srgbClr val="0000CC"/>
                </a:solidFill>
                <a:latin typeface="#9Slide03 Arima Madurai" panose="00000500000000000000" pitchFamily="2" charset="0"/>
                <a:cs typeface="#9Slide03 Arima Madurai" panose="00000500000000000000" pitchFamily="2" charset="0"/>
              </a:rPr>
              <a:t> </a:t>
            </a:r>
            <a:r>
              <a:rPr lang="vi-VN" altLang="en-US" sz="2400" b="1" dirty="0" smtClean="0">
                <a:solidFill>
                  <a:srgbClr val="0000CC"/>
                </a:solidFill>
                <a:latin typeface="#9Slide03 Arima Madurai" panose="00000500000000000000" pitchFamily="2" charset="0"/>
                <a:cs typeface="#9Slide03 Arima Madurai" panose="00000500000000000000" pitchFamily="2" charset="0"/>
              </a:rPr>
              <a:t>    </a:t>
            </a:r>
            <a:endParaRPr lang="vi-VN" sz="3200" b="1" dirty="0" smtClean="0">
              <a:solidFill>
                <a:srgbClr val="0000FF"/>
              </a:solidFill>
              <a:latin typeface="Times New Roman"/>
            </a:endParaRPr>
          </a:p>
          <a:p>
            <a:pPr algn="just"/>
            <a:r>
              <a:rPr lang="en-US" sz="3200" b="1" dirty="0" err="1" smtClean="0">
                <a:solidFill>
                  <a:prstClr val="black"/>
                </a:solidFill>
                <a:latin typeface="Times New Roman"/>
              </a:rPr>
              <a:t>Gỉ</a:t>
            </a:r>
            <a:r>
              <a:rPr lang="en-US" sz="3200" b="1" dirty="0" smtClean="0">
                <a:solidFill>
                  <a:prstClr val="black"/>
                </a:solidFill>
                <a:latin typeface="Times New Roman"/>
              </a:rPr>
              <a:t> </a:t>
            </a:r>
            <a:r>
              <a:rPr lang="en-US" sz="3200" dirty="0" err="1" smtClean="0">
                <a:solidFill>
                  <a:prstClr val="black"/>
                </a:solidFill>
                <a:latin typeface="Times New Roman"/>
              </a:rPr>
              <a:t>là</a:t>
            </a:r>
            <a:r>
              <a:rPr lang="en-US" sz="3200" dirty="0" smtClean="0">
                <a:solidFill>
                  <a:prstClr val="black"/>
                </a:solidFill>
                <a:latin typeface="Times New Roman"/>
              </a:rPr>
              <a:t> </a:t>
            </a:r>
            <a:r>
              <a:rPr lang="en-US" sz="3200" dirty="0" err="1" smtClean="0">
                <a:solidFill>
                  <a:prstClr val="black"/>
                </a:solidFill>
                <a:latin typeface="Times New Roman"/>
              </a:rPr>
              <a:t>sản</a:t>
            </a:r>
            <a:r>
              <a:rPr lang="en-US" sz="3200" dirty="0" smtClean="0">
                <a:solidFill>
                  <a:prstClr val="black"/>
                </a:solidFill>
                <a:latin typeface="Times New Roman"/>
              </a:rPr>
              <a:t> </a:t>
            </a:r>
            <a:r>
              <a:rPr lang="en-US" sz="3200" dirty="0" err="1" smtClean="0">
                <a:solidFill>
                  <a:prstClr val="black"/>
                </a:solidFill>
                <a:latin typeface="Times New Roman"/>
              </a:rPr>
              <a:t>phẩm</a:t>
            </a:r>
            <a:r>
              <a:rPr lang="en-US" sz="3200" dirty="0" smtClean="0">
                <a:solidFill>
                  <a:prstClr val="black"/>
                </a:solidFill>
                <a:latin typeface="Times New Roman"/>
              </a:rPr>
              <a:t> </a:t>
            </a:r>
            <a:r>
              <a:rPr lang="en-US" sz="3200" dirty="0" err="1" smtClean="0">
                <a:solidFill>
                  <a:prstClr val="black"/>
                </a:solidFill>
                <a:latin typeface="Times New Roman"/>
              </a:rPr>
              <a:t>được</a:t>
            </a:r>
            <a:r>
              <a:rPr lang="en-US" sz="3200" dirty="0" smtClean="0">
                <a:solidFill>
                  <a:prstClr val="black"/>
                </a:solidFill>
                <a:latin typeface="Times New Roman"/>
              </a:rPr>
              <a:t> </a:t>
            </a:r>
            <a:r>
              <a:rPr lang="en-US" sz="3200" dirty="0" err="1" smtClean="0">
                <a:solidFill>
                  <a:prstClr val="black"/>
                </a:solidFill>
                <a:latin typeface="Times New Roman"/>
              </a:rPr>
              <a:t>tạo</a:t>
            </a:r>
            <a:r>
              <a:rPr lang="en-US" sz="3200" dirty="0" smtClean="0">
                <a:solidFill>
                  <a:prstClr val="black"/>
                </a:solidFill>
                <a:latin typeface="Times New Roman"/>
              </a:rPr>
              <a:t> </a:t>
            </a:r>
            <a:r>
              <a:rPr lang="en-US" sz="3200" dirty="0" err="1" smtClean="0">
                <a:solidFill>
                  <a:prstClr val="black"/>
                </a:solidFill>
                <a:latin typeface="Times New Roman"/>
              </a:rPr>
              <a:t>ra</a:t>
            </a:r>
            <a:r>
              <a:rPr lang="en-US" sz="3200" dirty="0" smtClean="0">
                <a:solidFill>
                  <a:prstClr val="black"/>
                </a:solidFill>
                <a:latin typeface="Times New Roman"/>
              </a:rPr>
              <a:t> </a:t>
            </a:r>
            <a:r>
              <a:rPr lang="en-US" sz="3200" dirty="0" err="1" smtClean="0">
                <a:solidFill>
                  <a:prstClr val="black"/>
                </a:solidFill>
                <a:latin typeface="Times New Roman"/>
              </a:rPr>
              <a:t>trên</a:t>
            </a:r>
            <a:r>
              <a:rPr lang="en-US" sz="3200" dirty="0" smtClean="0">
                <a:solidFill>
                  <a:prstClr val="black"/>
                </a:solidFill>
                <a:latin typeface="Times New Roman"/>
              </a:rPr>
              <a:t> </a:t>
            </a:r>
            <a:r>
              <a:rPr lang="en-US" sz="3200" dirty="0" err="1" smtClean="0">
                <a:solidFill>
                  <a:prstClr val="black"/>
                </a:solidFill>
                <a:latin typeface="Times New Roman"/>
              </a:rPr>
              <a:t>bề</a:t>
            </a:r>
            <a:r>
              <a:rPr lang="en-US" sz="3200" dirty="0" smtClean="0">
                <a:solidFill>
                  <a:prstClr val="black"/>
                </a:solidFill>
                <a:latin typeface="Times New Roman"/>
              </a:rPr>
              <a:t> </a:t>
            </a:r>
            <a:r>
              <a:rPr lang="en-US" sz="3200" dirty="0" err="1" smtClean="0">
                <a:solidFill>
                  <a:prstClr val="black"/>
                </a:solidFill>
                <a:latin typeface="Times New Roman"/>
              </a:rPr>
              <a:t>mặt</a:t>
            </a:r>
            <a:r>
              <a:rPr lang="en-US" sz="3200" dirty="0" smtClean="0">
                <a:solidFill>
                  <a:prstClr val="black"/>
                </a:solidFill>
                <a:latin typeface="Times New Roman"/>
              </a:rPr>
              <a:t> </a:t>
            </a:r>
            <a:r>
              <a:rPr lang="en-US" sz="3200" dirty="0" err="1" smtClean="0">
                <a:solidFill>
                  <a:prstClr val="black"/>
                </a:solidFill>
                <a:latin typeface="Times New Roman"/>
              </a:rPr>
              <a:t>của</a:t>
            </a:r>
            <a:r>
              <a:rPr lang="en-US" sz="3200" dirty="0" smtClean="0">
                <a:solidFill>
                  <a:prstClr val="black"/>
                </a:solidFill>
                <a:latin typeface="Times New Roman"/>
              </a:rPr>
              <a:t> </a:t>
            </a:r>
            <a:r>
              <a:rPr lang="en-US" sz="3200" dirty="0" err="1" smtClean="0">
                <a:solidFill>
                  <a:prstClr val="black"/>
                </a:solidFill>
                <a:latin typeface="Times New Roman"/>
              </a:rPr>
              <a:t>kim</a:t>
            </a:r>
            <a:r>
              <a:rPr lang="en-US" sz="3200" dirty="0" smtClean="0">
                <a:solidFill>
                  <a:prstClr val="black"/>
                </a:solidFill>
                <a:latin typeface="Times New Roman"/>
              </a:rPr>
              <a:t> </a:t>
            </a:r>
            <a:r>
              <a:rPr lang="en-US" sz="3200" dirty="0" err="1" smtClean="0">
                <a:solidFill>
                  <a:prstClr val="black"/>
                </a:solidFill>
                <a:latin typeface="Times New Roman"/>
              </a:rPr>
              <a:t>loại</a:t>
            </a:r>
            <a:r>
              <a:rPr lang="en-US" sz="3200" dirty="0" smtClean="0">
                <a:solidFill>
                  <a:prstClr val="black"/>
                </a:solidFill>
                <a:latin typeface="Times New Roman"/>
              </a:rPr>
              <a:t> hay </a:t>
            </a:r>
            <a:r>
              <a:rPr lang="en-US" sz="3200" dirty="0" err="1" smtClean="0">
                <a:solidFill>
                  <a:prstClr val="black"/>
                </a:solidFill>
                <a:latin typeface="Times New Roman"/>
              </a:rPr>
              <a:t>hợp</a:t>
            </a:r>
            <a:r>
              <a:rPr lang="en-US" sz="3200" dirty="0" smtClean="0">
                <a:solidFill>
                  <a:prstClr val="black"/>
                </a:solidFill>
                <a:latin typeface="Times New Roman"/>
              </a:rPr>
              <a:t> </a:t>
            </a:r>
            <a:r>
              <a:rPr lang="en-US" sz="3200" dirty="0" err="1" smtClean="0">
                <a:solidFill>
                  <a:prstClr val="black"/>
                </a:solidFill>
                <a:latin typeface="Times New Roman"/>
              </a:rPr>
              <a:t>kim</a:t>
            </a:r>
            <a:r>
              <a:rPr lang="en-US" sz="3200" dirty="0" smtClean="0">
                <a:solidFill>
                  <a:prstClr val="black"/>
                </a:solidFill>
                <a:latin typeface="Times New Roman"/>
              </a:rPr>
              <a:t> do </a:t>
            </a:r>
            <a:r>
              <a:rPr lang="en-US" sz="3200" dirty="0" err="1" smtClean="0">
                <a:solidFill>
                  <a:prstClr val="black"/>
                </a:solidFill>
                <a:latin typeface="Times New Roman"/>
              </a:rPr>
              <a:t>tác</a:t>
            </a:r>
            <a:r>
              <a:rPr lang="en-US" sz="3200" dirty="0" smtClean="0">
                <a:solidFill>
                  <a:prstClr val="black"/>
                </a:solidFill>
                <a:latin typeface="Times New Roman"/>
              </a:rPr>
              <a:t> </a:t>
            </a:r>
            <a:r>
              <a:rPr lang="en-US" sz="3200" dirty="0" err="1" smtClean="0">
                <a:solidFill>
                  <a:prstClr val="black"/>
                </a:solidFill>
                <a:latin typeface="Times New Roman"/>
              </a:rPr>
              <a:t>động</a:t>
            </a:r>
            <a:r>
              <a:rPr lang="en-US" sz="3200" dirty="0" smtClean="0">
                <a:solidFill>
                  <a:prstClr val="black"/>
                </a:solidFill>
                <a:latin typeface="Times New Roman"/>
              </a:rPr>
              <a:t> </a:t>
            </a:r>
            <a:r>
              <a:rPr lang="en-US" sz="3200" dirty="0" err="1" smtClean="0">
                <a:solidFill>
                  <a:prstClr val="black"/>
                </a:solidFill>
                <a:latin typeface="Times New Roman"/>
              </a:rPr>
              <a:t>của</a:t>
            </a:r>
            <a:r>
              <a:rPr lang="en-US" sz="3200" dirty="0" smtClean="0">
                <a:solidFill>
                  <a:prstClr val="black"/>
                </a:solidFill>
                <a:latin typeface="Times New Roman"/>
              </a:rPr>
              <a:t> </a:t>
            </a:r>
            <a:r>
              <a:rPr lang="en-US" sz="3200" dirty="0" err="1" smtClean="0">
                <a:solidFill>
                  <a:prstClr val="black"/>
                </a:solidFill>
                <a:latin typeface="Times New Roman"/>
              </a:rPr>
              <a:t>khí</a:t>
            </a:r>
            <a:r>
              <a:rPr lang="en-US" sz="3200" dirty="0" smtClean="0">
                <a:solidFill>
                  <a:prstClr val="black"/>
                </a:solidFill>
                <a:latin typeface="Times New Roman"/>
              </a:rPr>
              <a:t> </a:t>
            </a:r>
            <a:r>
              <a:rPr lang="en-US" sz="3200" dirty="0" err="1" smtClean="0">
                <a:solidFill>
                  <a:prstClr val="black"/>
                </a:solidFill>
                <a:latin typeface="Times New Roman"/>
              </a:rPr>
              <a:t>quyển</a:t>
            </a:r>
            <a:r>
              <a:rPr lang="en-US" sz="3200" dirty="0" smtClean="0">
                <a:solidFill>
                  <a:prstClr val="black"/>
                </a:solidFill>
                <a:latin typeface="Times New Roman"/>
              </a:rPr>
              <a:t> hay </a:t>
            </a:r>
            <a:r>
              <a:rPr lang="en-US" sz="3200" dirty="0" err="1" smtClean="0">
                <a:solidFill>
                  <a:prstClr val="black"/>
                </a:solidFill>
                <a:latin typeface="Times New Roman"/>
              </a:rPr>
              <a:t>môi</a:t>
            </a:r>
            <a:r>
              <a:rPr lang="en-US" sz="3200" dirty="0" smtClean="0">
                <a:solidFill>
                  <a:prstClr val="black"/>
                </a:solidFill>
                <a:latin typeface="Times New Roman"/>
              </a:rPr>
              <a:t> </a:t>
            </a:r>
            <a:r>
              <a:rPr lang="en-US" sz="3200" dirty="0" err="1" smtClean="0">
                <a:solidFill>
                  <a:prstClr val="black"/>
                </a:solidFill>
                <a:latin typeface="Times New Roman"/>
              </a:rPr>
              <a:t>trường</a:t>
            </a:r>
            <a:r>
              <a:rPr lang="en-US" sz="3200" dirty="0" smtClean="0">
                <a:solidFill>
                  <a:prstClr val="black"/>
                </a:solidFill>
                <a:latin typeface="Times New Roman"/>
              </a:rPr>
              <a:t> </a:t>
            </a:r>
            <a:r>
              <a:rPr lang="en-US" sz="3200" dirty="0" err="1" smtClean="0">
                <a:solidFill>
                  <a:prstClr val="black"/>
                </a:solidFill>
                <a:latin typeface="Times New Roman"/>
              </a:rPr>
              <a:t>chứa</a:t>
            </a:r>
            <a:r>
              <a:rPr lang="en-US" sz="3200" dirty="0" smtClean="0">
                <a:solidFill>
                  <a:prstClr val="black"/>
                </a:solidFill>
                <a:latin typeface="Times New Roman"/>
              </a:rPr>
              <a:t> </a:t>
            </a:r>
            <a:r>
              <a:rPr lang="en-US" sz="3200" dirty="0" err="1" smtClean="0">
                <a:solidFill>
                  <a:prstClr val="black"/>
                </a:solidFill>
                <a:latin typeface="Times New Roman"/>
              </a:rPr>
              <a:t>oxi</a:t>
            </a:r>
            <a:r>
              <a:rPr lang="en-US" sz="3200" dirty="0" smtClean="0">
                <a:solidFill>
                  <a:prstClr val="black"/>
                </a:solidFill>
                <a:latin typeface="Times New Roman"/>
              </a:rPr>
              <a:t> </a:t>
            </a:r>
            <a:r>
              <a:rPr lang="en-US" sz="3200" dirty="0" err="1" smtClean="0">
                <a:solidFill>
                  <a:prstClr val="black"/>
                </a:solidFill>
                <a:latin typeface="Times New Roman"/>
              </a:rPr>
              <a:t>hoặc</a:t>
            </a:r>
            <a:r>
              <a:rPr lang="en-US" sz="3200" dirty="0" smtClean="0">
                <a:solidFill>
                  <a:prstClr val="black"/>
                </a:solidFill>
                <a:latin typeface="Times New Roman"/>
              </a:rPr>
              <a:t> </a:t>
            </a:r>
            <a:r>
              <a:rPr lang="en-US" sz="3200" dirty="0" err="1" smtClean="0">
                <a:solidFill>
                  <a:prstClr val="black"/>
                </a:solidFill>
                <a:latin typeface="Times New Roman"/>
              </a:rPr>
              <a:t>khi</a:t>
            </a:r>
            <a:r>
              <a:rPr lang="en-US" sz="3200" dirty="0" smtClean="0">
                <a:solidFill>
                  <a:prstClr val="black"/>
                </a:solidFill>
                <a:latin typeface="Times New Roman"/>
              </a:rPr>
              <a:t> </a:t>
            </a:r>
            <a:r>
              <a:rPr lang="en-US" sz="3200" dirty="0" err="1" smtClean="0">
                <a:solidFill>
                  <a:prstClr val="black"/>
                </a:solidFill>
                <a:latin typeface="Times New Roman"/>
              </a:rPr>
              <a:t>đốt</a:t>
            </a:r>
            <a:r>
              <a:rPr lang="en-US" sz="3200" dirty="0" smtClean="0">
                <a:solidFill>
                  <a:prstClr val="black"/>
                </a:solidFill>
                <a:latin typeface="Times New Roman"/>
              </a:rPr>
              <a:t> </a:t>
            </a:r>
            <a:r>
              <a:rPr lang="en-US" sz="3200" dirty="0" err="1" smtClean="0">
                <a:solidFill>
                  <a:prstClr val="black"/>
                </a:solidFill>
                <a:latin typeface="Times New Roman"/>
              </a:rPr>
              <a:t>nóng</a:t>
            </a:r>
            <a:r>
              <a:rPr lang="en-US" sz="3200" dirty="0" smtClean="0">
                <a:solidFill>
                  <a:prstClr val="black"/>
                </a:solidFill>
                <a:latin typeface="Times New Roman"/>
              </a:rPr>
              <a:t> </a:t>
            </a:r>
            <a:r>
              <a:rPr lang="en-US" sz="3200" dirty="0" err="1" smtClean="0">
                <a:solidFill>
                  <a:prstClr val="black"/>
                </a:solidFill>
                <a:latin typeface="Times New Roman"/>
              </a:rPr>
              <a:t>trong</a:t>
            </a:r>
            <a:r>
              <a:rPr lang="en-US" sz="3200" dirty="0" smtClean="0">
                <a:solidFill>
                  <a:prstClr val="black"/>
                </a:solidFill>
                <a:latin typeface="Times New Roman"/>
              </a:rPr>
              <a:t> </a:t>
            </a:r>
            <a:r>
              <a:rPr lang="en-US" sz="3200" dirty="0" err="1" smtClean="0">
                <a:solidFill>
                  <a:prstClr val="black"/>
                </a:solidFill>
                <a:latin typeface="Times New Roman"/>
              </a:rPr>
              <a:t>không</a:t>
            </a:r>
            <a:r>
              <a:rPr lang="en-US" sz="3200" dirty="0" smtClean="0">
                <a:solidFill>
                  <a:prstClr val="black"/>
                </a:solidFill>
                <a:latin typeface="Times New Roman"/>
              </a:rPr>
              <a:t> </a:t>
            </a:r>
            <a:r>
              <a:rPr lang="en-US" sz="3200" dirty="0" err="1" smtClean="0">
                <a:solidFill>
                  <a:prstClr val="black"/>
                </a:solidFill>
                <a:latin typeface="Times New Roman"/>
              </a:rPr>
              <a:t>khí</a:t>
            </a:r>
            <a:r>
              <a:rPr lang="en-US" sz="3200" dirty="0" smtClean="0">
                <a:solidFill>
                  <a:prstClr val="black"/>
                </a:solidFill>
                <a:latin typeface="Times New Roman"/>
              </a:rPr>
              <a:t>. </a:t>
            </a:r>
            <a:r>
              <a:rPr lang="en-US" sz="3200" dirty="0" err="1" smtClean="0">
                <a:solidFill>
                  <a:prstClr val="black"/>
                </a:solidFill>
                <a:latin typeface="Times New Roman"/>
              </a:rPr>
              <a:t>Gỉ</a:t>
            </a:r>
            <a:r>
              <a:rPr lang="en-US" sz="3200" dirty="0" smtClean="0">
                <a:solidFill>
                  <a:prstClr val="black"/>
                </a:solidFill>
                <a:latin typeface="Times New Roman"/>
              </a:rPr>
              <a:t> </a:t>
            </a:r>
            <a:r>
              <a:rPr lang="en-US" sz="3200" dirty="0" err="1" smtClean="0">
                <a:solidFill>
                  <a:prstClr val="black"/>
                </a:solidFill>
                <a:latin typeface="Times New Roman"/>
              </a:rPr>
              <a:t>làm</a:t>
            </a:r>
            <a:r>
              <a:rPr lang="en-US" sz="3200" dirty="0" smtClean="0">
                <a:solidFill>
                  <a:prstClr val="black"/>
                </a:solidFill>
                <a:latin typeface="Times New Roman"/>
              </a:rPr>
              <a:t> </a:t>
            </a:r>
            <a:r>
              <a:rPr lang="en-US" sz="3200" dirty="0" err="1" smtClean="0">
                <a:solidFill>
                  <a:prstClr val="black"/>
                </a:solidFill>
                <a:latin typeface="Times New Roman"/>
              </a:rPr>
              <a:t>giảm</a:t>
            </a:r>
            <a:r>
              <a:rPr lang="en-US" sz="3200" dirty="0" smtClean="0">
                <a:solidFill>
                  <a:prstClr val="black"/>
                </a:solidFill>
                <a:latin typeface="Times New Roman"/>
              </a:rPr>
              <a:t> </a:t>
            </a:r>
            <a:r>
              <a:rPr lang="en-US" sz="3200" dirty="0" err="1" smtClean="0">
                <a:solidFill>
                  <a:prstClr val="black"/>
                </a:solidFill>
                <a:latin typeface="Times New Roman"/>
              </a:rPr>
              <a:t>chất</a:t>
            </a:r>
            <a:r>
              <a:rPr lang="en-US" sz="3200" dirty="0" smtClean="0">
                <a:solidFill>
                  <a:prstClr val="black"/>
                </a:solidFill>
                <a:latin typeface="Times New Roman"/>
              </a:rPr>
              <a:t> </a:t>
            </a:r>
            <a:r>
              <a:rPr lang="en-US" sz="3200" dirty="0" err="1" smtClean="0">
                <a:solidFill>
                  <a:prstClr val="black"/>
                </a:solidFill>
                <a:latin typeface="Times New Roman"/>
              </a:rPr>
              <a:t>lượng</a:t>
            </a:r>
            <a:r>
              <a:rPr lang="en-US" sz="3200" dirty="0" smtClean="0">
                <a:solidFill>
                  <a:prstClr val="black"/>
                </a:solidFill>
                <a:latin typeface="Times New Roman"/>
              </a:rPr>
              <a:t> </a:t>
            </a:r>
            <a:r>
              <a:rPr lang="en-US" sz="3200" dirty="0" err="1" smtClean="0">
                <a:solidFill>
                  <a:prstClr val="black"/>
                </a:solidFill>
                <a:latin typeface="Times New Roman"/>
              </a:rPr>
              <a:t>bề</a:t>
            </a:r>
            <a:r>
              <a:rPr lang="en-US" sz="3200" dirty="0" smtClean="0">
                <a:solidFill>
                  <a:prstClr val="black"/>
                </a:solidFill>
                <a:latin typeface="Times New Roman"/>
              </a:rPr>
              <a:t> </a:t>
            </a:r>
            <a:r>
              <a:rPr lang="en-US" sz="3200" dirty="0" err="1" smtClean="0">
                <a:solidFill>
                  <a:prstClr val="black"/>
                </a:solidFill>
                <a:latin typeface="Times New Roman"/>
              </a:rPr>
              <a:t>mặt</a:t>
            </a:r>
            <a:r>
              <a:rPr lang="en-US" sz="3200" dirty="0" smtClean="0">
                <a:solidFill>
                  <a:prstClr val="black"/>
                </a:solidFill>
                <a:latin typeface="Times New Roman"/>
              </a:rPr>
              <a:t> </a:t>
            </a:r>
            <a:r>
              <a:rPr lang="en-US" sz="3200" dirty="0" err="1" smtClean="0">
                <a:solidFill>
                  <a:prstClr val="black"/>
                </a:solidFill>
                <a:latin typeface="Times New Roman"/>
              </a:rPr>
              <a:t>và</a:t>
            </a:r>
            <a:r>
              <a:rPr lang="en-US" sz="3200" dirty="0" smtClean="0">
                <a:solidFill>
                  <a:prstClr val="black"/>
                </a:solidFill>
                <a:latin typeface="Times New Roman"/>
              </a:rPr>
              <a:t> </a:t>
            </a:r>
            <a:r>
              <a:rPr lang="en-US" sz="3200" dirty="0" err="1" smtClean="0">
                <a:solidFill>
                  <a:prstClr val="black"/>
                </a:solidFill>
                <a:latin typeface="Times New Roman"/>
              </a:rPr>
              <a:t>hao</a:t>
            </a:r>
            <a:r>
              <a:rPr lang="en-US" sz="3200" dirty="0" smtClean="0">
                <a:solidFill>
                  <a:prstClr val="black"/>
                </a:solidFill>
                <a:latin typeface="Times New Roman"/>
              </a:rPr>
              <a:t> </a:t>
            </a:r>
            <a:r>
              <a:rPr lang="en-US" sz="3200" dirty="0" err="1" smtClean="0">
                <a:solidFill>
                  <a:prstClr val="black"/>
                </a:solidFill>
                <a:latin typeface="Times New Roman"/>
              </a:rPr>
              <a:t>mòn</a:t>
            </a:r>
            <a:r>
              <a:rPr lang="en-US" sz="3200" dirty="0" smtClean="0">
                <a:solidFill>
                  <a:prstClr val="black"/>
                </a:solidFill>
                <a:latin typeface="Times New Roman"/>
              </a:rPr>
              <a:t> </a:t>
            </a:r>
            <a:r>
              <a:rPr lang="en-US" sz="3200" dirty="0" err="1" smtClean="0">
                <a:solidFill>
                  <a:prstClr val="black"/>
                </a:solidFill>
                <a:latin typeface="Times New Roman"/>
              </a:rPr>
              <a:t>kim</a:t>
            </a:r>
            <a:r>
              <a:rPr lang="en-US" sz="3200" dirty="0" smtClean="0">
                <a:solidFill>
                  <a:prstClr val="black"/>
                </a:solidFill>
                <a:latin typeface="Times New Roman"/>
              </a:rPr>
              <a:t> </a:t>
            </a:r>
            <a:r>
              <a:rPr lang="en-US" sz="3200" dirty="0" err="1" smtClean="0">
                <a:solidFill>
                  <a:prstClr val="black"/>
                </a:solidFill>
                <a:latin typeface="Times New Roman"/>
              </a:rPr>
              <a:t>loại</a:t>
            </a:r>
            <a:r>
              <a:rPr lang="en-US" sz="3200" dirty="0" smtClean="0">
                <a:solidFill>
                  <a:prstClr val="black"/>
                </a:solidFill>
                <a:latin typeface="Times New Roman"/>
              </a:rPr>
              <a:t>…” ( </a:t>
            </a:r>
            <a:r>
              <a:rPr lang="en-US" sz="3200" dirty="0" err="1" smtClean="0">
                <a:solidFill>
                  <a:prstClr val="black"/>
                </a:solidFill>
                <a:latin typeface="Times New Roman"/>
              </a:rPr>
              <a:t>Từ</a:t>
            </a:r>
            <a:r>
              <a:rPr lang="en-US" sz="3200" dirty="0" smtClean="0">
                <a:solidFill>
                  <a:prstClr val="black"/>
                </a:solidFill>
                <a:latin typeface="Times New Roman"/>
              </a:rPr>
              <a:t> </a:t>
            </a:r>
            <a:r>
              <a:rPr lang="en-US" sz="3200" dirty="0" err="1" smtClean="0">
                <a:solidFill>
                  <a:prstClr val="black"/>
                </a:solidFill>
                <a:latin typeface="Times New Roman"/>
              </a:rPr>
              <a:t>điển</a:t>
            </a:r>
            <a:r>
              <a:rPr lang="en-US" sz="3200" dirty="0" smtClean="0">
                <a:solidFill>
                  <a:prstClr val="black"/>
                </a:solidFill>
                <a:latin typeface="Times New Roman"/>
              </a:rPr>
              <a:t> </a:t>
            </a:r>
            <a:r>
              <a:rPr lang="en-US" sz="3200" dirty="0" err="1" smtClean="0">
                <a:solidFill>
                  <a:prstClr val="black"/>
                </a:solidFill>
                <a:latin typeface="Times New Roman"/>
              </a:rPr>
              <a:t>bách</a:t>
            </a:r>
            <a:r>
              <a:rPr lang="en-US" sz="3200" dirty="0" smtClean="0">
                <a:solidFill>
                  <a:prstClr val="black"/>
                </a:solidFill>
                <a:latin typeface="Times New Roman"/>
              </a:rPr>
              <a:t> </a:t>
            </a:r>
            <a:r>
              <a:rPr lang="en-US" sz="3200" dirty="0" err="1" smtClean="0">
                <a:solidFill>
                  <a:prstClr val="black"/>
                </a:solidFill>
                <a:latin typeface="Times New Roman"/>
              </a:rPr>
              <a:t>khoa</a:t>
            </a:r>
            <a:r>
              <a:rPr lang="en-US" sz="3200" dirty="0" smtClean="0">
                <a:solidFill>
                  <a:prstClr val="black"/>
                </a:solidFill>
                <a:latin typeface="Times New Roman"/>
              </a:rPr>
              <a:t> </a:t>
            </a:r>
            <a:r>
              <a:rPr lang="en-US" sz="3200" dirty="0" err="1" smtClean="0">
                <a:solidFill>
                  <a:prstClr val="black"/>
                </a:solidFill>
                <a:latin typeface="Times New Roman"/>
              </a:rPr>
              <a:t>Việt</a:t>
            </a:r>
            <a:r>
              <a:rPr lang="en-US" sz="3200" dirty="0" smtClean="0">
                <a:solidFill>
                  <a:prstClr val="black"/>
                </a:solidFill>
                <a:latin typeface="Times New Roman"/>
              </a:rPr>
              <a:t> Nam, </a:t>
            </a:r>
            <a:r>
              <a:rPr lang="en-US" sz="3200" dirty="0" err="1" smtClean="0">
                <a:solidFill>
                  <a:prstClr val="black"/>
                </a:solidFill>
                <a:latin typeface="Times New Roman"/>
              </a:rPr>
              <a:t>tập</a:t>
            </a:r>
            <a:r>
              <a:rPr lang="en-US" sz="3200" dirty="0" smtClean="0">
                <a:solidFill>
                  <a:prstClr val="black"/>
                </a:solidFill>
                <a:latin typeface="Times New Roman"/>
              </a:rPr>
              <a:t> 2, NXB </a:t>
            </a:r>
            <a:r>
              <a:rPr lang="en-US" sz="3200" dirty="0" err="1" smtClean="0">
                <a:solidFill>
                  <a:prstClr val="black"/>
                </a:solidFill>
                <a:latin typeface="Times New Roman"/>
              </a:rPr>
              <a:t>Từ</a:t>
            </a:r>
            <a:r>
              <a:rPr lang="en-US" sz="3200" dirty="0" smtClean="0">
                <a:solidFill>
                  <a:prstClr val="black"/>
                </a:solidFill>
                <a:latin typeface="Times New Roman"/>
              </a:rPr>
              <a:t> </a:t>
            </a:r>
            <a:r>
              <a:rPr lang="en-US" sz="3200" dirty="0" err="1" smtClean="0">
                <a:solidFill>
                  <a:prstClr val="black"/>
                </a:solidFill>
                <a:latin typeface="Times New Roman"/>
              </a:rPr>
              <a:t>điển</a:t>
            </a:r>
            <a:r>
              <a:rPr lang="en-US" sz="3200" dirty="0" smtClean="0">
                <a:solidFill>
                  <a:prstClr val="black"/>
                </a:solidFill>
                <a:latin typeface="Times New Roman"/>
              </a:rPr>
              <a:t> </a:t>
            </a:r>
            <a:r>
              <a:rPr lang="en-US" sz="3200" dirty="0" err="1" smtClean="0">
                <a:solidFill>
                  <a:prstClr val="black"/>
                </a:solidFill>
                <a:latin typeface="Times New Roman"/>
              </a:rPr>
              <a:t>bách</a:t>
            </a:r>
            <a:r>
              <a:rPr lang="en-US" sz="3200" dirty="0" smtClean="0">
                <a:solidFill>
                  <a:prstClr val="black"/>
                </a:solidFill>
                <a:latin typeface="Times New Roman"/>
              </a:rPr>
              <a:t> </a:t>
            </a:r>
            <a:r>
              <a:rPr lang="en-US" sz="3200" dirty="0" err="1" smtClean="0">
                <a:solidFill>
                  <a:prstClr val="black"/>
                </a:solidFill>
                <a:latin typeface="Times New Roman"/>
              </a:rPr>
              <a:t>khoa</a:t>
            </a:r>
            <a:r>
              <a:rPr lang="en-US" sz="3200" dirty="0" smtClean="0">
                <a:solidFill>
                  <a:prstClr val="black"/>
                </a:solidFill>
                <a:latin typeface="Times New Roman"/>
              </a:rPr>
              <a:t>, </a:t>
            </a:r>
            <a:r>
              <a:rPr lang="en-US" sz="3200" dirty="0" err="1" smtClean="0">
                <a:solidFill>
                  <a:prstClr val="black"/>
                </a:solidFill>
                <a:latin typeface="Times New Roman"/>
              </a:rPr>
              <a:t>Hà</a:t>
            </a:r>
            <a:r>
              <a:rPr lang="en-US" sz="3200" dirty="0" smtClean="0">
                <a:solidFill>
                  <a:prstClr val="black"/>
                </a:solidFill>
                <a:latin typeface="Times New Roman"/>
              </a:rPr>
              <a:t> </a:t>
            </a:r>
            <a:r>
              <a:rPr lang="en-US" sz="3200" dirty="0" err="1" smtClean="0">
                <a:solidFill>
                  <a:prstClr val="black"/>
                </a:solidFill>
                <a:latin typeface="Times New Roman"/>
              </a:rPr>
              <a:t>Nội</a:t>
            </a:r>
            <a:r>
              <a:rPr lang="en-US" sz="3200" dirty="0" smtClean="0">
                <a:solidFill>
                  <a:prstClr val="black"/>
                </a:solidFill>
                <a:latin typeface="Times New Roman"/>
              </a:rPr>
              <a:t>, 2002)</a:t>
            </a:r>
          </a:p>
          <a:p>
            <a:pPr algn="just"/>
            <a:r>
              <a:rPr lang="en-US" sz="3200" b="1" dirty="0" err="1" smtClean="0">
                <a:solidFill>
                  <a:prstClr val="black"/>
                </a:solidFill>
                <a:latin typeface="Times New Roman"/>
              </a:rPr>
              <a:t>Chất</a:t>
            </a:r>
            <a:r>
              <a:rPr lang="en-US" sz="3200" b="1" dirty="0" smtClean="0">
                <a:solidFill>
                  <a:prstClr val="black"/>
                </a:solidFill>
                <a:latin typeface="Times New Roman"/>
              </a:rPr>
              <a:t> </a:t>
            </a:r>
            <a:r>
              <a:rPr lang="en-US" sz="3200" b="1" dirty="0" err="1" smtClean="0">
                <a:solidFill>
                  <a:prstClr val="black"/>
                </a:solidFill>
                <a:latin typeface="Times New Roman"/>
              </a:rPr>
              <a:t>làm</a:t>
            </a:r>
            <a:r>
              <a:rPr lang="en-US" sz="3200" b="1" dirty="0" smtClean="0">
                <a:solidFill>
                  <a:prstClr val="black"/>
                </a:solidFill>
                <a:latin typeface="Times New Roman"/>
              </a:rPr>
              <a:t> </a:t>
            </a:r>
            <a:r>
              <a:rPr lang="en-US" sz="3200" b="1" dirty="0" err="1" smtClean="0">
                <a:solidFill>
                  <a:prstClr val="black"/>
                </a:solidFill>
                <a:latin typeface="Times New Roman"/>
              </a:rPr>
              <a:t>gỉ</a:t>
            </a:r>
            <a:r>
              <a:rPr lang="en-US" sz="3200" b="1" dirty="0" smtClean="0">
                <a:solidFill>
                  <a:prstClr val="black"/>
                </a:solidFill>
                <a:latin typeface="Times New Roman"/>
              </a:rPr>
              <a:t> </a:t>
            </a:r>
            <a:r>
              <a:rPr lang="en-US" sz="3200" dirty="0" err="1" smtClean="0">
                <a:solidFill>
                  <a:prstClr val="black"/>
                </a:solidFill>
                <a:latin typeface="Times New Roman"/>
              </a:rPr>
              <a:t>là</a:t>
            </a:r>
            <a:r>
              <a:rPr lang="en-US" sz="3200" dirty="0" smtClean="0">
                <a:solidFill>
                  <a:prstClr val="black"/>
                </a:solidFill>
                <a:latin typeface="Times New Roman"/>
              </a:rPr>
              <a:t> </a:t>
            </a:r>
            <a:r>
              <a:rPr lang="en-US" sz="3200" dirty="0" err="1" smtClean="0">
                <a:solidFill>
                  <a:prstClr val="black"/>
                </a:solidFill>
                <a:latin typeface="Times New Roman"/>
              </a:rPr>
              <a:t>chất</a:t>
            </a:r>
            <a:r>
              <a:rPr lang="en-US" sz="3200" dirty="0" smtClean="0">
                <a:solidFill>
                  <a:prstClr val="black"/>
                </a:solidFill>
                <a:latin typeface="Times New Roman"/>
              </a:rPr>
              <a:t> </a:t>
            </a:r>
            <a:r>
              <a:rPr lang="en-US" sz="3200" dirty="0" err="1" smtClean="0">
                <a:solidFill>
                  <a:prstClr val="black"/>
                </a:solidFill>
                <a:latin typeface="Times New Roman"/>
              </a:rPr>
              <a:t>làm</a:t>
            </a:r>
            <a:r>
              <a:rPr lang="en-US" sz="3200" dirty="0" smtClean="0">
                <a:solidFill>
                  <a:prstClr val="black"/>
                </a:solidFill>
                <a:latin typeface="Times New Roman"/>
              </a:rPr>
              <a:t> </a:t>
            </a:r>
            <a:r>
              <a:rPr lang="en-US" sz="3200" dirty="0" err="1" smtClean="0">
                <a:solidFill>
                  <a:prstClr val="black"/>
                </a:solidFill>
                <a:latin typeface="Times New Roman"/>
              </a:rPr>
              <a:t>cho</a:t>
            </a:r>
            <a:r>
              <a:rPr lang="en-US" sz="3200" dirty="0" smtClean="0">
                <a:solidFill>
                  <a:prstClr val="black"/>
                </a:solidFill>
                <a:latin typeface="Times New Roman"/>
              </a:rPr>
              <a:t> </a:t>
            </a:r>
            <a:r>
              <a:rPr lang="en-US" sz="3200" dirty="0" err="1" smtClean="0">
                <a:solidFill>
                  <a:prstClr val="black"/>
                </a:solidFill>
                <a:latin typeface="Times New Roman"/>
              </a:rPr>
              <a:t>các</a:t>
            </a:r>
            <a:r>
              <a:rPr lang="en-US" sz="3200" dirty="0" smtClean="0">
                <a:solidFill>
                  <a:prstClr val="black"/>
                </a:solidFill>
                <a:latin typeface="Times New Roman"/>
              </a:rPr>
              <a:t> </a:t>
            </a:r>
            <a:r>
              <a:rPr lang="en-US" sz="3200" dirty="0" err="1" smtClean="0">
                <a:solidFill>
                  <a:prstClr val="black"/>
                </a:solidFill>
                <a:latin typeface="Times New Roman"/>
              </a:rPr>
              <a:t>vật</a:t>
            </a:r>
            <a:r>
              <a:rPr lang="en-US" sz="3200" dirty="0" smtClean="0">
                <a:solidFill>
                  <a:prstClr val="black"/>
                </a:solidFill>
                <a:latin typeface="Times New Roman"/>
              </a:rPr>
              <a:t>, </a:t>
            </a:r>
            <a:r>
              <a:rPr lang="en-US" sz="3200" dirty="0" err="1" smtClean="0">
                <a:solidFill>
                  <a:prstClr val="black"/>
                </a:solidFill>
                <a:latin typeface="Times New Roman"/>
              </a:rPr>
              <a:t>nhất</a:t>
            </a:r>
            <a:r>
              <a:rPr lang="en-US" sz="3200" dirty="0" smtClean="0">
                <a:solidFill>
                  <a:prstClr val="black"/>
                </a:solidFill>
                <a:latin typeface="Times New Roman"/>
              </a:rPr>
              <a:t> </a:t>
            </a:r>
            <a:r>
              <a:rPr lang="en-US" sz="3200" dirty="0" err="1" smtClean="0">
                <a:solidFill>
                  <a:prstClr val="black"/>
                </a:solidFill>
                <a:latin typeface="Times New Roman"/>
              </a:rPr>
              <a:t>là</a:t>
            </a:r>
            <a:r>
              <a:rPr lang="en-US" sz="3200" dirty="0" smtClean="0">
                <a:solidFill>
                  <a:prstClr val="black"/>
                </a:solidFill>
                <a:latin typeface="Times New Roman"/>
              </a:rPr>
              <a:t> </a:t>
            </a:r>
            <a:r>
              <a:rPr lang="en-US" sz="3200" dirty="0" err="1" smtClean="0">
                <a:solidFill>
                  <a:prstClr val="black"/>
                </a:solidFill>
                <a:latin typeface="Times New Roman"/>
              </a:rPr>
              <a:t>kim</a:t>
            </a:r>
            <a:r>
              <a:rPr lang="en-US" sz="3200" dirty="0" smtClean="0">
                <a:solidFill>
                  <a:prstClr val="black"/>
                </a:solidFill>
                <a:latin typeface="Times New Roman"/>
              </a:rPr>
              <a:t> </a:t>
            </a:r>
            <a:r>
              <a:rPr lang="en-US" sz="3200" dirty="0" err="1" smtClean="0">
                <a:solidFill>
                  <a:prstClr val="black"/>
                </a:solidFill>
                <a:latin typeface="Times New Roman"/>
              </a:rPr>
              <a:t>loại</a:t>
            </a:r>
            <a:r>
              <a:rPr lang="en-US" sz="3200" dirty="0" smtClean="0">
                <a:solidFill>
                  <a:prstClr val="black"/>
                </a:solidFill>
                <a:latin typeface="Times New Roman"/>
              </a:rPr>
              <a:t>, </a:t>
            </a:r>
            <a:r>
              <a:rPr lang="en-US" sz="3200" dirty="0" err="1" smtClean="0">
                <a:solidFill>
                  <a:prstClr val="black"/>
                </a:solidFill>
                <a:latin typeface="Times New Roman"/>
              </a:rPr>
              <a:t>bị</a:t>
            </a:r>
            <a:r>
              <a:rPr lang="en-US" sz="3200" dirty="0" smtClean="0">
                <a:solidFill>
                  <a:prstClr val="black"/>
                </a:solidFill>
                <a:latin typeface="Times New Roman"/>
              </a:rPr>
              <a:t> </a:t>
            </a:r>
            <a:r>
              <a:rPr lang="en-US" sz="3200" dirty="0" err="1" smtClean="0">
                <a:solidFill>
                  <a:prstClr val="black"/>
                </a:solidFill>
                <a:latin typeface="Times New Roman"/>
              </a:rPr>
              <a:t>hoen</a:t>
            </a:r>
            <a:r>
              <a:rPr lang="en-US" sz="3200" dirty="0" smtClean="0">
                <a:solidFill>
                  <a:prstClr val="black"/>
                </a:solidFill>
                <a:latin typeface="Times New Roman"/>
              </a:rPr>
              <a:t> </a:t>
            </a:r>
            <a:r>
              <a:rPr lang="en-US" sz="3200" dirty="0" err="1" smtClean="0">
                <a:solidFill>
                  <a:prstClr val="black"/>
                </a:solidFill>
                <a:latin typeface="Times New Roman"/>
              </a:rPr>
              <a:t>gỉ</a:t>
            </a:r>
            <a:r>
              <a:rPr lang="en-US" sz="3200" dirty="0" smtClean="0">
                <a:solidFill>
                  <a:prstClr val="black"/>
                </a:solidFill>
                <a:latin typeface="Times New Roman"/>
              </a:rPr>
              <a:t>, </a:t>
            </a:r>
            <a:r>
              <a:rPr lang="en-US" sz="3200" dirty="0" err="1" smtClean="0">
                <a:solidFill>
                  <a:prstClr val="black"/>
                </a:solidFill>
                <a:latin typeface="Times New Roman"/>
              </a:rPr>
              <a:t>mục</a:t>
            </a:r>
            <a:r>
              <a:rPr lang="en-US" sz="3200" dirty="0" smtClean="0">
                <a:solidFill>
                  <a:prstClr val="black"/>
                </a:solidFill>
                <a:latin typeface="Times New Roman"/>
              </a:rPr>
              <a:t> </a:t>
            </a:r>
            <a:r>
              <a:rPr lang="en-US" sz="3200" dirty="0" err="1" smtClean="0">
                <a:solidFill>
                  <a:prstClr val="black"/>
                </a:solidFill>
                <a:latin typeface="Times New Roman"/>
              </a:rPr>
              <a:t>nát</a:t>
            </a:r>
            <a:r>
              <a:rPr lang="en-US" sz="3200" dirty="0" smtClean="0">
                <a:solidFill>
                  <a:prstClr val="black"/>
                </a:solidFill>
                <a:latin typeface="Times New Roman"/>
              </a:rPr>
              <a:t>, </a:t>
            </a:r>
            <a:r>
              <a:rPr lang="en-US" sz="3200" dirty="0" err="1" smtClean="0">
                <a:solidFill>
                  <a:prstClr val="black"/>
                </a:solidFill>
                <a:latin typeface="Times New Roman"/>
              </a:rPr>
              <a:t>hư</a:t>
            </a:r>
            <a:r>
              <a:rPr lang="en-US" sz="3200" dirty="0" smtClean="0">
                <a:solidFill>
                  <a:prstClr val="black"/>
                </a:solidFill>
                <a:latin typeface="Times New Roman"/>
              </a:rPr>
              <a:t> </a:t>
            </a:r>
            <a:r>
              <a:rPr lang="en-US" sz="3200" dirty="0" err="1" smtClean="0">
                <a:solidFill>
                  <a:prstClr val="black"/>
                </a:solidFill>
                <a:latin typeface="Times New Roman"/>
              </a:rPr>
              <a:t>hỏng</a:t>
            </a:r>
            <a:r>
              <a:rPr lang="en-US" sz="3200" dirty="0" smtClean="0">
                <a:solidFill>
                  <a:prstClr val="black"/>
                </a:solidFill>
                <a:latin typeface="Times New Roman"/>
              </a:rPr>
              <a:t> </a:t>
            </a:r>
            <a:r>
              <a:rPr lang="en-US" sz="3200" dirty="0" err="1" smtClean="0">
                <a:solidFill>
                  <a:prstClr val="black"/>
                </a:solidFill>
                <a:latin typeface="Times New Roman"/>
              </a:rPr>
              <a:t>trở</a:t>
            </a:r>
            <a:r>
              <a:rPr lang="en-US" sz="3200" dirty="0" smtClean="0">
                <a:solidFill>
                  <a:prstClr val="black"/>
                </a:solidFill>
                <a:latin typeface="Times New Roman"/>
              </a:rPr>
              <a:t> </a:t>
            </a:r>
            <a:r>
              <a:rPr lang="en-US" sz="3200" dirty="0" err="1" smtClean="0">
                <a:solidFill>
                  <a:prstClr val="black"/>
                </a:solidFill>
                <a:latin typeface="Times New Roman"/>
              </a:rPr>
              <a:t>nên</a:t>
            </a:r>
            <a:r>
              <a:rPr lang="en-US" sz="3200" dirty="0" smtClean="0">
                <a:solidFill>
                  <a:prstClr val="black"/>
                </a:solidFill>
                <a:latin typeface="Times New Roman"/>
              </a:rPr>
              <a:t> </a:t>
            </a:r>
            <a:r>
              <a:rPr lang="en-US" sz="3200" dirty="0" err="1" smtClean="0">
                <a:solidFill>
                  <a:prstClr val="black"/>
                </a:solidFill>
                <a:latin typeface="Times New Roman"/>
              </a:rPr>
              <a:t>vô</a:t>
            </a:r>
            <a:r>
              <a:rPr lang="en-US" sz="3200" dirty="0" smtClean="0">
                <a:solidFill>
                  <a:prstClr val="black"/>
                </a:solidFill>
                <a:latin typeface="Times New Roman"/>
              </a:rPr>
              <a:t> </a:t>
            </a:r>
            <a:r>
              <a:rPr lang="en-US" sz="3200" dirty="0" err="1" smtClean="0">
                <a:solidFill>
                  <a:prstClr val="black"/>
                </a:solidFill>
                <a:latin typeface="Times New Roman"/>
              </a:rPr>
              <a:t>dụng</a:t>
            </a:r>
            <a:r>
              <a:rPr lang="en-US" sz="3200" dirty="0" smtClean="0">
                <a:solidFill>
                  <a:prstClr val="black"/>
                </a:solidFill>
                <a:latin typeface="Times New Roman"/>
              </a:rPr>
              <a:t>.</a:t>
            </a:r>
            <a:endParaRPr lang="en-US" sz="3200" dirty="0">
              <a:solidFill>
                <a:prstClr val="black"/>
              </a:solidFill>
            </a:endParaRPr>
          </a:p>
          <a:p>
            <a:pPr algn="ctr"/>
            <a:endParaRPr lang="vi-VN" altLang="en-US" sz="2000" dirty="0">
              <a:solidFill>
                <a:prstClr val="black"/>
              </a:solidFill>
              <a:latin typeface="Times New Roman"/>
              <a:cs typeface="#9Slide03 Arima Madurai" panose="00000500000000000000" pitchFamily="2" charset="0"/>
            </a:endParaRPr>
          </a:p>
        </p:txBody>
      </p:sp>
      <p:pic>
        <p:nvPicPr>
          <p:cNvPr id="5" name="Picture 2" descr="Wrought Studio Gagnon Removable Abstract Watercolor Background ...">
            <a:extLst>
              <a:ext uri="{FF2B5EF4-FFF2-40B4-BE49-F238E27FC236}">
                <a16:creationId xmlns:a16="http://schemas.microsoft.com/office/drawing/2014/main" xmlns="" id="{6FEA7C60-2AB0-4CDA-8F54-30E966C007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9336" y="27829"/>
            <a:ext cx="11881319" cy="6894195"/>
          </a:xfrm>
          <a:prstGeom prst="rect">
            <a:avLst/>
          </a:prstGeom>
          <a:noFill/>
        </p:spPr>
        <p:txBody>
          <a:bodyPr wrap="square" rtlCol="0">
            <a:spAutoFit/>
          </a:bodyPr>
          <a:lstStyle/>
          <a:p>
            <a:pPr algn="just"/>
            <a:r>
              <a:rPr lang="vi-VN" sz="3400" b="1" dirty="0" smtClean="0">
                <a:latin typeface="+mj-lt"/>
              </a:rPr>
              <a:t>	Viên đại tá cho gọi anh trung sĩ đến để nói cho anh biết về kế hoạch thuyên chuyển anh đến một nơi khác vì đại tá nghe nói anh trung sĩ có những biểu hiện không bình thường về thần kinh gây ảnh hưởng đến công việc. Anh trung sĩ không đồng ý và nêu ra ý tưởng của mình là không muốn có chiến tranh nên đã nghiên cứu ra chất làm gỉ để phá hủy các loại vũ khí ngăn chặn chiến tranh. Sau một hồi nói chuyện, Đại tá vẫn không tin vào ý tưởng của anh trung sĩ, cho rằng anh đang mắc chứng bệnh hoang tưởng và cần được bác sĩ Mét-thiu hỗ trợ. Sau cuộc nói chuyện, anh trung sĩ đi ra khỏi phòng. Ngay sau đó, viên Đại tá được tận mắt chứng kiến sự phá hủy của chất làm gỉ ngay trong cuộc nói chuyện với bác sĩ Mét – thiu, với anh lính gác</a:t>
            </a:r>
            <a:r>
              <a:rPr lang="en-US" sz="3400" b="1" dirty="0">
                <a:latin typeface="+mj-lt"/>
              </a:rPr>
              <a:t> </a:t>
            </a:r>
            <a:r>
              <a:rPr lang="vi-VN" sz="3400" b="1" dirty="0" smtClean="0">
                <a:latin typeface="+mj-lt"/>
              </a:rPr>
              <a:t>khiến đại tá tức điên lên.</a:t>
            </a:r>
            <a:endParaRPr lang="en-US" sz="3400" b="1" dirty="0">
              <a:latin typeface="+mj-lt"/>
            </a:endParaRPr>
          </a:p>
        </p:txBody>
      </p:sp>
    </p:spTree>
    <p:extLst>
      <p:ext uri="{BB962C8B-B14F-4D97-AF65-F5344CB8AC3E}">
        <p14:creationId xmlns:p14="http://schemas.microsoft.com/office/powerpoint/2010/main" val="24543000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14541</TotalTime>
  <Words>946</Words>
  <Application>Microsoft Office PowerPoint</Application>
  <PresentationFormat>Custom</PresentationFormat>
  <Paragraphs>74</Paragraphs>
  <Slides>15</Slides>
  <Notes>14</Notes>
  <HiddenSlides>0</HiddenSlides>
  <MMClips>2</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Office Theme</vt:lpstr>
      <vt:lpstr>2_Office Theme</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Trương Thị Hằng</dc:creator>
  <cp:lastModifiedBy>phuong</cp:lastModifiedBy>
  <cp:revision>222</cp:revision>
  <dcterms:created xsi:type="dcterms:W3CDTF">2019-04-09T12:37:52Z</dcterms:created>
  <dcterms:modified xsi:type="dcterms:W3CDTF">2022-10-31T14:59:04Z</dcterms:modified>
</cp:coreProperties>
</file>